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28" r:id="rId1"/>
  </p:sldMasterIdLst>
  <p:notesMasterIdLst>
    <p:notesMasterId r:id="rId6"/>
  </p:notesMasterIdLst>
  <p:handoutMasterIdLst>
    <p:handoutMasterId r:id="rId7"/>
  </p:handoutMasterIdLst>
  <p:sldIdLst>
    <p:sldId id="260" r:id="rId2"/>
    <p:sldId id="261" r:id="rId3"/>
    <p:sldId id="263" r:id="rId4"/>
    <p:sldId id="27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5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33" autoAdjust="0"/>
    <p:restoredTop sz="96305" autoAdjust="0"/>
  </p:normalViewPr>
  <p:slideViewPr>
    <p:cSldViewPr>
      <p:cViewPr varScale="1">
        <p:scale>
          <a:sx n="61" d="100"/>
          <a:sy n="61" d="100"/>
        </p:scale>
        <p:origin x="102" y="10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26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016C1-626A-4C97-8487-2A2B8EF5628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DE356-F43E-4F07-8C00-DBA096FE6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04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E206C-2EF5-47EC-8DAB-AA336ED370AF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A599C-52BC-4272-892C-73AE64780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48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A599C-52BC-4272-892C-73AE647809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4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A599C-52BC-4272-892C-73AE647809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2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6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2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23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22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20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36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22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14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6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60" y="228600"/>
            <a:ext cx="1158354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4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4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9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7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7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1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8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E4F869E-98D3-46E3-A524-D64239D18F4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8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E4F869E-98D3-46E3-A524-D64239D18F4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98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276600" y="609600"/>
            <a:ext cx="6719669" cy="3048000"/>
          </a:xfrm>
        </p:spPr>
        <p:txBody>
          <a:bodyPr>
            <a:normAutofit/>
          </a:bodyPr>
          <a:lstStyle/>
          <a:p>
            <a:r>
              <a:rPr lang="en-US" sz="6600" dirty="0"/>
              <a:t>Crown and Griffin Books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079045" y="3657600"/>
            <a:ext cx="5114778" cy="1101248"/>
          </a:xfrm>
        </p:spPr>
        <p:txBody>
          <a:bodyPr>
            <a:normAutofit/>
          </a:bodyPr>
          <a:lstStyle/>
          <a:p>
            <a:r>
              <a:rPr lang="en-US" sz="3200" dirty="0"/>
              <a:t>Fiction Genre Sales Report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441323"/>
            <a:ext cx="1600200" cy="221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3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This month, Crown and Griffin sold $14,110 in fiction books alone – just over half of our total revenue. We sell five genres of books: classics, mystery, romance, sci-fi and fantasy, and young adult.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935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Sales by Genre</a:t>
            </a:r>
          </a:p>
        </p:txBody>
      </p:sp>
    </p:spTree>
    <p:extLst>
      <p:ext uri="{BB962C8B-B14F-4D97-AF65-F5344CB8AC3E}">
        <p14:creationId xmlns:p14="http://schemas.microsoft.com/office/powerpoint/2010/main" val="64147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1411" y="570186"/>
            <a:ext cx="9905998" cy="1905000"/>
          </a:xfrm>
        </p:spPr>
        <p:txBody>
          <a:bodyPr/>
          <a:lstStyle/>
          <a:p>
            <a:r>
              <a:rPr lang="en-US" dirty="0"/>
              <a:t>Monthly Sales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153D213C-46B7-4635-83F5-2BA2CAB89F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142795"/>
              </p:ext>
            </p:extLst>
          </p:nvPr>
        </p:nvGraphicFramePr>
        <p:xfrm>
          <a:off x="1141413" y="2475186"/>
          <a:ext cx="9905996" cy="3699642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996235">
                  <a:extLst>
                    <a:ext uri="{9D8B030D-6E8A-4147-A177-3AD203B41FA5}">
                      <a16:colId xmlns:a16="http://schemas.microsoft.com/office/drawing/2014/main" val="2432921473"/>
                    </a:ext>
                  </a:extLst>
                </a:gridCol>
                <a:gridCol w="1996235">
                  <a:extLst>
                    <a:ext uri="{9D8B030D-6E8A-4147-A177-3AD203B41FA5}">
                      <a16:colId xmlns:a16="http://schemas.microsoft.com/office/drawing/2014/main" val="825192895"/>
                    </a:ext>
                  </a:extLst>
                </a:gridCol>
                <a:gridCol w="1996235">
                  <a:extLst>
                    <a:ext uri="{9D8B030D-6E8A-4147-A177-3AD203B41FA5}">
                      <a16:colId xmlns:a16="http://schemas.microsoft.com/office/drawing/2014/main" val="1861150188"/>
                    </a:ext>
                  </a:extLst>
                </a:gridCol>
                <a:gridCol w="1996235">
                  <a:extLst>
                    <a:ext uri="{9D8B030D-6E8A-4147-A177-3AD203B41FA5}">
                      <a16:colId xmlns:a16="http://schemas.microsoft.com/office/drawing/2014/main" val="1513549902"/>
                    </a:ext>
                  </a:extLst>
                </a:gridCol>
                <a:gridCol w="1921056">
                  <a:extLst>
                    <a:ext uri="{9D8B030D-6E8A-4147-A177-3AD203B41FA5}">
                      <a16:colId xmlns:a16="http://schemas.microsoft.com/office/drawing/2014/main" val="3349141720"/>
                    </a:ext>
                  </a:extLst>
                </a:gridCol>
              </a:tblGrid>
              <a:tr h="123321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January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February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March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April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767766"/>
                  </a:ext>
                </a:extLst>
              </a:tr>
              <a:tr h="123321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North Region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$1000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$2000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$2500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$2900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807004"/>
                  </a:ext>
                </a:extLst>
              </a:tr>
              <a:tr h="123321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South Region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$1500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$1800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$2200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algn="ctr"/>
                      <a:r>
                        <a:rPr lang="en-US"/>
                        <a:t>$</a:t>
                      </a:r>
                      <a:r>
                        <a:rPr lang="en-US" dirty="0"/>
                        <a:t>2500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490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346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0</TotalTime>
  <Words>84</Words>
  <Application>Microsoft Office PowerPoint</Application>
  <PresentationFormat>Widescreen</PresentationFormat>
  <Paragraphs>36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Mesh</vt:lpstr>
      <vt:lpstr>Crown and Griffin Books</vt:lpstr>
      <vt:lpstr>Summary</vt:lpstr>
      <vt:lpstr>Monthly Sales by Genre</vt:lpstr>
      <vt:lpstr>Monthly Sales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2013-07-29T19:49:43Z</dcterms:created>
  <dcterms:modified xsi:type="dcterms:W3CDTF">2018-10-19T06:08:24Z</dcterms:modified>
</cp:coreProperties>
</file>