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86481-A360-434A-B25E-B1542A02E062}" type="doc">
      <dgm:prSet loTypeId="urn:microsoft.com/office/officeart/2005/8/layout/cycle5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5327F8-4991-41BD-9D91-73016DB1D5E1}">
      <dgm:prSet phldrT="[Text]" custT="1"/>
      <dgm:spPr/>
      <dgm:t>
        <a:bodyPr/>
        <a:lstStyle/>
        <a:p>
          <a:r>
            <a:rPr lang="en-US" sz="1800" dirty="0"/>
            <a:t>Condensation</a:t>
          </a:r>
        </a:p>
      </dgm:t>
    </dgm:pt>
    <dgm:pt modelId="{B957558C-6C4F-4355-A504-E6B99AEACE5E}" type="parTrans" cxnId="{881C8C9E-F708-4D48-BDAD-3F5C10B30044}">
      <dgm:prSet/>
      <dgm:spPr/>
      <dgm:t>
        <a:bodyPr/>
        <a:lstStyle/>
        <a:p>
          <a:endParaRPr lang="en-US"/>
        </a:p>
      </dgm:t>
    </dgm:pt>
    <dgm:pt modelId="{A5D80BD4-3BFB-4D6E-B78F-4CA0494F0511}" type="sibTrans" cxnId="{881C8C9E-F708-4D48-BDAD-3F5C10B30044}">
      <dgm:prSet/>
      <dgm:spPr/>
      <dgm:t>
        <a:bodyPr/>
        <a:lstStyle/>
        <a:p>
          <a:endParaRPr lang="en-US"/>
        </a:p>
      </dgm:t>
    </dgm:pt>
    <dgm:pt modelId="{7F7148A1-8ABF-420F-821C-08FB35ACA5C5}">
      <dgm:prSet phldrT="[Text]" custT="1"/>
      <dgm:spPr/>
      <dgm:t>
        <a:bodyPr/>
        <a:lstStyle/>
        <a:p>
          <a:r>
            <a:rPr lang="en-US" sz="1800" dirty="0"/>
            <a:t>Precipitation</a:t>
          </a:r>
        </a:p>
      </dgm:t>
    </dgm:pt>
    <dgm:pt modelId="{8C0FFE82-76A5-48AC-8EA7-F55DE3B448F4}" type="parTrans" cxnId="{8606CBB2-CB1F-437A-9558-D3B749B1A4A2}">
      <dgm:prSet/>
      <dgm:spPr/>
      <dgm:t>
        <a:bodyPr/>
        <a:lstStyle/>
        <a:p>
          <a:endParaRPr lang="en-US"/>
        </a:p>
      </dgm:t>
    </dgm:pt>
    <dgm:pt modelId="{422604A4-FB20-424E-8216-676DA84C3B1E}" type="sibTrans" cxnId="{8606CBB2-CB1F-437A-9558-D3B749B1A4A2}">
      <dgm:prSet/>
      <dgm:spPr/>
      <dgm:t>
        <a:bodyPr/>
        <a:lstStyle/>
        <a:p>
          <a:endParaRPr lang="en-US"/>
        </a:p>
      </dgm:t>
    </dgm:pt>
    <dgm:pt modelId="{DF57361B-F0EF-410A-B405-C45188502AA1}">
      <dgm:prSet phldrT="[Text]" custT="1"/>
      <dgm:spPr/>
      <dgm:t>
        <a:bodyPr/>
        <a:lstStyle/>
        <a:p>
          <a:r>
            <a:rPr lang="en-US" sz="2000" dirty="0"/>
            <a:t>Collection</a:t>
          </a:r>
        </a:p>
      </dgm:t>
    </dgm:pt>
    <dgm:pt modelId="{274252DC-BDF4-414F-92BF-4082BD4A34DB}" type="parTrans" cxnId="{70C4B3D0-5A33-4974-A339-A8741A2FFEEA}">
      <dgm:prSet/>
      <dgm:spPr/>
      <dgm:t>
        <a:bodyPr/>
        <a:lstStyle/>
        <a:p>
          <a:endParaRPr lang="en-US"/>
        </a:p>
      </dgm:t>
    </dgm:pt>
    <dgm:pt modelId="{BFF47455-10A8-4253-BAAF-EEE153282245}" type="sibTrans" cxnId="{70C4B3D0-5A33-4974-A339-A8741A2FFEEA}">
      <dgm:prSet/>
      <dgm:spPr/>
      <dgm:t>
        <a:bodyPr/>
        <a:lstStyle/>
        <a:p>
          <a:endParaRPr lang="en-US"/>
        </a:p>
      </dgm:t>
    </dgm:pt>
    <dgm:pt modelId="{6CF8B6E2-CB5E-45E3-A00E-6A46536AB531}">
      <dgm:prSet phldrT="[Text]" custT="1"/>
      <dgm:spPr/>
      <dgm:t>
        <a:bodyPr/>
        <a:lstStyle/>
        <a:p>
          <a:r>
            <a:rPr lang="en-US" sz="2000" dirty="0"/>
            <a:t>Evaporation</a:t>
          </a:r>
        </a:p>
      </dgm:t>
    </dgm:pt>
    <dgm:pt modelId="{9BD84156-AF0F-4662-B511-DB1D07A5BC2B}" type="parTrans" cxnId="{E38CF863-877C-484F-85B2-49B7704AED18}">
      <dgm:prSet/>
      <dgm:spPr/>
      <dgm:t>
        <a:bodyPr/>
        <a:lstStyle/>
        <a:p>
          <a:endParaRPr lang="en-US"/>
        </a:p>
      </dgm:t>
    </dgm:pt>
    <dgm:pt modelId="{6B6099D5-5CC0-412E-9B0E-20F0012A3EAA}" type="sibTrans" cxnId="{E38CF863-877C-484F-85B2-49B7704AED18}">
      <dgm:prSet/>
      <dgm:spPr/>
      <dgm:t>
        <a:bodyPr/>
        <a:lstStyle/>
        <a:p>
          <a:endParaRPr lang="en-US"/>
        </a:p>
      </dgm:t>
    </dgm:pt>
    <dgm:pt modelId="{5F385800-C9E1-4CC1-810D-732EA7880BEF}" type="pres">
      <dgm:prSet presAssocID="{A0986481-A360-434A-B25E-B1542A02E062}" presName="cycle" presStyleCnt="0">
        <dgm:presLayoutVars>
          <dgm:dir/>
          <dgm:resizeHandles val="exact"/>
        </dgm:presLayoutVars>
      </dgm:prSet>
      <dgm:spPr/>
    </dgm:pt>
    <dgm:pt modelId="{5E255530-55D4-4A06-921E-AA99A34561CB}" type="pres">
      <dgm:prSet presAssocID="{C85327F8-4991-41BD-9D91-73016DB1D5E1}" presName="node" presStyleLbl="node1" presStyleIdx="0" presStyleCnt="4" custScaleX="123455" custScaleY="95783">
        <dgm:presLayoutVars>
          <dgm:bulletEnabled val="1"/>
        </dgm:presLayoutVars>
      </dgm:prSet>
      <dgm:spPr/>
    </dgm:pt>
    <dgm:pt modelId="{601243E0-6356-49B9-87D9-E8C0411B7C1F}" type="pres">
      <dgm:prSet presAssocID="{C85327F8-4991-41BD-9D91-73016DB1D5E1}" presName="spNode" presStyleCnt="0"/>
      <dgm:spPr/>
    </dgm:pt>
    <dgm:pt modelId="{B79BC38A-0076-4BE6-9CF6-FBEFCC7EC0B8}" type="pres">
      <dgm:prSet presAssocID="{A5D80BD4-3BFB-4D6E-B78F-4CA0494F0511}" presName="sibTrans" presStyleLbl="sibTrans1D1" presStyleIdx="0" presStyleCnt="4"/>
      <dgm:spPr/>
    </dgm:pt>
    <dgm:pt modelId="{8FAACB49-AD6B-417C-8A13-52AE33026F5D}" type="pres">
      <dgm:prSet presAssocID="{7F7148A1-8ABF-420F-821C-08FB35ACA5C5}" presName="node" presStyleLbl="node1" presStyleIdx="1" presStyleCnt="4" custScaleX="119059" custScaleY="80435">
        <dgm:presLayoutVars>
          <dgm:bulletEnabled val="1"/>
        </dgm:presLayoutVars>
      </dgm:prSet>
      <dgm:spPr/>
    </dgm:pt>
    <dgm:pt modelId="{06DD9C96-11E3-427C-9F9E-6A1789E3C88C}" type="pres">
      <dgm:prSet presAssocID="{7F7148A1-8ABF-420F-821C-08FB35ACA5C5}" presName="spNode" presStyleCnt="0"/>
      <dgm:spPr/>
    </dgm:pt>
    <dgm:pt modelId="{123766C8-91C4-4413-8F04-CC5D38BC339A}" type="pres">
      <dgm:prSet presAssocID="{422604A4-FB20-424E-8216-676DA84C3B1E}" presName="sibTrans" presStyleLbl="sibTrans1D1" presStyleIdx="1" presStyleCnt="4"/>
      <dgm:spPr/>
    </dgm:pt>
    <dgm:pt modelId="{1C17AE99-4F91-4B70-A898-CE59A84DFD4A}" type="pres">
      <dgm:prSet presAssocID="{DF57361B-F0EF-410A-B405-C45188502AA1}" presName="node" presStyleLbl="node1" presStyleIdx="2" presStyleCnt="4" custScaleX="115452" custScaleY="98276">
        <dgm:presLayoutVars>
          <dgm:bulletEnabled val="1"/>
        </dgm:presLayoutVars>
      </dgm:prSet>
      <dgm:spPr/>
    </dgm:pt>
    <dgm:pt modelId="{C9CD5593-9862-4EC6-8964-DF13C83CCD8E}" type="pres">
      <dgm:prSet presAssocID="{DF57361B-F0EF-410A-B405-C45188502AA1}" presName="spNode" presStyleCnt="0"/>
      <dgm:spPr/>
    </dgm:pt>
    <dgm:pt modelId="{C0A22E62-7911-4CB6-8BD0-6D42F54CAC30}" type="pres">
      <dgm:prSet presAssocID="{BFF47455-10A8-4253-BAAF-EEE153282245}" presName="sibTrans" presStyleLbl="sibTrans1D1" presStyleIdx="2" presStyleCnt="4"/>
      <dgm:spPr/>
    </dgm:pt>
    <dgm:pt modelId="{4C5B9503-8752-4D26-A39A-1923131B1C16}" type="pres">
      <dgm:prSet presAssocID="{6CF8B6E2-CB5E-45E3-A00E-6A46536AB531}" presName="node" presStyleLbl="node1" presStyleIdx="3" presStyleCnt="4" custScaleX="117657" custScaleY="89004">
        <dgm:presLayoutVars>
          <dgm:bulletEnabled val="1"/>
        </dgm:presLayoutVars>
      </dgm:prSet>
      <dgm:spPr/>
    </dgm:pt>
    <dgm:pt modelId="{3B24F039-3872-4770-B6FF-263DD0939496}" type="pres">
      <dgm:prSet presAssocID="{6CF8B6E2-CB5E-45E3-A00E-6A46536AB531}" presName="spNode" presStyleCnt="0"/>
      <dgm:spPr/>
    </dgm:pt>
    <dgm:pt modelId="{B659D16A-144C-4D14-95EC-71A7518F184E}" type="pres">
      <dgm:prSet presAssocID="{6B6099D5-5CC0-412E-9B0E-20F0012A3EAA}" presName="sibTrans" presStyleLbl="sibTrans1D1" presStyleIdx="3" presStyleCnt="4"/>
      <dgm:spPr/>
    </dgm:pt>
  </dgm:ptLst>
  <dgm:cxnLst>
    <dgm:cxn modelId="{1885C70E-9955-42A6-A107-EB85F7A0FF15}" type="presOf" srcId="{A5D80BD4-3BFB-4D6E-B78F-4CA0494F0511}" destId="{B79BC38A-0076-4BE6-9CF6-FBEFCC7EC0B8}" srcOrd="0" destOrd="0" presId="urn:microsoft.com/office/officeart/2005/8/layout/cycle5"/>
    <dgm:cxn modelId="{F81D3B24-CCE0-4636-A161-23D2CC5A712D}" type="presOf" srcId="{422604A4-FB20-424E-8216-676DA84C3B1E}" destId="{123766C8-91C4-4413-8F04-CC5D38BC339A}" srcOrd="0" destOrd="0" presId="urn:microsoft.com/office/officeart/2005/8/layout/cycle5"/>
    <dgm:cxn modelId="{E38CF863-877C-484F-85B2-49B7704AED18}" srcId="{A0986481-A360-434A-B25E-B1542A02E062}" destId="{6CF8B6E2-CB5E-45E3-A00E-6A46536AB531}" srcOrd="3" destOrd="0" parTransId="{9BD84156-AF0F-4662-B511-DB1D07A5BC2B}" sibTransId="{6B6099D5-5CC0-412E-9B0E-20F0012A3EAA}"/>
    <dgm:cxn modelId="{CB0EA865-5222-421D-ADF0-6B69FABC4611}" type="presOf" srcId="{A0986481-A360-434A-B25E-B1542A02E062}" destId="{5F385800-C9E1-4CC1-810D-732EA7880BEF}" srcOrd="0" destOrd="0" presId="urn:microsoft.com/office/officeart/2005/8/layout/cycle5"/>
    <dgm:cxn modelId="{0E42F74F-55F7-497A-95CC-61F3A69E04D1}" type="presOf" srcId="{DF57361B-F0EF-410A-B405-C45188502AA1}" destId="{1C17AE99-4F91-4B70-A898-CE59A84DFD4A}" srcOrd="0" destOrd="0" presId="urn:microsoft.com/office/officeart/2005/8/layout/cycle5"/>
    <dgm:cxn modelId="{6ECADB7E-BF6C-4F33-9612-EE8C019829DF}" type="presOf" srcId="{C85327F8-4991-41BD-9D91-73016DB1D5E1}" destId="{5E255530-55D4-4A06-921E-AA99A34561CB}" srcOrd="0" destOrd="0" presId="urn:microsoft.com/office/officeart/2005/8/layout/cycle5"/>
    <dgm:cxn modelId="{935EEF84-CF8F-47E8-BD12-251BAC76494F}" type="presOf" srcId="{6B6099D5-5CC0-412E-9B0E-20F0012A3EAA}" destId="{B659D16A-144C-4D14-95EC-71A7518F184E}" srcOrd="0" destOrd="0" presId="urn:microsoft.com/office/officeart/2005/8/layout/cycle5"/>
    <dgm:cxn modelId="{F9FB6D8B-8401-4F80-A484-F3C7D55DD4DB}" type="presOf" srcId="{7F7148A1-8ABF-420F-821C-08FB35ACA5C5}" destId="{8FAACB49-AD6B-417C-8A13-52AE33026F5D}" srcOrd="0" destOrd="0" presId="urn:microsoft.com/office/officeart/2005/8/layout/cycle5"/>
    <dgm:cxn modelId="{881C8C9E-F708-4D48-BDAD-3F5C10B30044}" srcId="{A0986481-A360-434A-B25E-B1542A02E062}" destId="{C85327F8-4991-41BD-9D91-73016DB1D5E1}" srcOrd="0" destOrd="0" parTransId="{B957558C-6C4F-4355-A504-E6B99AEACE5E}" sibTransId="{A5D80BD4-3BFB-4D6E-B78F-4CA0494F0511}"/>
    <dgm:cxn modelId="{12A5D9AE-C895-4BC3-B029-D8D8DFC17DDE}" type="presOf" srcId="{BFF47455-10A8-4253-BAAF-EEE153282245}" destId="{C0A22E62-7911-4CB6-8BD0-6D42F54CAC30}" srcOrd="0" destOrd="0" presId="urn:microsoft.com/office/officeart/2005/8/layout/cycle5"/>
    <dgm:cxn modelId="{8606CBB2-CB1F-437A-9558-D3B749B1A4A2}" srcId="{A0986481-A360-434A-B25E-B1542A02E062}" destId="{7F7148A1-8ABF-420F-821C-08FB35ACA5C5}" srcOrd="1" destOrd="0" parTransId="{8C0FFE82-76A5-48AC-8EA7-F55DE3B448F4}" sibTransId="{422604A4-FB20-424E-8216-676DA84C3B1E}"/>
    <dgm:cxn modelId="{70C4B3D0-5A33-4974-A339-A8741A2FFEEA}" srcId="{A0986481-A360-434A-B25E-B1542A02E062}" destId="{DF57361B-F0EF-410A-B405-C45188502AA1}" srcOrd="2" destOrd="0" parTransId="{274252DC-BDF4-414F-92BF-4082BD4A34DB}" sibTransId="{BFF47455-10A8-4253-BAAF-EEE153282245}"/>
    <dgm:cxn modelId="{44F02BEC-04B9-47BD-9BB3-00241E430B05}" type="presOf" srcId="{6CF8B6E2-CB5E-45E3-A00E-6A46536AB531}" destId="{4C5B9503-8752-4D26-A39A-1923131B1C16}" srcOrd="0" destOrd="0" presId="urn:microsoft.com/office/officeart/2005/8/layout/cycle5"/>
    <dgm:cxn modelId="{5F43FFB3-6B40-4C29-A55D-740F979055F7}" type="presParOf" srcId="{5F385800-C9E1-4CC1-810D-732EA7880BEF}" destId="{5E255530-55D4-4A06-921E-AA99A34561CB}" srcOrd="0" destOrd="0" presId="urn:microsoft.com/office/officeart/2005/8/layout/cycle5"/>
    <dgm:cxn modelId="{F6A89980-5F47-40D2-850B-A6E63AEB167B}" type="presParOf" srcId="{5F385800-C9E1-4CC1-810D-732EA7880BEF}" destId="{601243E0-6356-49B9-87D9-E8C0411B7C1F}" srcOrd="1" destOrd="0" presId="urn:microsoft.com/office/officeart/2005/8/layout/cycle5"/>
    <dgm:cxn modelId="{DD069EF6-EB79-4C1F-94C0-87DF284AA019}" type="presParOf" srcId="{5F385800-C9E1-4CC1-810D-732EA7880BEF}" destId="{B79BC38A-0076-4BE6-9CF6-FBEFCC7EC0B8}" srcOrd="2" destOrd="0" presId="urn:microsoft.com/office/officeart/2005/8/layout/cycle5"/>
    <dgm:cxn modelId="{18453E0C-B939-4D25-9EFC-176015C357F0}" type="presParOf" srcId="{5F385800-C9E1-4CC1-810D-732EA7880BEF}" destId="{8FAACB49-AD6B-417C-8A13-52AE33026F5D}" srcOrd="3" destOrd="0" presId="urn:microsoft.com/office/officeart/2005/8/layout/cycle5"/>
    <dgm:cxn modelId="{BBC5778D-8199-420D-A509-6BD0CA8ED142}" type="presParOf" srcId="{5F385800-C9E1-4CC1-810D-732EA7880BEF}" destId="{06DD9C96-11E3-427C-9F9E-6A1789E3C88C}" srcOrd="4" destOrd="0" presId="urn:microsoft.com/office/officeart/2005/8/layout/cycle5"/>
    <dgm:cxn modelId="{5A5CEB37-2014-4D6A-941D-AB088291C3D1}" type="presParOf" srcId="{5F385800-C9E1-4CC1-810D-732EA7880BEF}" destId="{123766C8-91C4-4413-8F04-CC5D38BC339A}" srcOrd="5" destOrd="0" presId="urn:microsoft.com/office/officeart/2005/8/layout/cycle5"/>
    <dgm:cxn modelId="{DE55B94A-CF50-4C47-9697-0C744846FFF8}" type="presParOf" srcId="{5F385800-C9E1-4CC1-810D-732EA7880BEF}" destId="{1C17AE99-4F91-4B70-A898-CE59A84DFD4A}" srcOrd="6" destOrd="0" presId="urn:microsoft.com/office/officeart/2005/8/layout/cycle5"/>
    <dgm:cxn modelId="{36EEBD5B-23E7-4C1D-BE2D-DF88391B73B3}" type="presParOf" srcId="{5F385800-C9E1-4CC1-810D-732EA7880BEF}" destId="{C9CD5593-9862-4EC6-8964-DF13C83CCD8E}" srcOrd="7" destOrd="0" presId="urn:microsoft.com/office/officeart/2005/8/layout/cycle5"/>
    <dgm:cxn modelId="{2D3EEB0D-8447-452C-B3F0-CC20A686ECB9}" type="presParOf" srcId="{5F385800-C9E1-4CC1-810D-732EA7880BEF}" destId="{C0A22E62-7911-4CB6-8BD0-6D42F54CAC30}" srcOrd="8" destOrd="0" presId="urn:microsoft.com/office/officeart/2005/8/layout/cycle5"/>
    <dgm:cxn modelId="{3FE999D8-8DAA-44BD-AE36-288012E3C505}" type="presParOf" srcId="{5F385800-C9E1-4CC1-810D-732EA7880BEF}" destId="{4C5B9503-8752-4D26-A39A-1923131B1C16}" srcOrd="9" destOrd="0" presId="urn:microsoft.com/office/officeart/2005/8/layout/cycle5"/>
    <dgm:cxn modelId="{38872A13-FE15-46D9-AEB8-594A62B87CAA}" type="presParOf" srcId="{5F385800-C9E1-4CC1-810D-732EA7880BEF}" destId="{3B24F039-3872-4770-B6FF-263DD0939496}" srcOrd="10" destOrd="0" presId="urn:microsoft.com/office/officeart/2005/8/layout/cycle5"/>
    <dgm:cxn modelId="{74C84FE6-D55F-4F85-B2F2-50B04513379C}" type="presParOf" srcId="{5F385800-C9E1-4CC1-810D-732EA7880BEF}" destId="{B659D16A-144C-4D14-95EC-71A7518F184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55530-55D4-4A06-921E-AA99A34561CB}">
      <dsp:nvSpPr>
        <dsp:cNvPr id="0" name=""/>
        <dsp:cNvSpPr/>
      </dsp:nvSpPr>
      <dsp:spPr>
        <a:xfrm>
          <a:off x="4315911" y="16348"/>
          <a:ext cx="1873140" cy="9446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Condensation</a:t>
          </a:r>
        </a:p>
      </dsp:txBody>
      <dsp:txXfrm>
        <a:off x="4362024" y="62461"/>
        <a:ext cx="1780914" cy="852407"/>
      </dsp:txXfrm>
    </dsp:sp>
    <dsp:sp modelId="{B79BC38A-0076-4BE6-9CF6-FBEFCC7EC0B8}">
      <dsp:nvSpPr>
        <dsp:cNvPr id="0" name=""/>
        <dsp:cNvSpPr/>
      </dsp:nvSpPr>
      <dsp:spPr>
        <a:xfrm>
          <a:off x="3623088" y="488664"/>
          <a:ext cx="3258787" cy="3258787"/>
        </a:xfrm>
        <a:custGeom>
          <a:avLst/>
          <a:gdLst/>
          <a:ahLst/>
          <a:cxnLst/>
          <a:rect l="0" t="0" r="0" b="0"/>
          <a:pathLst>
            <a:path>
              <a:moveTo>
                <a:pt x="2742277" y="439262"/>
              </a:moveTo>
              <a:arcTo wR="1629393" hR="1629393" stAng="18784736" swAng="149032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ACB49-AD6B-417C-8A13-52AE33026F5D}">
      <dsp:nvSpPr>
        <dsp:cNvPr id="0" name=""/>
        <dsp:cNvSpPr/>
      </dsp:nvSpPr>
      <dsp:spPr>
        <a:xfrm>
          <a:off x="5978654" y="1721424"/>
          <a:ext cx="1806441" cy="793268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Precipitation</a:t>
          </a:r>
        </a:p>
      </dsp:txBody>
      <dsp:txXfrm>
        <a:off x="6017378" y="1760148"/>
        <a:ext cx="1728993" cy="715820"/>
      </dsp:txXfrm>
    </dsp:sp>
    <dsp:sp modelId="{123766C8-91C4-4413-8F04-CC5D38BC339A}">
      <dsp:nvSpPr>
        <dsp:cNvPr id="0" name=""/>
        <dsp:cNvSpPr/>
      </dsp:nvSpPr>
      <dsp:spPr>
        <a:xfrm>
          <a:off x="3623088" y="488664"/>
          <a:ext cx="3258787" cy="3258787"/>
        </a:xfrm>
        <a:custGeom>
          <a:avLst/>
          <a:gdLst/>
          <a:ahLst/>
          <a:cxnLst/>
          <a:rect l="0" t="0" r="0" b="0"/>
          <a:pathLst>
            <a:path>
              <a:moveTo>
                <a:pt x="3134083" y="2254559"/>
              </a:moveTo>
              <a:arcTo wR="1629393" hR="1629393" stAng="1353709" swAng="1586944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7AE99-4F91-4B70-A898-CE59A84DFD4A}">
      <dsp:nvSpPr>
        <dsp:cNvPr id="0" name=""/>
        <dsp:cNvSpPr/>
      </dsp:nvSpPr>
      <dsp:spPr>
        <a:xfrm>
          <a:off x="4376625" y="3262841"/>
          <a:ext cx="1751713" cy="9692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Collection</a:t>
          </a:r>
        </a:p>
      </dsp:txBody>
      <dsp:txXfrm>
        <a:off x="4423938" y="3310154"/>
        <a:ext cx="1657087" cy="874594"/>
      </dsp:txXfrm>
    </dsp:sp>
    <dsp:sp modelId="{C0A22E62-7911-4CB6-8BD0-6D42F54CAC30}">
      <dsp:nvSpPr>
        <dsp:cNvPr id="0" name=""/>
        <dsp:cNvSpPr/>
      </dsp:nvSpPr>
      <dsp:spPr>
        <a:xfrm>
          <a:off x="3623088" y="488664"/>
          <a:ext cx="3258787" cy="3258787"/>
        </a:xfrm>
        <a:custGeom>
          <a:avLst/>
          <a:gdLst/>
          <a:ahLst/>
          <a:cxnLst/>
          <a:rect l="0" t="0" r="0" b="0"/>
          <a:pathLst>
            <a:path>
              <a:moveTo>
                <a:pt x="566810" y="2864642"/>
              </a:moveTo>
              <a:arcTo wR="1629393" hR="1629393" stAng="7842161" swAng="1529078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B9503-8752-4D26-A39A-1923131B1C16}">
      <dsp:nvSpPr>
        <dsp:cNvPr id="0" name=""/>
        <dsp:cNvSpPr/>
      </dsp:nvSpPr>
      <dsp:spPr>
        <a:xfrm>
          <a:off x="2730503" y="1679169"/>
          <a:ext cx="1785169" cy="87777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Evaporation</a:t>
          </a:r>
        </a:p>
      </dsp:txBody>
      <dsp:txXfrm>
        <a:off x="2773353" y="1722019"/>
        <a:ext cx="1699469" cy="792077"/>
      </dsp:txXfrm>
    </dsp:sp>
    <dsp:sp modelId="{B659D16A-144C-4D14-95EC-71A7518F184E}">
      <dsp:nvSpPr>
        <dsp:cNvPr id="0" name=""/>
        <dsp:cNvSpPr/>
      </dsp:nvSpPr>
      <dsp:spPr>
        <a:xfrm>
          <a:off x="3623088" y="488664"/>
          <a:ext cx="3258787" cy="3258787"/>
        </a:xfrm>
        <a:custGeom>
          <a:avLst/>
          <a:gdLst/>
          <a:ahLst/>
          <a:cxnLst/>
          <a:rect l="0" t="0" r="0" b="0"/>
          <a:pathLst>
            <a:path>
              <a:moveTo>
                <a:pt x="133228" y="984092"/>
              </a:moveTo>
              <a:arcTo wR="1629393" hR="1629393" stAng="12199841" swAng="1432754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081-7D63-42CB-A7A7-ECBCB5E5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B92-C456-469B-A83B-F6714449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A824-C2B0-457A-B6B0-C874BE11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83B2-C02B-4E16-8F24-74A0475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1F46-26ED-4B65-8B0C-299AA742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50A9-E91E-427F-9D0C-4293355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3E66-2FF9-4139-8CD5-624F429A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EA1A-8D5E-48A9-AECB-F681D537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AD30-03B5-4F21-928B-AA8459AF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3008-E39A-4B99-9303-DA2B6210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DFB60-CE1B-4D6E-8E75-3B1934EBC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7173-ED3F-4199-9541-B4E4BB56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0851-BF5C-4E66-AA5A-4C0605C9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B045-1E94-49B6-880C-3E6E6627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849A-6D26-4451-A85D-AC05BC81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190-0DBD-4D95-8406-3E9450B3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2137-9778-42E9-B7C0-F24030DA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C94-2872-470E-A5F8-BBD2285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0DC7-08D4-47F6-9DF8-85DACAE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6047-2AD2-46AF-9230-DB027591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979E-0EAF-4F33-A2E1-E7FEEA6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18F-6566-4EFA-A8B0-3979D26F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E941-6F7C-4617-8770-543AC031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11B0-329B-4311-8DB6-D447AA9B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A34B-759E-4615-9F00-3175E80E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7642-2AE4-4263-85F0-F3C51A6B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E706-E4C0-4423-8B6E-97540147E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8F18-0199-4CD6-AC54-8FF64285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E863-75F4-4175-A3D4-2A631B7A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A2B4-0A79-4912-96E5-CFF8508D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E62D1-6B5C-42C7-B0F7-35815087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B839-C8BE-4F5E-8AEB-1B96F963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A04A-E23A-4F5F-8B49-CE4FA88E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42C8-F9FC-42F1-8EB4-E9D3D135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1C604-5B60-42FB-A47D-3709362C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04A0C-701D-4F55-8444-C5D19528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B99E8-B967-438F-B560-05763BC0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E5B25-F7AA-497F-A067-E72FED55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8CFE1-D33A-4B32-8D0C-01553129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8D9D-C2FE-4253-9CF2-45232A2B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B53A9-ED81-4961-8A25-02AD7816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FEAA5-B4A9-4FCD-ACA6-D3749C1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EEEAF-DFCC-47BB-B9D4-55EC21B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17081-D1FB-400A-830D-48D2A88C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A6936-8D18-4253-9F9B-86E093D4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E1EFD-302C-4A11-9F9D-75C03C0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BE4F-1A46-4DD6-AADC-45D9DCD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3C26-4FD1-4E93-BFF3-6601C3A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E273D-3CF1-464C-B06C-C83CAF1A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0230-97ED-4F60-B8C6-FC6CBA9E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8B98B-ADD3-4194-9119-139B78E2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2CED2-E246-4B2C-9B44-8BC65072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A8F-AD4F-4AB3-82A9-B00EB8D2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B0784-9E98-44EB-9D65-E913E0DCB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CF214-A14C-4A6A-BB3D-7E4A23762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7BF7-9B97-4F0C-9D75-41604CDA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E7EF-834D-489F-97EE-05C58E40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68D6-14E4-4741-9B64-36E5BBF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5D9D9-25B6-4B23-BE1E-77355F48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2CE0-A14B-4FCD-8164-2123744E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51D7-9A4D-4D65-B051-DAD050ED9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BB41-F60E-4F19-9DC5-D51D988E208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6BEE-A5F0-4CCA-925A-248C822F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A890-3DD6-446C-86F6-5E885BF3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F086-FEAB-48BD-82F4-30803B32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557F-C6E4-4F6D-9570-2DFBB8A0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1D6F8D-A2DA-43AC-9E37-AD9A0FA78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77930"/>
              </p:ext>
            </p:extLst>
          </p:nvPr>
        </p:nvGraphicFramePr>
        <p:xfrm>
          <a:off x="838200" y="1945178"/>
          <a:ext cx="10515600" cy="4248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5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Water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Water Cycle</dc:title>
  <dc:creator>Falaah Azmi</dc:creator>
  <cp:lastModifiedBy>Falaah Azmi</cp:lastModifiedBy>
  <cp:revision>1</cp:revision>
  <dcterms:created xsi:type="dcterms:W3CDTF">2018-10-19T06:38:40Z</dcterms:created>
  <dcterms:modified xsi:type="dcterms:W3CDTF">2018-10-19T06:42:29Z</dcterms:modified>
</cp:coreProperties>
</file>