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6" r:id="rId1"/>
  </p:sldMasterIdLst>
  <p:handoutMasterIdLst>
    <p:handoutMasterId r:id="rId14"/>
  </p:handoutMasterIdLst>
  <p:sldIdLst>
    <p:sldId id="256" r:id="rId2"/>
    <p:sldId id="257" r:id="rId3"/>
    <p:sldId id="259" r:id="rId4"/>
    <p:sldId id="260" r:id="rId5"/>
    <p:sldId id="261" r:id="rId6"/>
    <p:sldId id="265" r:id="rId7"/>
    <p:sldId id="263" r:id="rId8"/>
    <p:sldId id="266" r:id="rId9"/>
    <p:sldId id="262" r:id="rId10"/>
    <p:sldId id="264" r:id="rId11"/>
    <p:sldId id="26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22E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3" autoAdjust="0"/>
    <p:restoredTop sz="96305" autoAdjust="0"/>
  </p:normalViewPr>
  <p:slideViewPr>
    <p:cSldViewPr>
      <p:cViewPr varScale="1">
        <p:scale>
          <a:sx n="58" d="100"/>
          <a:sy n="58" d="100"/>
        </p:scale>
        <p:origin x="102" y="12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7" Type="http://schemas.openxmlformats.org/officeDocument/2006/relationships/slide" Target="../slides/slide11.xml"/><Relationship Id="rId2" Type="http://schemas.openxmlformats.org/officeDocument/2006/relationships/slide" Target="../slides/slide5.xml"/><Relationship Id="rId1" Type="http://schemas.openxmlformats.org/officeDocument/2006/relationships/slide" Target="../slides/slide4.xml"/><Relationship Id="rId6" Type="http://schemas.openxmlformats.org/officeDocument/2006/relationships/slide" Target="../slides/slide10.xml"/><Relationship Id="rId5" Type="http://schemas.openxmlformats.org/officeDocument/2006/relationships/slide" Target="../slides/slide9.xml"/><Relationship Id="rId4" Type="http://schemas.openxmlformats.org/officeDocument/2006/relationships/slide" Target="../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C91C3C-5805-41B2-AC63-8F675987503F}" type="doc">
      <dgm:prSet loTypeId="urn:microsoft.com/office/officeart/2005/8/layout/vList2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940A6E7C-5945-42E6-8A4A-C425709960FD}">
      <dgm:prSet/>
      <dgm:spPr/>
      <dgm:t>
        <a:bodyPr/>
        <a:lstStyle/>
        <a:p>
          <a:pPr algn="ctr" rtl="0"/>
          <a:r>
            <a:rPr lang="en-US" dirty="0">
              <a:latin typeface="+mn-lt"/>
            </a:rPr>
            <a:t>About AdWorks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2E21FD20-2CA4-42CD-B688-71FE220A2D3D}" type="parTrans" cxnId="{C6364542-7505-4A6D-95DE-0AC5F8877206}">
      <dgm:prSet/>
      <dgm:spPr/>
      <dgm:t>
        <a:bodyPr/>
        <a:lstStyle/>
        <a:p>
          <a:endParaRPr lang="en-US"/>
        </a:p>
      </dgm:t>
    </dgm:pt>
    <dgm:pt modelId="{D923CC22-DA4C-4EE7-864E-577E2CA0B88E}" type="sibTrans" cxnId="{C6364542-7505-4A6D-95DE-0AC5F8877206}">
      <dgm:prSet/>
      <dgm:spPr/>
      <dgm:t>
        <a:bodyPr/>
        <a:lstStyle/>
        <a:p>
          <a:endParaRPr lang="en-US"/>
        </a:p>
      </dgm:t>
    </dgm:pt>
    <dgm:pt modelId="{D2B4F5F5-2139-4268-B2E3-41E20FBE4147}">
      <dgm:prSet/>
      <dgm:spPr/>
      <dgm:t>
        <a:bodyPr/>
        <a:lstStyle/>
        <a:p>
          <a:pPr algn="ctr" rtl="0"/>
          <a:r>
            <a:rPr lang="en-US" dirty="0">
              <a:latin typeface="+mn-lt"/>
            </a:rPr>
            <a:t>Accomplishments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FD14E40-18E2-4FCD-8935-4CF126FB7DFC}" type="parTrans" cxnId="{EE23F167-ECBB-4142-9191-540E2E3B102F}">
      <dgm:prSet/>
      <dgm:spPr/>
      <dgm:t>
        <a:bodyPr/>
        <a:lstStyle/>
        <a:p>
          <a:endParaRPr lang="en-US"/>
        </a:p>
      </dgm:t>
    </dgm:pt>
    <dgm:pt modelId="{E68C2550-CDB7-4D66-9D1C-0756735BC1BD}" type="sibTrans" cxnId="{EE23F167-ECBB-4142-9191-540E2E3B102F}">
      <dgm:prSet/>
      <dgm:spPr/>
      <dgm:t>
        <a:bodyPr/>
        <a:lstStyle/>
        <a:p>
          <a:endParaRPr lang="en-US"/>
        </a:p>
      </dgm:t>
    </dgm:pt>
    <dgm:pt modelId="{C5C8E6BB-1F43-48FF-AABA-D0089EDE8E59}">
      <dgm:prSet/>
      <dgm:spPr/>
      <dgm:t>
        <a:bodyPr/>
        <a:lstStyle/>
        <a:p>
          <a:pPr algn="ctr" rtl="0"/>
          <a:r>
            <a:rPr lang="en-US" dirty="0">
              <a:latin typeface="+mn-lt"/>
            </a:rPr>
            <a:t>Organization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6B972520-AFC8-4682-9E4A-4929A134D794}" type="parTrans" cxnId="{5C61047A-6246-4010-9133-70447E7855A0}">
      <dgm:prSet/>
      <dgm:spPr/>
      <dgm:t>
        <a:bodyPr/>
        <a:lstStyle/>
        <a:p>
          <a:endParaRPr lang="en-US"/>
        </a:p>
      </dgm:t>
    </dgm:pt>
    <dgm:pt modelId="{9A7E2FD8-D8C7-4103-9299-1634FBFAC664}" type="sibTrans" cxnId="{5C61047A-6246-4010-9133-70447E7855A0}">
      <dgm:prSet/>
      <dgm:spPr/>
      <dgm:t>
        <a:bodyPr/>
        <a:lstStyle/>
        <a:p>
          <a:endParaRPr lang="en-US"/>
        </a:p>
      </dgm:t>
    </dgm:pt>
    <dgm:pt modelId="{04A48416-BEE7-40B9-B44F-F2E7F27A28C4}">
      <dgm:prSet/>
      <dgm:spPr/>
      <dgm:t>
        <a:bodyPr/>
        <a:lstStyle/>
        <a:p>
          <a:pPr algn="ctr" rtl="0"/>
          <a:r>
            <a:rPr lang="en-US" dirty="0">
              <a:latin typeface="+mn-lt"/>
            </a:rPr>
            <a:t>Working with Clients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97938358-7118-488B-8BE4-FF5D13867E35}" type="parTrans" cxnId="{078C1542-BB93-4155-9800-D9E621DDDD36}">
      <dgm:prSet/>
      <dgm:spPr/>
      <dgm:t>
        <a:bodyPr/>
        <a:lstStyle/>
        <a:p>
          <a:endParaRPr lang="en-US"/>
        </a:p>
      </dgm:t>
    </dgm:pt>
    <dgm:pt modelId="{AC33230A-C128-4440-9EE9-470A80A10091}" type="sibTrans" cxnId="{078C1542-BB93-4155-9800-D9E621DDDD36}">
      <dgm:prSet/>
      <dgm:spPr/>
      <dgm:t>
        <a:bodyPr/>
        <a:lstStyle/>
        <a:p>
          <a:endParaRPr lang="en-US"/>
        </a:p>
      </dgm:t>
    </dgm:pt>
    <dgm:pt modelId="{D557020C-5D20-4A1D-8A97-3EDB9F6BDAE0}">
      <dgm:prSet/>
      <dgm:spPr/>
      <dgm:t>
        <a:bodyPr/>
        <a:lstStyle/>
        <a:p>
          <a:pPr algn="ctr" rtl="0"/>
          <a:r>
            <a:rPr lang="en-US" dirty="0">
              <a:latin typeface="+mn-lt"/>
            </a:rPr>
            <a:t>Health Insurance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95E42381-B4D9-41A7-98A2-49A1698D0B8F}" type="parTrans" cxnId="{61BA633B-75E0-49C9-9976-C3352B6D0186}">
      <dgm:prSet/>
      <dgm:spPr/>
      <dgm:t>
        <a:bodyPr/>
        <a:lstStyle/>
        <a:p>
          <a:endParaRPr lang="en-US"/>
        </a:p>
      </dgm:t>
    </dgm:pt>
    <dgm:pt modelId="{422413BA-D260-480C-9871-4F91A943941C}" type="sibTrans" cxnId="{61BA633B-75E0-49C9-9976-C3352B6D0186}">
      <dgm:prSet/>
      <dgm:spPr/>
      <dgm:t>
        <a:bodyPr/>
        <a:lstStyle/>
        <a:p>
          <a:endParaRPr lang="en-US"/>
        </a:p>
      </dgm:t>
    </dgm:pt>
    <dgm:pt modelId="{FB442562-B81C-4605-BD68-5C3598CCF0B3}">
      <dgm:prSet/>
      <dgm:spPr/>
      <dgm:t>
        <a:bodyPr/>
        <a:lstStyle/>
        <a:p>
          <a:pPr algn="ctr" rtl="0"/>
          <a:r>
            <a:rPr lang="en-US" dirty="0">
              <a:latin typeface="+mn-lt"/>
            </a:rPr>
            <a:t>Leave Time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6" action="ppaction://hlinksldjump"/>
          </dgm14:cNvPr>
        </a:ext>
      </dgm:extLst>
    </dgm:pt>
    <dgm:pt modelId="{D3404E0A-B9B1-4E73-A453-7AA9DC067415}" type="parTrans" cxnId="{EFB15D71-4E12-42CC-9730-C65BCFD16834}">
      <dgm:prSet/>
      <dgm:spPr/>
      <dgm:t>
        <a:bodyPr/>
        <a:lstStyle/>
        <a:p>
          <a:endParaRPr lang="en-US"/>
        </a:p>
      </dgm:t>
    </dgm:pt>
    <dgm:pt modelId="{F57DA522-E65C-43CF-9F74-832DB84B259B}" type="sibTrans" cxnId="{EFB15D71-4E12-42CC-9730-C65BCFD16834}">
      <dgm:prSet/>
      <dgm:spPr/>
      <dgm:t>
        <a:bodyPr/>
        <a:lstStyle/>
        <a:p>
          <a:endParaRPr lang="en-US"/>
        </a:p>
      </dgm:t>
    </dgm:pt>
    <dgm:pt modelId="{438584F9-24A8-4F27-B51D-7F9C28733168}">
      <dgm:prSet/>
      <dgm:spPr/>
      <dgm:t>
        <a:bodyPr/>
        <a:lstStyle/>
        <a:p>
          <a:pPr algn="ctr" rtl="0"/>
          <a:r>
            <a:rPr lang="en-US" dirty="0">
              <a:latin typeface="+mn-lt"/>
            </a:rPr>
            <a:t>Paperwork Process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7" action="ppaction://hlinksldjump"/>
          </dgm14:cNvPr>
        </a:ext>
      </dgm:extLst>
    </dgm:pt>
    <dgm:pt modelId="{34CC11D6-3843-4D10-B15A-1A4819F84250}" type="parTrans" cxnId="{2EB4AAB9-647F-4DB1-A181-677D042A63DD}">
      <dgm:prSet/>
      <dgm:spPr/>
      <dgm:t>
        <a:bodyPr/>
        <a:lstStyle/>
        <a:p>
          <a:endParaRPr lang="en-US"/>
        </a:p>
      </dgm:t>
    </dgm:pt>
    <dgm:pt modelId="{D8159118-814D-4D5E-B6C8-66B37700EE96}" type="sibTrans" cxnId="{2EB4AAB9-647F-4DB1-A181-677D042A63DD}">
      <dgm:prSet/>
      <dgm:spPr/>
      <dgm:t>
        <a:bodyPr/>
        <a:lstStyle/>
        <a:p>
          <a:endParaRPr lang="en-US"/>
        </a:p>
      </dgm:t>
    </dgm:pt>
    <dgm:pt modelId="{5549E7A9-3C15-48E6-943C-1F5B6BE4D8FA}" type="pres">
      <dgm:prSet presAssocID="{54C91C3C-5805-41B2-AC63-8F675987503F}" presName="linear" presStyleCnt="0">
        <dgm:presLayoutVars>
          <dgm:animLvl val="lvl"/>
          <dgm:resizeHandles val="exact"/>
        </dgm:presLayoutVars>
      </dgm:prSet>
      <dgm:spPr/>
    </dgm:pt>
    <dgm:pt modelId="{B6885F0A-EE86-4346-982D-222FDA493E93}" type="pres">
      <dgm:prSet presAssocID="{940A6E7C-5945-42E6-8A4A-C425709960FD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AAB18D1A-E681-4BD7-9722-C94504911794}" type="pres">
      <dgm:prSet presAssocID="{D923CC22-DA4C-4EE7-864E-577E2CA0B88E}" presName="spacer" presStyleCnt="0"/>
      <dgm:spPr/>
    </dgm:pt>
    <dgm:pt modelId="{A08ACECB-1B59-4987-AD39-A05ACC1FA13B}" type="pres">
      <dgm:prSet presAssocID="{D2B4F5F5-2139-4268-B2E3-41E20FBE4147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7D42784A-45A8-4282-8398-B64BB6BB4E25}" type="pres">
      <dgm:prSet presAssocID="{E68C2550-CDB7-4D66-9D1C-0756735BC1BD}" presName="spacer" presStyleCnt="0"/>
      <dgm:spPr/>
    </dgm:pt>
    <dgm:pt modelId="{96DEE890-97ED-4986-8830-37DBF8FD0E0E}" type="pres">
      <dgm:prSet presAssocID="{C5C8E6BB-1F43-48FF-AABA-D0089EDE8E59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FB4A5DFE-3120-4A98-90DC-E276C2F3738F}" type="pres">
      <dgm:prSet presAssocID="{9A7E2FD8-D8C7-4103-9299-1634FBFAC664}" presName="spacer" presStyleCnt="0"/>
      <dgm:spPr/>
    </dgm:pt>
    <dgm:pt modelId="{26082038-E7D7-4B88-9901-1FEF7B437361}" type="pres">
      <dgm:prSet presAssocID="{04A48416-BEE7-40B9-B44F-F2E7F27A28C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14E4EFDB-8EAC-4A41-818A-0693002FC599}" type="pres">
      <dgm:prSet presAssocID="{AC33230A-C128-4440-9EE9-470A80A10091}" presName="spacer" presStyleCnt="0"/>
      <dgm:spPr/>
    </dgm:pt>
    <dgm:pt modelId="{D33590D4-2843-41C9-A077-7351FC5C7577}" type="pres">
      <dgm:prSet presAssocID="{D557020C-5D20-4A1D-8A97-3EDB9F6BDAE0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DC66AE21-0B1D-4653-9910-63C1FE0C6E0D}" type="pres">
      <dgm:prSet presAssocID="{422413BA-D260-480C-9871-4F91A943941C}" presName="spacer" presStyleCnt="0"/>
      <dgm:spPr/>
    </dgm:pt>
    <dgm:pt modelId="{9A6AE5AD-EC98-4ABA-994D-CB8098D5256F}" type="pres">
      <dgm:prSet presAssocID="{FB442562-B81C-4605-BD68-5C3598CCF0B3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9755DA87-1B01-488F-BA7B-C948E0AD176D}" type="pres">
      <dgm:prSet presAssocID="{F57DA522-E65C-43CF-9F74-832DB84B259B}" presName="spacer" presStyleCnt="0"/>
      <dgm:spPr/>
    </dgm:pt>
    <dgm:pt modelId="{047C6185-8A33-4FDA-BE39-B0175176EA04}" type="pres">
      <dgm:prSet presAssocID="{438584F9-24A8-4F27-B51D-7F9C28733168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61BA633B-75E0-49C9-9976-C3352B6D0186}" srcId="{54C91C3C-5805-41B2-AC63-8F675987503F}" destId="{D557020C-5D20-4A1D-8A97-3EDB9F6BDAE0}" srcOrd="4" destOrd="0" parTransId="{95E42381-B4D9-41A7-98A2-49A1698D0B8F}" sibTransId="{422413BA-D260-480C-9871-4F91A943941C}"/>
    <dgm:cxn modelId="{078C1542-BB93-4155-9800-D9E621DDDD36}" srcId="{54C91C3C-5805-41B2-AC63-8F675987503F}" destId="{04A48416-BEE7-40B9-B44F-F2E7F27A28C4}" srcOrd="3" destOrd="0" parTransId="{97938358-7118-488B-8BE4-FF5D13867E35}" sibTransId="{AC33230A-C128-4440-9EE9-470A80A10091}"/>
    <dgm:cxn modelId="{C6364542-7505-4A6D-95DE-0AC5F8877206}" srcId="{54C91C3C-5805-41B2-AC63-8F675987503F}" destId="{940A6E7C-5945-42E6-8A4A-C425709960FD}" srcOrd="0" destOrd="0" parTransId="{2E21FD20-2CA4-42CD-B688-71FE220A2D3D}" sibTransId="{D923CC22-DA4C-4EE7-864E-577E2CA0B88E}"/>
    <dgm:cxn modelId="{EE23F167-ECBB-4142-9191-540E2E3B102F}" srcId="{54C91C3C-5805-41B2-AC63-8F675987503F}" destId="{D2B4F5F5-2139-4268-B2E3-41E20FBE4147}" srcOrd="1" destOrd="0" parTransId="{3FD14E40-18E2-4FCD-8935-4CF126FB7DFC}" sibTransId="{E68C2550-CDB7-4D66-9D1C-0756735BC1BD}"/>
    <dgm:cxn modelId="{7A755D71-CE33-4849-8563-606709F58BF8}" type="presOf" srcId="{C5C8E6BB-1F43-48FF-AABA-D0089EDE8E59}" destId="{96DEE890-97ED-4986-8830-37DBF8FD0E0E}" srcOrd="0" destOrd="0" presId="urn:microsoft.com/office/officeart/2005/8/layout/vList2"/>
    <dgm:cxn modelId="{EFB15D71-4E12-42CC-9730-C65BCFD16834}" srcId="{54C91C3C-5805-41B2-AC63-8F675987503F}" destId="{FB442562-B81C-4605-BD68-5C3598CCF0B3}" srcOrd="5" destOrd="0" parTransId="{D3404E0A-B9B1-4E73-A453-7AA9DC067415}" sibTransId="{F57DA522-E65C-43CF-9F74-832DB84B259B}"/>
    <dgm:cxn modelId="{BE315178-75C2-4A5E-8D7E-ED5B59BD7A2E}" type="presOf" srcId="{54C91C3C-5805-41B2-AC63-8F675987503F}" destId="{5549E7A9-3C15-48E6-943C-1F5B6BE4D8FA}" srcOrd="0" destOrd="0" presId="urn:microsoft.com/office/officeart/2005/8/layout/vList2"/>
    <dgm:cxn modelId="{5C61047A-6246-4010-9133-70447E7855A0}" srcId="{54C91C3C-5805-41B2-AC63-8F675987503F}" destId="{C5C8E6BB-1F43-48FF-AABA-D0089EDE8E59}" srcOrd="2" destOrd="0" parTransId="{6B972520-AFC8-4682-9E4A-4929A134D794}" sibTransId="{9A7E2FD8-D8C7-4103-9299-1634FBFAC664}"/>
    <dgm:cxn modelId="{D93FABB8-51DC-41CC-B9F9-5DE177C41A79}" type="presOf" srcId="{04A48416-BEE7-40B9-B44F-F2E7F27A28C4}" destId="{26082038-E7D7-4B88-9901-1FEF7B437361}" srcOrd="0" destOrd="0" presId="urn:microsoft.com/office/officeart/2005/8/layout/vList2"/>
    <dgm:cxn modelId="{2EB4AAB9-647F-4DB1-A181-677D042A63DD}" srcId="{54C91C3C-5805-41B2-AC63-8F675987503F}" destId="{438584F9-24A8-4F27-B51D-7F9C28733168}" srcOrd="6" destOrd="0" parTransId="{34CC11D6-3843-4D10-B15A-1A4819F84250}" sibTransId="{D8159118-814D-4D5E-B6C8-66B37700EE96}"/>
    <dgm:cxn modelId="{FEA3C2BD-04F7-4E40-9EA8-A38D4A88F1AC}" type="presOf" srcId="{D2B4F5F5-2139-4268-B2E3-41E20FBE4147}" destId="{A08ACECB-1B59-4987-AD39-A05ACC1FA13B}" srcOrd="0" destOrd="0" presId="urn:microsoft.com/office/officeart/2005/8/layout/vList2"/>
    <dgm:cxn modelId="{BCBA13C4-1CB6-4A2E-8D2F-3AC40C6FD4CB}" type="presOf" srcId="{FB442562-B81C-4605-BD68-5C3598CCF0B3}" destId="{9A6AE5AD-EC98-4ABA-994D-CB8098D5256F}" srcOrd="0" destOrd="0" presId="urn:microsoft.com/office/officeart/2005/8/layout/vList2"/>
    <dgm:cxn modelId="{E7100DC6-60E2-40ED-B6E5-1CEB4069DEFC}" type="presOf" srcId="{D557020C-5D20-4A1D-8A97-3EDB9F6BDAE0}" destId="{D33590D4-2843-41C9-A077-7351FC5C7577}" srcOrd="0" destOrd="0" presId="urn:microsoft.com/office/officeart/2005/8/layout/vList2"/>
    <dgm:cxn modelId="{6A7FC2D6-FCFC-42E5-A140-1EA045CA54D5}" type="presOf" srcId="{438584F9-24A8-4F27-B51D-7F9C28733168}" destId="{047C6185-8A33-4FDA-BE39-B0175176EA04}" srcOrd="0" destOrd="0" presId="urn:microsoft.com/office/officeart/2005/8/layout/vList2"/>
    <dgm:cxn modelId="{7E7E48DC-5C5C-4D13-8D26-E758B14B8605}" type="presOf" srcId="{940A6E7C-5945-42E6-8A4A-C425709960FD}" destId="{B6885F0A-EE86-4346-982D-222FDA493E93}" srcOrd="0" destOrd="0" presId="urn:microsoft.com/office/officeart/2005/8/layout/vList2"/>
    <dgm:cxn modelId="{3377990B-706E-4C2C-BF0B-41900FBA5C7F}" type="presParOf" srcId="{5549E7A9-3C15-48E6-943C-1F5B6BE4D8FA}" destId="{B6885F0A-EE86-4346-982D-222FDA493E93}" srcOrd="0" destOrd="0" presId="urn:microsoft.com/office/officeart/2005/8/layout/vList2"/>
    <dgm:cxn modelId="{11177CCB-98F1-4215-9EB3-886873BB0FE0}" type="presParOf" srcId="{5549E7A9-3C15-48E6-943C-1F5B6BE4D8FA}" destId="{AAB18D1A-E681-4BD7-9722-C94504911794}" srcOrd="1" destOrd="0" presId="urn:microsoft.com/office/officeart/2005/8/layout/vList2"/>
    <dgm:cxn modelId="{CA9CAB02-BA7E-45C7-931E-E4E42EE1A277}" type="presParOf" srcId="{5549E7A9-3C15-48E6-943C-1F5B6BE4D8FA}" destId="{A08ACECB-1B59-4987-AD39-A05ACC1FA13B}" srcOrd="2" destOrd="0" presId="urn:microsoft.com/office/officeart/2005/8/layout/vList2"/>
    <dgm:cxn modelId="{F646ED13-1D00-4C53-A9D2-2D3BAE1E6CFD}" type="presParOf" srcId="{5549E7A9-3C15-48E6-943C-1F5B6BE4D8FA}" destId="{7D42784A-45A8-4282-8398-B64BB6BB4E25}" srcOrd="3" destOrd="0" presId="urn:microsoft.com/office/officeart/2005/8/layout/vList2"/>
    <dgm:cxn modelId="{FC3C7957-BD7B-434F-85A0-68ADEB96C476}" type="presParOf" srcId="{5549E7A9-3C15-48E6-943C-1F5B6BE4D8FA}" destId="{96DEE890-97ED-4986-8830-37DBF8FD0E0E}" srcOrd="4" destOrd="0" presId="urn:microsoft.com/office/officeart/2005/8/layout/vList2"/>
    <dgm:cxn modelId="{F1D384EC-BADC-4EDC-9DEC-CE000E71B07F}" type="presParOf" srcId="{5549E7A9-3C15-48E6-943C-1F5B6BE4D8FA}" destId="{FB4A5DFE-3120-4A98-90DC-E276C2F3738F}" srcOrd="5" destOrd="0" presId="urn:microsoft.com/office/officeart/2005/8/layout/vList2"/>
    <dgm:cxn modelId="{9D3CDC6F-5DB5-4940-B081-B3AB4CBED4E0}" type="presParOf" srcId="{5549E7A9-3C15-48E6-943C-1F5B6BE4D8FA}" destId="{26082038-E7D7-4B88-9901-1FEF7B437361}" srcOrd="6" destOrd="0" presId="urn:microsoft.com/office/officeart/2005/8/layout/vList2"/>
    <dgm:cxn modelId="{07E96EF9-340D-461C-901B-E2FF037E59CB}" type="presParOf" srcId="{5549E7A9-3C15-48E6-943C-1F5B6BE4D8FA}" destId="{14E4EFDB-8EAC-4A41-818A-0693002FC599}" srcOrd="7" destOrd="0" presId="urn:microsoft.com/office/officeart/2005/8/layout/vList2"/>
    <dgm:cxn modelId="{F5889D82-63AF-4213-A783-F80BE0108277}" type="presParOf" srcId="{5549E7A9-3C15-48E6-943C-1F5B6BE4D8FA}" destId="{D33590D4-2843-41C9-A077-7351FC5C7577}" srcOrd="8" destOrd="0" presId="urn:microsoft.com/office/officeart/2005/8/layout/vList2"/>
    <dgm:cxn modelId="{AA21973C-2079-4AC2-B91B-8D1D052093F0}" type="presParOf" srcId="{5549E7A9-3C15-48E6-943C-1F5B6BE4D8FA}" destId="{DC66AE21-0B1D-4653-9910-63C1FE0C6E0D}" srcOrd="9" destOrd="0" presId="urn:microsoft.com/office/officeart/2005/8/layout/vList2"/>
    <dgm:cxn modelId="{80687BBC-1F48-47B8-AB29-37BF88B4EB54}" type="presParOf" srcId="{5549E7A9-3C15-48E6-943C-1F5B6BE4D8FA}" destId="{9A6AE5AD-EC98-4ABA-994D-CB8098D5256F}" srcOrd="10" destOrd="0" presId="urn:microsoft.com/office/officeart/2005/8/layout/vList2"/>
    <dgm:cxn modelId="{DEBD89FA-FF00-42C7-9197-7934E0BDF369}" type="presParOf" srcId="{5549E7A9-3C15-48E6-943C-1F5B6BE4D8FA}" destId="{9755DA87-1B01-488F-BA7B-C948E0AD176D}" srcOrd="11" destOrd="0" presId="urn:microsoft.com/office/officeart/2005/8/layout/vList2"/>
    <dgm:cxn modelId="{AB569893-6816-48B7-BA5D-9BBF60736AE1}" type="presParOf" srcId="{5549E7A9-3C15-48E6-943C-1F5B6BE4D8FA}" destId="{047C6185-8A33-4FDA-BE39-B0175176EA0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9C8C26-EF22-43D5-8087-9F3BB2C5D0BE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D4DB79-BD60-42B0-8477-673626E2EF2D}">
      <dgm:prSet/>
      <dgm:spPr/>
      <dgm:t>
        <a:bodyPr/>
        <a:lstStyle/>
        <a:p>
          <a:pPr rtl="0"/>
          <a:r>
            <a:rPr lang="en-US" dirty="0"/>
            <a:t>Liz Doe, President</a:t>
          </a:r>
        </a:p>
      </dgm:t>
    </dgm:pt>
    <dgm:pt modelId="{6F5D7493-43B8-4FD4-9FF0-436482DF0041}" type="parTrans" cxnId="{B41AF65A-1329-410D-900C-FE5D6529A7E8}">
      <dgm:prSet/>
      <dgm:spPr/>
      <dgm:t>
        <a:bodyPr/>
        <a:lstStyle/>
        <a:p>
          <a:endParaRPr lang="en-US"/>
        </a:p>
      </dgm:t>
    </dgm:pt>
    <dgm:pt modelId="{69B79CB7-7941-4A83-9EC8-B5716FF9E423}" type="sibTrans" cxnId="{B41AF65A-1329-410D-900C-FE5D6529A7E8}">
      <dgm:prSet/>
      <dgm:spPr/>
      <dgm:t>
        <a:bodyPr/>
        <a:lstStyle/>
        <a:p>
          <a:endParaRPr lang="en-US"/>
        </a:p>
      </dgm:t>
    </dgm:pt>
    <dgm:pt modelId="{234478A1-EF80-4729-9937-6E5DBB297F69}">
      <dgm:prSet/>
      <dgm:spPr/>
      <dgm:t>
        <a:bodyPr/>
        <a:lstStyle/>
        <a:p>
          <a:pPr rtl="0"/>
          <a:r>
            <a:rPr lang="en-US" dirty="0"/>
            <a:t>Bob Roberts, Sales Chief</a:t>
          </a:r>
        </a:p>
      </dgm:t>
    </dgm:pt>
    <dgm:pt modelId="{08AB3090-90C8-4C06-8266-CE8798F46595}" type="parTrans" cxnId="{2726FCDF-4A2C-4F52-9457-FAB08BBF7406}">
      <dgm:prSet/>
      <dgm:spPr/>
      <dgm:t>
        <a:bodyPr/>
        <a:lstStyle/>
        <a:p>
          <a:endParaRPr lang="en-US"/>
        </a:p>
      </dgm:t>
    </dgm:pt>
    <dgm:pt modelId="{A5CBD328-805E-4F98-96B6-FB73E23C8C95}" type="sibTrans" cxnId="{2726FCDF-4A2C-4F52-9457-FAB08BBF7406}">
      <dgm:prSet/>
      <dgm:spPr/>
      <dgm:t>
        <a:bodyPr/>
        <a:lstStyle/>
        <a:p>
          <a:endParaRPr lang="en-US"/>
        </a:p>
      </dgm:t>
    </dgm:pt>
    <dgm:pt modelId="{9A9F1A11-8957-4892-8DD7-061DD3801B28}">
      <dgm:prSet/>
      <dgm:spPr/>
      <dgm:t>
        <a:bodyPr/>
        <a:lstStyle/>
        <a:p>
          <a:pPr rtl="0"/>
          <a:r>
            <a:rPr lang="en-US"/>
            <a:t>Jim Francks, Head Salesperson</a:t>
          </a:r>
        </a:p>
      </dgm:t>
    </dgm:pt>
    <dgm:pt modelId="{536BA327-08A1-48B1-975B-99460404047A}" type="parTrans" cxnId="{0625FF7B-413C-4A3A-9346-A047E534291A}">
      <dgm:prSet/>
      <dgm:spPr/>
      <dgm:t>
        <a:bodyPr/>
        <a:lstStyle/>
        <a:p>
          <a:endParaRPr lang="en-US"/>
        </a:p>
      </dgm:t>
    </dgm:pt>
    <dgm:pt modelId="{F17AD568-3396-4FCB-B2F8-A2B1F3992A1B}" type="sibTrans" cxnId="{0625FF7B-413C-4A3A-9346-A047E534291A}">
      <dgm:prSet/>
      <dgm:spPr/>
      <dgm:t>
        <a:bodyPr/>
        <a:lstStyle/>
        <a:p>
          <a:endParaRPr lang="en-US"/>
        </a:p>
      </dgm:t>
    </dgm:pt>
    <dgm:pt modelId="{F68F87ED-9A2D-4B8B-840A-6F9C41FB4620}">
      <dgm:prSet/>
      <dgm:spPr/>
      <dgm:t>
        <a:bodyPr/>
        <a:lstStyle/>
        <a:p>
          <a:pPr rtl="0"/>
          <a:r>
            <a:rPr lang="en-US"/>
            <a:t>Beth White, Salesperson</a:t>
          </a:r>
        </a:p>
      </dgm:t>
    </dgm:pt>
    <dgm:pt modelId="{0B934F11-940F-4319-97F4-95AE2A101A88}" type="parTrans" cxnId="{4476B566-FF92-493F-81C5-C39FA74F42C8}">
      <dgm:prSet/>
      <dgm:spPr/>
      <dgm:t>
        <a:bodyPr/>
        <a:lstStyle/>
        <a:p>
          <a:endParaRPr lang="en-US"/>
        </a:p>
      </dgm:t>
    </dgm:pt>
    <dgm:pt modelId="{60A8BCD5-482B-4EC3-B7ED-E32E09B09CD6}" type="sibTrans" cxnId="{4476B566-FF92-493F-81C5-C39FA74F42C8}">
      <dgm:prSet/>
      <dgm:spPr/>
      <dgm:t>
        <a:bodyPr/>
        <a:lstStyle/>
        <a:p>
          <a:endParaRPr lang="en-US"/>
        </a:p>
      </dgm:t>
    </dgm:pt>
    <dgm:pt modelId="{A9682A26-F057-41F4-8A80-1F7E364366CD}">
      <dgm:prSet/>
      <dgm:spPr/>
      <dgm:t>
        <a:bodyPr/>
        <a:lstStyle/>
        <a:p>
          <a:pPr rtl="0"/>
          <a:r>
            <a:rPr lang="en-US" dirty="0"/>
            <a:t>Luiz Ramierez, Salesperson</a:t>
          </a:r>
        </a:p>
      </dgm:t>
    </dgm:pt>
    <dgm:pt modelId="{116BBC0B-78F9-4F24-B2E5-F30C94440DFC}" type="parTrans" cxnId="{A4F25CD0-5122-493A-8B88-41D1D581847B}">
      <dgm:prSet/>
      <dgm:spPr/>
      <dgm:t>
        <a:bodyPr/>
        <a:lstStyle/>
        <a:p>
          <a:endParaRPr lang="en-US"/>
        </a:p>
      </dgm:t>
    </dgm:pt>
    <dgm:pt modelId="{6BBF3CC2-1EAB-4542-89C9-AA54FA652295}" type="sibTrans" cxnId="{A4F25CD0-5122-493A-8B88-41D1D581847B}">
      <dgm:prSet/>
      <dgm:spPr/>
      <dgm:t>
        <a:bodyPr/>
        <a:lstStyle/>
        <a:p>
          <a:endParaRPr lang="en-US"/>
        </a:p>
      </dgm:t>
    </dgm:pt>
    <dgm:pt modelId="{C4E84D55-7964-4433-BC4E-3ABF8C0D472F}">
      <dgm:prSet/>
      <dgm:spPr/>
      <dgm:t>
        <a:bodyPr/>
        <a:lstStyle/>
        <a:p>
          <a:pPr rtl="0"/>
          <a:r>
            <a:rPr lang="en-US" dirty="0"/>
            <a:t>Elizabeth Walter, </a:t>
          </a:r>
        </a:p>
        <a:p>
          <a:pPr rtl="0"/>
          <a:r>
            <a:rPr lang="en-US" dirty="0"/>
            <a:t>Design Specialist</a:t>
          </a:r>
        </a:p>
      </dgm:t>
    </dgm:pt>
    <dgm:pt modelId="{EEF5D5D3-F2D5-4C7E-B21C-271A3F20ACF3}" type="parTrans" cxnId="{DED78B6C-183D-4B38-B5BE-DCFD58A1A586}">
      <dgm:prSet/>
      <dgm:spPr/>
      <dgm:t>
        <a:bodyPr/>
        <a:lstStyle/>
        <a:p>
          <a:endParaRPr lang="en-US"/>
        </a:p>
      </dgm:t>
    </dgm:pt>
    <dgm:pt modelId="{B225DFBB-EDA2-4EC7-AB9B-74EE5E0143C0}" type="sibTrans" cxnId="{DED78B6C-183D-4B38-B5BE-DCFD58A1A586}">
      <dgm:prSet/>
      <dgm:spPr/>
      <dgm:t>
        <a:bodyPr/>
        <a:lstStyle/>
        <a:p>
          <a:endParaRPr lang="en-US"/>
        </a:p>
      </dgm:t>
    </dgm:pt>
    <dgm:pt modelId="{77890CDD-65E8-4690-BA60-A50CF9654C05}">
      <dgm:prSet/>
      <dgm:spPr/>
      <dgm:t>
        <a:bodyPr/>
        <a:lstStyle/>
        <a:p>
          <a:pPr rtl="0"/>
          <a:r>
            <a:rPr lang="en-US"/>
            <a:t>Todd Ham, Designer</a:t>
          </a:r>
        </a:p>
      </dgm:t>
    </dgm:pt>
    <dgm:pt modelId="{2D98591D-866B-47AB-9542-F3F19631BD2F}" type="parTrans" cxnId="{88FA2AF0-0CE2-470B-B574-A429BCE5AB49}">
      <dgm:prSet/>
      <dgm:spPr/>
      <dgm:t>
        <a:bodyPr/>
        <a:lstStyle/>
        <a:p>
          <a:endParaRPr lang="en-US"/>
        </a:p>
      </dgm:t>
    </dgm:pt>
    <dgm:pt modelId="{D823839D-8F95-4C9B-ABD4-A968585AE7EF}" type="sibTrans" cxnId="{88FA2AF0-0CE2-470B-B574-A429BCE5AB49}">
      <dgm:prSet/>
      <dgm:spPr/>
      <dgm:t>
        <a:bodyPr/>
        <a:lstStyle/>
        <a:p>
          <a:endParaRPr lang="en-US"/>
        </a:p>
      </dgm:t>
    </dgm:pt>
    <dgm:pt modelId="{3C05F01C-E20E-4A89-BC10-6A02C2C2AEFC}">
      <dgm:prSet/>
      <dgm:spPr/>
      <dgm:t>
        <a:bodyPr/>
        <a:lstStyle/>
        <a:p>
          <a:pPr rtl="0"/>
          <a:r>
            <a:rPr lang="en-US"/>
            <a:t>Tom Bridge, Head of Advertising</a:t>
          </a:r>
        </a:p>
      </dgm:t>
    </dgm:pt>
    <dgm:pt modelId="{BE1B18A3-DA61-4818-9C8B-9B2ED19A51F9}" type="parTrans" cxnId="{361EBB98-7A48-46C6-B564-D2B8663425EE}">
      <dgm:prSet/>
      <dgm:spPr/>
      <dgm:t>
        <a:bodyPr/>
        <a:lstStyle/>
        <a:p>
          <a:endParaRPr lang="en-US"/>
        </a:p>
      </dgm:t>
    </dgm:pt>
    <dgm:pt modelId="{49E5B35B-A156-4328-9497-62D17AAB3BD9}" type="sibTrans" cxnId="{361EBB98-7A48-46C6-B564-D2B8663425EE}">
      <dgm:prSet/>
      <dgm:spPr/>
      <dgm:t>
        <a:bodyPr/>
        <a:lstStyle/>
        <a:p>
          <a:endParaRPr lang="en-US"/>
        </a:p>
      </dgm:t>
    </dgm:pt>
    <dgm:pt modelId="{043D3DA8-4B0F-4B81-A5D6-28B17D85A337}">
      <dgm:prSet/>
      <dgm:spPr/>
      <dgm:t>
        <a:bodyPr/>
        <a:lstStyle/>
        <a:p>
          <a:pPr rtl="0"/>
          <a:r>
            <a:rPr lang="en-US"/>
            <a:t>Katie Drew, Associate</a:t>
          </a:r>
        </a:p>
      </dgm:t>
    </dgm:pt>
    <dgm:pt modelId="{C14D0D45-FD8D-418E-A23D-1F7801974A5A}" type="parTrans" cxnId="{3F1308E8-6CDC-4C0C-A076-DBBDB8D45F6D}">
      <dgm:prSet/>
      <dgm:spPr/>
      <dgm:t>
        <a:bodyPr/>
        <a:lstStyle/>
        <a:p>
          <a:endParaRPr lang="en-US"/>
        </a:p>
      </dgm:t>
    </dgm:pt>
    <dgm:pt modelId="{7708F67E-6C21-4B98-9BF7-9C804E053F0D}" type="sibTrans" cxnId="{3F1308E8-6CDC-4C0C-A076-DBBDB8D45F6D}">
      <dgm:prSet/>
      <dgm:spPr/>
      <dgm:t>
        <a:bodyPr/>
        <a:lstStyle/>
        <a:p>
          <a:endParaRPr lang="en-US"/>
        </a:p>
      </dgm:t>
    </dgm:pt>
    <dgm:pt modelId="{A5DA6CCB-78B2-43B2-B63C-D5A26B83AC8F}">
      <dgm:prSet/>
      <dgm:spPr/>
      <dgm:t>
        <a:bodyPr/>
        <a:lstStyle/>
        <a:p>
          <a:r>
            <a:rPr lang="en-US" dirty="0"/>
            <a:t>Marcus James, Head of Accounting</a:t>
          </a:r>
        </a:p>
      </dgm:t>
    </dgm:pt>
    <dgm:pt modelId="{FF1AC7F8-17F8-4693-9355-3930D354F047}" type="parTrans" cxnId="{47DEC5E4-7DFC-42D2-8292-30255D175D72}">
      <dgm:prSet/>
      <dgm:spPr/>
      <dgm:t>
        <a:bodyPr/>
        <a:lstStyle/>
        <a:p>
          <a:endParaRPr lang="en-US"/>
        </a:p>
      </dgm:t>
    </dgm:pt>
    <dgm:pt modelId="{6FB2CB78-B8F6-4B20-BAA0-EB3AD9BEA59D}" type="sibTrans" cxnId="{47DEC5E4-7DFC-42D2-8292-30255D175D72}">
      <dgm:prSet/>
      <dgm:spPr/>
      <dgm:t>
        <a:bodyPr/>
        <a:lstStyle/>
        <a:p>
          <a:endParaRPr lang="en-US"/>
        </a:p>
      </dgm:t>
    </dgm:pt>
    <dgm:pt modelId="{653D818D-AD83-42D6-90E1-45F4F76519C4}" type="pres">
      <dgm:prSet presAssocID="{C69C8C26-EF22-43D5-8087-9F3BB2C5D0B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59876C-999D-4577-AC66-98AE30E5033A}" type="pres">
      <dgm:prSet presAssocID="{E5D4DB79-BD60-42B0-8477-673626E2EF2D}" presName="hierRoot1" presStyleCnt="0"/>
      <dgm:spPr/>
    </dgm:pt>
    <dgm:pt modelId="{59259CF6-BF88-4C27-8267-176076B734C1}" type="pres">
      <dgm:prSet presAssocID="{E5D4DB79-BD60-42B0-8477-673626E2EF2D}" presName="composite" presStyleCnt="0"/>
      <dgm:spPr/>
    </dgm:pt>
    <dgm:pt modelId="{E447DE60-38F7-44E5-91B4-251B9FCA5617}" type="pres">
      <dgm:prSet presAssocID="{E5D4DB79-BD60-42B0-8477-673626E2EF2D}" presName="background" presStyleLbl="node0" presStyleIdx="0" presStyleCnt="1"/>
      <dgm:spPr/>
    </dgm:pt>
    <dgm:pt modelId="{513FB153-5993-463F-A439-4E1527B7E48B}" type="pres">
      <dgm:prSet presAssocID="{E5D4DB79-BD60-42B0-8477-673626E2EF2D}" presName="text" presStyleLbl="fgAcc0" presStyleIdx="0" presStyleCnt="1">
        <dgm:presLayoutVars>
          <dgm:chPref val="3"/>
        </dgm:presLayoutVars>
      </dgm:prSet>
      <dgm:spPr/>
    </dgm:pt>
    <dgm:pt modelId="{717DD58E-C70B-4FA1-A2D1-4747DD8A0081}" type="pres">
      <dgm:prSet presAssocID="{E5D4DB79-BD60-42B0-8477-673626E2EF2D}" presName="hierChild2" presStyleCnt="0"/>
      <dgm:spPr/>
    </dgm:pt>
    <dgm:pt modelId="{8D3A8B9B-E7D9-4CC0-8E5C-28D657A56363}" type="pres">
      <dgm:prSet presAssocID="{FF1AC7F8-17F8-4693-9355-3930D354F047}" presName="Name10" presStyleLbl="parChTrans1D2" presStyleIdx="0" presStyleCnt="4"/>
      <dgm:spPr/>
    </dgm:pt>
    <dgm:pt modelId="{EE43BBC1-7464-4C10-800D-7139CAB624BF}" type="pres">
      <dgm:prSet presAssocID="{A5DA6CCB-78B2-43B2-B63C-D5A26B83AC8F}" presName="hierRoot2" presStyleCnt="0"/>
      <dgm:spPr/>
    </dgm:pt>
    <dgm:pt modelId="{0D59F9D6-35FA-40BE-AEA5-287B874C1983}" type="pres">
      <dgm:prSet presAssocID="{A5DA6CCB-78B2-43B2-B63C-D5A26B83AC8F}" presName="composite2" presStyleCnt="0"/>
      <dgm:spPr/>
    </dgm:pt>
    <dgm:pt modelId="{C94D316A-27B2-47AC-949C-B5B156226284}" type="pres">
      <dgm:prSet presAssocID="{A5DA6CCB-78B2-43B2-B63C-D5A26B83AC8F}" presName="background2" presStyleLbl="node2" presStyleIdx="0" presStyleCnt="4"/>
      <dgm:spPr/>
    </dgm:pt>
    <dgm:pt modelId="{585A89D3-A297-4ACA-BD08-3F16F90A03D3}" type="pres">
      <dgm:prSet presAssocID="{A5DA6CCB-78B2-43B2-B63C-D5A26B83AC8F}" presName="text2" presStyleLbl="fgAcc2" presStyleIdx="0" presStyleCnt="4">
        <dgm:presLayoutVars>
          <dgm:chPref val="3"/>
        </dgm:presLayoutVars>
      </dgm:prSet>
      <dgm:spPr/>
    </dgm:pt>
    <dgm:pt modelId="{1F5125E0-AA24-4BA1-86A2-E5B0FE395ED3}" type="pres">
      <dgm:prSet presAssocID="{A5DA6CCB-78B2-43B2-B63C-D5A26B83AC8F}" presName="hierChild3" presStyleCnt="0"/>
      <dgm:spPr/>
    </dgm:pt>
    <dgm:pt modelId="{B9A41EB3-DE1A-415E-9047-C3CF3BE5115E}" type="pres">
      <dgm:prSet presAssocID="{08AB3090-90C8-4C06-8266-CE8798F46595}" presName="Name10" presStyleLbl="parChTrans1D2" presStyleIdx="1" presStyleCnt="4"/>
      <dgm:spPr/>
    </dgm:pt>
    <dgm:pt modelId="{C4CC268D-9A7B-4689-B720-4899D6D7A336}" type="pres">
      <dgm:prSet presAssocID="{234478A1-EF80-4729-9937-6E5DBB297F69}" presName="hierRoot2" presStyleCnt="0"/>
      <dgm:spPr/>
    </dgm:pt>
    <dgm:pt modelId="{6358438F-FC45-4327-8F2B-44DDB8E33A8B}" type="pres">
      <dgm:prSet presAssocID="{234478A1-EF80-4729-9937-6E5DBB297F69}" presName="composite2" presStyleCnt="0"/>
      <dgm:spPr/>
    </dgm:pt>
    <dgm:pt modelId="{25D753D0-C818-490D-8D4F-FC10360AEC1B}" type="pres">
      <dgm:prSet presAssocID="{234478A1-EF80-4729-9937-6E5DBB297F69}" presName="background2" presStyleLbl="node2" presStyleIdx="1" presStyleCnt="4"/>
      <dgm:spPr/>
    </dgm:pt>
    <dgm:pt modelId="{5FFD22F7-C23F-49A2-86E9-F4BAEB466116}" type="pres">
      <dgm:prSet presAssocID="{234478A1-EF80-4729-9937-6E5DBB297F69}" presName="text2" presStyleLbl="fgAcc2" presStyleIdx="1" presStyleCnt="4">
        <dgm:presLayoutVars>
          <dgm:chPref val="3"/>
        </dgm:presLayoutVars>
      </dgm:prSet>
      <dgm:spPr/>
    </dgm:pt>
    <dgm:pt modelId="{E0AFB026-0FB4-4BA2-B580-213555A6FDD1}" type="pres">
      <dgm:prSet presAssocID="{234478A1-EF80-4729-9937-6E5DBB297F69}" presName="hierChild3" presStyleCnt="0"/>
      <dgm:spPr/>
    </dgm:pt>
    <dgm:pt modelId="{3BA4F449-B349-43DC-9855-FF1E33D06AD1}" type="pres">
      <dgm:prSet presAssocID="{536BA327-08A1-48B1-975B-99460404047A}" presName="Name17" presStyleLbl="parChTrans1D3" presStyleIdx="0" presStyleCnt="3"/>
      <dgm:spPr/>
    </dgm:pt>
    <dgm:pt modelId="{8C320CE8-A8DD-4C7E-93AD-26308BC8D4A5}" type="pres">
      <dgm:prSet presAssocID="{9A9F1A11-8957-4892-8DD7-061DD3801B28}" presName="hierRoot3" presStyleCnt="0"/>
      <dgm:spPr/>
    </dgm:pt>
    <dgm:pt modelId="{553DED57-E96A-482B-8524-D7A8AB0163F4}" type="pres">
      <dgm:prSet presAssocID="{9A9F1A11-8957-4892-8DD7-061DD3801B28}" presName="composite3" presStyleCnt="0"/>
      <dgm:spPr/>
    </dgm:pt>
    <dgm:pt modelId="{09F3091B-74A0-4FFF-B16C-9C04EAB95D98}" type="pres">
      <dgm:prSet presAssocID="{9A9F1A11-8957-4892-8DD7-061DD3801B28}" presName="background3" presStyleLbl="node3" presStyleIdx="0" presStyleCnt="3"/>
      <dgm:spPr/>
    </dgm:pt>
    <dgm:pt modelId="{A9D105D6-B841-4A57-8D79-A8BBE429B85E}" type="pres">
      <dgm:prSet presAssocID="{9A9F1A11-8957-4892-8DD7-061DD3801B28}" presName="text3" presStyleLbl="fgAcc3" presStyleIdx="0" presStyleCnt="3">
        <dgm:presLayoutVars>
          <dgm:chPref val="3"/>
        </dgm:presLayoutVars>
      </dgm:prSet>
      <dgm:spPr/>
    </dgm:pt>
    <dgm:pt modelId="{CC4F647D-21D3-49A0-BC0B-7B5AEA5E1C53}" type="pres">
      <dgm:prSet presAssocID="{9A9F1A11-8957-4892-8DD7-061DD3801B28}" presName="hierChild4" presStyleCnt="0"/>
      <dgm:spPr/>
    </dgm:pt>
    <dgm:pt modelId="{6BA19DE9-6B6F-4B40-AAED-C3367E07BE16}" type="pres">
      <dgm:prSet presAssocID="{0B934F11-940F-4319-97F4-95AE2A101A88}" presName="Name23" presStyleLbl="parChTrans1D4" presStyleIdx="0" presStyleCnt="2"/>
      <dgm:spPr/>
    </dgm:pt>
    <dgm:pt modelId="{803B92C1-5E5B-4FF7-881C-645CD5B21001}" type="pres">
      <dgm:prSet presAssocID="{F68F87ED-9A2D-4B8B-840A-6F9C41FB4620}" presName="hierRoot4" presStyleCnt="0"/>
      <dgm:spPr/>
    </dgm:pt>
    <dgm:pt modelId="{0780BD90-122F-4FDF-BD0A-1D663AA0FDBE}" type="pres">
      <dgm:prSet presAssocID="{F68F87ED-9A2D-4B8B-840A-6F9C41FB4620}" presName="composite4" presStyleCnt="0"/>
      <dgm:spPr/>
    </dgm:pt>
    <dgm:pt modelId="{A22DD009-DACD-434C-A296-C71F58556982}" type="pres">
      <dgm:prSet presAssocID="{F68F87ED-9A2D-4B8B-840A-6F9C41FB4620}" presName="background4" presStyleLbl="node4" presStyleIdx="0" presStyleCnt="2"/>
      <dgm:spPr/>
    </dgm:pt>
    <dgm:pt modelId="{787BCEFE-FF61-4873-BADA-A5B45DA8D5ED}" type="pres">
      <dgm:prSet presAssocID="{F68F87ED-9A2D-4B8B-840A-6F9C41FB4620}" presName="text4" presStyleLbl="fgAcc4" presStyleIdx="0" presStyleCnt="2">
        <dgm:presLayoutVars>
          <dgm:chPref val="3"/>
        </dgm:presLayoutVars>
      </dgm:prSet>
      <dgm:spPr/>
    </dgm:pt>
    <dgm:pt modelId="{454C8CDB-F888-4C8F-A2E2-F4E7D5CE1B48}" type="pres">
      <dgm:prSet presAssocID="{F68F87ED-9A2D-4B8B-840A-6F9C41FB4620}" presName="hierChild5" presStyleCnt="0"/>
      <dgm:spPr/>
    </dgm:pt>
    <dgm:pt modelId="{4AEE5D42-4B5F-4D2F-9B68-A47DD1E154E7}" type="pres">
      <dgm:prSet presAssocID="{116BBC0B-78F9-4F24-B2E5-F30C94440DFC}" presName="Name23" presStyleLbl="parChTrans1D4" presStyleIdx="1" presStyleCnt="2"/>
      <dgm:spPr/>
    </dgm:pt>
    <dgm:pt modelId="{E0BB58B3-0E7A-4088-9498-ED92FC9D14E7}" type="pres">
      <dgm:prSet presAssocID="{A9682A26-F057-41F4-8A80-1F7E364366CD}" presName="hierRoot4" presStyleCnt="0"/>
      <dgm:spPr/>
    </dgm:pt>
    <dgm:pt modelId="{C583FE94-49DF-4A8E-93D7-39E1F4FADF90}" type="pres">
      <dgm:prSet presAssocID="{A9682A26-F057-41F4-8A80-1F7E364366CD}" presName="composite4" presStyleCnt="0"/>
      <dgm:spPr/>
    </dgm:pt>
    <dgm:pt modelId="{E92849FF-0EA8-4720-B40B-BFE8FEEC4EDD}" type="pres">
      <dgm:prSet presAssocID="{A9682A26-F057-41F4-8A80-1F7E364366CD}" presName="background4" presStyleLbl="node4" presStyleIdx="1" presStyleCnt="2"/>
      <dgm:spPr/>
    </dgm:pt>
    <dgm:pt modelId="{60207272-A1C5-49FD-AB24-5A7CF5848350}" type="pres">
      <dgm:prSet presAssocID="{A9682A26-F057-41F4-8A80-1F7E364366CD}" presName="text4" presStyleLbl="fgAcc4" presStyleIdx="1" presStyleCnt="2">
        <dgm:presLayoutVars>
          <dgm:chPref val="3"/>
        </dgm:presLayoutVars>
      </dgm:prSet>
      <dgm:spPr/>
    </dgm:pt>
    <dgm:pt modelId="{1B0D4BD2-9492-479D-93CE-F2315D3D0CD9}" type="pres">
      <dgm:prSet presAssocID="{A9682A26-F057-41F4-8A80-1F7E364366CD}" presName="hierChild5" presStyleCnt="0"/>
      <dgm:spPr/>
    </dgm:pt>
    <dgm:pt modelId="{CD54BFEA-3A27-41CB-BCDF-094F69F84BD6}" type="pres">
      <dgm:prSet presAssocID="{EEF5D5D3-F2D5-4C7E-B21C-271A3F20ACF3}" presName="Name10" presStyleLbl="parChTrans1D2" presStyleIdx="2" presStyleCnt="4"/>
      <dgm:spPr/>
    </dgm:pt>
    <dgm:pt modelId="{7D500D5C-9500-4C25-A1E5-32D9D6A06EC2}" type="pres">
      <dgm:prSet presAssocID="{C4E84D55-7964-4433-BC4E-3ABF8C0D472F}" presName="hierRoot2" presStyleCnt="0"/>
      <dgm:spPr/>
    </dgm:pt>
    <dgm:pt modelId="{CD5BA8BF-41D2-4257-A09B-6A44CF162CD0}" type="pres">
      <dgm:prSet presAssocID="{C4E84D55-7964-4433-BC4E-3ABF8C0D472F}" presName="composite2" presStyleCnt="0"/>
      <dgm:spPr/>
    </dgm:pt>
    <dgm:pt modelId="{43B233D9-59E6-40DC-B1CD-73BFE3B9DCF0}" type="pres">
      <dgm:prSet presAssocID="{C4E84D55-7964-4433-BC4E-3ABF8C0D472F}" presName="background2" presStyleLbl="node2" presStyleIdx="2" presStyleCnt="4"/>
      <dgm:spPr/>
    </dgm:pt>
    <dgm:pt modelId="{533C7475-5011-4DFC-AA12-587A4FD8D169}" type="pres">
      <dgm:prSet presAssocID="{C4E84D55-7964-4433-BC4E-3ABF8C0D472F}" presName="text2" presStyleLbl="fgAcc2" presStyleIdx="2" presStyleCnt="4">
        <dgm:presLayoutVars>
          <dgm:chPref val="3"/>
        </dgm:presLayoutVars>
      </dgm:prSet>
      <dgm:spPr/>
    </dgm:pt>
    <dgm:pt modelId="{E1C32D86-9FE8-4973-B8EF-91377BF3ADC0}" type="pres">
      <dgm:prSet presAssocID="{C4E84D55-7964-4433-BC4E-3ABF8C0D472F}" presName="hierChild3" presStyleCnt="0"/>
      <dgm:spPr/>
    </dgm:pt>
    <dgm:pt modelId="{39199B66-D953-4362-B90C-E1CB79E127D9}" type="pres">
      <dgm:prSet presAssocID="{2D98591D-866B-47AB-9542-F3F19631BD2F}" presName="Name17" presStyleLbl="parChTrans1D3" presStyleIdx="1" presStyleCnt="3"/>
      <dgm:spPr/>
    </dgm:pt>
    <dgm:pt modelId="{B05335E1-0993-4309-ADD1-351C7314D360}" type="pres">
      <dgm:prSet presAssocID="{77890CDD-65E8-4690-BA60-A50CF9654C05}" presName="hierRoot3" presStyleCnt="0"/>
      <dgm:spPr/>
    </dgm:pt>
    <dgm:pt modelId="{4D93C2E4-8BB4-44A3-B39F-132B55F75313}" type="pres">
      <dgm:prSet presAssocID="{77890CDD-65E8-4690-BA60-A50CF9654C05}" presName="composite3" presStyleCnt="0"/>
      <dgm:spPr/>
    </dgm:pt>
    <dgm:pt modelId="{DCBD1635-4BDE-4ABD-B209-8EAF71328662}" type="pres">
      <dgm:prSet presAssocID="{77890CDD-65E8-4690-BA60-A50CF9654C05}" presName="background3" presStyleLbl="node3" presStyleIdx="1" presStyleCnt="3"/>
      <dgm:spPr/>
    </dgm:pt>
    <dgm:pt modelId="{C4CAE587-C539-4D43-857A-A83EB31C54FA}" type="pres">
      <dgm:prSet presAssocID="{77890CDD-65E8-4690-BA60-A50CF9654C05}" presName="text3" presStyleLbl="fgAcc3" presStyleIdx="1" presStyleCnt="3">
        <dgm:presLayoutVars>
          <dgm:chPref val="3"/>
        </dgm:presLayoutVars>
      </dgm:prSet>
      <dgm:spPr/>
    </dgm:pt>
    <dgm:pt modelId="{B6838C17-2772-45F1-941F-1435E4FD6134}" type="pres">
      <dgm:prSet presAssocID="{77890CDD-65E8-4690-BA60-A50CF9654C05}" presName="hierChild4" presStyleCnt="0"/>
      <dgm:spPr/>
    </dgm:pt>
    <dgm:pt modelId="{6C8B4818-5DE7-4725-9E9D-D9941718C914}" type="pres">
      <dgm:prSet presAssocID="{BE1B18A3-DA61-4818-9C8B-9B2ED19A51F9}" presName="Name10" presStyleLbl="parChTrans1D2" presStyleIdx="3" presStyleCnt="4"/>
      <dgm:spPr/>
    </dgm:pt>
    <dgm:pt modelId="{6AF97884-C9A8-4796-8320-9D0BDE2052E3}" type="pres">
      <dgm:prSet presAssocID="{3C05F01C-E20E-4A89-BC10-6A02C2C2AEFC}" presName="hierRoot2" presStyleCnt="0"/>
      <dgm:spPr/>
    </dgm:pt>
    <dgm:pt modelId="{5CC63F5F-5A8B-45CE-B202-CBF2F60ACD6D}" type="pres">
      <dgm:prSet presAssocID="{3C05F01C-E20E-4A89-BC10-6A02C2C2AEFC}" presName="composite2" presStyleCnt="0"/>
      <dgm:spPr/>
    </dgm:pt>
    <dgm:pt modelId="{8375EECC-2586-48E7-9FA7-F6876F479547}" type="pres">
      <dgm:prSet presAssocID="{3C05F01C-E20E-4A89-BC10-6A02C2C2AEFC}" presName="background2" presStyleLbl="node2" presStyleIdx="3" presStyleCnt="4"/>
      <dgm:spPr/>
    </dgm:pt>
    <dgm:pt modelId="{98A2673F-B369-4575-8C5A-BECEBEA6DDFC}" type="pres">
      <dgm:prSet presAssocID="{3C05F01C-E20E-4A89-BC10-6A02C2C2AEFC}" presName="text2" presStyleLbl="fgAcc2" presStyleIdx="3" presStyleCnt="4">
        <dgm:presLayoutVars>
          <dgm:chPref val="3"/>
        </dgm:presLayoutVars>
      </dgm:prSet>
      <dgm:spPr/>
    </dgm:pt>
    <dgm:pt modelId="{744ED24E-75FF-4716-B259-79112F3738AD}" type="pres">
      <dgm:prSet presAssocID="{3C05F01C-E20E-4A89-BC10-6A02C2C2AEFC}" presName="hierChild3" presStyleCnt="0"/>
      <dgm:spPr/>
    </dgm:pt>
    <dgm:pt modelId="{0CD59ACA-CDE8-4824-8BFD-1E95CDA94245}" type="pres">
      <dgm:prSet presAssocID="{C14D0D45-FD8D-418E-A23D-1F7801974A5A}" presName="Name17" presStyleLbl="parChTrans1D3" presStyleIdx="2" presStyleCnt="3"/>
      <dgm:spPr/>
    </dgm:pt>
    <dgm:pt modelId="{38E0AED2-D154-4A40-8F07-1F17057FEFCD}" type="pres">
      <dgm:prSet presAssocID="{043D3DA8-4B0F-4B81-A5D6-28B17D85A337}" presName="hierRoot3" presStyleCnt="0"/>
      <dgm:spPr/>
    </dgm:pt>
    <dgm:pt modelId="{9C9242FB-A9C0-4087-B434-56DD0FF81F4C}" type="pres">
      <dgm:prSet presAssocID="{043D3DA8-4B0F-4B81-A5D6-28B17D85A337}" presName="composite3" presStyleCnt="0"/>
      <dgm:spPr/>
    </dgm:pt>
    <dgm:pt modelId="{573F89A3-84BA-45C3-BBDB-3D68D5CCEC7A}" type="pres">
      <dgm:prSet presAssocID="{043D3DA8-4B0F-4B81-A5D6-28B17D85A337}" presName="background3" presStyleLbl="node3" presStyleIdx="2" presStyleCnt="3"/>
      <dgm:spPr/>
    </dgm:pt>
    <dgm:pt modelId="{0CA11384-D140-4847-B723-D223D443115E}" type="pres">
      <dgm:prSet presAssocID="{043D3DA8-4B0F-4B81-A5D6-28B17D85A337}" presName="text3" presStyleLbl="fgAcc3" presStyleIdx="2" presStyleCnt="3">
        <dgm:presLayoutVars>
          <dgm:chPref val="3"/>
        </dgm:presLayoutVars>
      </dgm:prSet>
      <dgm:spPr/>
    </dgm:pt>
    <dgm:pt modelId="{4525C8AA-F21D-47E5-818E-78C2DE2A9FD9}" type="pres">
      <dgm:prSet presAssocID="{043D3DA8-4B0F-4B81-A5D6-28B17D85A337}" presName="hierChild4" presStyleCnt="0"/>
      <dgm:spPr/>
    </dgm:pt>
  </dgm:ptLst>
  <dgm:cxnLst>
    <dgm:cxn modelId="{CEF0BD24-60D8-4FAE-9FEB-253405B8AFBC}" type="presOf" srcId="{A5DA6CCB-78B2-43B2-B63C-D5A26B83AC8F}" destId="{585A89D3-A297-4ACA-BD08-3F16F90A03D3}" srcOrd="0" destOrd="0" presId="urn:microsoft.com/office/officeart/2005/8/layout/hierarchy1"/>
    <dgm:cxn modelId="{24D36F2A-9626-4B8E-BCAB-4C136CEA936F}" type="presOf" srcId="{043D3DA8-4B0F-4B81-A5D6-28B17D85A337}" destId="{0CA11384-D140-4847-B723-D223D443115E}" srcOrd="0" destOrd="0" presId="urn:microsoft.com/office/officeart/2005/8/layout/hierarchy1"/>
    <dgm:cxn modelId="{4679A72D-0607-4EA0-8CE9-8DF2394FACB1}" type="presOf" srcId="{536BA327-08A1-48B1-975B-99460404047A}" destId="{3BA4F449-B349-43DC-9855-FF1E33D06AD1}" srcOrd="0" destOrd="0" presId="urn:microsoft.com/office/officeart/2005/8/layout/hierarchy1"/>
    <dgm:cxn modelId="{30BA2939-FBBB-4E97-B4FA-D8E9F7D35749}" type="presOf" srcId="{BE1B18A3-DA61-4818-9C8B-9B2ED19A51F9}" destId="{6C8B4818-5DE7-4725-9E9D-D9941718C914}" srcOrd="0" destOrd="0" presId="urn:microsoft.com/office/officeart/2005/8/layout/hierarchy1"/>
    <dgm:cxn modelId="{912FEC5E-2DEA-4862-A981-713E1570D80C}" type="presOf" srcId="{F68F87ED-9A2D-4B8B-840A-6F9C41FB4620}" destId="{787BCEFE-FF61-4873-BADA-A5B45DA8D5ED}" srcOrd="0" destOrd="0" presId="urn:microsoft.com/office/officeart/2005/8/layout/hierarchy1"/>
    <dgm:cxn modelId="{DD105F42-6D88-46BA-884F-AA66EFC856CF}" type="presOf" srcId="{0B934F11-940F-4319-97F4-95AE2A101A88}" destId="{6BA19DE9-6B6F-4B40-AAED-C3367E07BE16}" srcOrd="0" destOrd="0" presId="urn:microsoft.com/office/officeart/2005/8/layout/hierarchy1"/>
    <dgm:cxn modelId="{4476B566-FF92-493F-81C5-C39FA74F42C8}" srcId="{9A9F1A11-8957-4892-8DD7-061DD3801B28}" destId="{F68F87ED-9A2D-4B8B-840A-6F9C41FB4620}" srcOrd="0" destOrd="0" parTransId="{0B934F11-940F-4319-97F4-95AE2A101A88}" sibTransId="{60A8BCD5-482B-4EC3-B7ED-E32E09B09CD6}"/>
    <dgm:cxn modelId="{DED78B6C-183D-4B38-B5BE-DCFD58A1A586}" srcId="{E5D4DB79-BD60-42B0-8477-673626E2EF2D}" destId="{C4E84D55-7964-4433-BC4E-3ABF8C0D472F}" srcOrd="2" destOrd="0" parTransId="{EEF5D5D3-F2D5-4C7E-B21C-271A3F20ACF3}" sibTransId="{B225DFBB-EDA2-4EC7-AB9B-74EE5E0143C0}"/>
    <dgm:cxn modelId="{B4FAB250-C345-4F36-BFEB-33714ED984B4}" type="presOf" srcId="{08AB3090-90C8-4C06-8266-CE8798F46595}" destId="{B9A41EB3-DE1A-415E-9047-C3CF3BE5115E}" srcOrd="0" destOrd="0" presId="urn:microsoft.com/office/officeart/2005/8/layout/hierarchy1"/>
    <dgm:cxn modelId="{1589C57A-B682-4ADA-A171-98F30B9861CB}" type="presOf" srcId="{A9682A26-F057-41F4-8A80-1F7E364366CD}" destId="{60207272-A1C5-49FD-AB24-5A7CF5848350}" srcOrd="0" destOrd="0" presId="urn:microsoft.com/office/officeart/2005/8/layout/hierarchy1"/>
    <dgm:cxn modelId="{B41AF65A-1329-410D-900C-FE5D6529A7E8}" srcId="{C69C8C26-EF22-43D5-8087-9F3BB2C5D0BE}" destId="{E5D4DB79-BD60-42B0-8477-673626E2EF2D}" srcOrd="0" destOrd="0" parTransId="{6F5D7493-43B8-4FD4-9FF0-436482DF0041}" sibTransId="{69B79CB7-7941-4A83-9EC8-B5716FF9E423}"/>
    <dgm:cxn modelId="{0625FF7B-413C-4A3A-9346-A047E534291A}" srcId="{234478A1-EF80-4729-9937-6E5DBB297F69}" destId="{9A9F1A11-8957-4892-8DD7-061DD3801B28}" srcOrd="0" destOrd="0" parTransId="{536BA327-08A1-48B1-975B-99460404047A}" sibTransId="{F17AD568-3396-4FCB-B2F8-A2B1F3992A1B}"/>
    <dgm:cxn modelId="{ED6F987E-77E0-4AA9-8FBA-4EDB9A57AEB6}" type="presOf" srcId="{2D98591D-866B-47AB-9542-F3F19631BD2F}" destId="{39199B66-D953-4362-B90C-E1CB79E127D9}" srcOrd="0" destOrd="0" presId="urn:microsoft.com/office/officeart/2005/8/layout/hierarchy1"/>
    <dgm:cxn modelId="{361EBB98-7A48-46C6-B564-D2B8663425EE}" srcId="{E5D4DB79-BD60-42B0-8477-673626E2EF2D}" destId="{3C05F01C-E20E-4A89-BC10-6A02C2C2AEFC}" srcOrd="3" destOrd="0" parTransId="{BE1B18A3-DA61-4818-9C8B-9B2ED19A51F9}" sibTransId="{49E5B35B-A156-4328-9497-62D17AAB3BD9}"/>
    <dgm:cxn modelId="{78680D99-4CD8-42C1-96B8-69B414290C5B}" type="presOf" srcId="{234478A1-EF80-4729-9937-6E5DBB297F69}" destId="{5FFD22F7-C23F-49A2-86E9-F4BAEB466116}" srcOrd="0" destOrd="0" presId="urn:microsoft.com/office/officeart/2005/8/layout/hierarchy1"/>
    <dgm:cxn modelId="{10813C9A-B8F3-4720-8965-CA1ABF27BA11}" type="presOf" srcId="{E5D4DB79-BD60-42B0-8477-673626E2EF2D}" destId="{513FB153-5993-463F-A439-4E1527B7E48B}" srcOrd="0" destOrd="0" presId="urn:microsoft.com/office/officeart/2005/8/layout/hierarchy1"/>
    <dgm:cxn modelId="{3F021FAA-DEDA-45BD-933A-3B6FC44ED65F}" type="presOf" srcId="{77890CDD-65E8-4690-BA60-A50CF9654C05}" destId="{C4CAE587-C539-4D43-857A-A83EB31C54FA}" srcOrd="0" destOrd="0" presId="urn:microsoft.com/office/officeart/2005/8/layout/hierarchy1"/>
    <dgm:cxn modelId="{1B5B42AC-1228-4F8D-A875-FF3BA7CCA5AB}" type="presOf" srcId="{C69C8C26-EF22-43D5-8087-9F3BB2C5D0BE}" destId="{653D818D-AD83-42D6-90E1-45F4F76519C4}" srcOrd="0" destOrd="0" presId="urn:microsoft.com/office/officeart/2005/8/layout/hierarchy1"/>
    <dgm:cxn modelId="{1C7F65B5-7C47-44AC-8235-4C19A7958D59}" type="presOf" srcId="{116BBC0B-78F9-4F24-B2E5-F30C94440DFC}" destId="{4AEE5D42-4B5F-4D2F-9B68-A47DD1E154E7}" srcOrd="0" destOrd="0" presId="urn:microsoft.com/office/officeart/2005/8/layout/hierarchy1"/>
    <dgm:cxn modelId="{7147E5BF-6E20-4FE0-AB24-45DE45A0E3D1}" type="presOf" srcId="{FF1AC7F8-17F8-4693-9355-3930D354F047}" destId="{8D3A8B9B-E7D9-4CC0-8E5C-28D657A56363}" srcOrd="0" destOrd="0" presId="urn:microsoft.com/office/officeart/2005/8/layout/hierarchy1"/>
    <dgm:cxn modelId="{DD99A1C8-86EE-48BD-9A58-CD28B5E33F8D}" type="presOf" srcId="{9A9F1A11-8957-4892-8DD7-061DD3801B28}" destId="{A9D105D6-B841-4A57-8D79-A8BBE429B85E}" srcOrd="0" destOrd="0" presId="urn:microsoft.com/office/officeart/2005/8/layout/hierarchy1"/>
    <dgm:cxn modelId="{A4F25CD0-5122-493A-8B88-41D1D581847B}" srcId="{9A9F1A11-8957-4892-8DD7-061DD3801B28}" destId="{A9682A26-F057-41F4-8A80-1F7E364366CD}" srcOrd="1" destOrd="0" parTransId="{116BBC0B-78F9-4F24-B2E5-F30C94440DFC}" sibTransId="{6BBF3CC2-1EAB-4542-89C9-AA54FA652295}"/>
    <dgm:cxn modelId="{2726FCDF-4A2C-4F52-9457-FAB08BBF7406}" srcId="{E5D4DB79-BD60-42B0-8477-673626E2EF2D}" destId="{234478A1-EF80-4729-9937-6E5DBB297F69}" srcOrd="1" destOrd="0" parTransId="{08AB3090-90C8-4C06-8266-CE8798F46595}" sibTransId="{A5CBD328-805E-4F98-96B6-FB73E23C8C95}"/>
    <dgm:cxn modelId="{47DEC5E4-7DFC-42D2-8292-30255D175D72}" srcId="{E5D4DB79-BD60-42B0-8477-673626E2EF2D}" destId="{A5DA6CCB-78B2-43B2-B63C-D5A26B83AC8F}" srcOrd="0" destOrd="0" parTransId="{FF1AC7F8-17F8-4693-9355-3930D354F047}" sibTransId="{6FB2CB78-B8F6-4B20-BAA0-EB3AD9BEA59D}"/>
    <dgm:cxn modelId="{3F1308E8-6CDC-4C0C-A076-DBBDB8D45F6D}" srcId="{3C05F01C-E20E-4A89-BC10-6A02C2C2AEFC}" destId="{043D3DA8-4B0F-4B81-A5D6-28B17D85A337}" srcOrd="0" destOrd="0" parTransId="{C14D0D45-FD8D-418E-A23D-1F7801974A5A}" sibTransId="{7708F67E-6C21-4B98-9BF7-9C804E053F0D}"/>
    <dgm:cxn modelId="{6C344DE8-F39A-4B8F-B7D0-0523838FF916}" type="presOf" srcId="{EEF5D5D3-F2D5-4C7E-B21C-271A3F20ACF3}" destId="{CD54BFEA-3A27-41CB-BCDF-094F69F84BD6}" srcOrd="0" destOrd="0" presId="urn:microsoft.com/office/officeart/2005/8/layout/hierarchy1"/>
    <dgm:cxn modelId="{5208D7EB-0AB8-45C3-AB2A-93011D28BB76}" type="presOf" srcId="{C4E84D55-7964-4433-BC4E-3ABF8C0D472F}" destId="{533C7475-5011-4DFC-AA12-587A4FD8D169}" srcOrd="0" destOrd="0" presId="urn:microsoft.com/office/officeart/2005/8/layout/hierarchy1"/>
    <dgm:cxn modelId="{A795DCEC-AA61-42FA-9D7F-0CEC4D8A301A}" type="presOf" srcId="{C14D0D45-FD8D-418E-A23D-1F7801974A5A}" destId="{0CD59ACA-CDE8-4824-8BFD-1E95CDA94245}" srcOrd="0" destOrd="0" presId="urn:microsoft.com/office/officeart/2005/8/layout/hierarchy1"/>
    <dgm:cxn modelId="{88FA2AF0-0CE2-470B-B574-A429BCE5AB49}" srcId="{C4E84D55-7964-4433-BC4E-3ABF8C0D472F}" destId="{77890CDD-65E8-4690-BA60-A50CF9654C05}" srcOrd="0" destOrd="0" parTransId="{2D98591D-866B-47AB-9542-F3F19631BD2F}" sibTransId="{D823839D-8F95-4C9B-ABD4-A968585AE7EF}"/>
    <dgm:cxn modelId="{F53C2AF4-B522-42AA-A831-1AEF29A74860}" type="presOf" srcId="{3C05F01C-E20E-4A89-BC10-6A02C2C2AEFC}" destId="{98A2673F-B369-4575-8C5A-BECEBEA6DDFC}" srcOrd="0" destOrd="0" presId="urn:microsoft.com/office/officeart/2005/8/layout/hierarchy1"/>
    <dgm:cxn modelId="{85CBC45F-507D-4582-9F37-9E93175D6685}" type="presParOf" srcId="{653D818D-AD83-42D6-90E1-45F4F76519C4}" destId="{7359876C-999D-4577-AC66-98AE30E5033A}" srcOrd="0" destOrd="0" presId="urn:microsoft.com/office/officeart/2005/8/layout/hierarchy1"/>
    <dgm:cxn modelId="{0B22C755-5AEA-406E-94FE-1BCBD455DF55}" type="presParOf" srcId="{7359876C-999D-4577-AC66-98AE30E5033A}" destId="{59259CF6-BF88-4C27-8267-176076B734C1}" srcOrd="0" destOrd="0" presId="urn:microsoft.com/office/officeart/2005/8/layout/hierarchy1"/>
    <dgm:cxn modelId="{4EE583E8-C748-4327-A14D-DEF9F66B703A}" type="presParOf" srcId="{59259CF6-BF88-4C27-8267-176076B734C1}" destId="{E447DE60-38F7-44E5-91B4-251B9FCA5617}" srcOrd="0" destOrd="0" presId="urn:microsoft.com/office/officeart/2005/8/layout/hierarchy1"/>
    <dgm:cxn modelId="{8A1E4AF3-E615-4990-A206-40BD6E91E417}" type="presParOf" srcId="{59259CF6-BF88-4C27-8267-176076B734C1}" destId="{513FB153-5993-463F-A439-4E1527B7E48B}" srcOrd="1" destOrd="0" presId="urn:microsoft.com/office/officeart/2005/8/layout/hierarchy1"/>
    <dgm:cxn modelId="{9DCA43F1-A7EB-49DD-839A-51F7419CC72B}" type="presParOf" srcId="{7359876C-999D-4577-AC66-98AE30E5033A}" destId="{717DD58E-C70B-4FA1-A2D1-4747DD8A0081}" srcOrd="1" destOrd="0" presId="urn:microsoft.com/office/officeart/2005/8/layout/hierarchy1"/>
    <dgm:cxn modelId="{A5A59BD6-2842-4BF0-8865-4348D67AE5C5}" type="presParOf" srcId="{717DD58E-C70B-4FA1-A2D1-4747DD8A0081}" destId="{8D3A8B9B-E7D9-4CC0-8E5C-28D657A56363}" srcOrd="0" destOrd="0" presId="urn:microsoft.com/office/officeart/2005/8/layout/hierarchy1"/>
    <dgm:cxn modelId="{4E42CB36-FBE9-49C4-8D5D-3EC7F00B0204}" type="presParOf" srcId="{717DD58E-C70B-4FA1-A2D1-4747DD8A0081}" destId="{EE43BBC1-7464-4C10-800D-7139CAB624BF}" srcOrd="1" destOrd="0" presId="urn:microsoft.com/office/officeart/2005/8/layout/hierarchy1"/>
    <dgm:cxn modelId="{1636ADFB-E1F1-42CA-B152-2EE75A2F398A}" type="presParOf" srcId="{EE43BBC1-7464-4C10-800D-7139CAB624BF}" destId="{0D59F9D6-35FA-40BE-AEA5-287B874C1983}" srcOrd="0" destOrd="0" presId="urn:microsoft.com/office/officeart/2005/8/layout/hierarchy1"/>
    <dgm:cxn modelId="{717827BB-D2E3-4191-ADBA-7EC550A071CE}" type="presParOf" srcId="{0D59F9D6-35FA-40BE-AEA5-287B874C1983}" destId="{C94D316A-27B2-47AC-949C-B5B156226284}" srcOrd="0" destOrd="0" presId="urn:microsoft.com/office/officeart/2005/8/layout/hierarchy1"/>
    <dgm:cxn modelId="{5F4309D6-F207-4850-9CBA-A1E569CBD230}" type="presParOf" srcId="{0D59F9D6-35FA-40BE-AEA5-287B874C1983}" destId="{585A89D3-A297-4ACA-BD08-3F16F90A03D3}" srcOrd="1" destOrd="0" presId="urn:microsoft.com/office/officeart/2005/8/layout/hierarchy1"/>
    <dgm:cxn modelId="{97BF70AB-6484-448A-9DEC-AE5D0703DA90}" type="presParOf" srcId="{EE43BBC1-7464-4C10-800D-7139CAB624BF}" destId="{1F5125E0-AA24-4BA1-86A2-E5B0FE395ED3}" srcOrd="1" destOrd="0" presId="urn:microsoft.com/office/officeart/2005/8/layout/hierarchy1"/>
    <dgm:cxn modelId="{319AC390-3851-4E63-8826-9DC118DFCE90}" type="presParOf" srcId="{717DD58E-C70B-4FA1-A2D1-4747DD8A0081}" destId="{B9A41EB3-DE1A-415E-9047-C3CF3BE5115E}" srcOrd="2" destOrd="0" presId="urn:microsoft.com/office/officeart/2005/8/layout/hierarchy1"/>
    <dgm:cxn modelId="{B8C99102-6B06-4E79-A924-7D2DF5158635}" type="presParOf" srcId="{717DD58E-C70B-4FA1-A2D1-4747DD8A0081}" destId="{C4CC268D-9A7B-4689-B720-4899D6D7A336}" srcOrd="3" destOrd="0" presId="urn:microsoft.com/office/officeart/2005/8/layout/hierarchy1"/>
    <dgm:cxn modelId="{EED95388-044D-4333-AAB9-900330035E63}" type="presParOf" srcId="{C4CC268D-9A7B-4689-B720-4899D6D7A336}" destId="{6358438F-FC45-4327-8F2B-44DDB8E33A8B}" srcOrd="0" destOrd="0" presId="urn:microsoft.com/office/officeart/2005/8/layout/hierarchy1"/>
    <dgm:cxn modelId="{A74F1BEC-77DF-4196-B48B-CFF557F985BB}" type="presParOf" srcId="{6358438F-FC45-4327-8F2B-44DDB8E33A8B}" destId="{25D753D0-C818-490D-8D4F-FC10360AEC1B}" srcOrd="0" destOrd="0" presId="urn:microsoft.com/office/officeart/2005/8/layout/hierarchy1"/>
    <dgm:cxn modelId="{ADCDE79A-DF58-4875-A4A2-0D815ECA915D}" type="presParOf" srcId="{6358438F-FC45-4327-8F2B-44DDB8E33A8B}" destId="{5FFD22F7-C23F-49A2-86E9-F4BAEB466116}" srcOrd="1" destOrd="0" presId="urn:microsoft.com/office/officeart/2005/8/layout/hierarchy1"/>
    <dgm:cxn modelId="{60E01286-0D51-4B5E-91F5-18E7951B957C}" type="presParOf" srcId="{C4CC268D-9A7B-4689-B720-4899D6D7A336}" destId="{E0AFB026-0FB4-4BA2-B580-213555A6FDD1}" srcOrd="1" destOrd="0" presId="urn:microsoft.com/office/officeart/2005/8/layout/hierarchy1"/>
    <dgm:cxn modelId="{2461E49F-C645-40B4-8D26-51D912A0D8F5}" type="presParOf" srcId="{E0AFB026-0FB4-4BA2-B580-213555A6FDD1}" destId="{3BA4F449-B349-43DC-9855-FF1E33D06AD1}" srcOrd="0" destOrd="0" presId="urn:microsoft.com/office/officeart/2005/8/layout/hierarchy1"/>
    <dgm:cxn modelId="{5612CD4B-6970-49AB-86EB-4733BFF309E4}" type="presParOf" srcId="{E0AFB026-0FB4-4BA2-B580-213555A6FDD1}" destId="{8C320CE8-A8DD-4C7E-93AD-26308BC8D4A5}" srcOrd="1" destOrd="0" presId="urn:microsoft.com/office/officeart/2005/8/layout/hierarchy1"/>
    <dgm:cxn modelId="{4C09465C-975F-45DD-A1AE-E757AB71574E}" type="presParOf" srcId="{8C320CE8-A8DD-4C7E-93AD-26308BC8D4A5}" destId="{553DED57-E96A-482B-8524-D7A8AB0163F4}" srcOrd="0" destOrd="0" presId="urn:microsoft.com/office/officeart/2005/8/layout/hierarchy1"/>
    <dgm:cxn modelId="{365455DC-5B3A-4DDC-BB49-A178CA3F7B29}" type="presParOf" srcId="{553DED57-E96A-482B-8524-D7A8AB0163F4}" destId="{09F3091B-74A0-4FFF-B16C-9C04EAB95D98}" srcOrd="0" destOrd="0" presId="urn:microsoft.com/office/officeart/2005/8/layout/hierarchy1"/>
    <dgm:cxn modelId="{39ABF302-F916-4614-9F47-5415B5DBDC99}" type="presParOf" srcId="{553DED57-E96A-482B-8524-D7A8AB0163F4}" destId="{A9D105D6-B841-4A57-8D79-A8BBE429B85E}" srcOrd="1" destOrd="0" presId="urn:microsoft.com/office/officeart/2005/8/layout/hierarchy1"/>
    <dgm:cxn modelId="{11801B19-8140-4F64-8B1F-4AD8BA64FE28}" type="presParOf" srcId="{8C320CE8-A8DD-4C7E-93AD-26308BC8D4A5}" destId="{CC4F647D-21D3-49A0-BC0B-7B5AEA5E1C53}" srcOrd="1" destOrd="0" presId="urn:microsoft.com/office/officeart/2005/8/layout/hierarchy1"/>
    <dgm:cxn modelId="{24EE22F5-136D-466C-BC4D-553B715770A3}" type="presParOf" srcId="{CC4F647D-21D3-49A0-BC0B-7B5AEA5E1C53}" destId="{6BA19DE9-6B6F-4B40-AAED-C3367E07BE16}" srcOrd="0" destOrd="0" presId="urn:microsoft.com/office/officeart/2005/8/layout/hierarchy1"/>
    <dgm:cxn modelId="{795F7588-2C41-4DD2-8100-00B110FFC7AB}" type="presParOf" srcId="{CC4F647D-21D3-49A0-BC0B-7B5AEA5E1C53}" destId="{803B92C1-5E5B-4FF7-881C-645CD5B21001}" srcOrd="1" destOrd="0" presId="urn:microsoft.com/office/officeart/2005/8/layout/hierarchy1"/>
    <dgm:cxn modelId="{FDDF9502-9DC6-4A70-BDE3-6EC25C382829}" type="presParOf" srcId="{803B92C1-5E5B-4FF7-881C-645CD5B21001}" destId="{0780BD90-122F-4FDF-BD0A-1D663AA0FDBE}" srcOrd="0" destOrd="0" presId="urn:microsoft.com/office/officeart/2005/8/layout/hierarchy1"/>
    <dgm:cxn modelId="{07964ECB-B63A-49DE-AD59-4082970F4FD5}" type="presParOf" srcId="{0780BD90-122F-4FDF-BD0A-1D663AA0FDBE}" destId="{A22DD009-DACD-434C-A296-C71F58556982}" srcOrd="0" destOrd="0" presId="urn:microsoft.com/office/officeart/2005/8/layout/hierarchy1"/>
    <dgm:cxn modelId="{B9AC2F38-D7DC-407E-8FD3-E8A65DD28835}" type="presParOf" srcId="{0780BD90-122F-4FDF-BD0A-1D663AA0FDBE}" destId="{787BCEFE-FF61-4873-BADA-A5B45DA8D5ED}" srcOrd="1" destOrd="0" presId="urn:microsoft.com/office/officeart/2005/8/layout/hierarchy1"/>
    <dgm:cxn modelId="{C809CAA4-16EA-4C1A-B514-BD5066CAE39B}" type="presParOf" srcId="{803B92C1-5E5B-4FF7-881C-645CD5B21001}" destId="{454C8CDB-F888-4C8F-A2E2-F4E7D5CE1B48}" srcOrd="1" destOrd="0" presId="urn:microsoft.com/office/officeart/2005/8/layout/hierarchy1"/>
    <dgm:cxn modelId="{E49E74CC-42A4-4AE9-822D-2693C23A3B0F}" type="presParOf" srcId="{CC4F647D-21D3-49A0-BC0B-7B5AEA5E1C53}" destId="{4AEE5D42-4B5F-4D2F-9B68-A47DD1E154E7}" srcOrd="2" destOrd="0" presId="urn:microsoft.com/office/officeart/2005/8/layout/hierarchy1"/>
    <dgm:cxn modelId="{D2D417C1-737D-47CA-9063-D3C6898D4406}" type="presParOf" srcId="{CC4F647D-21D3-49A0-BC0B-7B5AEA5E1C53}" destId="{E0BB58B3-0E7A-4088-9498-ED92FC9D14E7}" srcOrd="3" destOrd="0" presId="urn:microsoft.com/office/officeart/2005/8/layout/hierarchy1"/>
    <dgm:cxn modelId="{56A81B5E-A329-4E90-B5DD-3F610C88BEF3}" type="presParOf" srcId="{E0BB58B3-0E7A-4088-9498-ED92FC9D14E7}" destId="{C583FE94-49DF-4A8E-93D7-39E1F4FADF90}" srcOrd="0" destOrd="0" presId="urn:microsoft.com/office/officeart/2005/8/layout/hierarchy1"/>
    <dgm:cxn modelId="{64D15454-158B-4641-AEB2-48C039DDCF5E}" type="presParOf" srcId="{C583FE94-49DF-4A8E-93D7-39E1F4FADF90}" destId="{E92849FF-0EA8-4720-B40B-BFE8FEEC4EDD}" srcOrd="0" destOrd="0" presId="urn:microsoft.com/office/officeart/2005/8/layout/hierarchy1"/>
    <dgm:cxn modelId="{7EE75963-D074-48A0-9E65-A3D389631E9E}" type="presParOf" srcId="{C583FE94-49DF-4A8E-93D7-39E1F4FADF90}" destId="{60207272-A1C5-49FD-AB24-5A7CF5848350}" srcOrd="1" destOrd="0" presId="urn:microsoft.com/office/officeart/2005/8/layout/hierarchy1"/>
    <dgm:cxn modelId="{902F5072-84BF-4B3D-8CFF-DD705C0525CF}" type="presParOf" srcId="{E0BB58B3-0E7A-4088-9498-ED92FC9D14E7}" destId="{1B0D4BD2-9492-479D-93CE-F2315D3D0CD9}" srcOrd="1" destOrd="0" presId="urn:microsoft.com/office/officeart/2005/8/layout/hierarchy1"/>
    <dgm:cxn modelId="{9D1A9350-EECA-49CD-AEF3-A42CE1C7BA66}" type="presParOf" srcId="{717DD58E-C70B-4FA1-A2D1-4747DD8A0081}" destId="{CD54BFEA-3A27-41CB-BCDF-094F69F84BD6}" srcOrd="4" destOrd="0" presId="urn:microsoft.com/office/officeart/2005/8/layout/hierarchy1"/>
    <dgm:cxn modelId="{077ECED6-874D-43ED-9F29-B1F5C861D7BB}" type="presParOf" srcId="{717DD58E-C70B-4FA1-A2D1-4747DD8A0081}" destId="{7D500D5C-9500-4C25-A1E5-32D9D6A06EC2}" srcOrd="5" destOrd="0" presId="urn:microsoft.com/office/officeart/2005/8/layout/hierarchy1"/>
    <dgm:cxn modelId="{7C9E27A6-13FE-4769-AC41-7F0B498523DC}" type="presParOf" srcId="{7D500D5C-9500-4C25-A1E5-32D9D6A06EC2}" destId="{CD5BA8BF-41D2-4257-A09B-6A44CF162CD0}" srcOrd="0" destOrd="0" presId="urn:microsoft.com/office/officeart/2005/8/layout/hierarchy1"/>
    <dgm:cxn modelId="{4E4E42C9-236B-4EF1-8B9A-5464F61CB217}" type="presParOf" srcId="{CD5BA8BF-41D2-4257-A09B-6A44CF162CD0}" destId="{43B233D9-59E6-40DC-B1CD-73BFE3B9DCF0}" srcOrd="0" destOrd="0" presId="urn:microsoft.com/office/officeart/2005/8/layout/hierarchy1"/>
    <dgm:cxn modelId="{11AFCC33-E29B-46DF-9F56-F5330B22B667}" type="presParOf" srcId="{CD5BA8BF-41D2-4257-A09B-6A44CF162CD0}" destId="{533C7475-5011-4DFC-AA12-587A4FD8D169}" srcOrd="1" destOrd="0" presId="urn:microsoft.com/office/officeart/2005/8/layout/hierarchy1"/>
    <dgm:cxn modelId="{6BCE2F0F-3C35-4A60-962C-2EDF1925FBD3}" type="presParOf" srcId="{7D500D5C-9500-4C25-A1E5-32D9D6A06EC2}" destId="{E1C32D86-9FE8-4973-B8EF-91377BF3ADC0}" srcOrd="1" destOrd="0" presId="urn:microsoft.com/office/officeart/2005/8/layout/hierarchy1"/>
    <dgm:cxn modelId="{E26D506A-1DCA-459D-8D0F-39754B06F5BA}" type="presParOf" srcId="{E1C32D86-9FE8-4973-B8EF-91377BF3ADC0}" destId="{39199B66-D953-4362-B90C-E1CB79E127D9}" srcOrd="0" destOrd="0" presId="urn:microsoft.com/office/officeart/2005/8/layout/hierarchy1"/>
    <dgm:cxn modelId="{E10970E1-0202-4734-A1B4-224B086B09D4}" type="presParOf" srcId="{E1C32D86-9FE8-4973-B8EF-91377BF3ADC0}" destId="{B05335E1-0993-4309-ADD1-351C7314D360}" srcOrd="1" destOrd="0" presId="urn:microsoft.com/office/officeart/2005/8/layout/hierarchy1"/>
    <dgm:cxn modelId="{9237ED3B-2935-4F33-8576-4EFCF86782C2}" type="presParOf" srcId="{B05335E1-0993-4309-ADD1-351C7314D360}" destId="{4D93C2E4-8BB4-44A3-B39F-132B55F75313}" srcOrd="0" destOrd="0" presId="urn:microsoft.com/office/officeart/2005/8/layout/hierarchy1"/>
    <dgm:cxn modelId="{3F3B50A8-B0FC-4B81-B935-71C83506B893}" type="presParOf" srcId="{4D93C2E4-8BB4-44A3-B39F-132B55F75313}" destId="{DCBD1635-4BDE-4ABD-B209-8EAF71328662}" srcOrd="0" destOrd="0" presId="urn:microsoft.com/office/officeart/2005/8/layout/hierarchy1"/>
    <dgm:cxn modelId="{16685219-DB3D-4F9D-9B92-C16C48755737}" type="presParOf" srcId="{4D93C2E4-8BB4-44A3-B39F-132B55F75313}" destId="{C4CAE587-C539-4D43-857A-A83EB31C54FA}" srcOrd="1" destOrd="0" presId="urn:microsoft.com/office/officeart/2005/8/layout/hierarchy1"/>
    <dgm:cxn modelId="{AFD32ED8-10FD-46A0-858F-561506B2A473}" type="presParOf" srcId="{B05335E1-0993-4309-ADD1-351C7314D360}" destId="{B6838C17-2772-45F1-941F-1435E4FD6134}" srcOrd="1" destOrd="0" presId="urn:microsoft.com/office/officeart/2005/8/layout/hierarchy1"/>
    <dgm:cxn modelId="{08146308-89C8-4FA9-887B-A5399E882CBE}" type="presParOf" srcId="{717DD58E-C70B-4FA1-A2D1-4747DD8A0081}" destId="{6C8B4818-5DE7-4725-9E9D-D9941718C914}" srcOrd="6" destOrd="0" presId="urn:microsoft.com/office/officeart/2005/8/layout/hierarchy1"/>
    <dgm:cxn modelId="{C5A7ECF9-B541-4AFC-AD09-C4062FD30E36}" type="presParOf" srcId="{717DD58E-C70B-4FA1-A2D1-4747DD8A0081}" destId="{6AF97884-C9A8-4796-8320-9D0BDE2052E3}" srcOrd="7" destOrd="0" presId="urn:microsoft.com/office/officeart/2005/8/layout/hierarchy1"/>
    <dgm:cxn modelId="{D469339B-F3C4-4352-92E6-45270233E09C}" type="presParOf" srcId="{6AF97884-C9A8-4796-8320-9D0BDE2052E3}" destId="{5CC63F5F-5A8B-45CE-B202-CBF2F60ACD6D}" srcOrd="0" destOrd="0" presId="urn:microsoft.com/office/officeart/2005/8/layout/hierarchy1"/>
    <dgm:cxn modelId="{C1B37B0E-D26F-4472-8757-7981F2B15F06}" type="presParOf" srcId="{5CC63F5F-5A8B-45CE-B202-CBF2F60ACD6D}" destId="{8375EECC-2586-48E7-9FA7-F6876F479547}" srcOrd="0" destOrd="0" presId="urn:microsoft.com/office/officeart/2005/8/layout/hierarchy1"/>
    <dgm:cxn modelId="{DAFACC4A-9560-45B5-BA0A-080D466E7C4F}" type="presParOf" srcId="{5CC63F5F-5A8B-45CE-B202-CBF2F60ACD6D}" destId="{98A2673F-B369-4575-8C5A-BECEBEA6DDFC}" srcOrd="1" destOrd="0" presId="urn:microsoft.com/office/officeart/2005/8/layout/hierarchy1"/>
    <dgm:cxn modelId="{08C4B083-10E7-4DBD-A3FF-0978EBED3AE3}" type="presParOf" srcId="{6AF97884-C9A8-4796-8320-9D0BDE2052E3}" destId="{744ED24E-75FF-4716-B259-79112F3738AD}" srcOrd="1" destOrd="0" presId="urn:microsoft.com/office/officeart/2005/8/layout/hierarchy1"/>
    <dgm:cxn modelId="{41257630-DD95-42B2-AD9A-F57CF9BF189A}" type="presParOf" srcId="{744ED24E-75FF-4716-B259-79112F3738AD}" destId="{0CD59ACA-CDE8-4824-8BFD-1E95CDA94245}" srcOrd="0" destOrd="0" presId="urn:microsoft.com/office/officeart/2005/8/layout/hierarchy1"/>
    <dgm:cxn modelId="{BAE76A22-FCDC-4067-A301-84E5AC22E7C4}" type="presParOf" srcId="{744ED24E-75FF-4716-B259-79112F3738AD}" destId="{38E0AED2-D154-4A40-8F07-1F17057FEFCD}" srcOrd="1" destOrd="0" presId="urn:microsoft.com/office/officeart/2005/8/layout/hierarchy1"/>
    <dgm:cxn modelId="{8F3D9EA3-C45E-4A5D-93A8-CEFD0D2626A7}" type="presParOf" srcId="{38E0AED2-D154-4A40-8F07-1F17057FEFCD}" destId="{9C9242FB-A9C0-4087-B434-56DD0FF81F4C}" srcOrd="0" destOrd="0" presId="urn:microsoft.com/office/officeart/2005/8/layout/hierarchy1"/>
    <dgm:cxn modelId="{FE00EA52-D224-4DA9-916F-3A244C6ADE2A}" type="presParOf" srcId="{9C9242FB-A9C0-4087-B434-56DD0FF81F4C}" destId="{573F89A3-84BA-45C3-BBDB-3D68D5CCEC7A}" srcOrd="0" destOrd="0" presId="urn:microsoft.com/office/officeart/2005/8/layout/hierarchy1"/>
    <dgm:cxn modelId="{C8F33BE3-976B-44A1-AC1C-A0506B2D926E}" type="presParOf" srcId="{9C9242FB-A9C0-4087-B434-56DD0FF81F4C}" destId="{0CA11384-D140-4847-B723-D223D443115E}" srcOrd="1" destOrd="0" presId="urn:microsoft.com/office/officeart/2005/8/layout/hierarchy1"/>
    <dgm:cxn modelId="{197AEDD1-BB1B-4521-AA2D-7250FDEB2A33}" type="presParOf" srcId="{38E0AED2-D154-4A40-8F07-1F17057FEFCD}" destId="{4525C8AA-F21D-47E5-818E-78C2DE2A9FD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BBC798-6EFE-4B32-A614-199581BD8F28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03551CC-4F97-480D-8B0B-A852843DD669}">
      <dgm:prSet phldrT="[Text]"/>
      <dgm:spPr/>
      <dgm:t>
        <a:bodyPr/>
        <a:lstStyle/>
        <a:p>
          <a:r>
            <a:rPr lang="en-US" dirty="0"/>
            <a:t>Satisfied Client</a:t>
          </a:r>
        </a:p>
      </dgm:t>
    </dgm:pt>
    <dgm:pt modelId="{9BD4EFC1-3D5B-444C-87B5-5FCC6D3C80C5}" type="parTrans" cxnId="{95783CA3-0EF5-48CF-962D-0FBA47922557}">
      <dgm:prSet/>
      <dgm:spPr/>
      <dgm:t>
        <a:bodyPr/>
        <a:lstStyle/>
        <a:p>
          <a:endParaRPr lang="en-US"/>
        </a:p>
      </dgm:t>
    </dgm:pt>
    <dgm:pt modelId="{48A1A8D3-A053-4237-A3AB-DD157EBA1EBC}" type="sibTrans" cxnId="{95783CA3-0EF5-48CF-962D-0FBA47922557}">
      <dgm:prSet/>
      <dgm:spPr/>
      <dgm:t>
        <a:bodyPr/>
        <a:lstStyle/>
        <a:p>
          <a:endParaRPr lang="en-US"/>
        </a:p>
      </dgm:t>
    </dgm:pt>
    <dgm:pt modelId="{604E38BD-73D1-48F2-A2FD-BFA26BF7A44B}">
      <dgm:prSet phldrT="[Text]"/>
      <dgm:spPr/>
      <dgm:t>
        <a:bodyPr/>
        <a:lstStyle/>
        <a:p>
          <a:pPr algn="ctr"/>
          <a:r>
            <a:rPr lang="en-US" dirty="0"/>
            <a:t>Sales</a:t>
          </a:r>
        </a:p>
      </dgm:t>
    </dgm:pt>
    <dgm:pt modelId="{1634E957-D5E1-4AFD-A4BE-5F15BC306047}" type="parTrans" cxnId="{F4BEE02E-49CC-4028-9AE0-1EBABCCC1A47}">
      <dgm:prSet/>
      <dgm:spPr/>
      <dgm:t>
        <a:bodyPr/>
        <a:lstStyle/>
        <a:p>
          <a:endParaRPr lang="en-US"/>
        </a:p>
      </dgm:t>
    </dgm:pt>
    <dgm:pt modelId="{EFE0C744-F6F8-41A8-BDC1-667AB8E0643A}" type="sibTrans" cxnId="{F4BEE02E-49CC-4028-9AE0-1EBABCCC1A47}">
      <dgm:prSet/>
      <dgm:spPr/>
      <dgm:t>
        <a:bodyPr/>
        <a:lstStyle/>
        <a:p>
          <a:endParaRPr lang="en-US"/>
        </a:p>
      </dgm:t>
    </dgm:pt>
    <dgm:pt modelId="{1073083D-6DBD-486F-A6E5-E733FA781B83}">
      <dgm:prSet phldrT="[Text]"/>
      <dgm:spPr/>
      <dgm:t>
        <a:bodyPr/>
        <a:lstStyle/>
        <a:p>
          <a:r>
            <a:rPr lang="en-US" dirty="0"/>
            <a:t>Design/Creative</a:t>
          </a:r>
        </a:p>
      </dgm:t>
    </dgm:pt>
    <dgm:pt modelId="{7CC3536E-04C4-4BB5-B77B-444C89AAC33D}" type="parTrans" cxnId="{340165EC-2659-4EA8-A488-4F34839E77E6}">
      <dgm:prSet/>
      <dgm:spPr/>
      <dgm:t>
        <a:bodyPr/>
        <a:lstStyle/>
        <a:p>
          <a:endParaRPr lang="en-US"/>
        </a:p>
      </dgm:t>
    </dgm:pt>
    <dgm:pt modelId="{11103F4D-61E4-41E5-BB1B-EBC4ADA206DB}" type="sibTrans" cxnId="{340165EC-2659-4EA8-A488-4F34839E77E6}">
      <dgm:prSet/>
      <dgm:spPr/>
      <dgm:t>
        <a:bodyPr/>
        <a:lstStyle/>
        <a:p>
          <a:endParaRPr lang="en-US"/>
        </a:p>
      </dgm:t>
    </dgm:pt>
    <dgm:pt modelId="{CC5F9E42-F622-451C-960B-A2CA53596DCB}">
      <dgm:prSet phldrT="[Text]"/>
      <dgm:spPr/>
      <dgm:t>
        <a:bodyPr/>
        <a:lstStyle/>
        <a:p>
          <a:pPr algn="ctr"/>
          <a:r>
            <a:rPr lang="en-US" dirty="0"/>
            <a:t>Advertising</a:t>
          </a:r>
        </a:p>
      </dgm:t>
    </dgm:pt>
    <dgm:pt modelId="{F6644534-8EB8-4799-9EBA-280962ADD480}" type="parTrans" cxnId="{D4649550-B4F6-4782-BBB8-FF8513049CAC}">
      <dgm:prSet/>
      <dgm:spPr/>
      <dgm:t>
        <a:bodyPr/>
        <a:lstStyle/>
        <a:p>
          <a:endParaRPr lang="en-US"/>
        </a:p>
      </dgm:t>
    </dgm:pt>
    <dgm:pt modelId="{42E3EB95-37F2-4805-A268-44876B6034F4}" type="sibTrans" cxnId="{D4649550-B4F6-4782-BBB8-FF8513049CAC}">
      <dgm:prSet/>
      <dgm:spPr/>
      <dgm:t>
        <a:bodyPr/>
        <a:lstStyle/>
        <a:p>
          <a:endParaRPr lang="en-US"/>
        </a:p>
      </dgm:t>
    </dgm:pt>
    <dgm:pt modelId="{FA9CB024-03DF-461C-BDC5-E9C09E651D74}">
      <dgm:prSet/>
      <dgm:spPr/>
      <dgm:t>
        <a:bodyPr/>
        <a:lstStyle/>
        <a:p>
          <a:pPr algn="ctr"/>
          <a:r>
            <a:rPr lang="en-US" dirty="0"/>
            <a:t>Media Relations</a:t>
          </a:r>
        </a:p>
      </dgm:t>
    </dgm:pt>
    <dgm:pt modelId="{302DA629-36B0-472B-B7F3-7E4940BB36F7}" type="parTrans" cxnId="{A3E449A8-4F35-43C4-81E6-2A68D3DF3ABF}">
      <dgm:prSet/>
      <dgm:spPr/>
      <dgm:t>
        <a:bodyPr/>
        <a:lstStyle/>
        <a:p>
          <a:endParaRPr lang="en-US"/>
        </a:p>
      </dgm:t>
    </dgm:pt>
    <dgm:pt modelId="{327BE712-FED7-4BA2-8C3B-720ED4FAFE79}" type="sibTrans" cxnId="{A3E449A8-4F35-43C4-81E6-2A68D3DF3ABF}">
      <dgm:prSet/>
      <dgm:spPr/>
      <dgm:t>
        <a:bodyPr/>
        <a:lstStyle/>
        <a:p>
          <a:endParaRPr lang="en-US"/>
        </a:p>
      </dgm:t>
    </dgm:pt>
    <dgm:pt modelId="{9813F267-3CA0-439D-B7B2-3AEF1BBBCD6A}">
      <dgm:prSet/>
      <dgm:spPr/>
      <dgm:t>
        <a:bodyPr/>
        <a:lstStyle/>
        <a:p>
          <a:pPr algn="l"/>
          <a:r>
            <a:rPr lang="en-US" dirty="0"/>
            <a:t>Main content</a:t>
          </a:r>
        </a:p>
      </dgm:t>
    </dgm:pt>
    <dgm:pt modelId="{F8F0A079-F700-4C74-AFE5-AA796C4CE7ED}" type="parTrans" cxnId="{6F8ACC0D-5962-4B3E-AEAB-63D4F7178D5D}">
      <dgm:prSet/>
      <dgm:spPr/>
      <dgm:t>
        <a:bodyPr/>
        <a:lstStyle/>
        <a:p>
          <a:endParaRPr lang="en-US"/>
        </a:p>
      </dgm:t>
    </dgm:pt>
    <dgm:pt modelId="{5E9CF62F-638E-4714-B50A-C4CCBEB94D33}" type="sibTrans" cxnId="{6F8ACC0D-5962-4B3E-AEAB-63D4F7178D5D}">
      <dgm:prSet/>
      <dgm:spPr/>
      <dgm:t>
        <a:bodyPr/>
        <a:lstStyle/>
        <a:p>
          <a:endParaRPr lang="en-US"/>
        </a:p>
      </dgm:t>
    </dgm:pt>
    <dgm:pt modelId="{2E1DE917-4D01-440B-ABF7-6039CB13BB82}">
      <dgm:prSet/>
      <dgm:spPr/>
      <dgm:t>
        <a:bodyPr/>
        <a:lstStyle/>
        <a:p>
          <a:pPr algn="l"/>
          <a:r>
            <a:rPr lang="en-US" dirty="0"/>
            <a:t>Sell ad space</a:t>
          </a:r>
        </a:p>
      </dgm:t>
    </dgm:pt>
    <dgm:pt modelId="{13351C3E-D4E3-4496-A31E-D2380581C188}" type="parTrans" cxnId="{17AB5141-432A-476E-87DE-F8B0F68AC6FD}">
      <dgm:prSet/>
      <dgm:spPr/>
      <dgm:t>
        <a:bodyPr/>
        <a:lstStyle/>
        <a:p>
          <a:endParaRPr lang="en-US"/>
        </a:p>
      </dgm:t>
    </dgm:pt>
    <dgm:pt modelId="{21280FA3-4E5B-4E2A-8B18-22A23AE7B2AF}" type="sibTrans" cxnId="{17AB5141-432A-476E-87DE-F8B0F68AC6FD}">
      <dgm:prSet/>
      <dgm:spPr/>
      <dgm:t>
        <a:bodyPr/>
        <a:lstStyle/>
        <a:p>
          <a:endParaRPr lang="en-US"/>
        </a:p>
      </dgm:t>
    </dgm:pt>
    <dgm:pt modelId="{90DA8E98-26A6-408B-8290-B82D9F5C7969}">
      <dgm:prSet/>
      <dgm:spPr/>
      <dgm:t>
        <a:bodyPr/>
        <a:lstStyle/>
        <a:p>
          <a:pPr algn="l"/>
          <a:r>
            <a:rPr lang="en-US" dirty="0"/>
            <a:t>Contact media outlets</a:t>
          </a:r>
        </a:p>
      </dgm:t>
    </dgm:pt>
    <dgm:pt modelId="{7F250A06-07A4-4A64-9BCF-EC8D07D53F41}" type="parTrans" cxnId="{372F78B9-E13F-4869-BAB0-8463D33D3913}">
      <dgm:prSet/>
      <dgm:spPr/>
      <dgm:t>
        <a:bodyPr/>
        <a:lstStyle/>
        <a:p>
          <a:endParaRPr lang="en-US"/>
        </a:p>
      </dgm:t>
    </dgm:pt>
    <dgm:pt modelId="{EBC96EA1-C092-49AB-A237-01CF12E93491}" type="sibTrans" cxnId="{372F78B9-E13F-4869-BAB0-8463D33D3913}">
      <dgm:prSet/>
      <dgm:spPr/>
      <dgm:t>
        <a:bodyPr/>
        <a:lstStyle/>
        <a:p>
          <a:endParaRPr lang="en-US"/>
        </a:p>
      </dgm:t>
    </dgm:pt>
    <dgm:pt modelId="{E4CB175C-1515-44E9-A417-8446CB0704FD}">
      <dgm:prSet/>
      <dgm:spPr/>
      <dgm:t>
        <a:bodyPr/>
        <a:lstStyle/>
        <a:p>
          <a:r>
            <a:rPr lang="en-US" dirty="0"/>
            <a:t>Focus on layout and artistic elements</a:t>
          </a:r>
        </a:p>
      </dgm:t>
    </dgm:pt>
    <dgm:pt modelId="{2E7F0F9F-7B17-4D30-86A4-41F6B36EF2C1}" type="parTrans" cxnId="{183A3177-8134-45AC-B822-2E1DC8804A20}">
      <dgm:prSet/>
      <dgm:spPr/>
      <dgm:t>
        <a:bodyPr/>
        <a:lstStyle/>
        <a:p>
          <a:endParaRPr lang="en-US"/>
        </a:p>
      </dgm:t>
    </dgm:pt>
    <dgm:pt modelId="{1C1BBA42-9A31-4820-8E8E-9A78EC40F26E}" type="sibTrans" cxnId="{183A3177-8134-45AC-B822-2E1DC8804A20}">
      <dgm:prSet/>
      <dgm:spPr/>
      <dgm:t>
        <a:bodyPr/>
        <a:lstStyle/>
        <a:p>
          <a:endParaRPr lang="en-US"/>
        </a:p>
      </dgm:t>
    </dgm:pt>
    <dgm:pt modelId="{6D295ABA-33B7-4225-82B3-39DA85F9EC0A}">
      <dgm:prSet/>
      <dgm:spPr/>
      <dgm:t>
        <a:bodyPr/>
        <a:lstStyle/>
        <a:p>
          <a:pPr algn="l"/>
          <a:r>
            <a:rPr lang="en-US" dirty="0"/>
            <a:t>Know the target audience</a:t>
          </a:r>
        </a:p>
      </dgm:t>
    </dgm:pt>
    <dgm:pt modelId="{AB010773-F1AA-4884-83BA-6F72C22AF5CF}" type="parTrans" cxnId="{3854A1D6-90ED-4864-9B1A-B567F9F242F8}">
      <dgm:prSet/>
      <dgm:spPr/>
      <dgm:t>
        <a:bodyPr/>
        <a:lstStyle/>
        <a:p>
          <a:endParaRPr lang="en-US"/>
        </a:p>
      </dgm:t>
    </dgm:pt>
    <dgm:pt modelId="{2AD3C6F8-7C58-4E38-88AC-05A9A15FB976}" type="sibTrans" cxnId="{3854A1D6-90ED-4864-9B1A-B567F9F242F8}">
      <dgm:prSet/>
      <dgm:spPr/>
      <dgm:t>
        <a:bodyPr/>
        <a:lstStyle/>
        <a:p>
          <a:endParaRPr lang="en-US"/>
        </a:p>
      </dgm:t>
    </dgm:pt>
    <dgm:pt modelId="{281FF9C9-1DBA-469C-9C40-B398E8C1F4D1}">
      <dgm:prSet/>
      <dgm:spPr/>
      <dgm:t>
        <a:bodyPr/>
        <a:lstStyle/>
        <a:p>
          <a:pPr algn="l"/>
          <a:r>
            <a:rPr lang="en-US" dirty="0"/>
            <a:t>Encompass a competitive edge</a:t>
          </a:r>
        </a:p>
      </dgm:t>
    </dgm:pt>
    <dgm:pt modelId="{61BC2B53-11EF-45EA-8124-80DDD711A0F9}" type="parTrans" cxnId="{EC991F95-2BE0-4469-ADB3-3176FC8D2284}">
      <dgm:prSet/>
      <dgm:spPr/>
      <dgm:t>
        <a:bodyPr/>
        <a:lstStyle/>
        <a:p>
          <a:endParaRPr lang="en-US"/>
        </a:p>
      </dgm:t>
    </dgm:pt>
    <dgm:pt modelId="{C28B6CEA-0856-4DFE-9B8E-DAD0EA4324E6}" type="sibTrans" cxnId="{EC991F95-2BE0-4469-ADB3-3176FC8D2284}">
      <dgm:prSet/>
      <dgm:spPr/>
      <dgm:t>
        <a:bodyPr/>
        <a:lstStyle/>
        <a:p>
          <a:endParaRPr lang="en-US"/>
        </a:p>
      </dgm:t>
    </dgm:pt>
    <dgm:pt modelId="{8D4CE5A2-72D7-4C77-8688-AF53131D5913}" type="pres">
      <dgm:prSet presAssocID="{52BBC798-6EFE-4B32-A614-199581BD8F28}" presName="cycle" presStyleCnt="0">
        <dgm:presLayoutVars>
          <dgm:chMax val="1"/>
          <dgm:dir val="rev"/>
          <dgm:animLvl val="ctr"/>
          <dgm:resizeHandles val="exact"/>
        </dgm:presLayoutVars>
      </dgm:prSet>
      <dgm:spPr/>
    </dgm:pt>
    <dgm:pt modelId="{B148B3FC-9F02-41E6-8C62-106AA055D011}" type="pres">
      <dgm:prSet presAssocID="{203551CC-4F97-480D-8B0B-A852843DD669}" presName="centerShape" presStyleLbl="node0" presStyleIdx="0" presStyleCnt="1"/>
      <dgm:spPr/>
    </dgm:pt>
    <dgm:pt modelId="{43ECF5E7-5A4C-46D8-9AC6-27C79D9D1377}" type="pres">
      <dgm:prSet presAssocID="{302DA629-36B0-472B-B7F3-7E4940BB36F7}" presName="parTrans" presStyleLbl="bgSibTrans2D1" presStyleIdx="0" presStyleCnt="4"/>
      <dgm:spPr/>
    </dgm:pt>
    <dgm:pt modelId="{6CA4CB53-4211-4624-8963-B57B50D640DE}" type="pres">
      <dgm:prSet presAssocID="{FA9CB024-03DF-461C-BDC5-E9C09E651D74}" presName="node" presStyleLbl="node1" presStyleIdx="0" presStyleCnt="4">
        <dgm:presLayoutVars>
          <dgm:bulletEnabled val="1"/>
        </dgm:presLayoutVars>
      </dgm:prSet>
      <dgm:spPr/>
    </dgm:pt>
    <dgm:pt modelId="{09EAB628-81E1-48D7-B19B-619EDE0204F6}" type="pres">
      <dgm:prSet presAssocID="{1634E957-D5E1-4AFD-A4BE-5F15BC306047}" presName="parTrans" presStyleLbl="bgSibTrans2D1" presStyleIdx="1" presStyleCnt="4"/>
      <dgm:spPr/>
    </dgm:pt>
    <dgm:pt modelId="{16D40C4A-3B9C-427E-B694-09E017BD0B50}" type="pres">
      <dgm:prSet presAssocID="{604E38BD-73D1-48F2-A2FD-BFA26BF7A44B}" presName="node" presStyleLbl="node1" presStyleIdx="1" presStyleCnt="4">
        <dgm:presLayoutVars>
          <dgm:bulletEnabled val="1"/>
        </dgm:presLayoutVars>
      </dgm:prSet>
      <dgm:spPr/>
    </dgm:pt>
    <dgm:pt modelId="{60C9A54F-C5FB-4ED9-9F11-1D3395C946ED}" type="pres">
      <dgm:prSet presAssocID="{7CC3536E-04C4-4BB5-B77B-444C89AAC33D}" presName="parTrans" presStyleLbl="bgSibTrans2D1" presStyleIdx="2" presStyleCnt="4"/>
      <dgm:spPr/>
    </dgm:pt>
    <dgm:pt modelId="{584E8256-DC22-4191-9246-58BF1311B284}" type="pres">
      <dgm:prSet presAssocID="{1073083D-6DBD-486F-A6E5-E733FA781B83}" presName="node" presStyleLbl="node1" presStyleIdx="2" presStyleCnt="4">
        <dgm:presLayoutVars>
          <dgm:bulletEnabled val="1"/>
        </dgm:presLayoutVars>
      </dgm:prSet>
      <dgm:spPr/>
    </dgm:pt>
    <dgm:pt modelId="{88B6481A-11AC-474A-8B43-ACD14F9FD966}" type="pres">
      <dgm:prSet presAssocID="{F6644534-8EB8-4799-9EBA-280962ADD480}" presName="parTrans" presStyleLbl="bgSibTrans2D1" presStyleIdx="3" presStyleCnt="4"/>
      <dgm:spPr/>
    </dgm:pt>
    <dgm:pt modelId="{075A61D0-D51B-47D1-8BA5-6EC581A846D1}" type="pres">
      <dgm:prSet presAssocID="{CC5F9E42-F622-451C-960B-A2CA53596DCB}" presName="node" presStyleLbl="node1" presStyleIdx="3" presStyleCnt="4">
        <dgm:presLayoutVars>
          <dgm:bulletEnabled val="1"/>
        </dgm:presLayoutVars>
      </dgm:prSet>
      <dgm:spPr/>
    </dgm:pt>
  </dgm:ptLst>
  <dgm:cxnLst>
    <dgm:cxn modelId="{6F8ACC0D-5962-4B3E-AEAB-63D4F7178D5D}" srcId="{604E38BD-73D1-48F2-A2FD-BFA26BF7A44B}" destId="{9813F267-3CA0-439D-B7B2-3AEF1BBBCD6A}" srcOrd="0" destOrd="0" parTransId="{F8F0A079-F700-4C74-AFE5-AA796C4CE7ED}" sibTransId="{5E9CF62F-638E-4714-B50A-C4CCBEB94D33}"/>
    <dgm:cxn modelId="{68D95E24-C7B0-4509-8DFD-796AB2FF01CD}" type="presOf" srcId="{203551CC-4F97-480D-8B0B-A852843DD669}" destId="{B148B3FC-9F02-41E6-8C62-106AA055D011}" srcOrd="0" destOrd="0" presId="urn:microsoft.com/office/officeart/2005/8/layout/radial4"/>
    <dgm:cxn modelId="{FFDF8D29-C99E-4E6A-BF07-5D84685CF14C}" type="presOf" srcId="{604E38BD-73D1-48F2-A2FD-BFA26BF7A44B}" destId="{16D40C4A-3B9C-427E-B694-09E017BD0B50}" srcOrd="0" destOrd="0" presId="urn:microsoft.com/office/officeart/2005/8/layout/radial4"/>
    <dgm:cxn modelId="{F03BD72C-5A4D-4647-8142-5DA2D9F9B9BB}" type="presOf" srcId="{52BBC798-6EFE-4B32-A614-199581BD8F28}" destId="{8D4CE5A2-72D7-4C77-8688-AF53131D5913}" srcOrd="0" destOrd="0" presId="urn:microsoft.com/office/officeart/2005/8/layout/radial4"/>
    <dgm:cxn modelId="{F4BEE02E-49CC-4028-9AE0-1EBABCCC1A47}" srcId="{203551CC-4F97-480D-8B0B-A852843DD669}" destId="{604E38BD-73D1-48F2-A2FD-BFA26BF7A44B}" srcOrd="1" destOrd="0" parTransId="{1634E957-D5E1-4AFD-A4BE-5F15BC306047}" sibTransId="{EFE0C744-F6F8-41A8-BDC1-667AB8E0643A}"/>
    <dgm:cxn modelId="{F4E3AE37-1DEA-4AAE-B2F5-06EA76C9077C}" type="presOf" srcId="{E4CB175C-1515-44E9-A417-8446CB0704FD}" destId="{584E8256-DC22-4191-9246-58BF1311B284}" srcOrd="0" destOrd="1" presId="urn:microsoft.com/office/officeart/2005/8/layout/radial4"/>
    <dgm:cxn modelId="{1BD64A3D-3807-46DE-9D78-B0DA15BD4B2B}" type="presOf" srcId="{CC5F9E42-F622-451C-960B-A2CA53596DCB}" destId="{075A61D0-D51B-47D1-8BA5-6EC581A846D1}" srcOrd="0" destOrd="0" presId="urn:microsoft.com/office/officeart/2005/8/layout/radial4"/>
    <dgm:cxn modelId="{17AB5141-432A-476E-87DE-F8B0F68AC6FD}" srcId="{604E38BD-73D1-48F2-A2FD-BFA26BF7A44B}" destId="{2E1DE917-4D01-440B-ABF7-6039CB13BB82}" srcOrd="1" destOrd="0" parTransId="{13351C3E-D4E3-4496-A31E-D2380581C188}" sibTransId="{21280FA3-4E5B-4E2A-8B18-22A23AE7B2AF}"/>
    <dgm:cxn modelId="{0D70B94E-E628-42D0-8A1C-482A5A4BDECF}" type="presOf" srcId="{9813F267-3CA0-439D-B7B2-3AEF1BBBCD6A}" destId="{16D40C4A-3B9C-427E-B694-09E017BD0B50}" srcOrd="0" destOrd="1" presId="urn:microsoft.com/office/officeart/2005/8/layout/radial4"/>
    <dgm:cxn modelId="{D4649550-B4F6-4782-BBB8-FF8513049CAC}" srcId="{203551CC-4F97-480D-8B0B-A852843DD669}" destId="{CC5F9E42-F622-451C-960B-A2CA53596DCB}" srcOrd="3" destOrd="0" parTransId="{F6644534-8EB8-4799-9EBA-280962ADD480}" sibTransId="{42E3EB95-37F2-4805-A268-44876B6034F4}"/>
    <dgm:cxn modelId="{183A3177-8134-45AC-B822-2E1DC8804A20}" srcId="{1073083D-6DBD-486F-A6E5-E733FA781B83}" destId="{E4CB175C-1515-44E9-A417-8446CB0704FD}" srcOrd="0" destOrd="0" parTransId="{2E7F0F9F-7B17-4D30-86A4-41F6B36EF2C1}" sibTransId="{1C1BBA42-9A31-4820-8E8E-9A78EC40F26E}"/>
    <dgm:cxn modelId="{9DE5F97C-2D7E-4CE4-8A7D-E2615DF93CA7}" type="presOf" srcId="{1073083D-6DBD-486F-A6E5-E733FA781B83}" destId="{584E8256-DC22-4191-9246-58BF1311B284}" srcOrd="0" destOrd="0" presId="urn:microsoft.com/office/officeart/2005/8/layout/radial4"/>
    <dgm:cxn modelId="{BDF61B81-2D60-44E0-B58B-F6B73648490B}" type="presOf" srcId="{2E1DE917-4D01-440B-ABF7-6039CB13BB82}" destId="{16D40C4A-3B9C-427E-B694-09E017BD0B50}" srcOrd="0" destOrd="2" presId="urn:microsoft.com/office/officeart/2005/8/layout/radial4"/>
    <dgm:cxn modelId="{F1CBDC83-EFF2-41C8-8B19-35360CDCDB99}" type="presOf" srcId="{281FF9C9-1DBA-469C-9C40-B398E8C1F4D1}" destId="{075A61D0-D51B-47D1-8BA5-6EC581A846D1}" srcOrd="0" destOrd="2" presId="urn:microsoft.com/office/officeart/2005/8/layout/radial4"/>
    <dgm:cxn modelId="{BE95FE91-1DEB-49E5-9EEA-2C7F79494083}" type="presOf" srcId="{1634E957-D5E1-4AFD-A4BE-5F15BC306047}" destId="{09EAB628-81E1-48D7-B19B-619EDE0204F6}" srcOrd="0" destOrd="0" presId="urn:microsoft.com/office/officeart/2005/8/layout/radial4"/>
    <dgm:cxn modelId="{EC991F95-2BE0-4469-ADB3-3176FC8D2284}" srcId="{CC5F9E42-F622-451C-960B-A2CA53596DCB}" destId="{281FF9C9-1DBA-469C-9C40-B398E8C1F4D1}" srcOrd="1" destOrd="0" parTransId="{61BC2B53-11EF-45EA-8124-80DDD711A0F9}" sibTransId="{C28B6CEA-0856-4DFE-9B8E-DAD0EA4324E6}"/>
    <dgm:cxn modelId="{95783CA3-0EF5-48CF-962D-0FBA47922557}" srcId="{52BBC798-6EFE-4B32-A614-199581BD8F28}" destId="{203551CC-4F97-480D-8B0B-A852843DD669}" srcOrd="0" destOrd="0" parTransId="{9BD4EFC1-3D5B-444C-87B5-5FCC6D3C80C5}" sibTransId="{48A1A8D3-A053-4237-A3AB-DD157EBA1EBC}"/>
    <dgm:cxn modelId="{A3E449A8-4F35-43C4-81E6-2A68D3DF3ABF}" srcId="{203551CC-4F97-480D-8B0B-A852843DD669}" destId="{FA9CB024-03DF-461C-BDC5-E9C09E651D74}" srcOrd="0" destOrd="0" parTransId="{302DA629-36B0-472B-B7F3-7E4940BB36F7}" sibTransId="{327BE712-FED7-4BA2-8C3B-720ED4FAFE79}"/>
    <dgm:cxn modelId="{2F2479B5-08E0-4CE0-AD78-10269B620124}" type="presOf" srcId="{302DA629-36B0-472B-B7F3-7E4940BB36F7}" destId="{43ECF5E7-5A4C-46D8-9AC6-27C79D9D1377}" srcOrd="0" destOrd="0" presId="urn:microsoft.com/office/officeart/2005/8/layout/radial4"/>
    <dgm:cxn modelId="{372F78B9-E13F-4869-BAB0-8463D33D3913}" srcId="{FA9CB024-03DF-461C-BDC5-E9C09E651D74}" destId="{90DA8E98-26A6-408B-8290-B82D9F5C7969}" srcOrd="0" destOrd="0" parTransId="{7F250A06-07A4-4A64-9BCF-EC8D07D53F41}" sibTransId="{EBC96EA1-C092-49AB-A237-01CF12E93491}"/>
    <dgm:cxn modelId="{630A7BB9-4BC0-47C7-A565-969882C0EC02}" type="presOf" srcId="{F6644534-8EB8-4799-9EBA-280962ADD480}" destId="{88B6481A-11AC-474A-8B43-ACD14F9FD966}" srcOrd="0" destOrd="0" presId="urn:microsoft.com/office/officeart/2005/8/layout/radial4"/>
    <dgm:cxn modelId="{F2D1E4C2-CE60-4208-B2D9-0CEFF759DB79}" type="presOf" srcId="{7CC3536E-04C4-4BB5-B77B-444C89AAC33D}" destId="{60C9A54F-C5FB-4ED9-9F11-1D3395C946ED}" srcOrd="0" destOrd="0" presId="urn:microsoft.com/office/officeart/2005/8/layout/radial4"/>
    <dgm:cxn modelId="{EBF9FDCF-0753-4202-8EE0-75D271DE47C1}" type="presOf" srcId="{90DA8E98-26A6-408B-8290-B82D9F5C7969}" destId="{6CA4CB53-4211-4624-8963-B57B50D640DE}" srcOrd="0" destOrd="1" presId="urn:microsoft.com/office/officeart/2005/8/layout/radial4"/>
    <dgm:cxn modelId="{3854A1D6-90ED-4864-9B1A-B567F9F242F8}" srcId="{CC5F9E42-F622-451C-960B-A2CA53596DCB}" destId="{6D295ABA-33B7-4225-82B3-39DA85F9EC0A}" srcOrd="0" destOrd="0" parTransId="{AB010773-F1AA-4884-83BA-6F72C22AF5CF}" sibTransId="{2AD3C6F8-7C58-4E38-88AC-05A9A15FB976}"/>
    <dgm:cxn modelId="{340165EC-2659-4EA8-A488-4F34839E77E6}" srcId="{203551CC-4F97-480D-8B0B-A852843DD669}" destId="{1073083D-6DBD-486F-A6E5-E733FA781B83}" srcOrd="2" destOrd="0" parTransId="{7CC3536E-04C4-4BB5-B77B-444C89AAC33D}" sibTransId="{11103F4D-61E4-41E5-BB1B-EBC4ADA206DB}"/>
    <dgm:cxn modelId="{55083DFC-C58D-4A80-8A87-CCD84521D1FF}" type="presOf" srcId="{FA9CB024-03DF-461C-BDC5-E9C09E651D74}" destId="{6CA4CB53-4211-4624-8963-B57B50D640DE}" srcOrd="0" destOrd="0" presId="urn:microsoft.com/office/officeart/2005/8/layout/radial4"/>
    <dgm:cxn modelId="{BAD691FC-D35B-47AA-90DF-A7CE768AC2EB}" type="presOf" srcId="{6D295ABA-33B7-4225-82B3-39DA85F9EC0A}" destId="{075A61D0-D51B-47D1-8BA5-6EC581A846D1}" srcOrd="0" destOrd="1" presId="urn:microsoft.com/office/officeart/2005/8/layout/radial4"/>
    <dgm:cxn modelId="{60782125-F785-4026-8A11-79644B383596}" type="presParOf" srcId="{8D4CE5A2-72D7-4C77-8688-AF53131D5913}" destId="{B148B3FC-9F02-41E6-8C62-106AA055D011}" srcOrd="0" destOrd="0" presId="urn:microsoft.com/office/officeart/2005/8/layout/radial4"/>
    <dgm:cxn modelId="{BD11C4C6-80BF-4B05-A7B0-525BA3DF41F8}" type="presParOf" srcId="{8D4CE5A2-72D7-4C77-8688-AF53131D5913}" destId="{43ECF5E7-5A4C-46D8-9AC6-27C79D9D1377}" srcOrd="1" destOrd="0" presId="urn:microsoft.com/office/officeart/2005/8/layout/radial4"/>
    <dgm:cxn modelId="{99CA56B5-EB08-48C9-80CB-1194DB31F118}" type="presParOf" srcId="{8D4CE5A2-72D7-4C77-8688-AF53131D5913}" destId="{6CA4CB53-4211-4624-8963-B57B50D640DE}" srcOrd="2" destOrd="0" presId="urn:microsoft.com/office/officeart/2005/8/layout/radial4"/>
    <dgm:cxn modelId="{BB637D7F-0D65-45AE-B546-DF27D6543AEC}" type="presParOf" srcId="{8D4CE5A2-72D7-4C77-8688-AF53131D5913}" destId="{09EAB628-81E1-48D7-B19B-619EDE0204F6}" srcOrd="3" destOrd="0" presId="urn:microsoft.com/office/officeart/2005/8/layout/radial4"/>
    <dgm:cxn modelId="{035EDA4B-CF30-484B-B280-1A3D50340409}" type="presParOf" srcId="{8D4CE5A2-72D7-4C77-8688-AF53131D5913}" destId="{16D40C4A-3B9C-427E-B694-09E017BD0B50}" srcOrd="4" destOrd="0" presId="urn:microsoft.com/office/officeart/2005/8/layout/radial4"/>
    <dgm:cxn modelId="{E36B6900-7D6F-4052-9542-CFDFD79F862E}" type="presParOf" srcId="{8D4CE5A2-72D7-4C77-8688-AF53131D5913}" destId="{60C9A54F-C5FB-4ED9-9F11-1D3395C946ED}" srcOrd="5" destOrd="0" presId="urn:microsoft.com/office/officeart/2005/8/layout/radial4"/>
    <dgm:cxn modelId="{EEB65336-27FC-41FC-92BF-427AE3E7A951}" type="presParOf" srcId="{8D4CE5A2-72D7-4C77-8688-AF53131D5913}" destId="{584E8256-DC22-4191-9246-58BF1311B284}" srcOrd="6" destOrd="0" presId="urn:microsoft.com/office/officeart/2005/8/layout/radial4"/>
    <dgm:cxn modelId="{B42E27AF-D263-4969-AFF6-83862C05BFAC}" type="presParOf" srcId="{8D4CE5A2-72D7-4C77-8688-AF53131D5913}" destId="{88B6481A-11AC-474A-8B43-ACD14F9FD966}" srcOrd="7" destOrd="0" presId="urn:microsoft.com/office/officeart/2005/8/layout/radial4"/>
    <dgm:cxn modelId="{97F1C071-E048-49D8-9B60-C14BC45B77A5}" type="presParOf" srcId="{8D4CE5A2-72D7-4C77-8688-AF53131D5913}" destId="{075A61D0-D51B-47D1-8BA5-6EC581A846D1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52BED5-1264-43EC-8F96-7A4B606D392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342493-87F5-4762-91C9-24C3BAE14A94}">
      <dgm:prSet phldrT="[Text]"/>
      <dgm:spPr/>
      <dgm:t>
        <a:bodyPr/>
        <a:lstStyle/>
        <a:p>
          <a:r>
            <a:rPr lang="en-US" dirty="0"/>
            <a:t>Paid Leave</a:t>
          </a:r>
        </a:p>
      </dgm:t>
    </dgm:pt>
    <dgm:pt modelId="{211AB599-E313-4E80-9474-2B8911E72F97}" type="parTrans" cxnId="{EDDF673A-95F9-49C3-91D9-BE48515C0467}">
      <dgm:prSet/>
      <dgm:spPr/>
      <dgm:t>
        <a:bodyPr/>
        <a:lstStyle/>
        <a:p>
          <a:endParaRPr lang="en-US"/>
        </a:p>
      </dgm:t>
    </dgm:pt>
    <dgm:pt modelId="{E61E5096-A2B4-4067-B9C4-5AEC82D0EF93}" type="sibTrans" cxnId="{EDDF673A-95F9-49C3-91D9-BE48515C0467}">
      <dgm:prSet/>
      <dgm:spPr/>
      <dgm:t>
        <a:bodyPr/>
        <a:lstStyle/>
        <a:p>
          <a:endParaRPr lang="en-US"/>
        </a:p>
      </dgm:t>
    </dgm:pt>
    <dgm:pt modelId="{B5EF992E-533D-4CFE-A504-4E0035212675}">
      <dgm:prSet phldrT="[Text]"/>
      <dgm:spPr/>
      <dgm:t>
        <a:bodyPr/>
        <a:lstStyle/>
        <a:p>
          <a:pPr rtl="0"/>
          <a:r>
            <a:rPr lang="en-US" dirty="0"/>
            <a:t>Jury Duty</a:t>
          </a:r>
        </a:p>
      </dgm:t>
    </dgm:pt>
    <dgm:pt modelId="{A3539F3F-57E4-4825-8A96-3D4604B8AA73}" type="parTrans" cxnId="{78004153-B9BF-4515-9042-065814943E73}">
      <dgm:prSet/>
      <dgm:spPr/>
      <dgm:t>
        <a:bodyPr/>
        <a:lstStyle/>
        <a:p>
          <a:endParaRPr lang="en-US"/>
        </a:p>
      </dgm:t>
    </dgm:pt>
    <dgm:pt modelId="{55663E93-BD42-4705-831A-1538B28D6716}" type="sibTrans" cxnId="{78004153-B9BF-4515-9042-065814943E73}">
      <dgm:prSet/>
      <dgm:spPr/>
      <dgm:t>
        <a:bodyPr/>
        <a:lstStyle/>
        <a:p>
          <a:endParaRPr lang="en-US"/>
        </a:p>
      </dgm:t>
    </dgm:pt>
    <dgm:pt modelId="{A74690B4-E71B-4581-8754-7B3B53025B06}">
      <dgm:prSet phldrT="[Text]"/>
      <dgm:spPr/>
      <dgm:t>
        <a:bodyPr/>
        <a:lstStyle/>
        <a:p>
          <a:r>
            <a:rPr lang="en-US" dirty="0"/>
            <a:t>Unpaid Leave</a:t>
          </a:r>
        </a:p>
      </dgm:t>
    </dgm:pt>
    <dgm:pt modelId="{42A3914A-79C8-4D9E-B5CC-FAEA6F48ADEE}" type="parTrans" cxnId="{A9D51C28-B55E-4446-BE1F-D92EE3B6EAE6}">
      <dgm:prSet/>
      <dgm:spPr/>
      <dgm:t>
        <a:bodyPr/>
        <a:lstStyle/>
        <a:p>
          <a:endParaRPr lang="en-US"/>
        </a:p>
      </dgm:t>
    </dgm:pt>
    <dgm:pt modelId="{923DF046-320B-41A5-A25F-63A184F1687F}" type="sibTrans" cxnId="{A9D51C28-B55E-4446-BE1F-D92EE3B6EAE6}">
      <dgm:prSet/>
      <dgm:spPr/>
      <dgm:t>
        <a:bodyPr/>
        <a:lstStyle/>
        <a:p>
          <a:endParaRPr lang="en-US"/>
        </a:p>
      </dgm:t>
    </dgm:pt>
    <dgm:pt modelId="{EBEE2A4E-D943-47C5-9AA6-F7DE20438288}">
      <dgm:prSet phldrT="[Text]"/>
      <dgm:spPr/>
      <dgm:t>
        <a:bodyPr/>
        <a:lstStyle/>
        <a:p>
          <a:pPr rtl="0"/>
          <a:r>
            <a:rPr lang="en-US" dirty="0"/>
            <a:t>Family and medical leave</a:t>
          </a:r>
        </a:p>
      </dgm:t>
    </dgm:pt>
    <dgm:pt modelId="{CA4BCD16-61FF-4375-B31D-24369D3E5DD8}" type="parTrans" cxnId="{DDFC9A70-C8B2-4D6E-AE69-B34769A61319}">
      <dgm:prSet/>
      <dgm:spPr/>
      <dgm:t>
        <a:bodyPr/>
        <a:lstStyle/>
        <a:p>
          <a:endParaRPr lang="en-US"/>
        </a:p>
      </dgm:t>
    </dgm:pt>
    <dgm:pt modelId="{B6A3ED01-F4FB-4956-8CDC-F5B4D5B0F84F}" type="sibTrans" cxnId="{DDFC9A70-C8B2-4D6E-AE69-B34769A61319}">
      <dgm:prSet/>
      <dgm:spPr/>
      <dgm:t>
        <a:bodyPr/>
        <a:lstStyle/>
        <a:p>
          <a:endParaRPr lang="en-US"/>
        </a:p>
      </dgm:t>
    </dgm:pt>
    <dgm:pt modelId="{94414682-4818-4E94-AC03-2286D044D3B5}">
      <dgm:prSet/>
      <dgm:spPr/>
      <dgm:t>
        <a:bodyPr/>
        <a:lstStyle/>
        <a:p>
          <a:pPr rtl="0"/>
          <a:r>
            <a:rPr lang="en-US"/>
            <a:t>Disability</a:t>
          </a:r>
          <a:endParaRPr lang="en-US" dirty="0"/>
        </a:p>
      </dgm:t>
    </dgm:pt>
    <dgm:pt modelId="{9ECC757D-92F9-4081-940B-A7F4A1C66F9F}" type="parTrans" cxnId="{6D52850C-256E-41E7-89E7-CEA21BB2F96C}">
      <dgm:prSet/>
      <dgm:spPr/>
      <dgm:t>
        <a:bodyPr/>
        <a:lstStyle/>
        <a:p>
          <a:endParaRPr lang="en-US"/>
        </a:p>
      </dgm:t>
    </dgm:pt>
    <dgm:pt modelId="{1D8FB10F-8CCF-4D45-99C7-B69CDA0360EF}" type="sibTrans" cxnId="{6D52850C-256E-41E7-89E7-CEA21BB2F96C}">
      <dgm:prSet/>
      <dgm:spPr/>
      <dgm:t>
        <a:bodyPr/>
        <a:lstStyle/>
        <a:p>
          <a:endParaRPr lang="en-US"/>
        </a:p>
      </dgm:t>
    </dgm:pt>
    <dgm:pt modelId="{55942B8B-271F-4F7E-BD8D-0177D013F4C0}">
      <dgm:prSet/>
      <dgm:spPr/>
      <dgm:t>
        <a:bodyPr/>
        <a:lstStyle/>
        <a:p>
          <a:pPr rtl="0"/>
          <a:r>
            <a:rPr lang="en-US" dirty="0"/>
            <a:t>Organ donor</a:t>
          </a:r>
        </a:p>
      </dgm:t>
    </dgm:pt>
    <dgm:pt modelId="{CE4E4F5C-370C-463B-AB90-543075C5497B}" type="parTrans" cxnId="{2D5D843B-3C07-45FD-9C04-A345CFDE1E88}">
      <dgm:prSet/>
      <dgm:spPr/>
      <dgm:t>
        <a:bodyPr/>
        <a:lstStyle/>
        <a:p>
          <a:endParaRPr lang="en-US"/>
        </a:p>
      </dgm:t>
    </dgm:pt>
    <dgm:pt modelId="{25A127ED-5D77-4D94-A6B1-72CE237600F9}" type="sibTrans" cxnId="{2D5D843B-3C07-45FD-9C04-A345CFDE1E88}">
      <dgm:prSet/>
      <dgm:spPr/>
      <dgm:t>
        <a:bodyPr/>
        <a:lstStyle/>
        <a:p>
          <a:endParaRPr lang="en-US"/>
        </a:p>
      </dgm:t>
    </dgm:pt>
    <dgm:pt modelId="{2202FC45-9943-49B9-8D0C-859F646FCA8E}">
      <dgm:prSet/>
      <dgm:spPr/>
      <dgm:t>
        <a:bodyPr/>
        <a:lstStyle/>
        <a:p>
          <a:pPr rtl="0"/>
          <a:r>
            <a:rPr lang="en-US" dirty="0"/>
            <a:t>Holidays</a:t>
          </a:r>
        </a:p>
      </dgm:t>
    </dgm:pt>
    <dgm:pt modelId="{A2559E0F-59E0-4354-9167-5DFA0B1483B3}" type="parTrans" cxnId="{B46DA459-F268-4B07-9D66-F8586C5A9B83}">
      <dgm:prSet/>
      <dgm:spPr/>
      <dgm:t>
        <a:bodyPr/>
        <a:lstStyle/>
        <a:p>
          <a:endParaRPr lang="en-US"/>
        </a:p>
      </dgm:t>
    </dgm:pt>
    <dgm:pt modelId="{CACF4DF8-9FA8-478B-A9C4-49898855FD9E}" type="sibTrans" cxnId="{B46DA459-F268-4B07-9D66-F8586C5A9B83}">
      <dgm:prSet/>
      <dgm:spPr/>
      <dgm:t>
        <a:bodyPr/>
        <a:lstStyle/>
        <a:p>
          <a:endParaRPr lang="en-US"/>
        </a:p>
      </dgm:t>
    </dgm:pt>
    <dgm:pt modelId="{C2876F23-B15C-4962-B27A-955040646794}">
      <dgm:prSet/>
      <dgm:spPr/>
      <dgm:t>
        <a:bodyPr/>
        <a:lstStyle/>
        <a:p>
          <a:pPr rtl="0"/>
          <a:r>
            <a:rPr lang="en-US"/>
            <a:t>Funeral</a:t>
          </a:r>
          <a:endParaRPr lang="en-US" dirty="0"/>
        </a:p>
      </dgm:t>
    </dgm:pt>
    <dgm:pt modelId="{5692EF06-394F-4302-A986-0C72A25114BF}" type="parTrans" cxnId="{D843DFAF-3184-4C70-A110-92825DBD91A3}">
      <dgm:prSet/>
      <dgm:spPr/>
      <dgm:t>
        <a:bodyPr/>
        <a:lstStyle/>
        <a:p>
          <a:endParaRPr lang="en-US"/>
        </a:p>
      </dgm:t>
    </dgm:pt>
    <dgm:pt modelId="{EA040034-22D8-4FD8-8C86-A96B7D302DAD}" type="sibTrans" cxnId="{D843DFAF-3184-4C70-A110-92825DBD91A3}">
      <dgm:prSet/>
      <dgm:spPr/>
      <dgm:t>
        <a:bodyPr/>
        <a:lstStyle/>
        <a:p>
          <a:endParaRPr lang="en-US"/>
        </a:p>
      </dgm:t>
    </dgm:pt>
    <dgm:pt modelId="{E3CAAB8D-A4D7-401D-A33E-85EA7A154377}">
      <dgm:prSet/>
      <dgm:spPr/>
      <dgm:t>
        <a:bodyPr/>
        <a:lstStyle/>
        <a:p>
          <a:pPr rtl="0"/>
          <a:r>
            <a:rPr lang="en-US"/>
            <a:t>Military</a:t>
          </a:r>
          <a:endParaRPr lang="en-US" dirty="0"/>
        </a:p>
      </dgm:t>
    </dgm:pt>
    <dgm:pt modelId="{D34CEA8E-830D-4AEE-8E85-FF25C3B2F7D2}" type="parTrans" cxnId="{3AE8545D-2CDF-41E8-B041-4E612CCFBDEA}">
      <dgm:prSet/>
      <dgm:spPr/>
      <dgm:t>
        <a:bodyPr/>
        <a:lstStyle/>
        <a:p>
          <a:endParaRPr lang="en-US"/>
        </a:p>
      </dgm:t>
    </dgm:pt>
    <dgm:pt modelId="{E1EE24B7-DB63-46FF-805C-45854DDCBC4B}" type="sibTrans" cxnId="{3AE8545D-2CDF-41E8-B041-4E612CCFBDEA}">
      <dgm:prSet/>
      <dgm:spPr/>
      <dgm:t>
        <a:bodyPr/>
        <a:lstStyle/>
        <a:p>
          <a:endParaRPr lang="en-US"/>
        </a:p>
      </dgm:t>
    </dgm:pt>
    <dgm:pt modelId="{285BD238-8507-4511-A34D-1D8038EEB68D}">
      <dgm:prSet/>
      <dgm:spPr/>
      <dgm:t>
        <a:bodyPr/>
        <a:lstStyle/>
        <a:p>
          <a:pPr rtl="0"/>
          <a:r>
            <a:rPr lang="en-US"/>
            <a:t>Sick</a:t>
          </a:r>
          <a:endParaRPr lang="en-US" dirty="0"/>
        </a:p>
      </dgm:t>
    </dgm:pt>
    <dgm:pt modelId="{44423DC3-B830-4CA5-886C-314CF997935F}" type="parTrans" cxnId="{82B75C9D-128B-48C4-B110-124FDC290EC3}">
      <dgm:prSet/>
      <dgm:spPr/>
      <dgm:t>
        <a:bodyPr/>
        <a:lstStyle/>
        <a:p>
          <a:endParaRPr lang="en-US"/>
        </a:p>
      </dgm:t>
    </dgm:pt>
    <dgm:pt modelId="{CDC44B0F-BF3E-4012-B613-A3D4498A60F2}" type="sibTrans" cxnId="{82B75C9D-128B-48C4-B110-124FDC290EC3}">
      <dgm:prSet/>
      <dgm:spPr/>
      <dgm:t>
        <a:bodyPr/>
        <a:lstStyle/>
        <a:p>
          <a:endParaRPr lang="en-US"/>
        </a:p>
      </dgm:t>
    </dgm:pt>
    <dgm:pt modelId="{3A1BFDBA-5E18-461A-8074-8D3A4C418754}">
      <dgm:prSet/>
      <dgm:spPr/>
      <dgm:t>
        <a:bodyPr/>
        <a:lstStyle/>
        <a:p>
          <a:pPr rtl="0"/>
          <a:r>
            <a:rPr lang="en-US"/>
            <a:t>1 day per month</a:t>
          </a:r>
          <a:endParaRPr lang="en-US" dirty="0"/>
        </a:p>
      </dgm:t>
    </dgm:pt>
    <dgm:pt modelId="{B09E3A07-EF34-4F44-8558-BBE7DC76BF4E}" type="parTrans" cxnId="{81E3A3D7-AD2E-4C5D-84CB-90FF930797E9}">
      <dgm:prSet/>
      <dgm:spPr/>
      <dgm:t>
        <a:bodyPr/>
        <a:lstStyle/>
        <a:p>
          <a:endParaRPr lang="en-US"/>
        </a:p>
      </dgm:t>
    </dgm:pt>
    <dgm:pt modelId="{04FC3D75-5ED0-4D18-9E64-80260589EFC6}" type="sibTrans" cxnId="{81E3A3D7-AD2E-4C5D-84CB-90FF930797E9}">
      <dgm:prSet/>
      <dgm:spPr/>
      <dgm:t>
        <a:bodyPr/>
        <a:lstStyle/>
        <a:p>
          <a:endParaRPr lang="en-US"/>
        </a:p>
      </dgm:t>
    </dgm:pt>
    <dgm:pt modelId="{1A0299E8-112E-46EF-9F4E-4D1E62EC2BB8}">
      <dgm:prSet/>
      <dgm:spPr/>
      <dgm:t>
        <a:bodyPr/>
        <a:lstStyle/>
        <a:p>
          <a:pPr rtl="0"/>
          <a:r>
            <a:rPr lang="en-US"/>
            <a:t>Vacation</a:t>
          </a:r>
          <a:endParaRPr lang="en-US" dirty="0"/>
        </a:p>
      </dgm:t>
    </dgm:pt>
    <dgm:pt modelId="{E2A6C004-0AF9-423A-B9BA-DE254FA637F3}" type="parTrans" cxnId="{AD7EAF6A-009D-4B19-BA06-424EDC61F1EC}">
      <dgm:prSet/>
      <dgm:spPr/>
      <dgm:t>
        <a:bodyPr/>
        <a:lstStyle/>
        <a:p>
          <a:endParaRPr lang="en-US"/>
        </a:p>
      </dgm:t>
    </dgm:pt>
    <dgm:pt modelId="{1D7B98FB-0D52-43B4-9B1D-131FA8364EC3}" type="sibTrans" cxnId="{AD7EAF6A-009D-4B19-BA06-424EDC61F1EC}">
      <dgm:prSet/>
      <dgm:spPr/>
      <dgm:t>
        <a:bodyPr/>
        <a:lstStyle/>
        <a:p>
          <a:endParaRPr lang="en-US"/>
        </a:p>
      </dgm:t>
    </dgm:pt>
    <dgm:pt modelId="{88603257-D688-4F2C-8A8C-1ACD6FC4FB4A}">
      <dgm:prSet/>
      <dgm:spPr/>
      <dgm:t>
        <a:bodyPr/>
        <a:lstStyle/>
        <a:p>
          <a:pPr rtl="0"/>
          <a:r>
            <a:rPr lang="en-US"/>
            <a:t>12 days: 1-3 years</a:t>
          </a:r>
          <a:endParaRPr lang="en-US" dirty="0"/>
        </a:p>
      </dgm:t>
    </dgm:pt>
    <dgm:pt modelId="{4B762065-D181-4AB5-96F3-2FAC65557CF8}" type="parTrans" cxnId="{454C7AB2-DFE8-4B15-9353-5EC3C32862CD}">
      <dgm:prSet/>
      <dgm:spPr/>
      <dgm:t>
        <a:bodyPr/>
        <a:lstStyle/>
        <a:p>
          <a:endParaRPr lang="en-US"/>
        </a:p>
      </dgm:t>
    </dgm:pt>
    <dgm:pt modelId="{D0ACCD21-64EA-4329-8D55-0D70B2B5D61B}" type="sibTrans" cxnId="{454C7AB2-DFE8-4B15-9353-5EC3C32862CD}">
      <dgm:prSet/>
      <dgm:spPr/>
      <dgm:t>
        <a:bodyPr/>
        <a:lstStyle/>
        <a:p>
          <a:endParaRPr lang="en-US"/>
        </a:p>
      </dgm:t>
    </dgm:pt>
    <dgm:pt modelId="{78327067-39C7-4483-ADCA-FA8076E5BB26}">
      <dgm:prSet/>
      <dgm:spPr/>
      <dgm:t>
        <a:bodyPr/>
        <a:lstStyle/>
        <a:p>
          <a:pPr rtl="0"/>
          <a:r>
            <a:rPr lang="en-US" dirty="0"/>
            <a:t>1 day extra per year</a:t>
          </a:r>
        </a:p>
      </dgm:t>
    </dgm:pt>
    <dgm:pt modelId="{C24C0716-14DA-4718-9B76-3DC342B5616B}" type="parTrans" cxnId="{D0D17D0C-521E-4632-9980-3B023ADDE96B}">
      <dgm:prSet/>
      <dgm:spPr/>
      <dgm:t>
        <a:bodyPr/>
        <a:lstStyle/>
        <a:p>
          <a:endParaRPr lang="en-US"/>
        </a:p>
      </dgm:t>
    </dgm:pt>
    <dgm:pt modelId="{517D7ADF-07B7-4428-8FB9-0B23EF00EAEF}" type="sibTrans" cxnId="{D0D17D0C-521E-4632-9980-3B023ADDE96B}">
      <dgm:prSet/>
      <dgm:spPr/>
      <dgm:t>
        <a:bodyPr/>
        <a:lstStyle/>
        <a:p>
          <a:endParaRPr lang="en-US"/>
        </a:p>
      </dgm:t>
    </dgm:pt>
    <dgm:pt modelId="{665F2423-C32B-4E91-A30D-1ACA1246EC23}">
      <dgm:prSet/>
      <dgm:spPr/>
      <dgm:t>
        <a:bodyPr/>
        <a:lstStyle/>
        <a:p>
          <a:pPr rtl="0"/>
          <a:r>
            <a:rPr lang="en-US" dirty="0"/>
            <a:t>Family military leave</a:t>
          </a:r>
        </a:p>
      </dgm:t>
    </dgm:pt>
    <dgm:pt modelId="{5F55F0C5-B45C-4511-B229-8EF73164B2A0}" type="parTrans" cxnId="{26366BA7-4D5A-4B45-83DE-32A85350A4D0}">
      <dgm:prSet/>
      <dgm:spPr/>
      <dgm:t>
        <a:bodyPr/>
        <a:lstStyle/>
        <a:p>
          <a:endParaRPr lang="en-US"/>
        </a:p>
      </dgm:t>
    </dgm:pt>
    <dgm:pt modelId="{5B4CD83A-BD8F-40D5-91F2-9E5B58BBE2BF}" type="sibTrans" cxnId="{26366BA7-4D5A-4B45-83DE-32A85350A4D0}">
      <dgm:prSet/>
      <dgm:spPr/>
      <dgm:t>
        <a:bodyPr/>
        <a:lstStyle/>
        <a:p>
          <a:endParaRPr lang="en-US"/>
        </a:p>
      </dgm:t>
    </dgm:pt>
    <dgm:pt modelId="{F707CFAD-55F9-43AA-B71F-646D2DA56F9A}">
      <dgm:prSet/>
      <dgm:spPr/>
      <dgm:t>
        <a:bodyPr/>
        <a:lstStyle/>
        <a:p>
          <a:pPr rtl="0"/>
          <a:r>
            <a:rPr lang="en-US" dirty="0"/>
            <a:t>School activity</a:t>
          </a:r>
        </a:p>
      </dgm:t>
    </dgm:pt>
    <dgm:pt modelId="{16769D21-481E-467C-A795-CE0E3C91011E}" type="parTrans" cxnId="{DC299B5C-5CDF-4D7E-8A6F-2BBE81829C4A}">
      <dgm:prSet/>
      <dgm:spPr/>
      <dgm:t>
        <a:bodyPr/>
        <a:lstStyle/>
        <a:p>
          <a:endParaRPr lang="en-US"/>
        </a:p>
      </dgm:t>
    </dgm:pt>
    <dgm:pt modelId="{C31E2975-37B9-4DCC-806B-8BFE9A13CE63}" type="sibTrans" cxnId="{DC299B5C-5CDF-4D7E-8A6F-2BBE81829C4A}">
      <dgm:prSet/>
      <dgm:spPr/>
      <dgm:t>
        <a:bodyPr/>
        <a:lstStyle/>
        <a:p>
          <a:endParaRPr lang="en-US"/>
        </a:p>
      </dgm:t>
    </dgm:pt>
    <dgm:pt modelId="{E4430DD2-F0B1-45FB-8BB8-CB6CCE0B8099}">
      <dgm:prSet/>
      <dgm:spPr/>
      <dgm:t>
        <a:bodyPr/>
        <a:lstStyle/>
        <a:p>
          <a:pPr rtl="0"/>
          <a:r>
            <a:rPr lang="en-US" dirty="0"/>
            <a:t>Non-approved conference</a:t>
          </a:r>
        </a:p>
      </dgm:t>
    </dgm:pt>
    <dgm:pt modelId="{0325A2A9-B095-4820-B518-5132B17C5E7E}" type="parTrans" cxnId="{845D5C89-5F8C-44DC-9658-AFE595754269}">
      <dgm:prSet/>
      <dgm:spPr/>
      <dgm:t>
        <a:bodyPr/>
        <a:lstStyle/>
        <a:p>
          <a:endParaRPr lang="en-US"/>
        </a:p>
      </dgm:t>
    </dgm:pt>
    <dgm:pt modelId="{58BECC93-3067-4799-9786-BE7E4B0BD03A}" type="sibTrans" cxnId="{845D5C89-5F8C-44DC-9658-AFE595754269}">
      <dgm:prSet/>
      <dgm:spPr/>
      <dgm:t>
        <a:bodyPr/>
        <a:lstStyle/>
        <a:p>
          <a:endParaRPr lang="en-US"/>
        </a:p>
      </dgm:t>
    </dgm:pt>
    <dgm:pt modelId="{D9D176CB-772A-4AD2-BA89-081145311C83}">
      <dgm:prSet/>
      <dgm:spPr/>
      <dgm:t>
        <a:bodyPr/>
        <a:lstStyle/>
        <a:p>
          <a:pPr rtl="0"/>
          <a:r>
            <a:rPr lang="en-US" dirty="0"/>
            <a:t>Maternity</a:t>
          </a:r>
        </a:p>
      </dgm:t>
    </dgm:pt>
    <dgm:pt modelId="{1C43BA4C-11FD-4247-B0DC-C3BB11E0AAE7}" type="parTrans" cxnId="{BE003474-7E15-47A7-9018-9A9170DF9055}">
      <dgm:prSet/>
      <dgm:spPr/>
      <dgm:t>
        <a:bodyPr/>
        <a:lstStyle/>
        <a:p>
          <a:endParaRPr lang="en-US"/>
        </a:p>
      </dgm:t>
    </dgm:pt>
    <dgm:pt modelId="{4CF23385-B203-4A7A-92CD-4C9E8CB4C5D8}" type="sibTrans" cxnId="{BE003474-7E15-47A7-9018-9A9170DF9055}">
      <dgm:prSet/>
      <dgm:spPr/>
      <dgm:t>
        <a:bodyPr/>
        <a:lstStyle/>
        <a:p>
          <a:endParaRPr lang="en-US"/>
        </a:p>
      </dgm:t>
    </dgm:pt>
    <dgm:pt modelId="{EFF5FC78-C997-460A-8311-CE9743A63354}" type="pres">
      <dgm:prSet presAssocID="{DF52BED5-1264-43EC-8F96-7A4B606D3924}" presName="Name0" presStyleCnt="0">
        <dgm:presLayoutVars>
          <dgm:dir/>
          <dgm:animLvl val="lvl"/>
          <dgm:resizeHandles val="exact"/>
        </dgm:presLayoutVars>
      </dgm:prSet>
      <dgm:spPr/>
    </dgm:pt>
    <dgm:pt modelId="{5179D53A-1852-4D73-A12A-85A56CE9CD1F}" type="pres">
      <dgm:prSet presAssocID="{50342493-87F5-4762-91C9-24C3BAE14A94}" presName="composite" presStyleCnt="0"/>
      <dgm:spPr/>
    </dgm:pt>
    <dgm:pt modelId="{8B520F65-2E61-4824-A138-B20ED76B4C42}" type="pres">
      <dgm:prSet presAssocID="{50342493-87F5-4762-91C9-24C3BAE14A9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313DE61-A903-4C0A-B3E8-7E72C1C50183}" type="pres">
      <dgm:prSet presAssocID="{50342493-87F5-4762-91C9-24C3BAE14A94}" presName="desTx" presStyleLbl="alignAccFollowNode1" presStyleIdx="0" presStyleCnt="2">
        <dgm:presLayoutVars>
          <dgm:bulletEnabled val="1"/>
        </dgm:presLayoutVars>
      </dgm:prSet>
      <dgm:spPr/>
    </dgm:pt>
    <dgm:pt modelId="{EABDEA10-76DC-4BBB-BD09-52407E7B17FE}" type="pres">
      <dgm:prSet presAssocID="{E61E5096-A2B4-4067-B9C4-5AEC82D0EF93}" presName="space" presStyleCnt="0"/>
      <dgm:spPr/>
    </dgm:pt>
    <dgm:pt modelId="{6FA18116-022C-4CFB-92F4-2C2A71CFAAC0}" type="pres">
      <dgm:prSet presAssocID="{A74690B4-E71B-4581-8754-7B3B53025B06}" presName="composite" presStyleCnt="0"/>
      <dgm:spPr/>
    </dgm:pt>
    <dgm:pt modelId="{F21F4FD3-956C-4014-AAEA-FC545FF9E425}" type="pres">
      <dgm:prSet presAssocID="{A74690B4-E71B-4581-8754-7B3B53025B0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8F00408-AF69-401C-B218-4FED591FCB3E}" type="pres">
      <dgm:prSet presAssocID="{A74690B4-E71B-4581-8754-7B3B53025B0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A05A7207-9ECF-4F4A-AE0A-15366FB87256}" type="presOf" srcId="{EBEE2A4E-D943-47C5-9AA6-F7DE20438288}" destId="{A8F00408-AF69-401C-B218-4FED591FCB3E}" srcOrd="0" destOrd="0" presId="urn:microsoft.com/office/officeart/2005/8/layout/hList1"/>
    <dgm:cxn modelId="{D0D17D0C-521E-4632-9980-3B023ADDE96B}" srcId="{1A0299E8-112E-46EF-9F4E-4D1E62EC2BB8}" destId="{78327067-39C7-4483-ADCA-FA8076E5BB26}" srcOrd="1" destOrd="0" parTransId="{C24C0716-14DA-4718-9B76-3DC342B5616B}" sibTransId="{517D7ADF-07B7-4428-8FB9-0B23EF00EAEF}"/>
    <dgm:cxn modelId="{6D52850C-256E-41E7-89E7-CEA21BB2F96C}" srcId="{50342493-87F5-4762-91C9-24C3BAE14A94}" destId="{94414682-4818-4E94-AC03-2286D044D3B5}" srcOrd="1" destOrd="0" parTransId="{9ECC757D-92F9-4081-940B-A7F4A1C66F9F}" sibTransId="{1D8FB10F-8CCF-4D45-99C7-B69CDA0360EF}"/>
    <dgm:cxn modelId="{59114D1B-F88A-414A-B833-BCF18E50D1DE}" type="presOf" srcId="{B5EF992E-533D-4CFE-A504-4E0035212675}" destId="{0313DE61-A903-4C0A-B3E8-7E72C1C50183}" srcOrd="0" destOrd="0" presId="urn:microsoft.com/office/officeart/2005/8/layout/hList1"/>
    <dgm:cxn modelId="{A9D51C28-B55E-4446-BE1F-D92EE3B6EAE6}" srcId="{DF52BED5-1264-43EC-8F96-7A4B606D3924}" destId="{A74690B4-E71B-4581-8754-7B3B53025B06}" srcOrd="1" destOrd="0" parTransId="{42A3914A-79C8-4D9E-B5CC-FAEA6F48ADEE}" sibTransId="{923DF046-320B-41A5-A25F-63A184F1687F}"/>
    <dgm:cxn modelId="{EDDF673A-95F9-49C3-91D9-BE48515C0467}" srcId="{DF52BED5-1264-43EC-8F96-7A4B606D3924}" destId="{50342493-87F5-4762-91C9-24C3BAE14A94}" srcOrd="0" destOrd="0" parTransId="{211AB599-E313-4E80-9474-2B8911E72F97}" sibTransId="{E61E5096-A2B4-4067-B9C4-5AEC82D0EF93}"/>
    <dgm:cxn modelId="{2D5D843B-3C07-45FD-9C04-A345CFDE1E88}" srcId="{50342493-87F5-4762-91C9-24C3BAE14A94}" destId="{55942B8B-271F-4F7E-BD8D-0177D013F4C0}" srcOrd="2" destOrd="0" parTransId="{CE4E4F5C-370C-463B-AB90-543075C5497B}" sibTransId="{25A127ED-5D77-4D94-A6B1-72CE237600F9}"/>
    <dgm:cxn modelId="{DC299B5C-5CDF-4D7E-8A6F-2BBE81829C4A}" srcId="{A74690B4-E71B-4581-8754-7B3B53025B06}" destId="{F707CFAD-55F9-43AA-B71F-646D2DA56F9A}" srcOrd="2" destOrd="0" parTransId="{16769D21-481E-467C-A795-CE0E3C91011E}" sibTransId="{C31E2975-37B9-4DCC-806B-8BFE9A13CE63}"/>
    <dgm:cxn modelId="{3AE8545D-2CDF-41E8-B041-4E612CCFBDEA}" srcId="{50342493-87F5-4762-91C9-24C3BAE14A94}" destId="{E3CAAB8D-A4D7-401D-A33E-85EA7A154377}" srcOrd="5" destOrd="0" parTransId="{D34CEA8E-830D-4AEE-8E85-FF25C3B2F7D2}" sibTransId="{E1EE24B7-DB63-46FF-805C-45854DDCBC4B}"/>
    <dgm:cxn modelId="{83188563-8C9B-4EB3-BB45-A5C8BB2399F2}" type="presOf" srcId="{88603257-D688-4F2C-8A8C-1ACD6FC4FB4A}" destId="{0313DE61-A903-4C0A-B3E8-7E72C1C50183}" srcOrd="0" destOrd="9" presId="urn:microsoft.com/office/officeart/2005/8/layout/hList1"/>
    <dgm:cxn modelId="{42F57F48-61CB-4B8E-A37E-F183946E5EB5}" type="presOf" srcId="{665F2423-C32B-4E91-A30D-1ACA1246EC23}" destId="{A8F00408-AF69-401C-B218-4FED591FCB3E}" srcOrd="0" destOrd="1" presId="urn:microsoft.com/office/officeart/2005/8/layout/hList1"/>
    <dgm:cxn modelId="{AD7EAF6A-009D-4B19-BA06-424EDC61F1EC}" srcId="{50342493-87F5-4762-91C9-24C3BAE14A94}" destId="{1A0299E8-112E-46EF-9F4E-4D1E62EC2BB8}" srcOrd="7" destOrd="0" parTransId="{E2A6C004-0AF9-423A-B9BA-DE254FA637F3}" sibTransId="{1D7B98FB-0D52-43B4-9B1D-131FA8364EC3}"/>
    <dgm:cxn modelId="{DDFC9A70-C8B2-4D6E-AE69-B34769A61319}" srcId="{A74690B4-E71B-4581-8754-7B3B53025B06}" destId="{EBEE2A4E-D943-47C5-9AA6-F7DE20438288}" srcOrd="0" destOrd="0" parTransId="{CA4BCD16-61FF-4375-B31D-24369D3E5DD8}" sibTransId="{B6A3ED01-F4FB-4956-8CDC-F5B4D5B0F84F}"/>
    <dgm:cxn modelId="{8AF8F351-F825-4D20-A7BE-F96586C3C421}" type="presOf" srcId="{78327067-39C7-4483-ADCA-FA8076E5BB26}" destId="{0313DE61-A903-4C0A-B3E8-7E72C1C50183}" srcOrd="0" destOrd="10" presId="urn:microsoft.com/office/officeart/2005/8/layout/hList1"/>
    <dgm:cxn modelId="{78004153-B9BF-4515-9042-065814943E73}" srcId="{50342493-87F5-4762-91C9-24C3BAE14A94}" destId="{B5EF992E-533D-4CFE-A504-4E0035212675}" srcOrd="0" destOrd="0" parTransId="{A3539F3F-57E4-4825-8A96-3D4604B8AA73}" sibTransId="{55663E93-BD42-4705-831A-1538B28D6716}"/>
    <dgm:cxn modelId="{BE003474-7E15-47A7-9018-9A9170DF9055}" srcId="{A74690B4-E71B-4581-8754-7B3B53025B06}" destId="{D9D176CB-772A-4AD2-BA89-081145311C83}" srcOrd="4" destOrd="0" parTransId="{1C43BA4C-11FD-4247-B0DC-C3BB11E0AAE7}" sibTransId="{4CF23385-B203-4A7A-92CD-4C9E8CB4C5D8}"/>
    <dgm:cxn modelId="{92B65475-86BA-41D7-84E5-5DE4095B5ED2}" type="presOf" srcId="{DF52BED5-1264-43EC-8F96-7A4B606D3924}" destId="{EFF5FC78-C997-460A-8311-CE9743A63354}" srcOrd="0" destOrd="0" presId="urn:microsoft.com/office/officeart/2005/8/layout/hList1"/>
    <dgm:cxn modelId="{B46DA459-F268-4B07-9D66-F8586C5A9B83}" srcId="{50342493-87F5-4762-91C9-24C3BAE14A94}" destId="{2202FC45-9943-49B9-8D0C-859F646FCA8E}" srcOrd="3" destOrd="0" parTransId="{A2559E0F-59E0-4354-9167-5DFA0B1483B3}" sibTransId="{CACF4DF8-9FA8-478B-A9C4-49898855FD9E}"/>
    <dgm:cxn modelId="{4CC2F27B-3477-4533-9B41-3BDA6EBD281B}" type="presOf" srcId="{D9D176CB-772A-4AD2-BA89-081145311C83}" destId="{A8F00408-AF69-401C-B218-4FED591FCB3E}" srcOrd="0" destOrd="4" presId="urn:microsoft.com/office/officeart/2005/8/layout/hList1"/>
    <dgm:cxn modelId="{845D5C89-5F8C-44DC-9658-AFE595754269}" srcId="{A74690B4-E71B-4581-8754-7B3B53025B06}" destId="{E4430DD2-F0B1-45FB-8BB8-CB6CCE0B8099}" srcOrd="3" destOrd="0" parTransId="{0325A2A9-B095-4820-B518-5132B17C5E7E}" sibTransId="{58BECC93-3067-4799-9786-BE7E4B0BD03A}"/>
    <dgm:cxn modelId="{A563608C-2B1B-40C3-9111-8C125E830845}" type="presOf" srcId="{1A0299E8-112E-46EF-9F4E-4D1E62EC2BB8}" destId="{0313DE61-A903-4C0A-B3E8-7E72C1C50183}" srcOrd="0" destOrd="8" presId="urn:microsoft.com/office/officeart/2005/8/layout/hList1"/>
    <dgm:cxn modelId="{C63F3790-165E-447B-95A5-2B4F30709E08}" type="presOf" srcId="{F707CFAD-55F9-43AA-B71F-646D2DA56F9A}" destId="{A8F00408-AF69-401C-B218-4FED591FCB3E}" srcOrd="0" destOrd="2" presId="urn:microsoft.com/office/officeart/2005/8/layout/hList1"/>
    <dgm:cxn modelId="{B44A9497-7BDF-4B12-A1CA-E1CB19DF5144}" type="presOf" srcId="{A74690B4-E71B-4581-8754-7B3B53025B06}" destId="{F21F4FD3-956C-4014-AAEA-FC545FF9E425}" srcOrd="0" destOrd="0" presId="urn:microsoft.com/office/officeart/2005/8/layout/hList1"/>
    <dgm:cxn modelId="{82B75C9D-128B-48C4-B110-124FDC290EC3}" srcId="{50342493-87F5-4762-91C9-24C3BAE14A94}" destId="{285BD238-8507-4511-A34D-1D8038EEB68D}" srcOrd="6" destOrd="0" parTransId="{44423DC3-B830-4CA5-886C-314CF997935F}" sibTransId="{CDC44B0F-BF3E-4012-B613-A3D4498A60F2}"/>
    <dgm:cxn modelId="{5A42C7A5-E725-4EAC-9D87-7AFA91E613B8}" type="presOf" srcId="{2202FC45-9943-49B9-8D0C-859F646FCA8E}" destId="{0313DE61-A903-4C0A-B3E8-7E72C1C50183}" srcOrd="0" destOrd="3" presId="urn:microsoft.com/office/officeart/2005/8/layout/hList1"/>
    <dgm:cxn modelId="{26366BA7-4D5A-4B45-83DE-32A85350A4D0}" srcId="{A74690B4-E71B-4581-8754-7B3B53025B06}" destId="{665F2423-C32B-4E91-A30D-1ACA1246EC23}" srcOrd="1" destOrd="0" parTransId="{5F55F0C5-B45C-4511-B229-8EF73164B2A0}" sibTransId="{5B4CD83A-BD8F-40D5-91F2-9E5B58BBE2BF}"/>
    <dgm:cxn modelId="{C5C3EEA7-7B86-42EC-9DAD-9B5F4A001C7F}" type="presOf" srcId="{94414682-4818-4E94-AC03-2286D044D3B5}" destId="{0313DE61-A903-4C0A-B3E8-7E72C1C50183}" srcOrd="0" destOrd="1" presId="urn:microsoft.com/office/officeart/2005/8/layout/hList1"/>
    <dgm:cxn modelId="{587428AD-E513-442D-8761-3C75A50A1AAC}" type="presOf" srcId="{E4430DD2-F0B1-45FB-8BB8-CB6CCE0B8099}" destId="{A8F00408-AF69-401C-B218-4FED591FCB3E}" srcOrd="0" destOrd="3" presId="urn:microsoft.com/office/officeart/2005/8/layout/hList1"/>
    <dgm:cxn modelId="{D843DFAF-3184-4C70-A110-92825DBD91A3}" srcId="{50342493-87F5-4762-91C9-24C3BAE14A94}" destId="{C2876F23-B15C-4962-B27A-955040646794}" srcOrd="4" destOrd="0" parTransId="{5692EF06-394F-4302-A986-0C72A25114BF}" sibTransId="{EA040034-22D8-4FD8-8C86-A96B7D302DAD}"/>
    <dgm:cxn modelId="{454C7AB2-DFE8-4B15-9353-5EC3C32862CD}" srcId="{1A0299E8-112E-46EF-9F4E-4D1E62EC2BB8}" destId="{88603257-D688-4F2C-8A8C-1ACD6FC4FB4A}" srcOrd="0" destOrd="0" parTransId="{4B762065-D181-4AB5-96F3-2FAC65557CF8}" sibTransId="{D0ACCD21-64EA-4329-8D55-0D70B2B5D61B}"/>
    <dgm:cxn modelId="{CD8AA0B2-0E95-4BE4-9343-B54C27B3CEB0}" type="presOf" srcId="{55942B8B-271F-4F7E-BD8D-0177D013F4C0}" destId="{0313DE61-A903-4C0A-B3E8-7E72C1C50183}" srcOrd="0" destOrd="2" presId="urn:microsoft.com/office/officeart/2005/8/layout/hList1"/>
    <dgm:cxn modelId="{709A8EB5-E66C-472E-BB83-3C2BB1C55C91}" type="presOf" srcId="{50342493-87F5-4762-91C9-24C3BAE14A94}" destId="{8B520F65-2E61-4824-A138-B20ED76B4C42}" srcOrd="0" destOrd="0" presId="urn:microsoft.com/office/officeart/2005/8/layout/hList1"/>
    <dgm:cxn modelId="{789758C1-41A9-4E58-AA20-76C52B8EC7F0}" type="presOf" srcId="{C2876F23-B15C-4962-B27A-955040646794}" destId="{0313DE61-A903-4C0A-B3E8-7E72C1C50183}" srcOrd="0" destOrd="4" presId="urn:microsoft.com/office/officeart/2005/8/layout/hList1"/>
    <dgm:cxn modelId="{F28AFFCF-D383-4B13-93AA-C7E4F92D0256}" type="presOf" srcId="{285BD238-8507-4511-A34D-1D8038EEB68D}" destId="{0313DE61-A903-4C0A-B3E8-7E72C1C50183}" srcOrd="0" destOrd="6" presId="urn:microsoft.com/office/officeart/2005/8/layout/hList1"/>
    <dgm:cxn modelId="{81E3A3D7-AD2E-4C5D-84CB-90FF930797E9}" srcId="{285BD238-8507-4511-A34D-1D8038EEB68D}" destId="{3A1BFDBA-5E18-461A-8074-8D3A4C418754}" srcOrd="0" destOrd="0" parTransId="{B09E3A07-EF34-4F44-8558-BBE7DC76BF4E}" sibTransId="{04FC3D75-5ED0-4D18-9E64-80260589EFC6}"/>
    <dgm:cxn modelId="{9AA59EE3-B0EE-40FE-B19E-3A6969F605BD}" type="presOf" srcId="{3A1BFDBA-5E18-461A-8074-8D3A4C418754}" destId="{0313DE61-A903-4C0A-B3E8-7E72C1C50183}" srcOrd="0" destOrd="7" presId="urn:microsoft.com/office/officeart/2005/8/layout/hList1"/>
    <dgm:cxn modelId="{242469FA-B2B3-4CE3-9153-AB0111985165}" type="presOf" srcId="{E3CAAB8D-A4D7-401D-A33E-85EA7A154377}" destId="{0313DE61-A903-4C0A-B3E8-7E72C1C50183}" srcOrd="0" destOrd="5" presId="urn:microsoft.com/office/officeart/2005/8/layout/hList1"/>
    <dgm:cxn modelId="{33F2AEC3-C662-4B73-9FE8-449A4C3D43AB}" type="presParOf" srcId="{EFF5FC78-C997-460A-8311-CE9743A63354}" destId="{5179D53A-1852-4D73-A12A-85A56CE9CD1F}" srcOrd="0" destOrd="0" presId="urn:microsoft.com/office/officeart/2005/8/layout/hList1"/>
    <dgm:cxn modelId="{C167ABAF-5835-45AB-970F-BB2F8050AC4C}" type="presParOf" srcId="{5179D53A-1852-4D73-A12A-85A56CE9CD1F}" destId="{8B520F65-2E61-4824-A138-B20ED76B4C42}" srcOrd="0" destOrd="0" presId="urn:microsoft.com/office/officeart/2005/8/layout/hList1"/>
    <dgm:cxn modelId="{C6AB357C-3B50-45D2-A5DA-52A098C82221}" type="presParOf" srcId="{5179D53A-1852-4D73-A12A-85A56CE9CD1F}" destId="{0313DE61-A903-4C0A-B3E8-7E72C1C50183}" srcOrd="1" destOrd="0" presId="urn:microsoft.com/office/officeart/2005/8/layout/hList1"/>
    <dgm:cxn modelId="{0F620437-00C1-4FAC-AEC3-24BC482C383E}" type="presParOf" srcId="{EFF5FC78-C997-460A-8311-CE9743A63354}" destId="{EABDEA10-76DC-4BBB-BD09-52407E7B17FE}" srcOrd="1" destOrd="0" presId="urn:microsoft.com/office/officeart/2005/8/layout/hList1"/>
    <dgm:cxn modelId="{F5D34BC9-952B-4A82-8239-32048B00BF99}" type="presParOf" srcId="{EFF5FC78-C997-460A-8311-CE9743A63354}" destId="{6FA18116-022C-4CFB-92F4-2C2A71CFAAC0}" srcOrd="2" destOrd="0" presId="urn:microsoft.com/office/officeart/2005/8/layout/hList1"/>
    <dgm:cxn modelId="{01471491-B124-41F1-9F52-F77F87FE9855}" type="presParOf" srcId="{6FA18116-022C-4CFB-92F4-2C2A71CFAAC0}" destId="{F21F4FD3-956C-4014-AAEA-FC545FF9E425}" srcOrd="0" destOrd="0" presId="urn:microsoft.com/office/officeart/2005/8/layout/hList1"/>
    <dgm:cxn modelId="{26C073D5-04E3-4663-B8BD-EDCE879267D6}" type="presParOf" srcId="{6FA18116-022C-4CFB-92F4-2C2A71CFAAC0}" destId="{A8F00408-AF69-401C-B218-4FED591FCB3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25037C-6A24-440E-AE8F-92D1CE18CCE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B8EB5F1-D37F-4F5B-A882-D869C1B54862}">
      <dgm:prSet phldrT="[Text]" custT="1"/>
      <dgm:spPr/>
      <dgm:t>
        <a:bodyPr/>
        <a:lstStyle/>
        <a:p>
          <a:pPr rtl="0"/>
          <a:r>
            <a:rPr lang="en-US" sz="2000" dirty="0"/>
            <a:t>Supervisor provides paperwork to employee</a:t>
          </a:r>
        </a:p>
      </dgm:t>
    </dgm:pt>
    <dgm:pt modelId="{91E95BBD-C893-465F-90E8-07DC69FBFA37}" type="parTrans" cxnId="{3055ADF0-03DC-42A6-9451-02B9D7152EBD}">
      <dgm:prSet/>
      <dgm:spPr/>
      <dgm:t>
        <a:bodyPr/>
        <a:lstStyle/>
        <a:p>
          <a:endParaRPr lang="en-US"/>
        </a:p>
      </dgm:t>
    </dgm:pt>
    <dgm:pt modelId="{8EB884AC-6DCF-4F36-A817-C63560DB618F}" type="sibTrans" cxnId="{3055ADF0-03DC-42A6-9451-02B9D7152EBD}">
      <dgm:prSet/>
      <dgm:spPr/>
      <dgm:t>
        <a:bodyPr/>
        <a:lstStyle/>
        <a:p>
          <a:endParaRPr lang="en-US"/>
        </a:p>
      </dgm:t>
    </dgm:pt>
    <dgm:pt modelId="{D42D1B1D-DE8F-4A6B-8EDD-DAE51689273B}">
      <dgm:prSet phldrT="[Text]" custT="1"/>
      <dgm:spPr/>
      <dgm:t>
        <a:bodyPr/>
        <a:lstStyle/>
        <a:p>
          <a:pPr algn="ctr"/>
          <a:r>
            <a:rPr lang="en-US" sz="1800" dirty="0"/>
            <a:t>Employee submits paperwork within one week</a:t>
          </a:r>
        </a:p>
        <a:p>
          <a:pPr algn="ctr" rtl="0"/>
          <a:r>
            <a:rPr lang="en-US" sz="1200" dirty="0"/>
            <a:t>Tax forms</a:t>
          </a:r>
        </a:p>
        <a:p>
          <a:pPr algn="ctr" rtl="0"/>
          <a:r>
            <a:rPr lang="en-US" sz="1200" dirty="0"/>
            <a:t>401(k)</a:t>
          </a:r>
        </a:p>
        <a:p>
          <a:pPr algn="ctr" rtl="0"/>
          <a:r>
            <a:rPr lang="en-US" sz="1200" dirty="0"/>
            <a:t>Emergency contact information</a:t>
          </a:r>
        </a:p>
      </dgm:t>
    </dgm:pt>
    <dgm:pt modelId="{CEBA5F1E-E06B-4310-8BAA-F1807B8125F7}" type="parTrans" cxnId="{39459937-DED9-45E9-954A-437C2CAAF680}">
      <dgm:prSet/>
      <dgm:spPr/>
      <dgm:t>
        <a:bodyPr/>
        <a:lstStyle/>
        <a:p>
          <a:endParaRPr lang="en-US"/>
        </a:p>
      </dgm:t>
    </dgm:pt>
    <dgm:pt modelId="{ED978E75-AB2C-4819-8DE2-8B2303446680}" type="sibTrans" cxnId="{39459937-DED9-45E9-954A-437C2CAAF680}">
      <dgm:prSet/>
      <dgm:spPr/>
      <dgm:t>
        <a:bodyPr/>
        <a:lstStyle/>
        <a:p>
          <a:endParaRPr lang="en-US"/>
        </a:p>
      </dgm:t>
    </dgm:pt>
    <dgm:pt modelId="{13B41033-AABB-4AF3-B1B5-9B04D69AC950}" type="pres">
      <dgm:prSet presAssocID="{2D25037C-6A24-440E-AE8F-92D1CE18CCE2}" presName="Name0" presStyleCnt="0">
        <dgm:presLayoutVars>
          <dgm:dir/>
          <dgm:animLvl val="lvl"/>
          <dgm:resizeHandles val="exact"/>
        </dgm:presLayoutVars>
      </dgm:prSet>
      <dgm:spPr/>
    </dgm:pt>
    <dgm:pt modelId="{E8198BB0-40FD-416C-A193-D18770E315F0}" type="pres">
      <dgm:prSet presAssocID="{0B8EB5F1-D37F-4F5B-A882-D869C1B54862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B57B1FC1-FF67-4F91-8DF4-86687243200E}" type="pres">
      <dgm:prSet presAssocID="{8EB884AC-6DCF-4F36-A817-C63560DB618F}" presName="parTxOnlySpace" presStyleCnt="0"/>
      <dgm:spPr/>
    </dgm:pt>
    <dgm:pt modelId="{BCD317F3-FD72-4365-A083-57F16C10037E}" type="pres">
      <dgm:prSet presAssocID="{D42D1B1D-DE8F-4A6B-8EDD-DAE51689273B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B9775816-49BB-4622-9478-F0E8ED260F4A}" type="presOf" srcId="{D42D1B1D-DE8F-4A6B-8EDD-DAE51689273B}" destId="{BCD317F3-FD72-4365-A083-57F16C10037E}" srcOrd="0" destOrd="0" presId="urn:microsoft.com/office/officeart/2005/8/layout/chevron1"/>
    <dgm:cxn modelId="{39459937-DED9-45E9-954A-437C2CAAF680}" srcId="{2D25037C-6A24-440E-AE8F-92D1CE18CCE2}" destId="{D42D1B1D-DE8F-4A6B-8EDD-DAE51689273B}" srcOrd="1" destOrd="0" parTransId="{CEBA5F1E-E06B-4310-8BAA-F1807B8125F7}" sibTransId="{ED978E75-AB2C-4819-8DE2-8B2303446680}"/>
    <dgm:cxn modelId="{5D30884B-BC8E-44D0-ACF7-D68D09C45B14}" type="presOf" srcId="{0B8EB5F1-D37F-4F5B-A882-D869C1B54862}" destId="{E8198BB0-40FD-416C-A193-D18770E315F0}" srcOrd="0" destOrd="0" presId="urn:microsoft.com/office/officeart/2005/8/layout/chevron1"/>
    <dgm:cxn modelId="{896573A6-587C-45E0-8BA1-F6EF25278B0C}" type="presOf" srcId="{2D25037C-6A24-440E-AE8F-92D1CE18CCE2}" destId="{13B41033-AABB-4AF3-B1B5-9B04D69AC950}" srcOrd="0" destOrd="0" presId="urn:microsoft.com/office/officeart/2005/8/layout/chevron1"/>
    <dgm:cxn modelId="{3055ADF0-03DC-42A6-9451-02B9D7152EBD}" srcId="{2D25037C-6A24-440E-AE8F-92D1CE18CCE2}" destId="{0B8EB5F1-D37F-4F5B-A882-D869C1B54862}" srcOrd="0" destOrd="0" parTransId="{91E95BBD-C893-465F-90E8-07DC69FBFA37}" sibTransId="{8EB884AC-6DCF-4F36-A817-C63560DB618F}"/>
    <dgm:cxn modelId="{9439F999-1A23-49A7-B01F-D2E49DAAFAD0}" type="presParOf" srcId="{13B41033-AABB-4AF3-B1B5-9B04D69AC950}" destId="{E8198BB0-40FD-416C-A193-D18770E315F0}" srcOrd="0" destOrd="0" presId="urn:microsoft.com/office/officeart/2005/8/layout/chevron1"/>
    <dgm:cxn modelId="{FBC8C8DD-0B2E-41D3-B697-89FA6BB0B146}" type="presParOf" srcId="{13B41033-AABB-4AF3-B1B5-9B04D69AC950}" destId="{B57B1FC1-FF67-4F91-8DF4-86687243200E}" srcOrd="1" destOrd="0" presId="urn:microsoft.com/office/officeart/2005/8/layout/chevron1"/>
    <dgm:cxn modelId="{BE7CB468-62B2-41E5-BE86-B001C9D22FB7}" type="presParOf" srcId="{13B41033-AABB-4AF3-B1B5-9B04D69AC950}" destId="{BCD317F3-FD72-4365-A083-57F16C10037E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885F0A-EE86-4346-982D-222FDA493E93}">
      <dsp:nvSpPr>
        <dsp:cNvPr id="0" name=""/>
        <dsp:cNvSpPr/>
      </dsp:nvSpPr>
      <dsp:spPr>
        <a:xfrm>
          <a:off x="0" y="55411"/>
          <a:ext cx="5950801" cy="42120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</a:rPr>
            <a:t>About AdWorks</a:t>
          </a:r>
        </a:p>
      </dsp:txBody>
      <dsp:txXfrm>
        <a:off x="20561" y="75972"/>
        <a:ext cx="5909679" cy="380078"/>
      </dsp:txXfrm>
    </dsp:sp>
    <dsp:sp modelId="{A08ACECB-1B59-4987-AD39-A05ACC1FA13B}">
      <dsp:nvSpPr>
        <dsp:cNvPr id="0" name=""/>
        <dsp:cNvSpPr/>
      </dsp:nvSpPr>
      <dsp:spPr>
        <a:xfrm>
          <a:off x="0" y="528451"/>
          <a:ext cx="5950801" cy="421200"/>
        </a:xfrm>
        <a:prstGeom prst="roundRect">
          <a:avLst/>
        </a:prstGeom>
        <a:solidFill>
          <a:schemeClr val="accent2">
            <a:shade val="80000"/>
            <a:hueOff val="14101"/>
            <a:satOff val="23"/>
            <a:lumOff val="40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</a:rPr>
            <a:t>Accomplishments</a:t>
          </a:r>
        </a:p>
      </dsp:txBody>
      <dsp:txXfrm>
        <a:off x="20561" y="549012"/>
        <a:ext cx="5909679" cy="380078"/>
      </dsp:txXfrm>
    </dsp:sp>
    <dsp:sp modelId="{96DEE890-97ED-4986-8830-37DBF8FD0E0E}">
      <dsp:nvSpPr>
        <dsp:cNvPr id="0" name=""/>
        <dsp:cNvSpPr/>
      </dsp:nvSpPr>
      <dsp:spPr>
        <a:xfrm>
          <a:off x="0" y="1001491"/>
          <a:ext cx="5950801" cy="421200"/>
        </a:xfrm>
        <a:prstGeom prst="roundRect">
          <a:avLst/>
        </a:prstGeom>
        <a:solidFill>
          <a:schemeClr val="accent2">
            <a:shade val="80000"/>
            <a:hueOff val="28202"/>
            <a:satOff val="45"/>
            <a:lumOff val="81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</a:rPr>
            <a:t>Organization</a:t>
          </a:r>
        </a:p>
      </dsp:txBody>
      <dsp:txXfrm>
        <a:off x="20561" y="1022052"/>
        <a:ext cx="5909679" cy="380078"/>
      </dsp:txXfrm>
    </dsp:sp>
    <dsp:sp modelId="{26082038-E7D7-4B88-9901-1FEF7B437361}">
      <dsp:nvSpPr>
        <dsp:cNvPr id="0" name=""/>
        <dsp:cNvSpPr/>
      </dsp:nvSpPr>
      <dsp:spPr>
        <a:xfrm>
          <a:off x="0" y="1474531"/>
          <a:ext cx="5950801" cy="421200"/>
        </a:xfrm>
        <a:prstGeom prst="roundRect">
          <a:avLst/>
        </a:prstGeom>
        <a:solidFill>
          <a:schemeClr val="accent2">
            <a:shade val="80000"/>
            <a:hueOff val="42302"/>
            <a:satOff val="68"/>
            <a:lumOff val="121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</a:rPr>
            <a:t>Working with Clients</a:t>
          </a:r>
        </a:p>
      </dsp:txBody>
      <dsp:txXfrm>
        <a:off x="20561" y="1495092"/>
        <a:ext cx="5909679" cy="380078"/>
      </dsp:txXfrm>
    </dsp:sp>
    <dsp:sp modelId="{D33590D4-2843-41C9-A077-7351FC5C7577}">
      <dsp:nvSpPr>
        <dsp:cNvPr id="0" name=""/>
        <dsp:cNvSpPr/>
      </dsp:nvSpPr>
      <dsp:spPr>
        <a:xfrm>
          <a:off x="0" y="1947571"/>
          <a:ext cx="5950801" cy="421200"/>
        </a:xfrm>
        <a:prstGeom prst="roundRect">
          <a:avLst/>
        </a:prstGeom>
        <a:solidFill>
          <a:schemeClr val="accent2">
            <a:shade val="80000"/>
            <a:hueOff val="56403"/>
            <a:satOff val="91"/>
            <a:lumOff val="162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</a:rPr>
            <a:t>Health Insurance</a:t>
          </a:r>
        </a:p>
      </dsp:txBody>
      <dsp:txXfrm>
        <a:off x="20561" y="1968132"/>
        <a:ext cx="5909679" cy="380078"/>
      </dsp:txXfrm>
    </dsp:sp>
    <dsp:sp modelId="{9A6AE5AD-EC98-4ABA-994D-CB8098D5256F}">
      <dsp:nvSpPr>
        <dsp:cNvPr id="0" name=""/>
        <dsp:cNvSpPr/>
      </dsp:nvSpPr>
      <dsp:spPr>
        <a:xfrm>
          <a:off x="0" y="2420611"/>
          <a:ext cx="5950801" cy="421200"/>
        </a:xfrm>
        <a:prstGeom prst="roundRect">
          <a:avLst/>
        </a:prstGeom>
        <a:solidFill>
          <a:schemeClr val="accent2">
            <a:shade val="80000"/>
            <a:hueOff val="70504"/>
            <a:satOff val="113"/>
            <a:lumOff val="20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</a:rPr>
            <a:t>Leave Time</a:t>
          </a:r>
        </a:p>
      </dsp:txBody>
      <dsp:txXfrm>
        <a:off x="20561" y="2441172"/>
        <a:ext cx="5909679" cy="380078"/>
      </dsp:txXfrm>
    </dsp:sp>
    <dsp:sp modelId="{047C6185-8A33-4FDA-BE39-B0175176EA04}">
      <dsp:nvSpPr>
        <dsp:cNvPr id="0" name=""/>
        <dsp:cNvSpPr/>
      </dsp:nvSpPr>
      <dsp:spPr>
        <a:xfrm>
          <a:off x="0" y="2893651"/>
          <a:ext cx="5950801" cy="421200"/>
        </a:xfrm>
        <a:prstGeom prst="roundRect">
          <a:avLst/>
        </a:prstGeom>
        <a:solidFill>
          <a:schemeClr val="accent2">
            <a:shade val="80000"/>
            <a:hueOff val="84605"/>
            <a:satOff val="136"/>
            <a:lumOff val="243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</a:rPr>
            <a:t>Paperwork Process</a:t>
          </a:r>
        </a:p>
      </dsp:txBody>
      <dsp:txXfrm>
        <a:off x="20561" y="2914212"/>
        <a:ext cx="5909679" cy="3800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59ACA-CDE8-4824-8BFD-1E95CDA94245}">
      <dsp:nvSpPr>
        <dsp:cNvPr id="0" name=""/>
        <dsp:cNvSpPr/>
      </dsp:nvSpPr>
      <dsp:spPr>
        <a:xfrm>
          <a:off x="6971072" y="1866543"/>
          <a:ext cx="91440" cy="3476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762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8B4818-5DE7-4725-9E9D-D9941718C914}">
      <dsp:nvSpPr>
        <dsp:cNvPr id="0" name=""/>
        <dsp:cNvSpPr/>
      </dsp:nvSpPr>
      <dsp:spPr>
        <a:xfrm>
          <a:off x="4825478" y="759929"/>
          <a:ext cx="2191314" cy="347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894"/>
              </a:lnTo>
              <a:lnTo>
                <a:pt x="2191314" y="236894"/>
              </a:lnTo>
              <a:lnTo>
                <a:pt x="2191314" y="34762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199B66-D953-4362-B90C-E1CB79E127D9}">
      <dsp:nvSpPr>
        <dsp:cNvPr id="0" name=""/>
        <dsp:cNvSpPr/>
      </dsp:nvSpPr>
      <dsp:spPr>
        <a:xfrm>
          <a:off x="5510196" y="1866543"/>
          <a:ext cx="91440" cy="3476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762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54BFEA-3A27-41CB-BCDF-094F69F84BD6}">
      <dsp:nvSpPr>
        <dsp:cNvPr id="0" name=""/>
        <dsp:cNvSpPr/>
      </dsp:nvSpPr>
      <dsp:spPr>
        <a:xfrm>
          <a:off x="4825478" y="759929"/>
          <a:ext cx="730438" cy="347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894"/>
              </a:lnTo>
              <a:lnTo>
                <a:pt x="730438" y="236894"/>
              </a:lnTo>
              <a:lnTo>
                <a:pt x="730438" y="34762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EE5D42-4B5F-4D2F-9B68-A47DD1E154E7}">
      <dsp:nvSpPr>
        <dsp:cNvPr id="0" name=""/>
        <dsp:cNvSpPr/>
      </dsp:nvSpPr>
      <dsp:spPr>
        <a:xfrm>
          <a:off x="4095039" y="2973156"/>
          <a:ext cx="730438" cy="347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894"/>
              </a:lnTo>
              <a:lnTo>
                <a:pt x="730438" y="236894"/>
              </a:lnTo>
              <a:lnTo>
                <a:pt x="730438" y="34762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A19DE9-6B6F-4B40-AAED-C3367E07BE16}">
      <dsp:nvSpPr>
        <dsp:cNvPr id="0" name=""/>
        <dsp:cNvSpPr/>
      </dsp:nvSpPr>
      <dsp:spPr>
        <a:xfrm>
          <a:off x="3364601" y="2973156"/>
          <a:ext cx="730438" cy="347622"/>
        </a:xfrm>
        <a:custGeom>
          <a:avLst/>
          <a:gdLst/>
          <a:ahLst/>
          <a:cxnLst/>
          <a:rect l="0" t="0" r="0" b="0"/>
          <a:pathLst>
            <a:path>
              <a:moveTo>
                <a:pt x="730438" y="0"/>
              </a:moveTo>
              <a:lnTo>
                <a:pt x="730438" y="236894"/>
              </a:lnTo>
              <a:lnTo>
                <a:pt x="0" y="236894"/>
              </a:lnTo>
              <a:lnTo>
                <a:pt x="0" y="34762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A4F449-B349-43DC-9855-FF1E33D06AD1}">
      <dsp:nvSpPr>
        <dsp:cNvPr id="0" name=""/>
        <dsp:cNvSpPr/>
      </dsp:nvSpPr>
      <dsp:spPr>
        <a:xfrm>
          <a:off x="4049319" y="1866543"/>
          <a:ext cx="91440" cy="3476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762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A41EB3-DE1A-415E-9047-C3CF3BE5115E}">
      <dsp:nvSpPr>
        <dsp:cNvPr id="0" name=""/>
        <dsp:cNvSpPr/>
      </dsp:nvSpPr>
      <dsp:spPr>
        <a:xfrm>
          <a:off x="4095039" y="759929"/>
          <a:ext cx="730438" cy="347622"/>
        </a:xfrm>
        <a:custGeom>
          <a:avLst/>
          <a:gdLst/>
          <a:ahLst/>
          <a:cxnLst/>
          <a:rect l="0" t="0" r="0" b="0"/>
          <a:pathLst>
            <a:path>
              <a:moveTo>
                <a:pt x="730438" y="0"/>
              </a:moveTo>
              <a:lnTo>
                <a:pt x="730438" y="236894"/>
              </a:lnTo>
              <a:lnTo>
                <a:pt x="0" y="236894"/>
              </a:lnTo>
              <a:lnTo>
                <a:pt x="0" y="34762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A8B9B-E7D9-4CC0-8E5C-28D657A56363}">
      <dsp:nvSpPr>
        <dsp:cNvPr id="0" name=""/>
        <dsp:cNvSpPr/>
      </dsp:nvSpPr>
      <dsp:spPr>
        <a:xfrm>
          <a:off x="2634163" y="759929"/>
          <a:ext cx="2191314" cy="347622"/>
        </a:xfrm>
        <a:custGeom>
          <a:avLst/>
          <a:gdLst/>
          <a:ahLst/>
          <a:cxnLst/>
          <a:rect l="0" t="0" r="0" b="0"/>
          <a:pathLst>
            <a:path>
              <a:moveTo>
                <a:pt x="2191314" y="0"/>
              </a:moveTo>
              <a:lnTo>
                <a:pt x="2191314" y="236894"/>
              </a:lnTo>
              <a:lnTo>
                <a:pt x="0" y="236894"/>
              </a:lnTo>
              <a:lnTo>
                <a:pt x="0" y="34762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47DE60-38F7-44E5-91B4-251B9FCA5617}">
      <dsp:nvSpPr>
        <dsp:cNvPr id="0" name=""/>
        <dsp:cNvSpPr/>
      </dsp:nvSpPr>
      <dsp:spPr>
        <a:xfrm>
          <a:off x="4227846" y="937"/>
          <a:ext cx="1195262" cy="758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3FB153-5993-463F-A439-4E1527B7E48B}">
      <dsp:nvSpPr>
        <dsp:cNvPr id="0" name=""/>
        <dsp:cNvSpPr/>
      </dsp:nvSpPr>
      <dsp:spPr>
        <a:xfrm>
          <a:off x="4360653" y="127104"/>
          <a:ext cx="1195262" cy="7589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Liz Doe, President</a:t>
          </a:r>
        </a:p>
      </dsp:txBody>
      <dsp:txXfrm>
        <a:off x="4382883" y="149334"/>
        <a:ext cx="1150802" cy="714531"/>
      </dsp:txXfrm>
    </dsp:sp>
    <dsp:sp modelId="{C94D316A-27B2-47AC-949C-B5B156226284}">
      <dsp:nvSpPr>
        <dsp:cNvPr id="0" name=""/>
        <dsp:cNvSpPr/>
      </dsp:nvSpPr>
      <dsp:spPr>
        <a:xfrm>
          <a:off x="2036532" y="1107551"/>
          <a:ext cx="1195262" cy="758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5A89D3-A297-4ACA-BD08-3F16F90A03D3}">
      <dsp:nvSpPr>
        <dsp:cNvPr id="0" name=""/>
        <dsp:cNvSpPr/>
      </dsp:nvSpPr>
      <dsp:spPr>
        <a:xfrm>
          <a:off x="2169339" y="1233718"/>
          <a:ext cx="1195262" cy="7589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Marcus James, Head of Accounting</a:t>
          </a:r>
        </a:p>
      </dsp:txBody>
      <dsp:txXfrm>
        <a:off x="2191569" y="1255948"/>
        <a:ext cx="1150802" cy="714531"/>
      </dsp:txXfrm>
    </dsp:sp>
    <dsp:sp modelId="{25D753D0-C818-490D-8D4F-FC10360AEC1B}">
      <dsp:nvSpPr>
        <dsp:cNvPr id="0" name=""/>
        <dsp:cNvSpPr/>
      </dsp:nvSpPr>
      <dsp:spPr>
        <a:xfrm>
          <a:off x="3497408" y="1107551"/>
          <a:ext cx="1195262" cy="758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FD22F7-C23F-49A2-86E9-F4BAEB466116}">
      <dsp:nvSpPr>
        <dsp:cNvPr id="0" name=""/>
        <dsp:cNvSpPr/>
      </dsp:nvSpPr>
      <dsp:spPr>
        <a:xfrm>
          <a:off x="3630215" y="1233718"/>
          <a:ext cx="1195262" cy="7589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Bob Roberts, Sales Chief</a:t>
          </a:r>
        </a:p>
      </dsp:txBody>
      <dsp:txXfrm>
        <a:off x="3652445" y="1255948"/>
        <a:ext cx="1150802" cy="714531"/>
      </dsp:txXfrm>
    </dsp:sp>
    <dsp:sp modelId="{09F3091B-74A0-4FFF-B16C-9C04EAB95D98}">
      <dsp:nvSpPr>
        <dsp:cNvPr id="0" name=""/>
        <dsp:cNvSpPr/>
      </dsp:nvSpPr>
      <dsp:spPr>
        <a:xfrm>
          <a:off x="3497408" y="2214165"/>
          <a:ext cx="1195262" cy="758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D105D6-B841-4A57-8D79-A8BBE429B85E}">
      <dsp:nvSpPr>
        <dsp:cNvPr id="0" name=""/>
        <dsp:cNvSpPr/>
      </dsp:nvSpPr>
      <dsp:spPr>
        <a:xfrm>
          <a:off x="3630215" y="2340331"/>
          <a:ext cx="1195262" cy="7589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Jim Francks, Head Salesperson</a:t>
          </a:r>
        </a:p>
      </dsp:txBody>
      <dsp:txXfrm>
        <a:off x="3652445" y="2362561"/>
        <a:ext cx="1150802" cy="714531"/>
      </dsp:txXfrm>
    </dsp:sp>
    <dsp:sp modelId="{A22DD009-DACD-434C-A296-C71F58556982}">
      <dsp:nvSpPr>
        <dsp:cNvPr id="0" name=""/>
        <dsp:cNvSpPr/>
      </dsp:nvSpPr>
      <dsp:spPr>
        <a:xfrm>
          <a:off x="2766970" y="3320779"/>
          <a:ext cx="1195262" cy="758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7BCEFE-FF61-4873-BADA-A5B45DA8D5ED}">
      <dsp:nvSpPr>
        <dsp:cNvPr id="0" name=""/>
        <dsp:cNvSpPr/>
      </dsp:nvSpPr>
      <dsp:spPr>
        <a:xfrm>
          <a:off x="2899777" y="3446945"/>
          <a:ext cx="1195262" cy="7589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Beth White, Salesperson</a:t>
          </a:r>
        </a:p>
      </dsp:txBody>
      <dsp:txXfrm>
        <a:off x="2922007" y="3469175"/>
        <a:ext cx="1150802" cy="714531"/>
      </dsp:txXfrm>
    </dsp:sp>
    <dsp:sp modelId="{E92849FF-0EA8-4720-B40B-BFE8FEEC4EDD}">
      <dsp:nvSpPr>
        <dsp:cNvPr id="0" name=""/>
        <dsp:cNvSpPr/>
      </dsp:nvSpPr>
      <dsp:spPr>
        <a:xfrm>
          <a:off x="4227846" y="3320779"/>
          <a:ext cx="1195262" cy="758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207272-A1C5-49FD-AB24-5A7CF5848350}">
      <dsp:nvSpPr>
        <dsp:cNvPr id="0" name=""/>
        <dsp:cNvSpPr/>
      </dsp:nvSpPr>
      <dsp:spPr>
        <a:xfrm>
          <a:off x="4360653" y="3446945"/>
          <a:ext cx="1195262" cy="7589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Luiz Ramierez, Salesperson</a:t>
          </a:r>
        </a:p>
      </dsp:txBody>
      <dsp:txXfrm>
        <a:off x="4382883" y="3469175"/>
        <a:ext cx="1150802" cy="714531"/>
      </dsp:txXfrm>
    </dsp:sp>
    <dsp:sp modelId="{43B233D9-59E6-40DC-B1CD-73BFE3B9DCF0}">
      <dsp:nvSpPr>
        <dsp:cNvPr id="0" name=""/>
        <dsp:cNvSpPr/>
      </dsp:nvSpPr>
      <dsp:spPr>
        <a:xfrm>
          <a:off x="4958284" y="1107551"/>
          <a:ext cx="1195262" cy="758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3C7475-5011-4DFC-AA12-587A4FD8D169}">
      <dsp:nvSpPr>
        <dsp:cNvPr id="0" name=""/>
        <dsp:cNvSpPr/>
      </dsp:nvSpPr>
      <dsp:spPr>
        <a:xfrm>
          <a:off x="5091091" y="1233718"/>
          <a:ext cx="1195262" cy="7589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Elizabeth Walter, </a:t>
          </a:r>
        </a:p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Design Specialist</a:t>
          </a:r>
        </a:p>
      </dsp:txBody>
      <dsp:txXfrm>
        <a:off x="5113321" y="1255948"/>
        <a:ext cx="1150802" cy="714531"/>
      </dsp:txXfrm>
    </dsp:sp>
    <dsp:sp modelId="{DCBD1635-4BDE-4ABD-B209-8EAF71328662}">
      <dsp:nvSpPr>
        <dsp:cNvPr id="0" name=""/>
        <dsp:cNvSpPr/>
      </dsp:nvSpPr>
      <dsp:spPr>
        <a:xfrm>
          <a:off x="4958284" y="2214165"/>
          <a:ext cx="1195262" cy="758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CAE587-C539-4D43-857A-A83EB31C54FA}">
      <dsp:nvSpPr>
        <dsp:cNvPr id="0" name=""/>
        <dsp:cNvSpPr/>
      </dsp:nvSpPr>
      <dsp:spPr>
        <a:xfrm>
          <a:off x="5091091" y="2340331"/>
          <a:ext cx="1195262" cy="7589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Todd Ham, Designer</a:t>
          </a:r>
        </a:p>
      </dsp:txBody>
      <dsp:txXfrm>
        <a:off x="5113321" y="2362561"/>
        <a:ext cx="1150802" cy="714531"/>
      </dsp:txXfrm>
    </dsp:sp>
    <dsp:sp modelId="{8375EECC-2586-48E7-9FA7-F6876F479547}">
      <dsp:nvSpPr>
        <dsp:cNvPr id="0" name=""/>
        <dsp:cNvSpPr/>
      </dsp:nvSpPr>
      <dsp:spPr>
        <a:xfrm>
          <a:off x="6419161" y="1107551"/>
          <a:ext cx="1195262" cy="758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A2673F-B369-4575-8C5A-BECEBEA6DDFC}">
      <dsp:nvSpPr>
        <dsp:cNvPr id="0" name=""/>
        <dsp:cNvSpPr/>
      </dsp:nvSpPr>
      <dsp:spPr>
        <a:xfrm>
          <a:off x="6551968" y="1233718"/>
          <a:ext cx="1195262" cy="7589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Tom Bridge, Head of Advertising</a:t>
          </a:r>
        </a:p>
      </dsp:txBody>
      <dsp:txXfrm>
        <a:off x="6574198" y="1255948"/>
        <a:ext cx="1150802" cy="714531"/>
      </dsp:txXfrm>
    </dsp:sp>
    <dsp:sp modelId="{573F89A3-84BA-45C3-BBDB-3D68D5CCEC7A}">
      <dsp:nvSpPr>
        <dsp:cNvPr id="0" name=""/>
        <dsp:cNvSpPr/>
      </dsp:nvSpPr>
      <dsp:spPr>
        <a:xfrm>
          <a:off x="6419161" y="2214165"/>
          <a:ext cx="1195262" cy="758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A11384-D140-4847-B723-D223D443115E}">
      <dsp:nvSpPr>
        <dsp:cNvPr id="0" name=""/>
        <dsp:cNvSpPr/>
      </dsp:nvSpPr>
      <dsp:spPr>
        <a:xfrm>
          <a:off x="6551968" y="2340331"/>
          <a:ext cx="1195262" cy="7589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Katie Drew, Associate</a:t>
          </a:r>
        </a:p>
      </dsp:txBody>
      <dsp:txXfrm>
        <a:off x="6574198" y="2362561"/>
        <a:ext cx="1150802" cy="7145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8B3FC-9F02-41E6-8C62-106AA055D011}">
      <dsp:nvSpPr>
        <dsp:cNvPr id="0" name=""/>
        <dsp:cNvSpPr/>
      </dsp:nvSpPr>
      <dsp:spPr>
        <a:xfrm>
          <a:off x="3863869" y="2150599"/>
          <a:ext cx="2056023" cy="2056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Satisfied Client</a:t>
          </a:r>
        </a:p>
      </dsp:txBody>
      <dsp:txXfrm>
        <a:off x="4164967" y="2451697"/>
        <a:ext cx="1453827" cy="1453827"/>
      </dsp:txXfrm>
    </dsp:sp>
    <dsp:sp modelId="{43ECF5E7-5A4C-46D8-9AC6-27C79D9D1377}">
      <dsp:nvSpPr>
        <dsp:cNvPr id="0" name=""/>
        <dsp:cNvSpPr/>
      </dsp:nvSpPr>
      <dsp:spPr>
        <a:xfrm rot="20700000">
          <a:off x="5944730" y="2398813"/>
          <a:ext cx="1527935" cy="58596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4CB53-4211-4624-8963-B57B50D640DE}">
      <dsp:nvSpPr>
        <dsp:cNvPr id="0" name=""/>
        <dsp:cNvSpPr/>
      </dsp:nvSpPr>
      <dsp:spPr>
        <a:xfrm>
          <a:off x="6470023" y="1712778"/>
          <a:ext cx="1953222" cy="15625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Media Relations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Contact media outlets</a:t>
          </a:r>
        </a:p>
      </dsp:txBody>
      <dsp:txXfrm>
        <a:off x="6515789" y="1758544"/>
        <a:ext cx="1861690" cy="1471045"/>
      </dsp:txXfrm>
    </dsp:sp>
    <dsp:sp modelId="{09EAB628-81E1-48D7-B19B-619EDE0204F6}">
      <dsp:nvSpPr>
        <dsp:cNvPr id="0" name=""/>
        <dsp:cNvSpPr/>
      </dsp:nvSpPr>
      <dsp:spPr>
        <a:xfrm rot="17700000">
          <a:off x="4922819" y="1180947"/>
          <a:ext cx="1527935" cy="585966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40C4A-3B9C-427E-B694-09E017BD0B50}">
      <dsp:nvSpPr>
        <dsp:cNvPr id="0" name=""/>
        <dsp:cNvSpPr/>
      </dsp:nvSpPr>
      <dsp:spPr>
        <a:xfrm>
          <a:off x="5033042" y="251"/>
          <a:ext cx="1953222" cy="156257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Sales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Main content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Sell ad space</a:t>
          </a:r>
        </a:p>
      </dsp:txBody>
      <dsp:txXfrm>
        <a:off x="5078808" y="46017"/>
        <a:ext cx="1861690" cy="1471045"/>
      </dsp:txXfrm>
    </dsp:sp>
    <dsp:sp modelId="{60C9A54F-C5FB-4ED9-9F11-1D3395C946ED}">
      <dsp:nvSpPr>
        <dsp:cNvPr id="0" name=""/>
        <dsp:cNvSpPr/>
      </dsp:nvSpPr>
      <dsp:spPr>
        <a:xfrm rot="14700000">
          <a:off x="3333008" y="1180947"/>
          <a:ext cx="1527935" cy="585966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E8256-DC22-4191-9246-58BF1311B284}">
      <dsp:nvSpPr>
        <dsp:cNvPr id="0" name=""/>
        <dsp:cNvSpPr/>
      </dsp:nvSpPr>
      <dsp:spPr>
        <a:xfrm>
          <a:off x="2797497" y="251"/>
          <a:ext cx="1953222" cy="156257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Design/Creative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Focus on layout and artistic elements</a:t>
          </a:r>
        </a:p>
      </dsp:txBody>
      <dsp:txXfrm>
        <a:off x="2843263" y="46017"/>
        <a:ext cx="1861690" cy="1471045"/>
      </dsp:txXfrm>
    </dsp:sp>
    <dsp:sp modelId="{88B6481A-11AC-474A-8B43-ACD14F9FD966}">
      <dsp:nvSpPr>
        <dsp:cNvPr id="0" name=""/>
        <dsp:cNvSpPr/>
      </dsp:nvSpPr>
      <dsp:spPr>
        <a:xfrm rot="11700000">
          <a:off x="2311097" y="2398813"/>
          <a:ext cx="1527935" cy="585966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A61D0-D51B-47D1-8BA5-6EC581A846D1}">
      <dsp:nvSpPr>
        <dsp:cNvPr id="0" name=""/>
        <dsp:cNvSpPr/>
      </dsp:nvSpPr>
      <dsp:spPr>
        <a:xfrm>
          <a:off x="1360517" y="1712778"/>
          <a:ext cx="1953222" cy="156257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Advertising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Know the target audience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Encompass a competitive edge</a:t>
          </a:r>
        </a:p>
      </dsp:txBody>
      <dsp:txXfrm>
        <a:off x="1406283" y="1758544"/>
        <a:ext cx="1861690" cy="14710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520F65-2E61-4824-A138-B20ED76B4C42}">
      <dsp:nvSpPr>
        <dsp:cNvPr id="0" name=""/>
        <dsp:cNvSpPr/>
      </dsp:nvSpPr>
      <dsp:spPr>
        <a:xfrm>
          <a:off x="47" y="3737"/>
          <a:ext cx="4571807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Paid Leave</a:t>
          </a:r>
        </a:p>
      </dsp:txBody>
      <dsp:txXfrm>
        <a:off x="47" y="3737"/>
        <a:ext cx="4571807" cy="576000"/>
      </dsp:txXfrm>
    </dsp:sp>
    <dsp:sp modelId="{0313DE61-A903-4C0A-B3E8-7E72C1C50183}">
      <dsp:nvSpPr>
        <dsp:cNvPr id="0" name=""/>
        <dsp:cNvSpPr/>
      </dsp:nvSpPr>
      <dsp:spPr>
        <a:xfrm>
          <a:off x="47" y="579737"/>
          <a:ext cx="4571807" cy="36233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Jury Duty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Disability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Organ donor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Holidays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Funeral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Military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Sick</a:t>
          </a:r>
          <a:endParaRPr lang="en-US" sz="2000" kern="1200" dirty="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1 day per month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Vacation</a:t>
          </a:r>
          <a:endParaRPr lang="en-US" sz="2000" kern="1200" dirty="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12 days: 1-3 years</a:t>
          </a:r>
          <a:endParaRPr lang="en-US" sz="2000" kern="1200" dirty="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1 day extra per year</a:t>
          </a:r>
        </a:p>
      </dsp:txBody>
      <dsp:txXfrm>
        <a:off x="47" y="579737"/>
        <a:ext cx="4571807" cy="3623399"/>
      </dsp:txXfrm>
    </dsp:sp>
    <dsp:sp modelId="{F21F4FD3-956C-4014-AAEA-FC545FF9E425}">
      <dsp:nvSpPr>
        <dsp:cNvPr id="0" name=""/>
        <dsp:cNvSpPr/>
      </dsp:nvSpPr>
      <dsp:spPr>
        <a:xfrm>
          <a:off x="5211908" y="3737"/>
          <a:ext cx="4571807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Unpaid Leave</a:t>
          </a:r>
        </a:p>
      </dsp:txBody>
      <dsp:txXfrm>
        <a:off x="5211908" y="3737"/>
        <a:ext cx="4571807" cy="576000"/>
      </dsp:txXfrm>
    </dsp:sp>
    <dsp:sp modelId="{A8F00408-AF69-401C-B218-4FED591FCB3E}">
      <dsp:nvSpPr>
        <dsp:cNvPr id="0" name=""/>
        <dsp:cNvSpPr/>
      </dsp:nvSpPr>
      <dsp:spPr>
        <a:xfrm>
          <a:off x="5211908" y="579737"/>
          <a:ext cx="4571807" cy="36233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Family and medical leave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Family military leave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School activity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Non-approved conference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Maternity</a:t>
          </a:r>
        </a:p>
      </dsp:txBody>
      <dsp:txXfrm>
        <a:off x="5211908" y="579737"/>
        <a:ext cx="4571807" cy="36233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98BB0-40FD-416C-A193-D18770E315F0}">
      <dsp:nvSpPr>
        <dsp:cNvPr id="0" name=""/>
        <dsp:cNvSpPr/>
      </dsp:nvSpPr>
      <dsp:spPr>
        <a:xfrm>
          <a:off x="8599" y="1075378"/>
          <a:ext cx="5140297" cy="20561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Supervisor provides paperwork to employee</a:t>
          </a:r>
        </a:p>
      </dsp:txBody>
      <dsp:txXfrm>
        <a:off x="1036658" y="1075378"/>
        <a:ext cx="3084179" cy="2056118"/>
      </dsp:txXfrm>
    </dsp:sp>
    <dsp:sp modelId="{BCD317F3-FD72-4365-A083-57F16C10037E}">
      <dsp:nvSpPr>
        <dsp:cNvPr id="0" name=""/>
        <dsp:cNvSpPr/>
      </dsp:nvSpPr>
      <dsp:spPr>
        <a:xfrm>
          <a:off x="4634866" y="1075378"/>
          <a:ext cx="5140297" cy="20561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Employee submits paperwork within one week</a:t>
          </a:r>
        </a:p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Tax forms</a:t>
          </a:r>
        </a:p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401(k)</a:t>
          </a:r>
        </a:p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Emergency contact information</a:t>
          </a:r>
        </a:p>
      </dsp:txBody>
      <dsp:txXfrm>
        <a:off x="5662925" y="1075378"/>
        <a:ext cx="3084179" cy="2056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2170D-83AB-4848-852A-ECDF72D2FA1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A85F2-939D-4F45-9A59-2BABF7FB3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52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F03DE90-9FE4-439C-9A11-0D007FDF506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9C8554-CB47-48BB-B92F-94E4388F1E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Oval 8" hidden="1">
            <a:extLst>
              <a:ext uri="{FF2B5EF4-FFF2-40B4-BE49-F238E27FC236}">
                <a16:creationId xmlns:a16="http://schemas.microsoft.com/office/drawing/2014/main" id="{43FB03E2-1FD1-4D25-8350-AF69723BE8DE}"/>
              </a:ext>
            </a:extLst>
          </p:cNvPr>
          <p:cNvSpPr/>
          <p:nvPr userDrawn="1"/>
        </p:nvSpPr>
        <p:spPr>
          <a:xfrm>
            <a:off x="9953170" y="4389120"/>
            <a:ext cx="472993" cy="44106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 hidden="1">
            <a:extLst>
              <a:ext uri="{FF2B5EF4-FFF2-40B4-BE49-F238E27FC236}">
                <a16:creationId xmlns:a16="http://schemas.microsoft.com/office/drawing/2014/main" id="{8E2EEA26-C2CC-4C36-BBC7-39023F09254E}"/>
              </a:ext>
            </a:extLst>
          </p:cNvPr>
          <p:cNvSpPr/>
          <p:nvPr userDrawn="1"/>
        </p:nvSpPr>
        <p:spPr>
          <a:xfrm>
            <a:off x="10042607" y="4419600"/>
            <a:ext cx="320593" cy="33111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95356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DE90-9FE4-439C-9A11-0D007FDF506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8554-CB47-48BB-B92F-94E4388F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9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F03DE90-9FE4-439C-9A11-0D007FDF506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E9C8554-CB47-48BB-B92F-94E4388F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3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DE90-9FE4-439C-9A11-0D007FDF506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8554-CB47-48BB-B92F-94E4388F1E8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05C26A-F0AC-44B7-9EAF-6849EA846AD7}"/>
              </a:ext>
            </a:extLst>
          </p:cNvPr>
          <p:cNvCxnSpPr/>
          <p:nvPr userDrawn="1"/>
        </p:nvCxnSpPr>
        <p:spPr>
          <a:xfrm>
            <a:off x="3352800" y="1524000"/>
            <a:ext cx="54864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41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F03DE90-9FE4-439C-9A11-0D007FDF506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9C8554-CB47-48BB-B92F-94E4388F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4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DE90-9FE4-439C-9A11-0D007FDF506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8554-CB47-48BB-B92F-94E4388F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3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DE90-9FE4-439C-9A11-0D007FDF506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8554-CB47-48BB-B92F-94E4388F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6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DE90-9FE4-439C-9A11-0D007FDF506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8554-CB47-48BB-B92F-94E4388F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0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DE90-9FE4-439C-9A11-0D007FDF506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8554-CB47-48BB-B92F-94E4388F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9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DE90-9FE4-439C-9A11-0D007FDF506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8554-CB47-48BB-B92F-94E4388F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5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DE90-9FE4-439C-9A11-0D007FDF506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8554-CB47-48BB-B92F-94E4388F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F03DE90-9FE4-439C-9A11-0D007FDF506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E9C8554-CB47-48BB-B92F-94E4388F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858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w.glen@adworks.com" TargetMode="External"/><Relationship Id="rId2" Type="http://schemas.openxmlformats.org/officeDocument/2006/relationships/hyperlink" Target="http://www.gcflearnfre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C:\Users\lroscoe\AppData\Roaming\Microsoft\Windows\Network%20Shortcuts\AdWorks%20employee%20benefits%20guide.docx" TargetMode="External"/><Relationship Id="rId4" Type="http://schemas.openxmlformats.org/officeDocument/2006/relationships/hyperlink" Target="https://www.usa.gov/retiremen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Adworks Agency </a:t>
            </a:r>
            <a:br>
              <a:rPr lang="en-US" dirty="0"/>
            </a:br>
            <a:r>
              <a:rPr lang="en-US" dirty="0"/>
              <a:t>New Employee Orientation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US" sz="2800" dirty="0"/>
              <a:t>Advertising on Target</a:t>
            </a:r>
          </a:p>
        </p:txBody>
      </p:sp>
    </p:spTree>
    <p:extLst>
      <p:ext uri="{BB962C8B-B14F-4D97-AF65-F5344CB8AC3E}">
        <p14:creationId xmlns:p14="http://schemas.microsoft.com/office/powerpoint/2010/main" val="3832555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 Time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186005"/>
              </p:ext>
            </p:extLst>
          </p:nvPr>
        </p:nvGraphicFramePr>
        <p:xfrm>
          <a:off x="1203325" y="2011363"/>
          <a:ext cx="9783763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3036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Paperwork Process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2839874"/>
              </p:ext>
            </p:extLst>
          </p:nvPr>
        </p:nvGraphicFramePr>
        <p:xfrm>
          <a:off x="1203325" y="2011363"/>
          <a:ext cx="9783763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1704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Free Online Learning </a:t>
            </a:r>
            <a:r>
              <a:rPr lang="en-US" sz="2800" dirty="0"/>
              <a:t>&amp; Computer Training: Great website for Microsoft Office classes,  computer basics, and more</a:t>
            </a:r>
          </a:p>
          <a:p>
            <a:r>
              <a:rPr lang="en-US" sz="2800" dirty="0"/>
              <a:t>Offline Resources: Contact </a:t>
            </a:r>
            <a:r>
              <a:rPr lang="en-US" sz="2800" dirty="0" err="1">
                <a:hlinkClick r:id="rId3"/>
              </a:rPr>
              <a:t>Weylon</a:t>
            </a:r>
            <a:r>
              <a:rPr lang="en-US" sz="2800" dirty="0">
                <a:hlinkClick r:id="rId3"/>
              </a:rPr>
              <a:t> Glen</a:t>
            </a:r>
            <a:r>
              <a:rPr lang="en-US" sz="2800" dirty="0"/>
              <a:t>, Director of Human Resources</a:t>
            </a:r>
          </a:p>
          <a:p>
            <a:r>
              <a:rPr lang="en-US" sz="2800" dirty="0"/>
              <a:t>Financial and Retirement Planning</a:t>
            </a:r>
          </a:p>
          <a:p>
            <a:pPr lvl="1"/>
            <a:r>
              <a:rPr lang="en-US" sz="2800" dirty="0">
                <a:hlinkClick r:id="rId4"/>
              </a:rPr>
              <a:t>USA.gov Retirement Resources</a:t>
            </a:r>
            <a:endParaRPr lang="en-US" sz="2800" dirty="0"/>
          </a:p>
          <a:p>
            <a:r>
              <a:rPr lang="en-US" sz="2800" dirty="0"/>
              <a:t>The most recent copy of our financial report</a:t>
            </a:r>
          </a:p>
          <a:p>
            <a:pPr lvl="1"/>
            <a:r>
              <a:rPr lang="en-US" sz="2800" dirty="0">
                <a:hlinkClick r:id="rId5" action="ppaction://hlinkfile"/>
              </a:rPr>
              <a:t>AdWorks Employee Benefits Guide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765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849782"/>
              </p:ext>
            </p:extLst>
          </p:nvPr>
        </p:nvGraphicFramePr>
        <p:xfrm>
          <a:off x="2892848" y="1921445"/>
          <a:ext cx="5950801" cy="3370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992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to Know the Company</a:t>
            </a:r>
          </a:p>
        </p:txBody>
      </p:sp>
    </p:spTree>
    <p:extLst>
      <p:ext uri="{BB962C8B-B14F-4D97-AF65-F5344CB8AC3E}">
        <p14:creationId xmlns:p14="http://schemas.microsoft.com/office/powerpoint/2010/main" val="151234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Adworks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Full-service marketing, advertising, and design firm serving regional and national clients </a:t>
            </a:r>
          </a:p>
          <a:p>
            <a:r>
              <a:rPr lang="en-US" sz="2800" dirty="0"/>
              <a:t>Started in 1989</a:t>
            </a:r>
          </a:p>
          <a:p>
            <a:r>
              <a:rPr lang="en-US" sz="2800" dirty="0"/>
              <a:t>Build and position brands</a:t>
            </a:r>
          </a:p>
          <a:p>
            <a:pPr lvl="1"/>
            <a:r>
              <a:rPr lang="en-US" sz="2800" dirty="0"/>
              <a:t>Print, TV, &amp; online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635" y="2791968"/>
            <a:ext cx="4011168" cy="2645664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959" y="2294242"/>
            <a:ext cx="4722721" cy="312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12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Accomplishments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sz="2800" dirty="0"/>
              <a:t>2013 Cleo Award Winner Print: Direct Mail</a:t>
            </a:r>
          </a:p>
          <a:p>
            <a:r>
              <a:rPr lang="en-US" sz="2800" dirty="0"/>
              <a:t>Triangle Business of the Year (2009) </a:t>
            </a:r>
          </a:p>
          <a:p>
            <a:pPr lvl="1">
              <a:spcAft>
                <a:spcPts val="1200"/>
              </a:spcAft>
            </a:pPr>
            <a:r>
              <a:rPr lang="en-US" sz="2800" dirty="0"/>
              <a:t>Local Disaster Relief Fund &amp; Fight the Drought Awareness Ads</a:t>
            </a:r>
          </a:p>
          <a:p>
            <a:r>
              <a:rPr lang="en-US" sz="2800" dirty="0"/>
              <a:t>2008 Ad: </a:t>
            </a:r>
            <a:r>
              <a:rPr lang="en-US" sz="2800" dirty="0" err="1"/>
              <a:t>Tich</a:t>
            </a:r>
            <a:r>
              <a:rPr lang="en-US" sz="2800" dirty="0"/>
              <a:t> Award for Best Banner Ad &amp; Best Next Generation Ad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43" y="2447544"/>
            <a:ext cx="2663952" cy="3334512"/>
          </a:xfrm>
        </p:spPr>
      </p:pic>
    </p:spTree>
    <p:extLst>
      <p:ext uri="{BB962C8B-B14F-4D97-AF65-F5344CB8AC3E}">
        <p14:creationId xmlns:p14="http://schemas.microsoft.com/office/powerpoint/2010/main" val="3386562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graphicFrame>
        <p:nvGraphicFramePr>
          <p:cNvPr id="3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436048"/>
              </p:ext>
            </p:extLst>
          </p:nvPr>
        </p:nvGraphicFramePr>
        <p:xfrm>
          <a:off x="1203325" y="2011363"/>
          <a:ext cx="9783763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9775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Clients</a:t>
            </a:r>
          </a:p>
        </p:txBody>
      </p:sp>
      <p:graphicFrame>
        <p:nvGraphicFramePr>
          <p:cNvPr id="3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2868949"/>
              </p:ext>
            </p:extLst>
          </p:nvPr>
        </p:nvGraphicFramePr>
        <p:xfrm>
          <a:off x="1203325" y="2011363"/>
          <a:ext cx="9783763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1493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Understanding Your Benefits</a:t>
            </a:r>
          </a:p>
        </p:txBody>
      </p:sp>
    </p:spTree>
    <p:extLst>
      <p:ext uri="{BB962C8B-B14F-4D97-AF65-F5344CB8AC3E}">
        <p14:creationId xmlns:p14="http://schemas.microsoft.com/office/powerpoint/2010/main" val="343820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Insurance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Benefits start on the first day of employment. </a:t>
            </a:r>
          </a:p>
          <a:p>
            <a:r>
              <a:rPr lang="en-US" sz="2800" dirty="0"/>
              <a:t>Coverage includes Preferred Provider Organization (PPO). </a:t>
            </a:r>
          </a:p>
          <a:p>
            <a:r>
              <a:rPr lang="en-US" sz="2800" dirty="0"/>
              <a:t>Over 1,000 providers in the local area. </a:t>
            </a:r>
          </a:p>
          <a:p>
            <a:r>
              <a:rPr lang="en-US" sz="2800" dirty="0"/>
              <a:t>Health Incentive plans available for Get Fit Now program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33600" y="4800600"/>
            <a:ext cx="754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provide comprehensive medical coverage for individuals and families. </a:t>
            </a:r>
          </a:p>
        </p:txBody>
      </p:sp>
    </p:spTree>
    <p:extLst>
      <p:ext uri="{BB962C8B-B14F-4D97-AF65-F5344CB8AC3E}">
        <p14:creationId xmlns:p14="http://schemas.microsoft.com/office/powerpoint/2010/main" val="4134939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341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Banded</vt:lpstr>
      <vt:lpstr>Adworks Agency  New Employee Orientation</vt:lpstr>
      <vt:lpstr>Topics</vt:lpstr>
      <vt:lpstr>Getting to Know the Company</vt:lpstr>
      <vt:lpstr>About Adworks</vt:lpstr>
      <vt:lpstr>Accomplishments</vt:lpstr>
      <vt:lpstr>Organization</vt:lpstr>
      <vt:lpstr>Working with Clients</vt:lpstr>
      <vt:lpstr>Understanding Your Benefits</vt:lpstr>
      <vt:lpstr>Health Insurance</vt:lpstr>
      <vt:lpstr>Leave Time</vt:lpstr>
      <vt:lpstr>Paperwork Process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2013-07-30T16:43:34Z</dcterms:created>
  <dcterms:modified xsi:type="dcterms:W3CDTF">2018-10-19T06:44:44Z</dcterms:modified>
</cp:coreProperties>
</file>