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4"/>
  </p:sldMasterIdLst>
  <p:notesMasterIdLst>
    <p:notesMasterId r:id="rId21"/>
  </p:notesMasterIdLst>
  <p:sldIdLst>
    <p:sldId id="698" r:id="rId5"/>
    <p:sldId id="862" r:id="rId6"/>
    <p:sldId id="867" r:id="rId7"/>
    <p:sldId id="856" r:id="rId8"/>
    <p:sldId id="866" r:id="rId9"/>
    <p:sldId id="861" r:id="rId10"/>
    <p:sldId id="863" r:id="rId11"/>
    <p:sldId id="864" r:id="rId12"/>
    <p:sldId id="865" r:id="rId13"/>
    <p:sldId id="857" r:id="rId14"/>
    <p:sldId id="868" r:id="rId15"/>
    <p:sldId id="869" r:id="rId16"/>
    <p:sldId id="858" r:id="rId17"/>
    <p:sldId id="859" r:id="rId18"/>
    <p:sldId id="817" r:id="rId19"/>
    <p:sldId id="725" r:id="rId2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9">
          <p15:clr>
            <a:srgbClr val="A4A3A4"/>
          </p15:clr>
        </p15:guide>
        <p15:guide id="2" pos="14387">
          <p15:clr>
            <a:srgbClr val="A4A3A4"/>
          </p15:clr>
        </p15:guide>
        <p15:guide id="3" pos="9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FF89"/>
    <a:srgbClr val="CCFF66"/>
    <a:srgbClr val="FFFFCC"/>
    <a:srgbClr val="FFCC99"/>
    <a:srgbClr val="FAE159"/>
    <a:srgbClr val="F78D63"/>
    <a:srgbClr val="669900"/>
    <a:srgbClr val="B78B02"/>
    <a:srgbClr val="D09E02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A6BA01-AB66-4E4A-ABF3-3C4AE9799E75}" v="52" dt="2022-04-18T07:14:15.127"/>
    <p1510:client id="{359CE360-1A89-4A28-97BE-6C86F10B63B5}" v="7" dt="2022-03-01T13:42:26.066"/>
    <p1510:client id="{40FEA51A-BD27-4EFE-B182-217207B29A30}" v="5" dt="2022-04-18T15:28:20.288"/>
    <p1510:client id="{4C6160BA-E59E-40B4-826D-BF980430EA01}" v="5" dt="2022-04-19T11:27:10.965"/>
    <p1510:client id="{748445B0-C9E7-479B-97C2-366633A51627}" v="26" dt="2022-04-18T07:50:34.699"/>
    <p1510:client id="{A5843453-3F96-441D-B38D-A6E0C89E9897}" v="81" dt="2022-04-19T11:46:35.9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519"/>
        <p:guide pos="14387"/>
        <p:guide pos="969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ita Banerji-25009" userId="S::025009@fsm.ac.in::6749f5fd-d8a6-4faa-955a-4eff37fa9620" providerId="AD" clId="Web-{33A6BA01-AB66-4E4A-ABF3-3C4AE9799E75}"/>
    <pc:docChg chg="modSld">
      <pc:chgData name="Arunita Banerji-25009" userId="S::025009@fsm.ac.in::6749f5fd-d8a6-4faa-955a-4eff37fa9620" providerId="AD" clId="Web-{33A6BA01-AB66-4E4A-ABF3-3C4AE9799E75}" dt="2022-04-18T07:14:15.127" v="51" actId="1076"/>
      <pc:docMkLst>
        <pc:docMk/>
      </pc:docMkLst>
      <pc:sldChg chg="addSp delSp">
        <pc:chgData name="Arunita Banerji-25009" userId="S::025009@fsm.ac.in::6749f5fd-d8a6-4faa-955a-4eff37fa9620" providerId="AD" clId="Web-{33A6BA01-AB66-4E4A-ABF3-3C4AE9799E75}" dt="2022-04-18T07:07:35.786" v="45"/>
        <pc:sldMkLst>
          <pc:docMk/>
          <pc:sldMk cId="726995392" sldId="857"/>
        </pc:sldMkLst>
        <pc:inkChg chg="add">
          <ac:chgData name="Arunita Banerji-25009" userId="S::025009@fsm.ac.in::6749f5fd-d8a6-4faa-955a-4eff37fa9620" providerId="AD" clId="Web-{33A6BA01-AB66-4E4A-ABF3-3C4AE9799E75}" dt="2022-04-18T07:02:13.526" v="8"/>
          <ac:inkMkLst>
            <pc:docMk/>
            <pc:sldMk cId="726995392" sldId="857"/>
            <ac:inkMk id="3" creationId="{ED7C9839-73DB-CDAA-0DB1-73C19C5844E7}"/>
          </ac:inkMkLst>
        </pc:inkChg>
        <pc:inkChg chg="add">
          <ac:chgData name="Arunita Banerji-25009" userId="S::025009@fsm.ac.in::6749f5fd-d8a6-4faa-955a-4eff37fa9620" providerId="AD" clId="Web-{33A6BA01-AB66-4E4A-ABF3-3C4AE9799E75}" dt="2022-04-18T07:02:13.573" v="9"/>
          <ac:inkMkLst>
            <pc:docMk/>
            <pc:sldMk cId="726995392" sldId="857"/>
            <ac:inkMk id="5" creationId="{DB20B603-974B-D804-B660-DB23252F9649}"/>
          </ac:inkMkLst>
        </pc:inkChg>
        <pc:inkChg chg="add">
          <ac:chgData name="Arunita Banerji-25009" userId="S::025009@fsm.ac.in::6749f5fd-d8a6-4faa-955a-4eff37fa9620" providerId="AD" clId="Web-{33A6BA01-AB66-4E4A-ABF3-3C4AE9799E75}" dt="2022-04-18T07:02:14.479" v="10"/>
          <ac:inkMkLst>
            <pc:docMk/>
            <pc:sldMk cId="726995392" sldId="857"/>
            <ac:inkMk id="6" creationId="{A14C282C-B5D8-F70B-B450-DEC8A6354012}"/>
          </ac:inkMkLst>
        </pc:inkChg>
        <pc:inkChg chg="add">
          <ac:chgData name="Arunita Banerji-25009" userId="S::025009@fsm.ac.in::6749f5fd-d8a6-4faa-955a-4eff37fa9620" providerId="AD" clId="Web-{33A6BA01-AB66-4E4A-ABF3-3C4AE9799E75}" dt="2022-04-18T07:02:17.010" v="11"/>
          <ac:inkMkLst>
            <pc:docMk/>
            <pc:sldMk cId="726995392" sldId="857"/>
            <ac:inkMk id="7" creationId="{FB657FC5-490C-791C-36F2-E78E70B95801}"/>
          </ac:inkMkLst>
        </pc:inkChg>
        <pc:inkChg chg="add">
          <ac:chgData name="Arunita Banerji-25009" userId="S::025009@fsm.ac.in::6749f5fd-d8a6-4faa-955a-4eff37fa9620" providerId="AD" clId="Web-{33A6BA01-AB66-4E4A-ABF3-3C4AE9799E75}" dt="2022-04-18T07:02:19.573" v="12"/>
          <ac:inkMkLst>
            <pc:docMk/>
            <pc:sldMk cId="726995392" sldId="857"/>
            <ac:inkMk id="8" creationId="{7E1DDF53-019B-B13F-CBB9-753CB3A3B71E}"/>
          </ac:inkMkLst>
        </pc:inkChg>
        <pc:inkChg chg="add">
          <ac:chgData name="Arunita Banerji-25009" userId="S::025009@fsm.ac.in::6749f5fd-d8a6-4faa-955a-4eff37fa9620" providerId="AD" clId="Web-{33A6BA01-AB66-4E4A-ABF3-3C4AE9799E75}" dt="2022-04-18T07:02:21.526" v="13"/>
          <ac:inkMkLst>
            <pc:docMk/>
            <pc:sldMk cId="726995392" sldId="857"/>
            <ac:inkMk id="9" creationId="{5902CAB6-E167-7A16-7208-EFB7B78AD336}"/>
          </ac:inkMkLst>
        </pc:inkChg>
        <pc:inkChg chg="add">
          <ac:chgData name="Arunita Banerji-25009" userId="S::025009@fsm.ac.in::6749f5fd-d8a6-4faa-955a-4eff37fa9620" providerId="AD" clId="Web-{33A6BA01-AB66-4E4A-ABF3-3C4AE9799E75}" dt="2022-04-18T07:02:22.682" v="14"/>
          <ac:inkMkLst>
            <pc:docMk/>
            <pc:sldMk cId="726995392" sldId="857"/>
            <ac:inkMk id="10" creationId="{3837B2E3-B64B-ED2B-2FB1-12248EB5362D}"/>
          </ac:inkMkLst>
        </pc:inkChg>
        <pc:inkChg chg="add del">
          <ac:chgData name="Arunita Banerji-25009" userId="S::025009@fsm.ac.in::6749f5fd-d8a6-4faa-955a-4eff37fa9620" providerId="AD" clId="Web-{33A6BA01-AB66-4E4A-ABF3-3C4AE9799E75}" dt="2022-04-18T07:05:02.859" v="28"/>
          <ac:inkMkLst>
            <pc:docMk/>
            <pc:sldMk cId="726995392" sldId="857"/>
            <ac:inkMk id="11" creationId="{F1C6EF12-BA56-4192-41FE-6A2A7AA8EFE5}"/>
          </ac:inkMkLst>
        </pc:inkChg>
        <pc:inkChg chg="add">
          <ac:chgData name="Arunita Banerji-25009" userId="S::025009@fsm.ac.in::6749f5fd-d8a6-4faa-955a-4eff37fa9620" providerId="AD" clId="Web-{33A6BA01-AB66-4E4A-ABF3-3C4AE9799E75}" dt="2022-04-18T07:05:52.830" v="37"/>
          <ac:inkMkLst>
            <pc:docMk/>
            <pc:sldMk cId="726995392" sldId="857"/>
            <ac:inkMk id="12" creationId="{31AE14B3-3C58-21B2-8EE9-16C4ADB035C4}"/>
          </ac:inkMkLst>
        </pc:inkChg>
        <pc:inkChg chg="add">
          <ac:chgData name="Arunita Banerji-25009" userId="S::025009@fsm.ac.in::6749f5fd-d8a6-4faa-955a-4eff37fa9620" providerId="AD" clId="Web-{33A6BA01-AB66-4E4A-ABF3-3C4AE9799E75}" dt="2022-04-18T07:05:54.564" v="38"/>
          <ac:inkMkLst>
            <pc:docMk/>
            <pc:sldMk cId="726995392" sldId="857"/>
            <ac:inkMk id="13" creationId="{CFF60F11-7F10-49FA-DAAF-6566E334C30E}"/>
          </ac:inkMkLst>
        </pc:inkChg>
        <pc:inkChg chg="add">
          <ac:chgData name="Arunita Banerji-25009" userId="S::025009@fsm.ac.in::6749f5fd-d8a6-4faa-955a-4eff37fa9620" providerId="AD" clId="Web-{33A6BA01-AB66-4E4A-ABF3-3C4AE9799E75}" dt="2022-04-18T07:05:57.986" v="39"/>
          <ac:inkMkLst>
            <pc:docMk/>
            <pc:sldMk cId="726995392" sldId="857"/>
            <ac:inkMk id="14" creationId="{EEEDAF35-9996-34EB-11CF-ACFBB9A7F60A}"/>
          </ac:inkMkLst>
        </pc:inkChg>
        <pc:inkChg chg="add">
          <ac:chgData name="Arunita Banerji-25009" userId="S::025009@fsm.ac.in::6749f5fd-d8a6-4faa-955a-4eff37fa9620" providerId="AD" clId="Web-{33A6BA01-AB66-4E4A-ABF3-3C4AE9799E75}" dt="2022-04-18T07:06:05.236" v="40"/>
          <ac:inkMkLst>
            <pc:docMk/>
            <pc:sldMk cId="726995392" sldId="857"/>
            <ac:inkMk id="15" creationId="{BC91BF81-DA57-1CB7-39C3-C500958D9F11}"/>
          </ac:inkMkLst>
        </pc:inkChg>
        <pc:inkChg chg="add">
          <ac:chgData name="Arunita Banerji-25009" userId="S::025009@fsm.ac.in::6749f5fd-d8a6-4faa-955a-4eff37fa9620" providerId="AD" clId="Web-{33A6BA01-AB66-4E4A-ABF3-3C4AE9799E75}" dt="2022-04-18T07:07:24.739" v="42"/>
          <ac:inkMkLst>
            <pc:docMk/>
            <pc:sldMk cId="726995392" sldId="857"/>
            <ac:inkMk id="16" creationId="{BA73C643-C499-2AA6-4188-6BB4E5027579}"/>
          </ac:inkMkLst>
        </pc:inkChg>
        <pc:inkChg chg="add">
          <ac:chgData name="Arunita Banerji-25009" userId="S::025009@fsm.ac.in::6749f5fd-d8a6-4faa-955a-4eff37fa9620" providerId="AD" clId="Web-{33A6BA01-AB66-4E4A-ABF3-3C4AE9799E75}" dt="2022-04-18T07:07:26.567" v="43"/>
          <ac:inkMkLst>
            <pc:docMk/>
            <pc:sldMk cId="726995392" sldId="857"/>
            <ac:inkMk id="17" creationId="{0880DC0A-02E4-D6FC-9121-F7D059A1DDB6}"/>
          </ac:inkMkLst>
        </pc:inkChg>
        <pc:inkChg chg="add del">
          <ac:chgData name="Arunita Banerji-25009" userId="S::025009@fsm.ac.in::6749f5fd-d8a6-4faa-955a-4eff37fa9620" providerId="AD" clId="Web-{33A6BA01-AB66-4E4A-ABF3-3C4AE9799E75}" dt="2022-04-18T07:07:35.786" v="45"/>
          <ac:inkMkLst>
            <pc:docMk/>
            <pc:sldMk cId="726995392" sldId="857"/>
            <ac:inkMk id="18" creationId="{C0B5DFFF-4EF2-CB15-69D7-948A194C4B04}"/>
          </ac:inkMkLst>
        </pc:inkChg>
      </pc:sldChg>
      <pc:sldChg chg="addSp delSp modSp">
        <pc:chgData name="Arunita Banerji-25009" userId="S::025009@fsm.ac.in::6749f5fd-d8a6-4faa-955a-4eff37fa9620" providerId="AD" clId="Web-{33A6BA01-AB66-4E4A-ABF3-3C4AE9799E75}" dt="2022-04-18T07:14:15.127" v="51" actId="1076"/>
        <pc:sldMkLst>
          <pc:docMk/>
          <pc:sldMk cId="2882764145" sldId="858"/>
        </pc:sldMkLst>
        <pc:spChg chg="mod">
          <ac:chgData name="Arunita Banerji-25009" userId="S::025009@fsm.ac.in::6749f5fd-d8a6-4faa-955a-4eff37fa9620" providerId="AD" clId="Web-{33A6BA01-AB66-4E4A-ABF3-3C4AE9799E75}" dt="2022-04-18T07:14:15.127" v="51" actId="1076"/>
          <ac:spMkLst>
            <pc:docMk/>
            <pc:sldMk cId="2882764145" sldId="858"/>
            <ac:spMk id="3" creationId="{00000000-0000-0000-0000-000000000000}"/>
          </ac:spMkLst>
        </pc:spChg>
        <pc:inkChg chg="add">
          <ac:chgData name="Arunita Banerji-25009" userId="S::025009@fsm.ac.in::6749f5fd-d8a6-4faa-955a-4eff37fa9620" providerId="AD" clId="Web-{33A6BA01-AB66-4E4A-ABF3-3C4AE9799E75}" dt="2022-04-18T07:00:18.585" v="0"/>
          <ac:inkMkLst>
            <pc:docMk/>
            <pc:sldMk cId="2882764145" sldId="858"/>
            <ac:inkMk id="2" creationId="{E43CB06A-C945-98E8-1714-B756B59D7008}"/>
          </ac:inkMkLst>
        </pc:inkChg>
        <pc:inkChg chg="add del">
          <ac:chgData name="Arunita Banerji-25009" userId="S::025009@fsm.ac.in::6749f5fd-d8a6-4faa-955a-4eff37fa9620" providerId="AD" clId="Web-{33A6BA01-AB66-4E4A-ABF3-3C4AE9799E75}" dt="2022-04-18T07:13:43.704" v="49"/>
          <ac:inkMkLst>
            <pc:docMk/>
            <pc:sldMk cId="2882764145" sldId="858"/>
            <ac:inkMk id="4" creationId="{CC2F27B9-F299-C8C7-03A5-3D12E1B3D168}"/>
          </ac:inkMkLst>
        </pc:inkChg>
        <pc:inkChg chg="add">
          <ac:chgData name="Arunita Banerji-25009" userId="S::025009@fsm.ac.in::6749f5fd-d8a6-4faa-955a-4eff37fa9620" providerId="AD" clId="Web-{33A6BA01-AB66-4E4A-ABF3-3C4AE9799E75}" dt="2022-04-18T07:01:38.009" v="6"/>
          <ac:inkMkLst>
            <pc:docMk/>
            <pc:sldMk cId="2882764145" sldId="858"/>
            <ac:inkMk id="5" creationId="{FAA1718A-7ADA-E302-BB7E-03572ED66135}"/>
          </ac:inkMkLst>
        </pc:inkChg>
        <pc:inkChg chg="add">
          <ac:chgData name="Arunita Banerji-25009" userId="S::025009@fsm.ac.in::6749f5fd-d8a6-4faa-955a-4eff37fa9620" providerId="AD" clId="Web-{33A6BA01-AB66-4E4A-ABF3-3C4AE9799E75}" dt="2022-04-18T07:01:51.619" v="7"/>
          <ac:inkMkLst>
            <pc:docMk/>
            <pc:sldMk cId="2882764145" sldId="858"/>
            <ac:inkMk id="6" creationId="{030A0724-E3DB-17F8-4DBF-476D29D86873}"/>
          </ac:inkMkLst>
        </pc:inkChg>
        <pc:inkChg chg="add">
          <ac:chgData name="Arunita Banerji-25009" userId="S::025009@fsm.ac.in::6749f5fd-d8a6-4faa-955a-4eff37fa9620" providerId="AD" clId="Web-{33A6BA01-AB66-4E4A-ABF3-3C4AE9799E75}" dt="2022-04-18T07:02:48.777" v="15"/>
          <ac:inkMkLst>
            <pc:docMk/>
            <pc:sldMk cId="2882764145" sldId="858"/>
            <ac:inkMk id="7" creationId="{200FB88A-7DA9-7883-EA29-08509F7E5821}"/>
          </ac:inkMkLst>
        </pc:inkChg>
        <pc:inkChg chg="add">
          <ac:chgData name="Arunita Banerji-25009" userId="S::025009@fsm.ac.in::6749f5fd-d8a6-4faa-955a-4eff37fa9620" providerId="AD" clId="Web-{33A6BA01-AB66-4E4A-ABF3-3C4AE9799E75}" dt="2022-04-18T07:03:04.903" v="16"/>
          <ac:inkMkLst>
            <pc:docMk/>
            <pc:sldMk cId="2882764145" sldId="858"/>
            <ac:inkMk id="8" creationId="{2FBA4E83-CF92-1E21-0C43-9AF3247E0CAF}"/>
          </ac:inkMkLst>
        </pc:inkChg>
        <pc:inkChg chg="add del">
          <ac:chgData name="Arunita Banerji-25009" userId="S::025009@fsm.ac.in::6749f5fd-d8a6-4faa-955a-4eff37fa9620" providerId="AD" clId="Web-{33A6BA01-AB66-4E4A-ABF3-3C4AE9799E75}" dt="2022-04-18T07:05:00.078" v="27"/>
          <ac:inkMkLst>
            <pc:docMk/>
            <pc:sldMk cId="2882764145" sldId="858"/>
            <ac:inkMk id="9" creationId="{A45C6D6E-D97B-AFF2-B382-98CC27B3714C}"/>
          </ac:inkMkLst>
        </pc:inkChg>
        <pc:inkChg chg="add del">
          <ac:chgData name="Arunita Banerji-25009" userId="S::025009@fsm.ac.in::6749f5fd-d8a6-4faa-955a-4eff37fa9620" providerId="AD" clId="Web-{33A6BA01-AB66-4E4A-ABF3-3C4AE9799E75}" dt="2022-04-18T07:04:57.094" v="26"/>
          <ac:inkMkLst>
            <pc:docMk/>
            <pc:sldMk cId="2882764145" sldId="858"/>
            <ac:inkMk id="10" creationId="{98E7463F-A9B5-53A7-C8C6-118059F385A4}"/>
          </ac:inkMkLst>
        </pc:inkChg>
        <pc:inkChg chg="add del">
          <ac:chgData name="Arunita Banerji-25009" userId="S::025009@fsm.ac.in::6749f5fd-d8a6-4faa-955a-4eff37fa9620" providerId="AD" clId="Web-{33A6BA01-AB66-4E4A-ABF3-3C4AE9799E75}" dt="2022-04-18T07:04:55.781" v="25"/>
          <ac:inkMkLst>
            <pc:docMk/>
            <pc:sldMk cId="2882764145" sldId="858"/>
            <ac:inkMk id="11" creationId="{3E922137-30A2-429E-4A84-E2FAE9A330E2}"/>
          </ac:inkMkLst>
        </pc:inkChg>
        <pc:inkChg chg="add">
          <ac:chgData name="Arunita Banerji-25009" userId="S::025009@fsm.ac.in::6749f5fd-d8a6-4faa-955a-4eff37fa9620" providerId="AD" clId="Web-{33A6BA01-AB66-4E4A-ABF3-3C4AE9799E75}" dt="2022-04-18T07:05:25.469" v="36"/>
          <ac:inkMkLst>
            <pc:docMk/>
            <pc:sldMk cId="2882764145" sldId="858"/>
            <ac:inkMk id="12" creationId="{91425A22-0936-DA3A-58BE-6CA10C2C97DD}"/>
          </ac:inkMkLst>
        </pc:inkChg>
        <pc:inkChg chg="add del">
          <ac:chgData name="Arunita Banerji-25009" userId="S::025009@fsm.ac.in::6749f5fd-d8a6-4faa-955a-4eff37fa9620" providerId="AD" clId="Web-{33A6BA01-AB66-4E4A-ABF3-3C4AE9799E75}" dt="2022-04-18T07:13:38.360" v="48"/>
          <ac:inkMkLst>
            <pc:docMk/>
            <pc:sldMk cId="2882764145" sldId="858"/>
            <ac:inkMk id="13" creationId="{EFC8E753-78AE-1B21-E77C-7B99296D6184}"/>
          </ac:inkMkLst>
        </pc:inkChg>
        <pc:inkChg chg="add del">
          <ac:chgData name="Arunita Banerji-25009" userId="S::025009@fsm.ac.in::6749f5fd-d8a6-4faa-955a-4eff37fa9620" providerId="AD" clId="Web-{33A6BA01-AB66-4E4A-ABF3-3C4AE9799E75}" dt="2022-04-18T07:13:35.641" v="47"/>
          <ac:inkMkLst>
            <pc:docMk/>
            <pc:sldMk cId="2882764145" sldId="858"/>
            <ac:inkMk id="14" creationId="{55BEC31F-6FC7-8991-8535-45FAE06CA037}"/>
          </ac:inkMkLst>
        </pc:inkChg>
      </pc:sldChg>
      <pc:sldChg chg="addSp">
        <pc:chgData name="Arunita Banerji-25009" userId="S::025009@fsm.ac.in::6749f5fd-d8a6-4faa-955a-4eff37fa9620" providerId="AD" clId="Web-{33A6BA01-AB66-4E4A-ABF3-3C4AE9799E75}" dt="2022-04-18T07:05:16.110" v="35"/>
        <pc:sldMkLst>
          <pc:docMk/>
          <pc:sldMk cId="1619718942" sldId="859"/>
        </pc:sldMkLst>
        <pc:inkChg chg="add">
          <ac:chgData name="Arunita Banerji-25009" userId="S::025009@fsm.ac.in::6749f5fd-d8a6-4faa-955a-4eff37fa9620" providerId="AD" clId="Web-{33A6BA01-AB66-4E4A-ABF3-3C4AE9799E75}" dt="2022-04-18T07:05:14.969" v="33"/>
          <ac:inkMkLst>
            <pc:docMk/>
            <pc:sldMk cId="1619718942" sldId="859"/>
            <ac:inkMk id="2" creationId="{6498DE1A-5B04-D633-4C72-141B3B5EDB24}"/>
          </ac:inkMkLst>
        </pc:inkChg>
        <pc:inkChg chg="add">
          <ac:chgData name="Arunita Banerji-25009" userId="S::025009@fsm.ac.in::6749f5fd-d8a6-4faa-955a-4eff37fa9620" providerId="AD" clId="Web-{33A6BA01-AB66-4E4A-ABF3-3C4AE9799E75}" dt="2022-04-18T07:05:15.500" v="34"/>
          <ac:inkMkLst>
            <pc:docMk/>
            <pc:sldMk cId="1619718942" sldId="859"/>
            <ac:inkMk id="3" creationId="{5B75D7A5-8D1E-D893-BC8C-6D76428EBABA}"/>
          </ac:inkMkLst>
        </pc:inkChg>
        <pc:inkChg chg="add">
          <ac:chgData name="Arunita Banerji-25009" userId="S::025009@fsm.ac.in::6749f5fd-d8a6-4faa-955a-4eff37fa9620" providerId="AD" clId="Web-{33A6BA01-AB66-4E4A-ABF3-3C4AE9799E75}" dt="2022-04-18T07:05:16.110" v="35"/>
          <ac:inkMkLst>
            <pc:docMk/>
            <pc:sldMk cId="1619718942" sldId="859"/>
            <ac:inkMk id="9" creationId="{CC0FB745-4AFE-0ADF-729F-D2A61B2AC931}"/>
          </ac:inkMkLst>
        </pc:inkChg>
      </pc:sldChg>
      <pc:sldChg chg="addSp">
        <pc:chgData name="Arunita Banerji-25009" userId="S::025009@fsm.ac.in::6749f5fd-d8a6-4faa-955a-4eff37fa9620" providerId="AD" clId="Web-{33A6BA01-AB66-4E4A-ABF3-3C4AE9799E75}" dt="2022-04-18T07:01:11.665" v="4"/>
        <pc:sldMkLst>
          <pc:docMk/>
          <pc:sldMk cId="2490278568" sldId="865"/>
        </pc:sldMkLst>
        <pc:inkChg chg="add">
          <ac:chgData name="Arunita Banerji-25009" userId="S::025009@fsm.ac.in::6749f5fd-d8a6-4faa-955a-4eff37fa9620" providerId="AD" clId="Web-{33A6BA01-AB66-4E4A-ABF3-3C4AE9799E75}" dt="2022-04-18T07:01:11.665" v="4"/>
          <ac:inkMkLst>
            <pc:docMk/>
            <pc:sldMk cId="2490278568" sldId="865"/>
            <ac:inkMk id="4" creationId="{4395681E-012D-C1CA-647C-B011A3D5C827}"/>
          </ac:inkMkLst>
        </pc:inkChg>
      </pc:sldChg>
      <pc:sldChg chg="addSp delSp">
        <pc:chgData name="Arunita Banerji-25009" userId="S::025009@fsm.ac.in::6749f5fd-d8a6-4faa-955a-4eff37fa9620" providerId="AD" clId="Web-{33A6BA01-AB66-4E4A-ABF3-3C4AE9799E75}" dt="2022-04-18T07:05:09.719" v="32"/>
        <pc:sldMkLst>
          <pc:docMk/>
          <pc:sldMk cId="3366662" sldId="868"/>
        </pc:sldMkLst>
        <pc:inkChg chg="add">
          <ac:chgData name="Arunita Banerji-25009" userId="S::025009@fsm.ac.in::6749f5fd-d8a6-4faa-955a-4eff37fa9620" providerId="AD" clId="Web-{33A6BA01-AB66-4E4A-ABF3-3C4AE9799E75}" dt="2022-04-18T07:00:44.304" v="1"/>
          <ac:inkMkLst>
            <pc:docMk/>
            <pc:sldMk cId="3366662" sldId="868"/>
            <ac:inkMk id="2" creationId="{A12069DB-91EA-59AD-5D63-EF7608DD6BCA}"/>
          </ac:inkMkLst>
        </pc:inkChg>
        <pc:inkChg chg="add">
          <ac:chgData name="Arunita Banerji-25009" userId="S::025009@fsm.ac.in::6749f5fd-d8a6-4faa-955a-4eff37fa9620" providerId="AD" clId="Web-{33A6BA01-AB66-4E4A-ABF3-3C4AE9799E75}" dt="2022-04-18T07:00:46.211" v="2"/>
          <ac:inkMkLst>
            <pc:docMk/>
            <pc:sldMk cId="3366662" sldId="868"/>
            <ac:inkMk id="3" creationId="{18DA759B-59C4-EE15-9EED-5CC0F0FA7D43}"/>
          </ac:inkMkLst>
        </pc:inkChg>
        <pc:inkChg chg="add">
          <ac:chgData name="Arunita Banerji-25009" userId="S::025009@fsm.ac.in::6749f5fd-d8a6-4faa-955a-4eff37fa9620" providerId="AD" clId="Web-{33A6BA01-AB66-4E4A-ABF3-3C4AE9799E75}" dt="2022-04-18T07:00:46.664" v="3"/>
          <ac:inkMkLst>
            <pc:docMk/>
            <pc:sldMk cId="3366662" sldId="868"/>
            <ac:inkMk id="5" creationId="{3BEC5728-7C7C-ACA1-1B08-27E2DD95C700}"/>
          </ac:inkMkLst>
        </pc:inkChg>
        <pc:inkChg chg="add del">
          <ac:chgData name="Arunita Banerji-25009" userId="S::025009@fsm.ac.in::6749f5fd-d8a6-4faa-955a-4eff37fa9620" providerId="AD" clId="Web-{33A6BA01-AB66-4E4A-ABF3-3C4AE9799E75}" dt="2022-04-18T07:05:09.719" v="32"/>
          <ac:inkMkLst>
            <pc:docMk/>
            <pc:sldMk cId="3366662" sldId="868"/>
            <ac:inkMk id="7" creationId="{9AA6520B-721B-A875-0491-C04E08609EB2}"/>
          </ac:inkMkLst>
        </pc:inkChg>
        <pc:inkChg chg="add del">
          <ac:chgData name="Arunita Banerji-25009" userId="S::025009@fsm.ac.in::6749f5fd-d8a6-4faa-955a-4eff37fa9620" providerId="AD" clId="Web-{33A6BA01-AB66-4E4A-ABF3-3C4AE9799E75}" dt="2022-04-18T07:05:09.719" v="31"/>
          <ac:inkMkLst>
            <pc:docMk/>
            <pc:sldMk cId="3366662" sldId="868"/>
            <ac:inkMk id="13" creationId="{6547EAA4-4E96-748A-16D4-07B4D671FBAB}"/>
          </ac:inkMkLst>
        </pc:inkChg>
        <pc:inkChg chg="add del">
          <ac:chgData name="Arunita Banerji-25009" userId="S::025009@fsm.ac.in::6749f5fd-d8a6-4faa-955a-4eff37fa9620" providerId="AD" clId="Web-{33A6BA01-AB66-4E4A-ABF3-3C4AE9799E75}" dt="2022-04-18T07:05:06.844" v="30"/>
          <ac:inkMkLst>
            <pc:docMk/>
            <pc:sldMk cId="3366662" sldId="868"/>
            <ac:inkMk id="14" creationId="{BF9F0E12-7391-DCB5-5474-BF2729DEAB3E}"/>
          </ac:inkMkLst>
        </pc:inkChg>
        <pc:inkChg chg="add del">
          <ac:chgData name="Arunita Banerji-25009" userId="S::025009@fsm.ac.in::6749f5fd-d8a6-4faa-955a-4eff37fa9620" providerId="AD" clId="Web-{33A6BA01-AB66-4E4A-ABF3-3C4AE9799E75}" dt="2022-04-18T07:05:05.813" v="29"/>
          <ac:inkMkLst>
            <pc:docMk/>
            <pc:sldMk cId="3366662" sldId="868"/>
            <ac:inkMk id="15" creationId="{001214E1-5F22-FB62-97EE-678A76EBBA4B}"/>
          </ac:inkMkLst>
        </pc:inkChg>
      </pc:sldChg>
    </pc:docChg>
  </pc:docChgLst>
  <pc:docChgLst>
    <pc:chgData name="Dipu Kumar-25013" userId="S::025013@fsm.ac.in::1128d1ae-26df-4cd3-929e-224d2b92de51" providerId="AD" clId="Web-{4C6160BA-E59E-40B4-826D-BF980430EA01}"/>
    <pc:docChg chg="addSld delSld modSld">
      <pc:chgData name="Dipu Kumar-25013" userId="S::025013@fsm.ac.in::1128d1ae-26df-4cd3-929e-224d2b92de51" providerId="AD" clId="Web-{4C6160BA-E59E-40B4-826D-BF980430EA01}" dt="2022-04-19T11:27:10.965" v="4"/>
      <pc:docMkLst>
        <pc:docMk/>
      </pc:docMkLst>
      <pc:sldChg chg="modSp">
        <pc:chgData name="Dipu Kumar-25013" userId="S::025013@fsm.ac.in::1128d1ae-26df-4cd3-929e-224d2b92de51" providerId="AD" clId="Web-{4C6160BA-E59E-40B4-826D-BF980430EA01}" dt="2022-04-19T11:27:10.965" v="4"/>
        <pc:sldMkLst>
          <pc:docMk/>
          <pc:sldMk cId="726995392" sldId="857"/>
        </pc:sldMkLst>
        <pc:graphicFrameChg chg="modGraphic">
          <ac:chgData name="Dipu Kumar-25013" userId="S::025013@fsm.ac.in::1128d1ae-26df-4cd3-929e-224d2b92de51" providerId="AD" clId="Web-{4C6160BA-E59E-40B4-826D-BF980430EA01}" dt="2022-04-19T11:27:10.965" v="4"/>
          <ac:graphicFrameMkLst>
            <pc:docMk/>
            <pc:sldMk cId="726995392" sldId="857"/>
            <ac:graphicFrameMk id="4" creationId="{00000000-0000-0000-0000-000000000000}"/>
          </ac:graphicFrameMkLst>
        </pc:graphicFrameChg>
      </pc:sldChg>
      <pc:sldChg chg="new del">
        <pc:chgData name="Dipu Kumar-25013" userId="S::025013@fsm.ac.in::1128d1ae-26df-4cd3-929e-224d2b92de51" providerId="AD" clId="Web-{4C6160BA-E59E-40B4-826D-BF980430EA01}" dt="2022-04-19T11:13:01.911" v="1"/>
        <pc:sldMkLst>
          <pc:docMk/>
          <pc:sldMk cId="2211430159" sldId="870"/>
        </pc:sldMkLst>
      </pc:sldChg>
    </pc:docChg>
  </pc:docChgLst>
  <pc:docChgLst>
    <pc:chgData name="Dipu Kumar-25013" userId="S::025013@fsm.ac.in::1128d1ae-26df-4cd3-929e-224d2b92de51" providerId="AD" clId="Web-{A5843453-3F96-441D-B38D-A6E0C89E9897}"/>
    <pc:docChg chg="modSld">
      <pc:chgData name="Dipu Kumar-25013" userId="S::025013@fsm.ac.in::1128d1ae-26df-4cd3-929e-224d2b92de51" providerId="AD" clId="Web-{A5843453-3F96-441D-B38D-A6E0C89E9897}" dt="2022-04-19T11:46:30.965" v="0"/>
      <pc:docMkLst>
        <pc:docMk/>
      </pc:docMkLst>
      <pc:sldChg chg="modSp">
        <pc:chgData name="Dipu Kumar-25013" userId="S::025013@fsm.ac.in::1128d1ae-26df-4cd3-929e-224d2b92de51" providerId="AD" clId="Web-{A5843453-3F96-441D-B38D-A6E0C89E9897}" dt="2022-04-19T11:46:30.965" v="0"/>
        <pc:sldMkLst>
          <pc:docMk/>
          <pc:sldMk cId="726995392" sldId="857"/>
        </pc:sldMkLst>
        <pc:graphicFrameChg chg="modGraphic">
          <ac:chgData name="Dipu Kumar-25013" userId="S::025013@fsm.ac.in::1128d1ae-26df-4cd3-929e-224d2b92de51" providerId="AD" clId="Web-{A5843453-3F96-441D-B38D-A6E0C89E9897}" dt="2022-04-19T11:46:30.965" v="0"/>
          <ac:graphicFrameMkLst>
            <pc:docMk/>
            <pc:sldMk cId="726995392" sldId="857"/>
            <ac:graphicFrameMk id="4" creationId="{00000000-0000-0000-0000-000000000000}"/>
          </ac:graphicFrameMkLst>
        </pc:graphicFrameChg>
      </pc:sldChg>
    </pc:docChg>
  </pc:docChgLst>
  <pc:docChgLst>
    <pc:chgData name="Arunita Banerji-25009" userId="S::025009@fsm.ac.in::6749f5fd-d8a6-4faa-955a-4eff37fa9620" providerId="AD" clId="Web-{748445B0-C9E7-479B-97C2-366633A51627}"/>
    <pc:docChg chg="modSld">
      <pc:chgData name="Arunita Banerji-25009" userId="S::025009@fsm.ac.in::6749f5fd-d8a6-4faa-955a-4eff37fa9620" providerId="AD" clId="Web-{748445B0-C9E7-479B-97C2-366633A51627}" dt="2022-04-18T07:50:34.699" v="25"/>
      <pc:docMkLst>
        <pc:docMk/>
      </pc:docMkLst>
      <pc:sldChg chg="delSp">
        <pc:chgData name="Arunita Banerji-25009" userId="S::025009@fsm.ac.in::6749f5fd-d8a6-4faa-955a-4eff37fa9620" providerId="AD" clId="Web-{748445B0-C9E7-479B-97C2-366633A51627}" dt="2022-04-18T07:50:16.386" v="13"/>
        <pc:sldMkLst>
          <pc:docMk/>
          <pc:sldMk cId="726995392" sldId="857"/>
        </pc:sldMkLst>
        <pc:inkChg chg="del">
          <ac:chgData name="Arunita Banerji-25009" userId="S::025009@fsm.ac.in::6749f5fd-d8a6-4faa-955a-4eff37fa9620" providerId="AD" clId="Web-{748445B0-C9E7-479B-97C2-366633A51627}" dt="2022-04-18T07:50:14.058" v="10"/>
          <ac:inkMkLst>
            <pc:docMk/>
            <pc:sldMk cId="726995392" sldId="857"/>
            <ac:inkMk id="3" creationId="{ED7C9839-73DB-CDAA-0DB1-73C19C5844E7}"/>
          </ac:inkMkLst>
        </pc:inkChg>
        <pc:inkChg chg="del">
          <ac:chgData name="Arunita Banerji-25009" userId="S::025009@fsm.ac.in::6749f5fd-d8a6-4faa-955a-4eff37fa9620" providerId="AD" clId="Web-{748445B0-C9E7-479B-97C2-366633A51627}" dt="2022-04-18T07:50:14.058" v="9"/>
          <ac:inkMkLst>
            <pc:docMk/>
            <pc:sldMk cId="726995392" sldId="857"/>
            <ac:inkMk id="5" creationId="{DB20B603-974B-D804-B660-DB23252F9649}"/>
          </ac:inkMkLst>
        </pc:inkChg>
        <pc:inkChg chg="del">
          <ac:chgData name="Arunita Banerji-25009" userId="S::025009@fsm.ac.in::6749f5fd-d8a6-4faa-955a-4eff37fa9620" providerId="AD" clId="Web-{748445B0-C9E7-479B-97C2-366633A51627}" dt="2022-04-18T07:50:14.058" v="8"/>
          <ac:inkMkLst>
            <pc:docMk/>
            <pc:sldMk cId="726995392" sldId="857"/>
            <ac:inkMk id="6" creationId="{A14C282C-B5D8-F70B-B450-DEC8A6354012}"/>
          </ac:inkMkLst>
        </pc:inkChg>
        <pc:inkChg chg="del">
          <ac:chgData name="Arunita Banerji-25009" userId="S::025009@fsm.ac.in::6749f5fd-d8a6-4faa-955a-4eff37fa9620" providerId="AD" clId="Web-{748445B0-C9E7-479B-97C2-366633A51627}" dt="2022-04-18T07:50:14.058" v="7"/>
          <ac:inkMkLst>
            <pc:docMk/>
            <pc:sldMk cId="726995392" sldId="857"/>
            <ac:inkMk id="7" creationId="{FB657FC5-490C-791C-36F2-E78E70B95801}"/>
          </ac:inkMkLst>
        </pc:inkChg>
        <pc:inkChg chg="del">
          <ac:chgData name="Arunita Banerji-25009" userId="S::025009@fsm.ac.in::6749f5fd-d8a6-4faa-955a-4eff37fa9620" providerId="AD" clId="Web-{748445B0-C9E7-479B-97C2-366633A51627}" dt="2022-04-18T07:50:14.058" v="6"/>
          <ac:inkMkLst>
            <pc:docMk/>
            <pc:sldMk cId="726995392" sldId="857"/>
            <ac:inkMk id="8" creationId="{7E1DDF53-019B-B13F-CBB9-753CB3A3B71E}"/>
          </ac:inkMkLst>
        </pc:inkChg>
        <pc:inkChg chg="del">
          <ac:chgData name="Arunita Banerji-25009" userId="S::025009@fsm.ac.in::6749f5fd-d8a6-4faa-955a-4eff37fa9620" providerId="AD" clId="Web-{748445B0-C9E7-479B-97C2-366633A51627}" dt="2022-04-18T07:50:14.058" v="5"/>
          <ac:inkMkLst>
            <pc:docMk/>
            <pc:sldMk cId="726995392" sldId="857"/>
            <ac:inkMk id="9" creationId="{5902CAB6-E167-7A16-7208-EFB7B78AD336}"/>
          </ac:inkMkLst>
        </pc:inkChg>
        <pc:inkChg chg="del">
          <ac:chgData name="Arunita Banerji-25009" userId="S::025009@fsm.ac.in::6749f5fd-d8a6-4faa-955a-4eff37fa9620" providerId="AD" clId="Web-{748445B0-C9E7-479B-97C2-366633A51627}" dt="2022-04-18T07:50:14.058" v="4"/>
          <ac:inkMkLst>
            <pc:docMk/>
            <pc:sldMk cId="726995392" sldId="857"/>
            <ac:inkMk id="10" creationId="{3837B2E3-B64B-ED2B-2FB1-12248EB5362D}"/>
          </ac:inkMkLst>
        </pc:inkChg>
        <pc:inkChg chg="del">
          <ac:chgData name="Arunita Banerji-25009" userId="S::025009@fsm.ac.in::6749f5fd-d8a6-4faa-955a-4eff37fa9620" providerId="AD" clId="Web-{748445B0-C9E7-479B-97C2-366633A51627}" dt="2022-04-18T07:49:45.088" v="2"/>
          <ac:inkMkLst>
            <pc:docMk/>
            <pc:sldMk cId="726995392" sldId="857"/>
            <ac:inkMk id="12" creationId="{31AE14B3-3C58-21B2-8EE9-16C4ADB035C4}"/>
          </ac:inkMkLst>
        </pc:inkChg>
        <pc:inkChg chg="del">
          <ac:chgData name="Arunita Banerji-25009" userId="S::025009@fsm.ac.in::6749f5fd-d8a6-4faa-955a-4eff37fa9620" providerId="AD" clId="Web-{748445B0-C9E7-479B-97C2-366633A51627}" dt="2022-04-18T07:49:42.573" v="1"/>
          <ac:inkMkLst>
            <pc:docMk/>
            <pc:sldMk cId="726995392" sldId="857"/>
            <ac:inkMk id="13" creationId="{CFF60F11-7F10-49FA-DAAF-6566E334C30E}"/>
          </ac:inkMkLst>
        </pc:inkChg>
        <pc:inkChg chg="del">
          <ac:chgData name="Arunita Banerji-25009" userId="S::025009@fsm.ac.in::6749f5fd-d8a6-4faa-955a-4eff37fa9620" providerId="AD" clId="Web-{748445B0-C9E7-479B-97C2-366633A51627}" dt="2022-04-18T07:50:16.386" v="13"/>
          <ac:inkMkLst>
            <pc:docMk/>
            <pc:sldMk cId="726995392" sldId="857"/>
            <ac:inkMk id="14" creationId="{EEEDAF35-9996-34EB-11CF-ACFBB9A7F60A}"/>
          </ac:inkMkLst>
        </pc:inkChg>
        <pc:inkChg chg="del">
          <ac:chgData name="Arunita Banerji-25009" userId="S::025009@fsm.ac.in::6749f5fd-d8a6-4faa-955a-4eff37fa9620" providerId="AD" clId="Web-{748445B0-C9E7-479B-97C2-366633A51627}" dt="2022-04-18T07:50:08.527" v="3"/>
          <ac:inkMkLst>
            <pc:docMk/>
            <pc:sldMk cId="726995392" sldId="857"/>
            <ac:inkMk id="15" creationId="{BC91BF81-DA57-1CB7-39C3-C500958D9F11}"/>
          </ac:inkMkLst>
        </pc:inkChg>
        <pc:inkChg chg="del">
          <ac:chgData name="Arunita Banerji-25009" userId="S::025009@fsm.ac.in::6749f5fd-d8a6-4faa-955a-4eff37fa9620" providerId="AD" clId="Web-{748445B0-C9E7-479B-97C2-366633A51627}" dt="2022-04-18T07:50:16.386" v="12"/>
          <ac:inkMkLst>
            <pc:docMk/>
            <pc:sldMk cId="726995392" sldId="857"/>
            <ac:inkMk id="16" creationId="{BA73C643-C499-2AA6-4188-6BB4E5027579}"/>
          </ac:inkMkLst>
        </pc:inkChg>
        <pc:inkChg chg="del">
          <ac:chgData name="Arunita Banerji-25009" userId="S::025009@fsm.ac.in::6749f5fd-d8a6-4faa-955a-4eff37fa9620" providerId="AD" clId="Web-{748445B0-C9E7-479B-97C2-366633A51627}" dt="2022-04-18T07:50:16.386" v="11"/>
          <ac:inkMkLst>
            <pc:docMk/>
            <pc:sldMk cId="726995392" sldId="857"/>
            <ac:inkMk id="17" creationId="{0880DC0A-02E4-D6FC-9121-F7D059A1DDB6}"/>
          </ac:inkMkLst>
        </pc:inkChg>
      </pc:sldChg>
      <pc:sldChg chg="delSp">
        <pc:chgData name="Arunita Banerji-25009" userId="S::025009@fsm.ac.in::6749f5fd-d8a6-4faa-955a-4eff37fa9620" providerId="AD" clId="Web-{748445B0-C9E7-479B-97C2-366633A51627}" dt="2022-04-18T07:50:28.965" v="22"/>
        <pc:sldMkLst>
          <pc:docMk/>
          <pc:sldMk cId="2882764145" sldId="858"/>
        </pc:sldMkLst>
        <pc:inkChg chg="del">
          <ac:chgData name="Arunita Banerji-25009" userId="S::025009@fsm.ac.in::6749f5fd-d8a6-4faa-955a-4eff37fa9620" providerId="AD" clId="Web-{748445B0-C9E7-479B-97C2-366633A51627}" dt="2022-04-18T07:50:28.965" v="22"/>
          <ac:inkMkLst>
            <pc:docMk/>
            <pc:sldMk cId="2882764145" sldId="858"/>
            <ac:inkMk id="2" creationId="{E43CB06A-C945-98E8-1714-B756B59D7008}"/>
          </ac:inkMkLst>
        </pc:inkChg>
        <pc:inkChg chg="del">
          <ac:chgData name="Arunita Banerji-25009" userId="S::025009@fsm.ac.in::6749f5fd-d8a6-4faa-955a-4eff37fa9620" providerId="AD" clId="Web-{748445B0-C9E7-479B-97C2-366633A51627}" dt="2022-04-18T07:50:28.965" v="21"/>
          <ac:inkMkLst>
            <pc:docMk/>
            <pc:sldMk cId="2882764145" sldId="858"/>
            <ac:inkMk id="5" creationId="{FAA1718A-7ADA-E302-BB7E-03572ED66135}"/>
          </ac:inkMkLst>
        </pc:inkChg>
        <pc:inkChg chg="del">
          <ac:chgData name="Arunita Banerji-25009" userId="S::025009@fsm.ac.in::6749f5fd-d8a6-4faa-955a-4eff37fa9620" providerId="AD" clId="Web-{748445B0-C9E7-479B-97C2-366633A51627}" dt="2022-04-18T07:50:28.965" v="20"/>
          <ac:inkMkLst>
            <pc:docMk/>
            <pc:sldMk cId="2882764145" sldId="858"/>
            <ac:inkMk id="6" creationId="{030A0724-E3DB-17F8-4DBF-476D29D86873}"/>
          </ac:inkMkLst>
        </pc:inkChg>
        <pc:inkChg chg="del">
          <ac:chgData name="Arunita Banerji-25009" userId="S::025009@fsm.ac.in::6749f5fd-d8a6-4faa-955a-4eff37fa9620" providerId="AD" clId="Web-{748445B0-C9E7-479B-97C2-366633A51627}" dt="2022-04-18T07:50:28.965" v="19"/>
          <ac:inkMkLst>
            <pc:docMk/>
            <pc:sldMk cId="2882764145" sldId="858"/>
            <ac:inkMk id="7" creationId="{200FB88A-7DA9-7883-EA29-08509F7E5821}"/>
          </ac:inkMkLst>
        </pc:inkChg>
        <pc:inkChg chg="del">
          <ac:chgData name="Arunita Banerji-25009" userId="S::025009@fsm.ac.in::6749f5fd-d8a6-4faa-955a-4eff37fa9620" providerId="AD" clId="Web-{748445B0-C9E7-479B-97C2-366633A51627}" dt="2022-04-18T07:50:28.965" v="18"/>
          <ac:inkMkLst>
            <pc:docMk/>
            <pc:sldMk cId="2882764145" sldId="858"/>
            <ac:inkMk id="8" creationId="{2FBA4E83-CF92-1E21-0C43-9AF3247E0CAF}"/>
          </ac:inkMkLst>
        </pc:inkChg>
        <pc:inkChg chg="del">
          <ac:chgData name="Arunita Banerji-25009" userId="S::025009@fsm.ac.in::6749f5fd-d8a6-4faa-955a-4eff37fa9620" providerId="AD" clId="Web-{748445B0-C9E7-479B-97C2-366633A51627}" dt="2022-04-18T07:50:28.949" v="17"/>
          <ac:inkMkLst>
            <pc:docMk/>
            <pc:sldMk cId="2882764145" sldId="858"/>
            <ac:inkMk id="12" creationId="{91425A22-0936-DA3A-58BE-6CA10C2C97DD}"/>
          </ac:inkMkLst>
        </pc:inkChg>
      </pc:sldChg>
      <pc:sldChg chg="delSp">
        <pc:chgData name="Arunita Banerji-25009" userId="S::025009@fsm.ac.in::6749f5fd-d8a6-4faa-955a-4eff37fa9620" providerId="AD" clId="Web-{748445B0-C9E7-479B-97C2-366633A51627}" dt="2022-04-18T07:50:34.699" v="25"/>
        <pc:sldMkLst>
          <pc:docMk/>
          <pc:sldMk cId="1619718942" sldId="859"/>
        </pc:sldMkLst>
        <pc:inkChg chg="del">
          <ac:chgData name="Arunita Banerji-25009" userId="S::025009@fsm.ac.in::6749f5fd-d8a6-4faa-955a-4eff37fa9620" providerId="AD" clId="Web-{748445B0-C9E7-479B-97C2-366633A51627}" dt="2022-04-18T07:50:34.699" v="25"/>
          <ac:inkMkLst>
            <pc:docMk/>
            <pc:sldMk cId="1619718942" sldId="859"/>
            <ac:inkMk id="2" creationId="{6498DE1A-5B04-D633-4C72-141B3B5EDB24}"/>
          </ac:inkMkLst>
        </pc:inkChg>
        <pc:inkChg chg="del">
          <ac:chgData name="Arunita Banerji-25009" userId="S::025009@fsm.ac.in::6749f5fd-d8a6-4faa-955a-4eff37fa9620" providerId="AD" clId="Web-{748445B0-C9E7-479B-97C2-366633A51627}" dt="2022-04-18T07:50:34.699" v="24"/>
          <ac:inkMkLst>
            <pc:docMk/>
            <pc:sldMk cId="1619718942" sldId="859"/>
            <ac:inkMk id="3" creationId="{5B75D7A5-8D1E-D893-BC8C-6D76428EBABA}"/>
          </ac:inkMkLst>
        </pc:inkChg>
        <pc:inkChg chg="del">
          <ac:chgData name="Arunita Banerji-25009" userId="S::025009@fsm.ac.in::6749f5fd-d8a6-4faa-955a-4eff37fa9620" providerId="AD" clId="Web-{748445B0-C9E7-479B-97C2-366633A51627}" dt="2022-04-18T07:50:34.699" v="23"/>
          <ac:inkMkLst>
            <pc:docMk/>
            <pc:sldMk cId="1619718942" sldId="859"/>
            <ac:inkMk id="9" creationId="{CC0FB745-4AFE-0ADF-729F-D2A61B2AC931}"/>
          </ac:inkMkLst>
        </pc:inkChg>
      </pc:sldChg>
      <pc:sldChg chg="delSp">
        <pc:chgData name="Arunita Banerji-25009" userId="S::025009@fsm.ac.in::6749f5fd-d8a6-4faa-955a-4eff37fa9620" providerId="AD" clId="Web-{748445B0-C9E7-479B-97C2-366633A51627}" dt="2022-04-18T07:49:33.713" v="0"/>
        <pc:sldMkLst>
          <pc:docMk/>
          <pc:sldMk cId="2490278568" sldId="865"/>
        </pc:sldMkLst>
        <pc:inkChg chg="del">
          <ac:chgData name="Arunita Banerji-25009" userId="S::025009@fsm.ac.in::6749f5fd-d8a6-4faa-955a-4eff37fa9620" providerId="AD" clId="Web-{748445B0-C9E7-479B-97C2-366633A51627}" dt="2022-04-18T07:49:33.713" v="0"/>
          <ac:inkMkLst>
            <pc:docMk/>
            <pc:sldMk cId="2490278568" sldId="865"/>
            <ac:inkMk id="4" creationId="{4395681E-012D-C1CA-647C-B011A3D5C827}"/>
          </ac:inkMkLst>
        </pc:inkChg>
      </pc:sldChg>
      <pc:sldChg chg="delSp">
        <pc:chgData name="Arunita Banerji-25009" userId="S::025009@fsm.ac.in::6749f5fd-d8a6-4faa-955a-4eff37fa9620" providerId="AD" clId="Web-{748445B0-C9E7-479B-97C2-366633A51627}" dt="2022-04-18T07:50:20.840" v="16"/>
        <pc:sldMkLst>
          <pc:docMk/>
          <pc:sldMk cId="3366662" sldId="868"/>
        </pc:sldMkLst>
        <pc:inkChg chg="del">
          <ac:chgData name="Arunita Banerji-25009" userId="S::025009@fsm.ac.in::6749f5fd-d8a6-4faa-955a-4eff37fa9620" providerId="AD" clId="Web-{748445B0-C9E7-479B-97C2-366633A51627}" dt="2022-04-18T07:50:20.840" v="16"/>
          <ac:inkMkLst>
            <pc:docMk/>
            <pc:sldMk cId="3366662" sldId="868"/>
            <ac:inkMk id="2" creationId="{A12069DB-91EA-59AD-5D63-EF7608DD6BCA}"/>
          </ac:inkMkLst>
        </pc:inkChg>
        <pc:inkChg chg="del">
          <ac:chgData name="Arunita Banerji-25009" userId="S::025009@fsm.ac.in::6749f5fd-d8a6-4faa-955a-4eff37fa9620" providerId="AD" clId="Web-{748445B0-C9E7-479B-97C2-366633A51627}" dt="2022-04-18T07:50:20.840" v="15"/>
          <ac:inkMkLst>
            <pc:docMk/>
            <pc:sldMk cId="3366662" sldId="868"/>
            <ac:inkMk id="3" creationId="{18DA759B-59C4-EE15-9EED-5CC0F0FA7D43}"/>
          </ac:inkMkLst>
        </pc:inkChg>
        <pc:inkChg chg="del">
          <ac:chgData name="Arunita Banerji-25009" userId="S::025009@fsm.ac.in::6749f5fd-d8a6-4faa-955a-4eff37fa9620" providerId="AD" clId="Web-{748445B0-C9E7-479B-97C2-366633A51627}" dt="2022-04-18T07:50:20.840" v="14"/>
          <ac:inkMkLst>
            <pc:docMk/>
            <pc:sldMk cId="3366662" sldId="868"/>
            <ac:inkMk id="5" creationId="{3BEC5728-7C7C-ACA1-1B08-27E2DD95C700}"/>
          </ac:inkMkLst>
        </pc:inkChg>
      </pc:sldChg>
    </pc:docChg>
  </pc:docChgLst>
  <pc:docChgLst>
    <pc:chgData name="Nandini Gandhi-25043" userId="S::025043@fsm.ac.in::8e1dd145-45b8-4c87-9615-8040d30e4025" providerId="AD" clId="Web-{359CE360-1A89-4A28-97BE-6C86F10B63B5}"/>
    <pc:docChg chg="modSld">
      <pc:chgData name="Nandini Gandhi-25043" userId="S::025043@fsm.ac.in::8e1dd145-45b8-4c87-9615-8040d30e4025" providerId="AD" clId="Web-{359CE360-1A89-4A28-97BE-6C86F10B63B5}" dt="2022-03-01T13:42:26.066" v="6"/>
      <pc:docMkLst>
        <pc:docMk/>
      </pc:docMkLst>
      <pc:sldChg chg="modSp">
        <pc:chgData name="Nandini Gandhi-25043" userId="S::025043@fsm.ac.in::8e1dd145-45b8-4c87-9615-8040d30e4025" providerId="AD" clId="Web-{359CE360-1A89-4A28-97BE-6C86F10B63B5}" dt="2022-03-01T13:40:54.891" v="5" actId="1076"/>
        <pc:sldMkLst>
          <pc:docMk/>
          <pc:sldMk cId="2882764145" sldId="858"/>
        </pc:sldMkLst>
        <pc:spChg chg="mod">
          <ac:chgData name="Nandini Gandhi-25043" userId="S::025043@fsm.ac.in::8e1dd145-45b8-4c87-9615-8040d30e4025" providerId="AD" clId="Web-{359CE360-1A89-4A28-97BE-6C86F10B63B5}" dt="2022-03-01T13:40:54.891" v="5" actId="1076"/>
          <ac:spMkLst>
            <pc:docMk/>
            <pc:sldMk cId="2882764145" sldId="858"/>
            <ac:spMk id="3" creationId="{00000000-0000-0000-0000-000000000000}"/>
          </ac:spMkLst>
        </pc:spChg>
      </pc:sldChg>
      <pc:sldChg chg="modSp">
        <pc:chgData name="Nandini Gandhi-25043" userId="S::025043@fsm.ac.in::8e1dd145-45b8-4c87-9615-8040d30e4025" providerId="AD" clId="Web-{359CE360-1A89-4A28-97BE-6C86F10B63B5}" dt="2022-03-01T12:56:37.648" v="4" actId="1076"/>
        <pc:sldMkLst>
          <pc:docMk/>
          <pc:sldMk cId="2339754501" sldId="867"/>
        </pc:sldMkLst>
        <pc:picChg chg="mod">
          <ac:chgData name="Nandini Gandhi-25043" userId="S::025043@fsm.ac.in::8e1dd145-45b8-4c87-9615-8040d30e4025" providerId="AD" clId="Web-{359CE360-1A89-4A28-97BE-6C86F10B63B5}" dt="2022-03-01T12:56:37.648" v="4" actId="1076"/>
          <ac:picMkLst>
            <pc:docMk/>
            <pc:sldMk cId="2339754501" sldId="867"/>
            <ac:picMk id="2057" creationId="{00000000-0000-0000-0000-000000000000}"/>
          </ac:picMkLst>
        </pc:picChg>
      </pc:sldChg>
      <pc:sldChg chg="modSp">
        <pc:chgData name="Nandini Gandhi-25043" userId="S::025043@fsm.ac.in::8e1dd145-45b8-4c87-9615-8040d30e4025" providerId="AD" clId="Web-{359CE360-1A89-4A28-97BE-6C86F10B63B5}" dt="2022-03-01T13:42:26.066" v="6"/>
        <pc:sldMkLst>
          <pc:docMk/>
          <pc:sldMk cId="2359828325" sldId="869"/>
        </pc:sldMkLst>
        <pc:graphicFrameChg chg="modGraphic">
          <ac:chgData name="Nandini Gandhi-25043" userId="S::025043@fsm.ac.in::8e1dd145-45b8-4c87-9615-8040d30e4025" providerId="AD" clId="Web-{359CE360-1A89-4A28-97BE-6C86F10B63B5}" dt="2022-03-01T13:42:26.066" v="6"/>
          <ac:graphicFrameMkLst>
            <pc:docMk/>
            <pc:sldMk cId="2359828325" sldId="869"/>
            <ac:graphicFrameMk id="11" creationId="{00000000-0000-0000-0000-000000000000}"/>
          </ac:graphicFrameMkLst>
        </pc:graphicFrameChg>
      </pc:sldChg>
    </pc:docChg>
  </pc:docChgLst>
  <pc:docChgLst>
    <pc:chgData name="Trisha Goyal-25035" userId="S::025035@fsm.ac.in::97d44715-646d-43bb-9252-df205680f1a8" providerId="AD" clId="Web-{40FEA51A-BD27-4EFE-B182-217207B29A30}"/>
    <pc:docChg chg="modSld">
      <pc:chgData name="Trisha Goyal-25035" userId="S::025035@fsm.ac.in::97d44715-646d-43bb-9252-df205680f1a8" providerId="AD" clId="Web-{40FEA51A-BD27-4EFE-B182-217207B29A30}" dt="2022-04-18T15:28:20.288" v="3" actId="20577"/>
      <pc:docMkLst>
        <pc:docMk/>
      </pc:docMkLst>
      <pc:sldChg chg="modSp">
        <pc:chgData name="Trisha Goyal-25035" userId="S::025035@fsm.ac.in::97d44715-646d-43bb-9252-df205680f1a8" providerId="AD" clId="Web-{40FEA51A-BD27-4EFE-B182-217207B29A30}" dt="2022-04-18T15:28:20.288" v="3" actId="20577"/>
        <pc:sldMkLst>
          <pc:docMk/>
          <pc:sldMk cId="1026775310" sldId="862"/>
        </pc:sldMkLst>
        <pc:spChg chg="mod">
          <ac:chgData name="Trisha Goyal-25035" userId="S::025035@fsm.ac.in::97d44715-646d-43bb-9252-df205680f1a8" providerId="AD" clId="Web-{40FEA51A-BD27-4EFE-B182-217207B29A30}" dt="2022-04-18T15:28:20.288" v="3" actId="20577"/>
          <ac:spMkLst>
            <pc:docMk/>
            <pc:sldMk cId="1026775310" sldId="86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7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6449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449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435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24377650" cy="1371600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4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-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1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2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3420048" y="3753036"/>
            <a:ext cx="8676664" cy="498216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23029685" y="547086"/>
            <a:ext cx="923589" cy="826739"/>
            <a:chOff x="23051965" y="547086"/>
            <a:chExt cx="923589" cy="826739"/>
          </a:xfrm>
        </p:grpSpPr>
        <p:sp>
          <p:nvSpPr>
            <p:cNvPr id="7" name="Rectangle 6"/>
            <p:cNvSpPr/>
            <p:nvPr userDrawn="1"/>
          </p:nvSpPr>
          <p:spPr>
            <a:xfrm>
              <a:off x="23051965" y="547086"/>
              <a:ext cx="923589" cy="7352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051965" y="1282387"/>
              <a:ext cx="923589" cy="91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3051965" y="1197887"/>
              <a:ext cx="923589" cy="91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23104843" y="607069"/>
            <a:ext cx="773287" cy="584703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600" b="0" smtClean="0">
                <a:solidFill>
                  <a:schemeClr val="bg1"/>
                </a:solidFill>
                <a:latin typeface="Lato Regular"/>
                <a:cs typeface="Lato Regular"/>
              </a:rPr>
              <a:pPr algn="ctr"/>
              <a:t>‹#›</a:t>
            </a:fld>
            <a:endParaRPr lang="id-ID" sz="2600" b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2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>
                <a:solidFill>
                  <a:schemeClr val="tx2"/>
                </a:solidFill>
                <a:latin typeface="Lato Regular"/>
                <a:cs typeface="Lato Regular"/>
              </a:rPr>
              <a:t>Group 8, </a:t>
            </a:r>
            <a:r>
              <a:rPr lang="id-ID" sz="2400" b="0" err="1">
                <a:solidFill>
                  <a:schemeClr val="tx2"/>
                </a:solidFill>
                <a:latin typeface="Lato Regular"/>
                <a:cs typeface="Lato Regular"/>
              </a:rPr>
              <a:t>Section-A</a:t>
            </a:r>
            <a:endParaRPr lang="id-ID" sz="2400" b="0">
              <a:solidFill>
                <a:schemeClr val="tx2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8156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592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4103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3156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966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076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500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314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136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7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908" r:id="rId13"/>
    <p:sldLayoutId id="2147483714" r:id="rId14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buso.com/2020/01/decision-tree-intuition-from-concept-to-applicati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00800"/>
            <a:ext cx="24552832" cy="74784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-426636"/>
            <a:ext cx="24552832" cy="13905638"/>
          </a:xfrm>
          <a:prstGeom prst="rect">
            <a:avLst/>
          </a:prstGeom>
          <a:solidFill>
            <a:srgbClr val="21212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 sz="4600"/>
          </a:p>
        </p:txBody>
      </p:sp>
      <p:sp>
        <p:nvSpPr>
          <p:cNvPr id="6" name="Rectangle 5"/>
          <p:cNvSpPr/>
          <p:nvPr/>
        </p:nvSpPr>
        <p:spPr>
          <a:xfrm flipV="1">
            <a:off x="3952067" y="9492134"/>
            <a:ext cx="1382352" cy="155960"/>
          </a:xfrm>
          <a:prstGeom prst="rect">
            <a:avLst/>
          </a:prstGeom>
          <a:solidFill>
            <a:srgbClr val="D09E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11487994" y="7642911"/>
            <a:ext cx="1382352" cy="155960"/>
          </a:xfrm>
          <a:prstGeom prst="rect">
            <a:avLst/>
          </a:prstGeom>
          <a:solidFill>
            <a:srgbClr val="A964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19174739" y="9500661"/>
            <a:ext cx="1382352" cy="155960"/>
          </a:xfrm>
          <a:prstGeom prst="rect">
            <a:avLst/>
          </a:prstGeom>
          <a:solidFill>
            <a:srgbClr val="DEA9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11487994" y="13323042"/>
            <a:ext cx="1382352" cy="155960"/>
          </a:xfrm>
          <a:prstGeom prst="rect">
            <a:avLst/>
          </a:prstGeom>
          <a:solidFill>
            <a:srgbClr val="A964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807597" y="1404287"/>
            <a:ext cx="20743145" cy="8806226"/>
            <a:chOff x="5982602" y="-6394526"/>
            <a:chExt cx="12359700" cy="6670475"/>
          </a:xfrm>
        </p:grpSpPr>
        <p:sp>
          <p:nvSpPr>
            <p:cNvPr id="11" name="TextBox 10"/>
            <p:cNvSpPr txBox="1"/>
            <p:nvPr/>
          </p:nvSpPr>
          <p:spPr>
            <a:xfrm>
              <a:off x="5982602" y="-6394526"/>
              <a:ext cx="12359700" cy="1002455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Lato Regular"/>
                  <a:cs typeface="Lato Regular"/>
                </a:rPr>
                <a:t>Machine Learning with Python</a:t>
              </a:r>
            </a:p>
          </p:txBody>
        </p:sp>
        <p:sp>
          <p:nvSpPr>
            <p:cNvPr id="12" name="Subtitle 2"/>
            <p:cNvSpPr txBox="1">
              <a:spLocks/>
            </p:cNvSpPr>
            <p:nvPr/>
          </p:nvSpPr>
          <p:spPr>
            <a:xfrm>
              <a:off x="8080661" y="-842396"/>
              <a:ext cx="8237203" cy="1118345"/>
            </a:xfrm>
            <a:prstGeom prst="rect">
              <a:avLst/>
            </a:prstGeom>
          </p:spPr>
          <p:txBody>
            <a:bodyPr vert="horz" lIns="217490" tIns="108745" rIns="217490" bIns="108745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b="1">
                  <a:solidFill>
                    <a:schemeClr val="bg1"/>
                  </a:solidFill>
                  <a:latin typeface="Lato Regular"/>
                  <a:cs typeface="Lato Regular"/>
                </a:rPr>
                <a:t>Classification and Regression Trees</a:t>
              </a:r>
              <a:endParaRPr lang="id-ID" sz="4000" b="1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153149" y="12078792"/>
            <a:ext cx="28167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err="1">
                <a:solidFill>
                  <a:schemeClr val="bg1"/>
                </a:solidFill>
              </a:rPr>
              <a:t>Arghya</a:t>
            </a:r>
            <a:r>
              <a:rPr lang="en-US" sz="4200" b="1">
                <a:solidFill>
                  <a:schemeClr val="bg1"/>
                </a:solidFill>
              </a:rPr>
              <a:t> Ray</a:t>
            </a:r>
            <a:endParaRPr lang="en-US" sz="4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9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01000"/>
    </mc:Choice>
    <mc:Fallback xmlns="">
      <p:transition advTm="180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021"/>
            <a:ext cx="24377650" cy="1282262"/>
          </a:xfrm>
        </p:spPr>
        <p:txBody>
          <a:bodyPr>
            <a:normAutofit/>
          </a:bodyPr>
          <a:lstStyle/>
          <a:p>
            <a:pPr algn="just"/>
            <a:r>
              <a:rPr lang="en-US" sz="3600"/>
              <a:t>Using the principle of ‘Information entropy’ build a ‘decision tree’ using the training data given below. Divide the ‘credit rating’ attribute into ranges as follows: (0, 1.6], (1.6,1.7], (1.7,1.8], (1.8,1.9], (1.9,2.0], (2.0,5.0]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96764"/>
              </p:ext>
            </p:extLst>
          </p:nvPr>
        </p:nvGraphicFramePr>
        <p:xfrm>
          <a:off x="406295" y="1382111"/>
          <a:ext cx="19298972" cy="11558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3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6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3400" dirty="0"/>
                        <a:t>Sr. No.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Profession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Credit rating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Class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558">
                <a:tc>
                  <a:txBody>
                    <a:bodyPr/>
                    <a:lstStyle/>
                    <a:p>
                      <a:r>
                        <a:rPr lang="en-US" sz="3400" dirty="0"/>
                        <a:t>1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Business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1.6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Buys only laptop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201">
                <a:tc>
                  <a:txBody>
                    <a:bodyPr/>
                    <a:lstStyle/>
                    <a:p>
                      <a:r>
                        <a:rPr lang="en-US" sz="3400" dirty="0"/>
                        <a:t>2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Service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2.0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Buys laptop with CD Writer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185">
                <a:tc>
                  <a:txBody>
                    <a:bodyPr/>
                    <a:lstStyle/>
                    <a:p>
                      <a:r>
                        <a:rPr lang="en-US" sz="3400" dirty="0"/>
                        <a:t>3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Business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1.9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Buys laptop with printer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548">
                <a:tc>
                  <a:txBody>
                    <a:bodyPr/>
                    <a:lstStyle/>
                    <a:p>
                      <a:r>
                        <a:rPr lang="en-US" sz="3400" dirty="0"/>
                        <a:t>4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Business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1.88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Buys laptop</a:t>
                      </a:r>
                      <a:r>
                        <a:rPr lang="en-US" sz="3400" baseline="0" dirty="0"/>
                        <a:t> with printer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1100">
                <a:tc>
                  <a:txBody>
                    <a:bodyPr/>
                    <a:lstStyle/>
                    <a:p>
                      <a:r>
                        <a:rPr lang="en-US" sz="3400" dirty="0"/>
                        <a:t>5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Business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1.70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Buys only</a:t>
                      </a:r>
                      <a:r>
                        <a:rPr lang="en-US" sz="3400" baseline="0" dirty="0"/>
                        <a:t> laptop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5934">
                <a:tc>
                  <a:txBody>
                    <a:bodyPr/>
                    <a:lstStyle/>
                    <a:p>
                      <a:r>
                        <a:rPr lang="en-US" sz="3400" dirty="0"/>
                        <a:t>6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Service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1.85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Buys laptop with printer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5603">
                <a:tc>
                  <a:txBody>
                    <a:bodyPr/>
                    <a:lstStyle/>
                    <a:p>
                      <a:r>
                        <a:rPr lang="en-US" sz="3400" dirty="0"/>
                        <a:t>7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Business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1.60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Buys only laptop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6027">
                <a:tc>
                  <a:txBody>
                    <a:bodyPr/>
                    <a:lstStyle/>
                    <a:p>
                      <a:r>
                        <a:rPr lang="en-US" sz="3400" dirty="0"/>
                        <a:t>8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Service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1.70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Buys only</a:t>
                      </a:r>
                      <a:r>
                        <a:rPr lang="en-US" sz="3400" baseline="0" dirty="0"/>
                        <a:t> laptop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59620">
                <a:tc>
                  <a:txBody>
                    <a:bodyPr/>
                    <a:lstStyle/>
                    <a:p>
                      <a:r>
                        <a:rPr lang="en-US" sz="3400" dirty="0"/>
                        <a:t>9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Service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2.20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Buys laptop with CD writer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9782">
                <a:tc>
                  <a:txBody>
                    <a:bodyPr/>
                    <a:lstStyle/>
                    <a:p>
                      <a:r>
                        <a:rPr lang="en-US" sz="3400" dirty="0"/>
                        <a:t>10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Service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2.10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Buys laptop with CD writer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99089">
                <a:tc>
                  <a:txBody>
                    <a:bodyPr/>
                    <a:lstStyle/>
                    <a:p>
                      <a:r>
                        <a:rPr lang="en-US" sz="3400" dirty="0"/>
                        <a:t>11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Business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1.80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Buys laptop with printer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32723">
                <a:tc>
                  <a:txBody>
                    <a:bodyPr/>
                    <a:lstStyle/>
                    <a:p>
                      <a:r>
                        <a:rPr lang="en-US" sz="3400" dirty="0"/>
                        <a:t>12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Service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1.95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Buys laptop with printer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25214">
                <a:tc>
                  <a:txBody>
                    <a:bodyPr/>
                    <a:lstStyle/>
                    <a:p>
                      <a:r>
                        <a:rPr lang="en-US" sz="3400" dirty="0"/>
                        <a:t>13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Business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1.90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Buys laptop with printer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25365">
                <a:tc>
                  <a:txBody>
                    <a:bodyPr/>
                    <a:lstStyle/>
                    <a:p>
                      <a:r>
                        <a:rPr lang="en-US" sz="3400" dirty="0"/>
                        <a:t>14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Business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1.80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Buys laptop with printer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82869">
                <a:tc>
                  <a:txBody>
                    <a:bodyPr/>
                    <a:lstStyle/>
                    <a:p>
                      <a:r>
                        <a:rPr lang="en-US" sz="3400" dirty="0"/>
                        <a:t>15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Business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1.75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Buys laptop with printer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995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32178" y="609600"/>
            <a:ext cx="5891265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673" tIns="108836" rIns="217673" bIns="108836" spcCol="0" rtlCol="0" anchor="ctr"/>
          <a:lstStyle/>
          <a:p>
            <a:pPr algn="ctr"/>
            <a:r>
              <a:rPr lang="en-US"/>
              <a:t>Profession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5688118" y="1828800"/>
            <a:ext cx="5789692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</p:cNvCxnSpPr>
          <p:nvPr/>
        </p:nvCxnSpPr>
        <p:spPr>
          <a:xfrm>
            <a:off x="11477810" y="1828800"/>
            <a:ext cx="6399133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78678" y="1852136"/>
            <a:ext cx="2127560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/>
              <a:t>Business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35026" y="1787604"/>
            <a:ext cx="1843828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/>
              <a:t>Service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013462"/>
              </p:ext>
            </p:extLst>
          </p:nvPr>
        </p:nvGraphicFramePr>
        <p:xfrm>
          <a:off x="0" y="3962401"/>
          <a:ext cx="11083007" cy="883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9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r>
                        <a:rPr lang="en-US" sz="2800"/>
                        <a:t>Sr. No.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Credit rating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Class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n-US" sz="2800"/>
                        <a:t>1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1.6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only laptop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967">
                <a:tc>
                  <a:txBody>
                    <a:bodyPr/>
                    <a:lstStyle/>
                    <a:p>
                      <a:r>
                        <a:rPr lang="en-US" sz="2800"/>
                        <a:t>2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1.9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laptop with printer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356">
                <a:tc>
                  <a:txBody>
                    <a:bodyPr/>
                    <a:lstStyle/>
                    <a:p>
                      <a:r>
                        <a:rPr lang="en-US" sz="2800"/>
                        <a:t>3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1.88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laptop</a:t>
                      </a:r>
                      <a:r>
                        <a:rPr lang="en-US" sz="2800" baseline="0"/>
                        <a:t> with printer</a:t>
                      </a:r>
                      <a:endParaRPr lang="en-US" sz="280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n-US" sz="2800"/>
                        <a:t>4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1.70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only</a:t>
                      </a:r>
                      <a:r>
                        <a:rPr lang="en-US" sz="2800" baseline="0"/>
                        <a:t> laptop</a:t>
                      </a:r>
                      <a:endParaRPr lang="en-US" sz="280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n-US" sz="2800"/>
                        <a:t>5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1.60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only laptop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/>
                        <a:t>6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1.80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laptop with printer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5723">
                <a:tc>
                  <a:txBody>
                    <a:bodyPr/>
                    <a:lstStyle/>
                    <a:p>
                      <a:r>
                        <a:rPr lang="en-US" sz="2800"/>
                        <a:t>7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1.90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laptop with printer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77765">
                <a:tc>
                  <a:txBody>
                    <a:bodyPr/>
                    <a:lstStyle/>
                    <a:p>
                      <a:r>
                        <a:rPr lang="en-US" sz="2800"/>
                        <a:t>8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1.80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laptop with printer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53439">
                <a:tc>
                  <a:txBody>
                    <a:bodyPr/>
                    <a:lstStyle/>
                    <a:p>
                      <a:r>
                        <a:rPr lang="en-US" sz="2800"/>
                        <a:t>9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1.75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laptop with printer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0381"/>
              </p:ext>
            </p:extLst>
          </p:nvPr>
        </p:nvGraphicFramePr>
        <p:xfrm>
          <a:off x="13294644" y="3810001"/>
          <a:ext cx="11083007" cy="811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9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r>
                        <a:rPr lang="en-US" sz="2800"/>
                        <a:t>Sr. No.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Credit rating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Class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/>
                        <a:t>1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2.0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laptop with CD Writer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/>
                        <a:t>2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1.85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laptop with printer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938">
                <a:tc>
                  <a:txBody>
                    <a:bodyPr/>
                    <a:lstStyle/>
                    <a:p>
                      <a:r>
                        <a:rPr lang="en-US" sz="2800"/>
                        <a:t>3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1.70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only</a:t>
                      </a:r>
                      <a:r>
                        <a:rPr lang="en-US" sz="2800" baseline="0"/>
                        <a:t> laptop</a:t>
                      </a:r>
                      <a:endParaRPr lang="en-US" sz="280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/>
                        <a:t>4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2.20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laptop with CD writer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/>
                        <a:t>5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2.10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laptop with CD writer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/>
                        <a:t>6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1.95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laptop with printer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32178" y="609600"/>
            <a:ext cx="5891265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673" tIns="108836" rIns="217673" bIns="108836" spcCol="0" rtlCol="0" anchor="ctr"/>
          <a:lstStyle/>
          <a:p>
            <a:pPr algn="ctr"/>
            <a:r>
              <a:rPr lang="en-US"/>
              <a:t>Credit Rating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5688118" y="1828800"/>
            <a:ext cx="5789692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12" idx="0"/>
          </p:cNvCxnSpPr>
          <p:nvPr/>
        </p:nvCxnSpPr>
        <p:spPr>
          <a:xfrm>
            <a:off x="11477811" y="1828801"/>
            <a:ext cx="2482807" cy="2045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78678" y="1852136"/>
            <a:ext cx="1670704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/>
              <a:t>(0,1.6]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798268" y="2309336"/>
            <a:ext cx="1914360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/>
              <a:t>(1.6,1.7]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20135"/>
              </p:ext>
            </p:extLst>
          </p:nvPr>
        </p:nvGraphicFramePr>
        <p:xfrm>
          <a:off x="1" y="3962400"/>
          <a:ext cx="8748341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4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r>
                        <a:rPr lang="en-US" sz="2800"/>
                        <a:t>Sr. No.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Profession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Class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/>
                        <a:t>1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Business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only Laptop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/>
                        <a:t>2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Business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only Laptop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003026"/>
              </p:ext>
            </p:extLst>
          </p:nvPr>
        </p:nvGraphicFramePr>
        <p:xfrm>
          <a:off x="10044290" y="3873910"/>
          <a:ext cx="7832653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9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r>
                        <a:rPr lang="en-US" sz="2800"/>
                        <a:t>Sr. No.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Profession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Class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r>
                        <a:rPr lang="en-US" sz="2800"/>
                        <a:t>1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Business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only Laptop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r>
                        <a:rPr lang="en-US" sz="2800"/>
                        <a:t>2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Service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only Laptop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82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297288" y="-148728"/>
                <a:ext cx="23971356" cy="137160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US" sz="3600"/>
                  <a:t>Initially there are 3 classes: Buys only laptop, buys laptop with CD writer, buys laptop with printer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600"/>
                  <a:t>Initial Overall Entropy (E</a:t>
                </a:r>
                <a:r>
                  <a:rPr lang="en-US" sz="3600" baseline="-25000"/>
                  <a:t>0</a:t>
                </a:r>
                <a:r>
                  <a:rPr lang="en-US" sz="3600"/>
                  <a:t>)= 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i="1">
                            <a:latin typeface="Cambria Math"/>
                          </a:rPr>
                          <m:t>𝑖</m:t>
                        </m:r>
                        <m:r>
                          <a:rPr lang="en-US" sz="36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600"/>
                  <a:t>= -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a:rPr lang="en-US" sz="3600" i="1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sz="360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8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8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sz="3600"/>
                  <a:t> ) = 0.918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600"/>
                  <a:t>Based on Profession : 9 Business, 6 Service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600"/>
                  <a:t>Entropy (Profession)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9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a:rPr lang="en-US" sz="3600" i="1">
                        <a:latin typeface="Cambria Math"/>
                      </a:rPr>
                      <m:t> </m:t>
                    </m:r>
                    <m:r>
                      <a:rPr lang="en-US" sz="3600" i="1">
                        <a:latin typeface="Cambria Math"/>
                      </a:rPr>
                      <m:t>𝐸𝑛𝑡𝑟𝑜𝑝𝑦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𝑏𝑢𝑠𝑖𝑛𝑒𝑠𝑠</m:t>
                        </m:r>
                      </m:e>
                    </m:d>
                    <m:r>
                      <a:rPr lang="en-US" sz="3600" i="1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a:rPr lang="en-US" sz="3600" i="1">
                        <a:latin typeface="Cambria Math"/>
                      </a:rPr>
                      <m:t> </m:t>
                    </m:r>
                    <m:r>
                      <a:rPr lang="en-US" sz="3600" i="1">
                        <a:latin typeface="Cambria Math"/>
                      </a:rPr>
                      <m:t>𝐸𝑛𝑡𝑟𝑜𝑝𝑦</m:t>
                    </m:r>
                  </m:oMath>
                </a14:m>
                <a:r>
                  <a:rPr lang="en-US" sz="3600"/>
                  <a:t> (service) =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9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9</m:t>
                            </m:r>
                          </m:den>
                        </m:f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9</m:t>
                            </m:r>
                          </m:den>
                        </m:f>
                        <m:r>
                          <a:rPr lang="en-US" sz="3600" i="1">
                            <a:latin typeface="Cambria Math"/>
                          </a:rPr>
                          <m:t>− 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9</m:t>
                            </m:r>
                          </m:den>
                        </m:f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9</m:t>
                            </m:r>
                          </m:den>
                        </m:f>
                      </m:e>
                    </m:d>
                    <m:r>
                      <a:rPr lang="en-US" sz="3600" i="1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a:rPr lang="en-US" sz="3600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r>
                          <a:rPr lang="en-US" sz="36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r>
                          <a:rPr lang="en-US" sz="36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sz="3600" i="1">
                        <a:latin typeface="Cambria Math"/>
                      </a:rPr>
                      <m:t>=0.71582</m:t>
                    </m:r>
                  </m:oMath>
                </a14:m>
                <a:endParaRPr lang="en-US" sz="3600"/>
              </a:p>
              <a:p>
                <a:pPr>
                  <a:lnSpc>
                    <a:spcPct val="170000"/>
                  </a:lnSpc>
                </a:pPr>
                <a:r>
                  <a:rPr lang="en-US" sz="3600"/>
                  <a:t>Information Gain (Profession) = E0-E(Profession) = 0.918-0.716= 0.202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600"/>
                  <a:t>Entropy (CR (2,5])=Entropy(CR (0, 1.6])= Entropy (CR (1.6,1.7]) = Entropy (CR (1.7,1.8]) = Entropy( CR (1.8,1.9]) = 0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600"/>
                  <a:t>Entropy (CR (1.9,2])= </a:t>
                </a:r>
                <a14:m>
                  <m:oMath xmlns:m="http://schemas.openxmlformats.org/officeDocument/2006/math">
                    <m:r>
                      <a:rPr lang="en-US" sz="360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3600" i="1">
                        <a:latin typeface="Cambria Math"/>
                      </a:rPr>
                      <m:t> −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600"/>
                  <a:t> = 0.630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600"/>
                  <a:t>Entropy (Credit Rating)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m:rPr>
                        <m:nor/>
                      </m:rPr>
                      <a:rPr lang="en-US" sz="3600" dirty="0"/>
                      <m:t>Entropy</m:t>
                    </m:r>
                    <m:r>
                      <m:rPr>
                        <m:nor/>
                      </m:rPr>
                      <a:rPr lang="en-US" sz="3600" dirty="0"/>
                      <m:t> (</m:t>
                    </m:r>
                    <m:r>
                      <m:rPr>
                        <m:nor/>
                      </m:rPr>
                      <a:rPr lang="en-US" sz="3600" dirty="0"/>
                      <m:t>CR</m:t>
                    </m:r>
                    <m:r>
                      <m:rPr>
                        <m:nor/>
                      </m:rPr>
                      <a:rPr lang="en-US" sz="3600" dirty="0"/>
                      <m:t> (2,5])</m:t>
                    </m:r>
                  </m:oMath>
                </a14:m>
                <a:r>
                  <a:rPr lang="en-US" sz="360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m:rPr>
                        <m:nor/>
                      </m:rPr>
                      <a:rPr lang="en-US" sz="3600" dirty="0"/>
                      <m:t>Entropy</m:t>
                    </m:r>
                    <m:r>
                      <m:rPr>
                        <m:nor/>
                      </m:rPr>
                      <a:rPr lang="en-US" sz="3600" dirty="0"/>
                      <m:t> (</m:t>
                    </m:r>
                    <m:r>
                      <m:rPr>
                        <m:nor/>
                      </m:rPr>
                      <a:rPr lang="en-US" sz="3600" dirty="0"/>
                      <m:t>CR</m:t>
                    </m:r>
                    <m:r>
                      <m:rPr>
                        <m:nor/>
                      </m:rPr>
                      <a:rPr lang="en-US" sz="3600" dirty="0"/>
                      <m:t> (1.9,2])</m:t>
                    </m:r>
                  </m:oMath>
                </a14:m>
                <a:r>
                  <a:rPr lang="en-US" sz="360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m:rPr>
                        <m:nor/>
                      </m:rPr>
                      <a:rPr lang="en-US" sz="3600" dirty="0"/>
                      <m:t>Entropy</m:t>
                    </m:r>
                    <m:r>
                      <m:rPr>
                        <m:nor/>
                      </m:rPr>
                      <a:rPr lang="en-US" sz="3600" dirty="0"/>
                      <m:t> (</m:t>
                    </m:r>
                    <m:r>
                      <m:rPr>
                        <m:nor/>
                      </m:rPr>
                      <a:rPr lang="en-US" sz="3600" dirty="0"/>
                      <m:t>CR</m:t>
                    </m:r>
                    <m:r>
                      <m:rPr>
                        <m:nor/>
                      </m:rPr>
                      <a:rPr lang="en-US" sz="3600" dirty="0"/>
                      <m:t> (1.7,1.8])</m:t>
                    </m:r>
                  </m:oMath>
                </a14:m>
                <a:r>
                  <a:rPr lang="en-US" sz="360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m:rPr>
                        <m:nor/>
                      </m:rPr>
                      <a:rPr lang="en-US" sz="3600" dirty="0"/>
                      <m:t>Entropy</m:t>
                    </m:r>
                    <m:r>
                      <m:rPr>
                        <m:nor/>
                      </m:rPr>
                      <a:rPr lang="en-US" sz="3600" dirty="0"/>
                      <m:t> (</m:t>
                    </m:r>
                    <m:r>
                      <m:rPr>
                        <m:nor/>
                      </m:rPr>
                      <a:rPr lang="en-US" sz="3600" dirty="0"/>
                      <m:t>CR</m:t>
                    </m:r>
                    <m:r>
                      <m:rPr>
                        <m:nor/>
                      </m:rPr>
                      <a:rPr lang="en-US" sz="3600" dirty="0"/>
                      <m:t> (1.8,1.9])</m:t>
                    </m:r>
                  </m:oMath>
                </a14:m>
                <a:r>
                  <a:rPr lang="en-US" sz="360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m:rPr>
                        <m:nor/>
                      </m:rPr>
                      <a:rPr lang="en-US" sz="3600" dirty="0"/>
                      <m:t>Entropy</m:t>
                    </m:r>
                    <m:r>
                      <m:rPr>
                        <m:nor/>
                      </m:rPr>
                      <a:rPr lang="en-US" sz="3600" dirty="0"/>
                      <m:t> (</m:t>
                    </m:r>
                    <m:r>
                      <m:rPr>
                        <m:nor/>
                      </m:rPr>
                      <a:rPr lang="en-US" sz="3600" dirty="0"/>
                      <m:t>CR</m:t>
                    </m:r>
                    <m:r>
                      <m:rPr>
                        <m:nor/>
                      </m:rPr>
                      <a:rPr lang="en-US" sz="3600" dirty="0"/>
                      <m:t> (0,1.6])</m:t>
                    </m:r>
                  </m:oMath>
                </a14:m>
                <a:r>
                  <a:rPr lang="en-US" sz="3600"/>
                  <a:t>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m:rPr>
                        <m:nor/>
                      </m:rPr>
                      <a:rPr lang="en-US" sz="3600" dirty="0"/>
                      <m:t>Entropy</m:t>
                    </m:r>
                    <m:r>
                      <m:rPr>
                        <m:nor/>
                      </m:rPr>
                      <a:rPr lang="en-US" sz="3600" dirty="0"/>
                      <m:t> (</m:t>
                    </m:r>
                    <m:r>
                      <m:rPr>
                        <m:nor/>
                      </m:rPr>
                      <a:rPr lang="en-US" sz="3600" dirty="0"/>
                      <m:t>CR</m:t>
                    </m:r>
                    <m:r>
                      <m:rPr>
                        <m:nor/>
                      </m:rPr>
                      <a:rPr lang="en-US" sz="3600" dirty="0"/>
                      <m:t> (1.6,1.7])</m:t>
                    </m:r>
                  </m:oMath>
                </a14:m>
                <a:r>
                  <a:rPr lang="en-US" sz="3600"/>
                  <a:t> = 0.0841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600"/>
                  <a:t>Information Gain (Credit Rating) = 0.918-0.084 = 0.834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297288" y="-148728"/>
                <a:ext cx="23971356" cy="13716000"/>
              </a:xfrm>
              <a:blipFill>
                <a:blip r:embed="rId2"/>
                <a:stretch>
                  <a:fillRect l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764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125883" y="762000"/>
            <a:ext cx="6907001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/>
              <a:t>Credit Rating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8882" y="3962400"/>
            <a:ext cx="4672383" cy="1066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/>
              <a:t>Buys laptop with CD Writer </a:t>
            </a:r>
          </a:p>
        </p:txBody>
      </p:sp>
      <p:sp>
        <p:nvSpPr>
          <p:cNvPr id="6" name="Rectangle 5"/>
          <p:cNvSpPr/>
          <p:nvPr/>
        </p:nvSpPr>
        <p:spPr>
          <a:xfrm>
            <a:off x="6907001" y="3962400"/>
            <a:ext cx="4672383" cy="1066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/>
              <a:t>Profession (Service)</a:t>
            </a:r>
          </a:p>
        </p:txBody>
      </p:sp>
      <p:sp>
        <p:nvSpPr>
          <p:cNvPr id="7" name="Rectangle 6"/>
          <p:cNvSpPr/>
          <p:nvPr/>
        </p:nvSpPr>
        <p:spPr>
          <a:xfrm>
            <a:off x="13204560" y="3962400"/>
            <a:ext cx="4672383" cy="1066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/>
              <a:t>Buys Laptop with Printer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8892679" y="3962400"/>
            <a:ext cx="4672383" cy="1066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/>
              <a:t>Buys only laptop</a:t>
            </a:r>
          </a:p>
        </p:txBody>
      </p:sp>
      <p:cxnSp>
        <p:nvCxnSpPr>
          <p:cNvPr id="10" name="Straight Arrow Connector 9"/>
          <p:cNvCxnSpPr>
            <a:stCxn id="4" idx="1"/>
            <a:endCxn id="5" idx="0"/>
          </p:cNvCxnSpPr>
          <p:nvPr/>
        </p:nvCxnSpPr>
        <p:spPr>
          <a:xfrm flipH="1">
            <a:off x="3555074" y="1295400"/>
            <a:ext cx="4570809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8" idx="0"/>
          </p:cNvCxnSpPr>
          <p:nvPr/>
        </p:nvCxnSpPr>
        <p:spPr>
          <a:xfrm>
            <a:off x="15032884" y="1295400"/>
            <a:ext cx="6195986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6" idx="0"/>
          </p:cNvCxnSpPr>
          <p:nvPr/>
        </p:nvCxnSpPr>
        <p:spPr>
          <a:xfrm flipH="1">
            <a:off x="9243193" y="1828800"/>
            <a:ext cx="2336191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7" idx="0"/>
          </p:cNvCxnSpPr>
          <p:nvPr/>
        </p:nvCxnSpPr>
        <p:spPr>
          <a:xfrm>
            <a:off x="11579384" y="1828800"/>
            <a:ext cx="3961368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45285" y="2113936"/>
            <a:ext cx="1322853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/>
              <a:t>(2,5]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08032" y="2286000"/>
            <a:ext cx="1629026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/>
              <a:t>(1.9,2]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86709" y="2309336"/>
            <a:ext cx="1912758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/>
              <a:t>(1.7,1.9]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752634" y="2133600"/>
            <a:ext cx="1633835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/>
              <a:t>(0,1.7]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047206" y="7467600"/>
            <a:ext cx="5078677" cy="15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/>
              <a:t>Buys laptop with CD Writer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563648" y="7467600"/>
            <a:ext cx="5078677" cy="15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/>
              <a:t>Buys laptop with printer</a:t>
            </a:r>
          </a:p>
        </p:txBody>
      </p:sp>
      <p:cxnSp>
        <p:nvCxnSpPr>
          <p:cNvPr id="27" name="Straight Arrow Connector 26"/>
          <p:cNvCxnSpPr>
            <a:stCxn id="6" idx="2"/>
            <a:endCxn id="24" idx="0"/>
          </p:cNvCxnSpPr>
          <p:nvPr/>
        </p:nvCxnSpPr>
        <p:spPr>
          <a:xfrm flipH="1">
            <a:off x="5586545" y="5029200"/>
            <a:ext cx="3656648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25" idx="0"/>
          </p:cNvCxnSpPr>
          <p:nvPr/>
        </p:nvCxnSpPr>
        <p:spPr>
          <a:xfrm>
            <a:off x="9243192" y="5029200"/>
            <a:ext cx="3859795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63973" y="5357336"/>
            <a:ext cx="1523227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/>
              <a:t>P=0.5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969944" y="5486400"/>
            <a:ext cx="1523227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/>
              <a:t>P=0.5</a:t>
            </a:r>
          </a:p>
        </p:txBody>
      </p:sp>
    </p:spTree>
    <p:extLst>
      <p:ext uri="{BB962C8B-B14F-4D97-AF65-F5344CB8AC3E}">
        <p14:creationId xmlns:p14="http://schemas.microsoft.com/office/powerpoint/2010/main" val="161971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Box plot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Box plot - Wikipe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574" y="312738"/>
            <a:ext cx="2422207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/>
              <a:t>The content of the slides are prepared from different textbooks.</a:t>
            </a:r>
          </a:p>
          <a:p>
            <a:pPr>
              <a:lnSpc>
                <a:spcPct val="300000"/>
              </a:lnSpc>
            </a:pPr>
            <a:r>
              <a:rPr lang="en-US"/>
              <a:t>References:</a:t>
            </a:r>
          </a:p>
          <a:p>
            <a:pPr marL="457200" indent="-457200">
              <a:lnSpc>
                <a:spcPct val="300000"/>
              </a:lnSpc>
              <a:buFont typeface="Arial" pitchFamily="34" charset="0"/>
              <a:buChar char="•"/>
            </a:pPr>
            <a:r>
              <a:rPr lang="en-US" sz="3200"/>
              <a:t>Data Mining and Predictive Analytics, By Daniel T. Larose. Copyright 2015 John Wiley &amp; Sons, Inc.</a:t>
            </a:r>
          </a:p>
          <a:p>
            <a:pPr marL="457200" indent="-457200">
              <a:lnSpc>
                <a:spcPct val="300000"/>
              </a:lnSpc>
              <a:buFont typeface="Arial" pitchFamily="34" charset="0"/>
              <a:buChar char="•"/>
            </a:pPr>
            <a:r>
              <a:rPr lang="en-US" sz="3200"/>
              <a:t>Predictive Analytics for Dummies, By </a:t>
            </a:r>
            <a:r>
              <a:rPr lang="en-US" sz="3200" err="1"/>
              <a:t>Anasse</a:t>
            </a:r>
            <a:r>
              <a:rPr lang="en-US" sz="3200"/>
              <a:t> Bari, Mohamed </a:t>
            </a:r>
            <a:r>
              <a:rPr lang="en-US" sz="3200" err="1"/>
              <a:t>Chaouchi</a:t>
            </a:r>
            <a:r>
              <a:rPr lang="en-US" sz="3200"/>
              <a:t>, &amp; Tommy Jung, Copyright 2016, John Wiley &amp; Sons, Inc.</a:t>
            </a:r>
          </a:p>
          <a:p>
            <a:pPr marL="457200" indent="-457200">
              <a:lnSpc>
                <a:spcPct val="300000"/>
              </a:lnSpc>
              <a:buFont typeface="Arial" pitchFamily="34" charset="0"/>
              <a:buChar char="•"/>
            </a:pPr>
            <a:r>
              <a:rPr lang="en-US" sz="3200"/>
              <a:t>Introduction to Data Mining with Case Studies, By G.K. Gupta. Copyright 2014 by PHI Learning Private Limited.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AR Documents\Pictures\Bali Photos\Bali Photos (Ritu phone)\IMG_20191226_185708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16"/>
          <a:stretch/>
        </p:blipFill>
        <p:spPr bwMode="auto">
          <a:xfrm>
            <a:off x="-10958" y="-2946"/>
            <a:ext cx="24377651" cy="13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1985835" y="5655744"/>
            <a:ext cx="20962938" cy="2475249"/>
            <a:chOff x="1965266" y="1610778"/>
            <a:chExt cx="20962938" cy="2475249"/>
          </a:xfrm>
        </p:grpSpPr>
        <p:sp>
          <p:nvSpPr>
            <p:cNvPr id="50" name="Rectangle 49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Open Sans Light"/>
              </a:endParaRPr>
            </a:p>
          </p:txBody>
        </p:sp>
        <p:sp>
          <p:nvSpPr>
            <p:cNvPr id="51" name="Subtitle 2"/>
            <p:cNvSpPr txBox="1">
              <a:spLocks/>
            </p:cNvSpPr>
            <p:nvPr/>
          </p:nvSpPr>
          <p:spPr>
            <a:xfrm>
              <a:off x="4951173" y="1610778"/>
              <a:ext cx="13497647" cy="138849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>
                <a:solidFill>
                  <a:schemeClr val="bg1"/>
                </a:solidFill>
                <a:latin typeface="Lato Light"/>
                <a:cs typeface="Lato Ligh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65266" y="2516385"/>
              <a:ext cx="20962938" cy="156964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id-ID" sz="9600" b="1">
                  <a:solidFill>
                    <a:schemeClr val="bg1"/>
                  </a:solidFill>
                  <a:latin typeface="Lato Regular"/>
                  <a:cs typeface="Lato Regular"/>
                </a:rPr>
                <a:t>Thank you</a:t>
              </a:r>
              <a:r>
                <a:rPr lang="en-US" sz="9600" b="1">
                  <a:solidFill>
                    <a:schemeClr val="bg1"/>
                  </a:solidFill>
                  <a:latin typeface="Lato Regular"/>
                  <a:cs typeface="Lato Regular"/>
                </a:rPr>
                <a:t>..</a:t>
              </a:r>
              <a:endParaRPr lang="id-ID" sz="9600" b="1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 flipH="1">
            <a:off x="-10958" y="0"/>
            <a:ext cx="24377650" cy="13716000"/>
          </a:xfrm>
          <a:prstGeom prst="rect">
            <a:avLst/>
          </a:prstGeom>
          <a:solidFill>
            <a:schemeClr val="accent3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3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Tm="1801000">
        <p14:vortex dir="r"/>
      </p:transition>
    </mc:Choice>
    <mc:Fallback xmlns="">
      <p:transition spd="med" advTm="180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24377650" cy="13716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6565" indent="-456565" algn="ctr">
              <a:lnSpc>
                <a:spcPct val="150000"/>
              </a:lnSpc>
              <a:buNone/>
            </a:pPr>
            <a:r>
              <a:rPr lang="en-US" sz="3600" b="1" dirty="0"/>
              <a:t>Decision Tree</a:t>
            </a:r>
            <a:endParaRPr lang="en-US" dirty="0"/>
          </a:p>
          <a:p>
            <a:pPr marL="456565" indent="-456565">
              <a:lnSpc>
                <a:spcPct val="150000"/>
              </a:lnSpc>
            </a:pPr>
            <a:r>
              <a:rPr lang="en-US" sz="3400" dirty="0"/>
              <a:t>A decision tree is a popular classification method that results in a flow-chart like tree structure where each node denotes a test on an attribute value and each branch represents an outcome of the test. The tree leaves represent the classes.</a:t>
            </a:r>
          </a:p>
          <a:p>
            <a:pPr marL="456565" indent="-456565">
              <a:lnSpc>
                <a:spcPct val="100000"/>
              </a:lnSpc>
            </a:pPr>
            <a:r>
              <a:rPr lang="en-US" sz="3400" dirty="0"/>
              <a:t>Decision tree is a model that is both predictive and descriptive.</a:t>
            </a:r>
          </a:p>
          <a:p>
            <a:pPr marL="456565" indent="-456565">
              <a:lnSpc>
                <a:spcPct val="150000"/>
              </a:lnSpc>
            </a:pPr>
            <a:endParaRPr lang="en-US" sz="3400"/>
          </a:p>
          <a:p>
            <a:pPr marL="456565" indent="-456565">
              <a:lnSpc>
                <a:spcPct val="150000"/>
              </a:lnSpc>
            </a:pPr>
            <a:r>
              <a:rPr lang="en-US" sz="3400" b="1" dirty="0"/>
              <a:t>Advantages:</a:t>
            </a:r>
            <a:endParaRPr lang="en-US" sz="3400" dirty="0"/>
          </a:p>
          <a:p>
            <a:pPr marL="1054100" lvl="1" indent="-455295">
              <a:lnSpc>
                <a:spcPct val="100000"/>
              </a:lnSpc>
            </a:pPr>
            <a:r>
              <a:rPr lang="en-US" sz="3200" dirty="0"/>
              <a:t>Decision tree approach is widely used since it is efficient and can deal with both continuous and categorical variables. </a:t>
            </a:r>
          </a:p>
          <a:p>
            <a:pPr marL="1054100" lvl="1" indent="-455295">
              <a:lnSpc>
                <a:spcPct val="100000"/>
              </a:lnSpc>
            </a:pPr>
            <a:r>
              <a:rPr lang="en-US" sz="3200" dirty="0"/>
              <a:t>The decision tree approach is able to deal with missing values in the training data and can tolerate some errors in data.</a:t>
            </a:r>
          </a:p>
          <a:p>
            <a:pPr marL="1054100" lvl="1" indent="-455295">
              <a:lnSpc>
                <a:spcPct val="100000"/>
              </a:lnSpc>
            </a:pPr>
            <a:r>
              <a:rPr lang="en-US" sz="3200" dirty="0"/>
              <a:t>The decision tree approach is perhaps the best if each attribute takes only a small number of possible values.</a:t>
            </a:r>
          </a:p>
          <a:p>
            <a:pPr marL="456565" indent="-456565">
              <a:lnSpc>
                <a:spcPct val="150000"/>
              </a:lnSpc>
            </a:pPr>
            <a:r>
              <a:rPr lang="en-US" sz="3400" b="1" dirty="0"/>
              <a:t>Disadvantages</a:t>
            </a:r>
            <a:r>
              <a:rPr lang="en-US" sz="3400" dirty="0"/>
              <a:t>:</a:t>
            </a:r>
          </a:p>
          <a:p>
            <a:pPr marL="1054100" lvl="1" indent="-455295">
              <a:lnSpc>
                <a:spcPct val="100000"/>
              </a:lnSpc>
            </a:pPr>
            <a:r>
              <a:rPr lang="en-US" sz="3200" dirty="0"/>
              <a:t>Decision trees are less appropriate for tasks where the task is to predict values of a continuous variable like share price or interest rate.</a:t>
            </a:r>
          </a:p>
          <a:p>
            <a:pPr marL="1054100" lvl="1" indent="-455295">
              <a:lnSpc>
                <a:spcPct val="100000"/>
              </a:lnSpc>
            </a:pPr>
            <a:r>
              <a:rPr lang="en-US" sz="3200" dirty="0"/>
              <a:t>Decision trees can lead to a large number of errors if the number of training examples per class is small. </a:t>
            </a:r>
          </a:p>
          <a:p>
            <a:pPr marL="1054100" lvl="1" indent="-455295">
              <a:lnSpc>
                <a:spcPct val="100000"/>
              </a:lnSpc>
            </a:pPr>
            <a:r>
              <a:rPr lang="en-US" sz="3200" dirty="0"/>
              <a:t>The complexity of a decision tree increases as the number of attributes increases.</a:t>
            </a:r>
          </a:p>
          <a:p>
            <a:pPr marL="456565" indent="-456565">
              <a:lnSpc>
                <a:spcPct val="150000"/>
              </a:lnSpc>
            </a:pPr>
            <a:endParaRPr lang="en-US" sz="3400" b="1" i="1"/>
          </a:p>
          <a:p>
            <a:pPr marL="456565" indent="-456565">
              <a:lnSpc>
                <a:spcPct val="150000"/>
              </a:lnSpc>
            </a:pPr>
            <a:r>
              <a:rPr lang="en-US" sz="3400" b="1" i="1" dirty="0"/>
              <a:t>Measuring the quality of a decision tree</a:t>
            </a:r>
            <a:r>
              <a:rPr lang="en-US" sz="3400" dirty="0"/>
              <a:t> is an interesting problem altogether. </a:t>
            </a:r>
            <a:r>
              <a:rPr lang="en-US" sz="3400" b="1" i="1" dirty="0"/>
              <a:t>Classification accuracy</a:t>
            </a:r>
            <a:r>
              <a:rPr lang="en-US" sz="3400" dirty="0"/>
              <a:t> determined using test data is obviously a good measure but other measures like, </a:t>
            </a:r>
            <a:r>
              <a:rPr lang="en-US" sz="3400" b="1" i="1" dirty="0"/>
              <a:t>average cost </a:t>
            </a:r>
            <a:r>
              <a:rPr lang="en-US" sz="3400" dirty="0"/>
              <a:t>and </a:t>
            </a:r>
            <a:r>
              <a:rPr lang="en-US" sz="3400" b="1" i="1" dirty="0"/>
              <a:t>worst case cost </a:t>
            </a:r>
            <a:r>
              <a:rPr lang="en-US" sz="3400" dirty="0"/>
              <a:t>of classifying an object may be used.</a:t>
            </a:r>
          </a:p>
          <a:p>
            <a:pPr marL="456565" indent="-456565">
              <a:lnSpc>
                <a:spcPct val="150000"/>
              </a:lnSpc>
            </a:pPr>
            <a:endParaRPr lang="en-US" sz="3400"/>
          </a:p>
        </p:txBody>
      </p:sp>
    </p:spTree>
    <p:extLst>
      <p:ext uri="{BB962C8B-B14F-4D97-AF65-F5344CB8AC3E}">
        <p14:creationId xmlns:p14="http://schemas.microsoft.com/office/powerpoint/2010/main" val="102677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ecision Tree Intuition: From Concept to Appl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ecision Tree Intuition: From Concept to Applica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ecision Tree Intuition: From Concept to Applicati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ecision Tree Intuition: From Concept to Applicati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384" y="948044"/>
            <a:ext cx="21263704" cy="11821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7575" y="12927725"/>
            <a:ext cx="21050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Picture taken from Velocity Business Solutions. Link: </a:t>
            </a:r>
            <a:r>
              <a:rPr lang="en-US" sz="2800">
                <a:hlinkClick r:id="rId3"/>
              </a:rPr>
              <a:t>https://www.vebuso.com/2020/01/decision-tree-intuition-from-concept-to-application/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39754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24377650" cy="13716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600"/>
              <a:t>1.	A decision tree is an approach to analysis that can help you make decisions. </a:t>
            </a:r>
          </a:p>
          <a:p>
            <a:pPr>
              <a:lnSpc>
                <a:spcPct val="150000"/>
              </a:lnSpc>
              <a:buNone/>
            </a:pPr>
            <a:r>
              <a:rPr lang="en-US" sz="3600"/>
              <a:t>Suppose for example you need to decide whether to invest a certain amount of money in one of the three business projects: a food-truck business, a restaurant, or a bookstore based on the data given below.</a:t>
            </a:r>
          </a:p>
          <a:p>
            <a:pPr>
              <a:lnSpc>
                <a:spcPct val="150000"/>
              </a:lnSpc>
              <a:buNone/>
            </a:pPr>
            <a:r>
              <a:rPr lang="en-US" sz="3600"/>
              <a:t>   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388824"/>
              </p:ext>
            </p:extLst>
          </p:nvPr>
        </p:nvGraphicFramePr>
        <p:xfrm>
          <a:off x="2833228" y="2882971"/>
          <a:ext cx="16251770" cy="3199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0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0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0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50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Business Success Percentage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Business</a:t>
                      </a:r>
                      <a:r>
                        <a:rPr lang="en-US" baseline="0"/>
                        <a:t> Value Changes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Success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Failure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Gain (USD)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Loss (USD)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Food Truck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-21000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Bookstore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945820" y="6589986"/>
            <a:ext cx="4950372" cy="116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Business Ideas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9359462"/>
            <a:ext cx="4950372" cy="116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Food Truck</a:t>
            </a:r>
          </a:p>
        </p:txBody>
      </p:sp>
      <p:sp>
        <p:nvSpPr>
          <p:cNvPr id="7" name="Rectangle 6"/>
          <p:cNvSpPr/>
          <p:nvPr/>
        </p:nvSpPr>
        <p:spPr>
          <a:xfrm>
            <a:off x="8129751" y="9359462"/>
            <a:ext cx="4950372" cy="116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Restaurant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4372897" y="9359462"/>
            <a:ext cx="4950372" cy="116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Book Store</a:t>
            </a:r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4456386" y="7756634"/>
            <a:ext cx="5964620" cy="1602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10421006" y="7756634"/>
            <a:ext cx="183931" cy="1602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8" idx="0"/>
          </p:cNvCxnSpPr>
          <p:nvPr/>
        </p:nvCxnSpPr>
        <p:spPr>
          <a:xfrm>
            <a:off x="10421006" y="7756634"/>
            <a:ext cx="6427077" cy="1602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</p:cNvCxnSpPr>
          <p:nvPr/>
        </p:nvCxnSpPr>
        <p:spPr>
          <a:xfrm flipH="1">
            <a:off x="2522483" y="10526110"/>
            <a:ext cx="1933903" cy="1329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</p:cNvCxnSpPr>
          <p:nvPr/>
        </p:nvCxnSpPr>
        <p:spPr>
          <a:xfrm>
            <a:off x="4456386" y="10526110"/>
            <a:ext cx="1502980" cy="1329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</p:cNvCxnSpPr>
          <p:nvPr/>
        </p:nvCxnSpPr>
        <p:spPr>
          <a:xfrm flipH="1">
            <a:off x="8828690" y="10526110"/>
            <a:ext cx="1776247" cy="1329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</p:cNvCxnSpPr>
          <p:nvPr/>
        </p:nvCxnSpPr>
        <p:spPr>
          <a:xfrm>
            <a:off x="10604937" y="10526110"/>
            <a:ext cx="2007477" cy="1329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</p:cNvCxnSpPr>
          <p:nvPr/>
        </p:nvCxnSpPr>
        <p:spPr>
          <a:xfrm flipH="1">
            <a:off x="15103366" y="10526110"/>
            <a:ext cx="1744717" cy="1329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>
            <a:off x="16848083" y="10526110"/>
            <a:ext cx="1881351" cy="1329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08993" y="10749455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Success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70227" y="10773103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Success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075384" y="10741572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Success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230437" y="10741571"/>
            <a:ext cx="1491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Failure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866857" y="10741570"/>
            <a:ext cx="1491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Failure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40458" y="10741569"/>
            <a:ext cx="1491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Failure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81200" y="11855669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$20k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40458" y="11855669"/>
            <a:ext cx="9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-$7k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24788" y="11750566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$40k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114845" y="11742656"/>
            <a:ext cx="111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-$21k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666892" y="11750566"/>
            <a:ext cx="869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$6k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490869" y="11766332"/>
            <a:ext cx="896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-$1k</a:t>
            </a:r>
          </a:p>
        </p:txBody>
      </p:sp>
    </p:spTree>
    <p:extLst>
      <p:ext uri="{BB962C8B-B14F-4D97-AF65-F5344CB8AC3E}">
        <p14:creationId xmlns:p14="http://schemas.microsoft.com/office/powerpoint/2010/main" val="212672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4593" y="0"/>
            <a:ext cx="24377650" cy="13716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400"/>
              <a:t>In these cases, </a:t>
            </a:r>
            <a:r>
              <a:rPr lang="en-US" sz="3400" b="1" i="1"/>
              <a:t>the expected value</a:t>
            </a:r>
            <a:r>
              <a:rPr lang="en-US" sz="3400"/>
              <a:t> calculated based on all possible outcomes helps in figuring out the business decision making.</a:t>
            </a:r>
          </a:p>
          <a:p>
            <a:pPr>
              <a:lnSpc>
                <a:spcPct val="200000"/>
              </a:lnSpc>
            </a:pPr>
            <a:endParaRPr lang="en-US" sz="3400"/>
          </a:p>
          <a:p>
            <a:pPr>
              <a:lnSpc>
                <a:spcPct val="200000"/>
              </a:lnSpc>
            </a:pPr>
            <a:r>
              <a:rPr lang="en-US" sz="3400"/>
              <a:t>Expected Value for the food truck business = (60% of USD 20000)+ (40% of USD (-7000)) = USD 9200.</a:t>
            </a:r>
          </a:p>
          <a:p>
            <a:pPr>
              <a:lnSpc>
                <a:spcPct val="200000"/>
              </a:lnSpc>
            </a:pPr>
            <a:r>
              <a:rPr lang="en-US" sz="3400"/>
              <a:t>Expected Value of restaurant business = (52% of USD 40000) + (48% of USD (-21000)) = USD 10720.</a:t>
            </a:r>
          </a:p>
          <a:p>
            <a:pPr>
              <a:lnSpc>
                <a:spcPct val="200000"/>
              </a:lnSpc>
            </a:pPr>
            <a:r>
              <a:rPr lang="en-US" sz="3400"/>
              <a:t>Expected Value of bookstore business = (50% of USD 6000) + (50% of USD (-1000)) = USD 2500</a:t>
            </a:r>
          </a:p>
          <a:p>
            <a:pPr>
              <a:lnSpc>
                <a:spcPct val="200000"/>
              </a:lnSpc>
            </a:pPr>
            <a:endParaRPr lang="en-US" sz="3400"/>
          </a:p>
          <a:p>
            <a:pPr>
              <a:lnSpc>
                <a:spcPct val="200000"/>
              </a:lnSpc>
            </a:pPr>
            <a:r>
              <a:rPr lang="en-US" sz="3400"/>
              <a:t>Here the expected value reflects the average gain from investing in the business. Based on the above hypothetical figures, the results reflect that if you attempt to invest in a businesses say Food Truck business several times (under the same circumstances each time), your average profit will be USD 9200 per business. </a:t>
            </a:r>
          </a:p>
        </p:txBody>
      </p:sp>
    </p:spTree>
    <p:extLst>
      <p:ext uri="{BB962C8B-B14F-4D97-AF65-F5344CB8AC3E}">
        <p14:creationId xmlns:p14="http://schemas.microsoft.com/office/powerpoint/2010/main" val="2140231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24377650" cy="13716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600"/>
              <a:t>2.	Decision trees can also be used to visualize classification rules.</a:t>
            </a:r>
          </a:p>
          <a:p>
            <a:pPr algn="ctr">
              <a:buNone/>
            </a:pPr>
            <a:endParaRPr lang="en-US" sz="3600" b="1"/>
          </a:p>
          <a:p>
            <a:pPr algn="ctr">
              <a:buNone/>
            </a:pPr>
            <a:r>
              <a:rPr lang="en-US" sz="3600" b="1"/>
              <a:t>Classification and Regression Trees</a:t>
            </a:r>
            <a:endParaRPr lang="en-US" altLang="en-US" sz="3600" b="1"/>
          </a:p>
          <a:p>
            <a:pPr algn="just">
              <a:buNone/>
            </a:pPr>
            <a:r>
              <a:rPr lang="en-US" altLang="en-US" sz="3600" b="1"/>
              <a:t>Goal: </a:t>
            </a:r>
            <a:r>
              <a:rPr lang="en-US" altLang="en-US" sz="3600"/>
              <a:t>Classify or predict an outcome based on a set of predictors.</a:t>
            </a:r>
          </a:p>
          <a:p>
            <a:pPr algn="just">
              <a:buNone/>
            </a:pPr>
            <a:r>
              <a:rPr lang="en-US" altLang="en-US" sz="3600"/>
              <a:t>	The output is a set of </a:t>
            </a:r>
            <a:r>
              <a:rPr lang="en-US" altLang="en-US" sz="3600" b="1"/>
              <a:t>rules</a:t>
            </a:r>
          </a:p>
          <a:p>
            <a:pPr algn="just">
              <a:buNone/>
            </a:pPr>
            <a:r>
              <a:rPr lang="en-US" altLang="en-US" sz="3600" b="1"/>
              <a:t>Example: </a:t>
            </a:r>
          </a:p>
          <a:p>
            <a:pPr algn="just"/>
            <a:r>
              <a:rPr lang="en-US" altLang="en-US" sz="3600"/>
              <a:t>Goal:  classify a record as “will accept credit card offer” or “will not accept”</a:t>
            </a:r>
          </a:p>
          <a:p>
            <a:pPr algn="just"/>
            <a:r>
              <a:rPr lang="en-US" altLang="en-US" sz="3600"/>
              <a:t>Rule might be “IF (Income &gt; 92.5) AND (Education &lt; 1.5) AND (Family &lt;= 2.5) THEN Class = 0 (non-acceptor)</a:t>
            </a:r>
          </a:p>
          <a:p>
            <a:pPr algn="just"/>
            <a:r>
              <a:rPr lang="en-US" altLang="en-US" sz="3600" b="1"/>
              <a:t>Recursive partitioning: </a:t>
            </a:r>
            <a:r>
              <a:rPr lang="en-US" altLang="en-US" sz="3600"/>
              <a:t>Repeatedly split the records into two parts so as to achieve maximum homogeneity within the new parts</a:t>
            </a:r>
          </a:p>
          <a:p>
            <a:pPr marL="0" indent="0" algn="just">
              <a:buNone/>
            </a:pPr>
            <a:endParaRPr lang="en-US" altLang="en-US" sz="3600"/>
          </a:p>
          <a:p>
            <a:pPr marL="0" indent="0" algn="just">
              <a:buNone/>
            </a:pPr>
            <a:r>
              <a:rPr lang="en-US" sz="3600" b="1"/>
              <a:t>Recursive partitioning steps:</a:t>
            </a:r>
          </a:p>
          <a:p>
            <a:pPr algn="just"/>
            <a:r>
              <a:rPr lang="en-US" sz="3600"/>
              <a:t>Pick one of the predictor variables, xi</a:t>
            </a:r>
          </a:p>
          <a:p>
            <a:pPr algn="just"/>
            <a:r>
              <a:rPr lang="en-US" sz="3600"/>
              <a:t>Pick a value of xi, say </a:t>
            </a:r>
            <a:r>
              <a:rPr lang="en-US" sz="3600" err="1"/>
              <a:t>si</a:t>
            </a:r>
            <a:r>
              <a:rPr lang="en-US" sz="3600"/>
              <a:t>, that divides the training data into two (not necessarily equal) portions</a:t>
            </a:r>
          </a:p>
          <a:p>
            <a:pPr algn="just"/>
            <a:r>
              <a:rPr lang="en-US" sz="3600"/>
              <a:t>Measure how “pure” or homogeneous each of the resulting portions are  </a:t>
            </a:r>
          </a:p>
          <a:p>
            <a:pPr algn="just"/>
            <a:r>
              <a:rPr lang="en-US" sz="3600"/>
              <a:t>“Pure” = containing records of mostly one class</a:t>
            </a:r>
          </a:p>
          <a:p>
            <a:pPr algn="just"/>
            <a:r>
              <a:rPr lang="en-US" sz="3600"/>
              <a:t>Algorithm tries with different variables  (x) and different values of x</a:t>
            </a:r>
            <a:r>
              <a:rPr lang="en-US" sz="3600" baseline="-25000"/>
              <a:t>i</a:t>
            </a:r>
            <a:r>
              <a:rPr lang="en-US" sz="3600"/>
              <a:t>, , i.e.,  </a:t>
            </a:r>
            <a:r>
              <a:rPr lang="en-US" sz="3600" err="1"/>
              <a:t>s</a:t>
            </a:r>
            <a:r>
              <a:rPr lang="en-US" sz="3600" baseline="-25000" err="1"/>
              <a:t>i</a:t>
            </a:r>
            <a:r>
              <a:rPr lang="en-US" sz="3600"/>
              <a:t> to maximize purity in a split</a:t>
            </a:r>
          </a:p>
          <a:p>
            <a:pPr algn="just"/>
            <a:r>
              <a:rPr lang="en-US" sz="3600"/>
              <a:t>After you get a “maximum purity” split, repeat the process for a second split, and so on</a:t>
            </a:r>
          </a:p>
          <a:p>
            <a:pPr marL="0" indent="0" algn="just">
              <a:buNone/>
            </a:pP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01094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1939885" cy="851338"/>
          </a:xfrm>
        </p:spPr>
        <p:txBody>
          <a:bodyPr>
            <a:normAutofit/>
          </a:bodyPr>
          <a:lstStyle/>
          <a:p>
            <a:r>
              <a:rPr lang="en-US" sz="3600"/>
              <a:t>Forming a tree from the given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80189"/>
              </p:ext>
            </p:extLst>
          </p:nvPr>
        </p:nvGraphicFramePr>
        <p:xfrm>
          <a:off x="406294" y="1428356"/>
          <a:ext cx="23565063" cy="11663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7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9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7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17299">
                <a:tc>
                  <a:txBody>
                    <a:bodyPr/>
                    <a:lstStyle/>
                    <a:p>
                      <a:r>
                        <a:rPr lang="en-US" sz="3400"/>
                        <a:t>RID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Age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Income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Student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Credit</a:t>
                      </a:r>
                      <a:r>
                        <a:rPr lang="en-US" sz="3400" baseline="0"/>
                        <a:t> rating</a:t>
                      </a:r>
                      <a:endParaRPr lang="en-US" sz="340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Class (buys computer)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/>
                        <a:t>1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&lt;=30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High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No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/>
                        <a:t>2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&lt;=30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High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No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/>
                        <a:t>3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31-40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High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/>
                        <a:t>4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&gt;40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6321">
                <a:tc>
                  <a:txBody>
                    <a:bodyPr/>
                    <a:lstStyle/>
                    <a:p>
                      <a:r>
                        <a:rPr lang="en-US" sz="3400"/>
                        <a:t>5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&gt;40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Low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6321">
                <a:tc>
                  <a:txBody>
                    <a:bodyPr/>
                    <a:lstStyle/>
                    <a:p>
                      <a:r>
                        <a:rPr lang="en-US" sz="3400"/>
                        <a:t>6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&gt;40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Low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No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/>
                        <a:t>7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31-40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Low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/>
                        <a:t>8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&lt;=30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No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/>
                        <a:t>9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&lt;=30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Low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/>
                        <a:t>10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&gt;40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/>
                        <a:t>11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&lt;=30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/>
                        <a:t>12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30-40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/>
                        <a:t>13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30-40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High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/>
                        <a:t>14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&gt;40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No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70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547913" y="457200"/>
            <a:ext cx="4672383" cy="1219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/>
              <a:t>Age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10981"/>
              </p:ext>
            </p:extLst>
          </p:nvPr>
        </p:nvGraphicFramePr>
        <p:xfrm>
          <a:off x="543910" y="3725917"/>
          <a:ext cx="9918166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4049">
                <a:tc>
                  <a:txBody>
                    <a:bodyPr/>
                    <a:lstStyle/>
                    <a:p>
                      <a:r>
                        <a:rPr lang="en-US" sz="3600"/>
                        <a:t>income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student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Credit</a:t>
                      </a:r>
                      <a:r>
                        <a:rPr lang="en-US" sz="3600" baseline="0"/>
                        <a:t> rating</a:t>
                      </a:r>
                      <a:endParaRPr lang="en-US" sz="360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Class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171">
                <a:tc>
                  <a:txBody>
                    <a:bodyPr/>
                    <a:lstStyle/>
                    <a:p>
                      <a:r>
                        <a:rPr lang="en-US" sz="3600"/>
                        <a:t>High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No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171">
                <a:tc>
                  <a:txBody>
                    <a:bodyPr/>
                    <a:lstStyle/>
                    <a:p>
                      <a:r>
                        <a:rPr lang="en-US" sz="3600"/>
                        <a:t>High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No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171">
                <a:tc>
                  <a:txBody>
                    <a:bodyPr/>
                    <a:lstStyle/>
                    <a:p>
                      <a:r>
                        <a:rPr lang="en-US" sz="360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No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171">
                <a:tc>
                  <a:txBody>
                    <a:bodyPr/>
                    <a:lstStyle/>
                    <a:p>
                      <a:r>
                        <a:rPr lang="en-US" sz="3600"/>
                        <a:t>Low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5171">
                <a:tc>
                  <a:txBody>
                    <a:bodyPr/>
                    <a:lstStyle/>
                    <a:p>
                      <a:r>
                        <a:rPr lang="en-US" sz="360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5502993" y="1676400"/>
            <a:ext cx="6381112" cy="2049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87943" y="2286000"/>
            <a:ext cx="1382163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/>
              <a:t>&lt;=30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539030"/>
              </p:ext>
            </p:extLst>
          </p:nvPr>
        </p:nvGraphicFramePr>
        <p:xfrm>
          <a:off x="14220297" y="3505200"/>
          <a:ext cx="9918166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5200">
                <a:tc>
                  <a:txBody>
                    <a:bodyPr/>
                    <a:lstStyle/>
                    <a:p>
                      <a:r>
                        <a:rPr lang="en-US" sz="3600"/>
                        <a:t>income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student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Credit</a:t>
                      </a:r>
                      <a:r>
                        <a:rPr lang="en-US" sz="3600" baseline="0"/>
                        <a:t> rating</a:t>
                      </a:r>
                      <a:endParaRPr lang="en-US" sz="360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Class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766">
                <a:tc>
                  <a:txBody>
                    <a:bodyPr/>
                    <a:lstStyle/>
                    <a:p>
                      <a:r>
                        <a:rPr lang="en-US" sz="360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543">
                <a:tc>
                  <a:txBody>
                    <a:bodyPr/>
                    <a:lstStyle/>
                    <a:p>
                      <a:r>
                        <a:rPr lang="en-US" sz="3600"/>
                        <a:t>Low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766">
                <a:tc>
                  <a:txBody>
                    <a:bodyPr/>
                    <a:lstStyle/>
                    <a:p>
                      <a:r>
                        <a:rPr lang="en-US" sz="3600"/>
                        <a:t>Low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No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766">
                <a:tc>
                  <a:txBody>
                    <a:bodyPr/>
                    <a:lstStyle/>
                    <a:p>
                      <a:r>
                        <a:rPr lang="en-US" sz="360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766">
                <a:tc>
                  <a:txBody>
                    <a:bodyPr/>
                    <a:lstStyle/>
                    <a:p>
                      <a:r>
                        <a:rPr lang="en-US" sz="360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No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4" idx="2"/>
            <a:endCxn id="9" idx="0"/>
          </p:cNvCxnSpPr>
          <p:nvPr/>
        </p:nvCxnSpPr>
        <p:spPr>
          <a:xfrm>
            <a:off x="11884105" y="1676400"/>
            <a:ext cx="7295275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658062" y="2286000"/>
            <a:ext cx="1172170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/>
              <a:t>&gt;40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440455"/>
              </p:ext>
            </p:extLst>
          </p:nvPr>
        </p:nvGraphicFramePr>
        <p:xfrm>
          <a:off x="7313296" y="9138044"/>
          <a:ext cx="9918166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521">
                <a:tc>
                  <a:txBody>
                    <a:bodyPr/>
                    <a:lstStyle/>
                    <a:p>
                      <a:r>
                        <a:rPr lang="en-US" sz="3600"/>
                        <a:t>income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student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Credit</a:t>
                      </a:r>
                      <a:r>
                        <a:rPr lang="en-US" sz="3600" baseline="0"/>
                        <a:t> rating</a:t>
                      </a:r>
                      <a:endParaRPr lang="en-US" sz="360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Class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33">
                <a:tc>
                  <a:txBody>
                    <a:bodyPr/>
                    <a:lstStyle/>
                    <a:p>
                      <a:r>
                        <a:rPr lang="en-US" sz="3600"/>
                        <a:t>High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77">
                <a:tc>
                  <a:txBody>
                    <a:bodyPr/>
                    <a:lstStyle/>
                    <a:p>
                      <a:r>
                        <a:rPr lang="en-US" sz="3600"/>
                        <a:t>Low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77">
                <a:tc>
                  <a:txBody>
                    <a:bodyPr/>
                    <a:lstStyle/>
                    <a:p>
                      <a:r>
                        <a:rPr lang="en-US" sz="360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633">
                <a:tc>
                  <a:txBody>
                    <a:bodyPr/>
                    <a:lstStyle/>
                    <a:p>
                      <a:r>
                        <a:rPr lang="en-US" sz="3600"/>
                        <a:t>High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>
            <a:stCxn id="4" idx="2"/>
            <a:endCxn id="14" idx="0"/>
          </p:cNvCxnSpPr>
          <p:nvPr/>
        </p:nvCxnSpPr>
        <p:spPr>
          <a:xfrm>
            <a:off x="11884105" y="1676400"/>
            <a:ext cx="388274" cy="7461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985679" y="2590800"/>
            <a:ext cx="1443077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/>
              <a:t>31-40</a:t>
            </a:r>
          </a:p>
        </p:txBody>
      </p:sp>
    </p:spTree>
    <p:extLst>
      <p:ext uri="{BB962C8B-B14F-4D97-AF65-F5344CB8AC3E}">
        <p14:creationId xmlns:p14="http://schemas.microsoft.com/office/powerpoint/2010/main" val="64496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0"/>
            <a:ext cx="21939885" cy="1584324"/>
          </a:xfrm>
        </p:spPr>
        <p:txBody>
          <a:bodyPr/>
          <a:lstStyle/>
          <a:p>
            <a:r>
              <a:rPr lang="en-US" altLang="en-US"/>
              <a:t>Measuring Impurity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24377650" cy="11887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err="1"/>
              <a:t>Gini</a:t>
            </a:r>
            <a:r>
              <a:rPr lang="en-US" sz="3600"/>
              <a:t> Index (measure of impurity)</a:t>
            </a:r>
          </a:p>
          <a:p>
            <a:pPr lvl="1">
              <a:lnSpc>
                <a:spcPct val="150000"/>
              </a:lnSpc>
            </a:pPr>
            <a:r>
              <a:rPr lang="en-US" altLang="en-US" sz="3600" err="1"/>
              <a:t>Gini</a:t>
            </a:r>
            <a:r>
              <a:rPr lang="en-US" altLang="en-US" sz="3600"/>
              <a:t> Index for rectangle </a:t>
            </a:r>
            <a:r>
              <a:rPr lang="en-US" altLang="en-US" sz="3600" i="1"/>
              <a:t>A </a:t>
            </a:r>
            <a:r>
              <a:rPr lang="en-US" altLang="en-US" sz="3600"/>
              <a:t>containing</a:t>
            </a:r>
            <a:r>
              <a:rPr lang="en-US" altLang="en-US" sz="3600" i="1"/>
              <a:t> m </a:t>
            </a:r>
            <a:r>
              <a:rPr lang="en-US" altLang="en-US" sz="3600"/>
              <a:t>cases</a:t>
            </a:r>
          </a:p>
          <a:p>
            <a:pPr lvl="1">
              <a:lnSpc>
                <a:spcPct val="150000"/>
              </a:lnSpc>
            </a:pPr>
            <a:endParaRPr lang="en-US" altLang="en-US" sz="3600"/>
          </a:p>
          <a:p>
            <a:pPr marL="1231968" indent="-1231968">
              <a:lnSpc>
                <a:spcPct val="150000"/>
              </a:lnSpc>
              <a:buNone/>
              <a:defRPr/>
            </a:pPr>
            <a:r>
              <a:rPr lang="en-US" sz="3600" i="1"/>
              <a:t>	p</a:t>
            </a:r>
            <a:r>
              <a:rPr lang="en-US" sz="3600"/>
              <a:t> = proportion of cases in rectangle </a:t>
            </a:r>
            <a:r>
              <a:rPr lang="en-US" sz="3600" i="1"/>
              <a:t>A</a:t>
            </a:r>
            <a:r>
              <a:rPr lang="en-US" sz="3600"/>
              <a:t> that belong to class </a:t>
            </a:r>
            <a:r>
              <a:rPr lang="en-US" sz="3600" i="1"/>
              <a:t>k</a:t>
            </a:r>
            <a:endParaRPr lang="en-US" sz="3600"/>
          </a:p>
          <a:p>
            <a:pPr lvl="1">
              <a:lnSpc>
                <a:spcPct val="150000"/>
              </a:lnSpc>
              <a:defRPr/>
            </a:pPr>
            <a:r>
              <a:rPr lang="en-US" sz="3600"/>
              <a:t>I(A) = 0 when all cases belong to same class (most pure)</a:t>
            </a:r>
          </a:p>
          <a:p>
            <a:pPr>
              <a:lnSpc>
                <a:spcPct val="150000"/>
              </a:lnSpc>
            </a:pPr>
            <a:r>
              <a:rPr lang="en-US" altLang="en-US" sz="3600"/>
              <a:t>Entropy (measure of impurity)</a:t>
            </a:r>
          </a:p>
          <a:p>
            <a:pPr lvl="1">
              <a:lnSpc>
                <a:spcPct val="150000"/>
              </a:lnSpc>
            </a:pPr>
            <a:endParaRPr lang="en-US" sz="3600"/>
          </a:p>
          <a:p>
            <a:pPr lvl="1">
              <a:lnSpc>
                <a:spcPct val="150000"/>
              </a:lnSpc>
            </a:pPr>
            <a:endParaRPr lang="en-US" sz="3600"/>
          </a:p>
          <a:p>
            <a:pPr marL="1231968" indent="-1231968">
              <a:lnSpc>
                <a:spcPct val="150000"/>
              </a:lnSpc>
              <a:buNone/>
              <a:defRPr/>
            </a:pPr>
            <a:endParaRPr lang="en-US" sz="3600" i="1"/>
          </a:p>
          <a:p>
            <a:pPr marL="1231968" indent="-1231968">
              <a:lnSpc>
                <a:spcPct val="150000"/>
              </a:lnSpc>
              <a:buNone/>
              <a:defRPr/>
            </a:pPr>
            <a:r>
              <a:rPr lang="en-US" sz="3600" i="1"/>
              <a:t>p</a:t>
            </a:r>
            <a:r>
              <a:rPr lang="en-US" sz="3600"/>
              <a:t> = proportion of cases (out of </a:t>
            </a:r>
            <a:r>
              <a:rPr lang="en-US" sz="3600" i="1"/>
              <a:t>m</a:t>
            </a:r>
            <a:r>
              <a:rPr lang="en-US" sz="3600"/>
              <a:t>) in rectangle </a:t>
            </a:r>
            <a:r>
              <a:rPr lang="en-US" sz="3600" i="1"/>
              <a:t>A</a:t>
            </a:r>
            <a:r>
              <a:rPr lang="en-US" sz="3600"/>
              <a:t> that belong to class </a:t>
            </a:r>
            <a:r>
              <a:rPr lang="en-US" sz="3600" i="1"/>
              <a:t>k 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3600"/>
              <a:t>Entropy ranges between 0 (most pure) and log</a:t>
            </a:r>
            <a:r>
              <a:rPr lang="en-US" sz="3600" baseline="-25000"/>
              <a:t>2</a:t>
            </a:r>
            <a:r>
              <a:rPr lang="en-US" sz="3600"/>
              <a:t>(</a:t>
            </a:r>
            <a:r>
              <a:rPr lang="en-US" sz="3600" i="1"/>
              <a:t>m</a:t>
            </a:r>
            <a:r>
              <a:rPr lang="en-US" sz="3600"/>
              <a:t>) (equal representation of classes)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31" b="31958"/>
          <a:stretch/>
        </p:blipFill>
        <p:spPr bwMode="auto">
          <a:xfrm>
            <a:off x="2574159" y="3582879"/>
            <a:ext cx="8020269" cy="1367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194" y="8027276"/>
            <a:ext cx="12327868" cy="2220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278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ndara">
      <a:maj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ccb4679-f0b0-4414-a166-a37bbaf904e3">
      <UserInfo>
        <DisplayName>DC - Prof. Arghya Ray - Sec C Members</DisplayName>
        <AccountId>64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3A980DFF4CC743A1A3C48B66F32CD5" ma:contentTypeVersion="7" ma:contentTypeDescription="Create a new document." ma:contentTypeScope="" ma:versionID="b9013db57fc31c50ca130b48bd08e380">
  <xsd:schema xmlns:xsd="http://www.w3.org/2001/XMLSchema" xmlns:xs="http://www.w3.org/2001/XMLSchema" xmlns:p="http://schemas.microsoft.com/office/2006/metadata/properties" xmlns:ns2="3b29f6ac-8a7b-45a8-ac21-0045671195bb" xmlns:ns3="8ccb4679-f0b0-4414-a166-a37bbaf904e3" targetNamespace="http://schemas.microsoft.com/office/2006/metadata/properties" ma:root="true" ma:fieldsID="57b9f8c36e4133d098136d942d13f9fc" ns2:_="" ns3:_="">
    <xsd:import namespace="3b29f6ac-8a7b-45a8-ac21-0045671195bb"/>
    <xsd:import namespace="8ccb4679-f0b0-4414-a166-a37bbaf904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29f6ac-8a7b-45a8-ac21-0045671195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b4679-f0b0-4414-a166-a37bbaf904e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6E3F78-D55A-4F95-9DB1-F21B1E9084E8}">
  <ds:schemaRefs>
    <ds:schemaRef ds:uri="8ccb4679-f0b0-4414-a166-a37bbaf904e3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92B56D8-021C-41AE-A67F-08BB2CE1F2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CF2F19-8595-4383-AC5C-015E21AE37A9}">
  <ds:schemaRefs>
    <ds:schemaRef ds:uri="3b29f6ac-8a7b-45a8-ac21-0045671195bb"/>
    <ds:schemaRef ds:uri="8ccb4679-f0b0-4414-a166-a37bbaf904e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Application>Microsoft Office PowerPoint</Application>
  <PresentationFormat>Custom</PresentationFormat>
  <Slides>16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Forming a tree from the given example</vt:lpstr>
      <vt:lpstr>PowerPoint Presentation</vt:lpstr>
      <vt:lpstr>Measuring Impurity</vt:lpstr>
      <vt:lpstr>Using the principle of ‘Information entropy’ build a ‘decision tree’ using the training data given below. Divide the ‘credit rating’ attribute into ranges as follows: (0, 1.6], (1.6,1.7], (1.7,1.8], (1.8,1.9], (1.9,2.0], (2.0,5.0]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Lopez</dc:creator>
  <cp:revision>12</cp:revision>
  <cp:lastPrinted>2016-12-11T00:19:30Z</cp:lastPrinted>
  <dcterms:created xsi:type="dcterms:W3CDTF">2014-11-12T21:47:38Z</dcterms:created>
  <dcterms:modified xsi:type="dcterms:W3CDTF">2022-04-19T11:46:42Z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0x010100F13A980DFF4CC743A1A3C48B66F32CD5</vt:lpwstr>
  </property>
</Properties>
</file>