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05" r:id="rId2"/>
    <p:sldId id="335" r:id="rId3"/>
    <p:sldId id="330" r:id="rId4"/>
    <p:sldId id="331" r:id="rId5"/>
    <p:sldId id="334" r:id="rId6"/>
    <p:sldId id="336" r:id="rId7"/>
    <p:sldId id="337" r:id="rId8"/>
    <p:sldId id="329" r:id="rId9"/>
    <p:sldId id="32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userDrawn="1">
          <p15:clr>
            <a:srgbClr val="A4A3A4"/>
          </p15:clr>
        </p15:guide>
        <p15:guide id="2" pos="529" userDrawn="1">
          <p15:clr>
            <a:srgbClr val="A4A3A4"/>
          </p15:clr>
        </p15:guide>
        <p15:guide id="3" pos="30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40BDCA5-7171-2BE5-C661-582D5FEE5252}" name="IT Department" initials="ID" userId="IT Department"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 id="2" name="Swati Venkat" initials="SV" lastIdx="2" clrIdx="1">
    <p:extLst>
      <p:ext uri="{19B8F6BF-5375-455C-9EA6-DF929625EA0E}">
        <p15:presenceInfo xmlns:p15="http://schemas.microsoft.com/office/powerpoint/2012/main" userId="S::swati@redbaron.in::9c3fa7aa-3095-494f-87c9-d1624697a8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DF"/>
    <a:srgbClr val="ED7D30"/>
    <a:srgbClr val="E9EBF5"/>
    <a:srgbClr val="00B14F"/>
    <a:srgbClr val="FFFFFF"/>
    <a:srgbClr val="6283BB"/>
    <a:srgbClr val="F8F8F8"/>
    <a:srgbClr val="E7E8EC"/>
    <a:srgbClr val="0064E0"/>
    <a:srgbClr val="04B0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5311CA-BB78-46D5-A637-F94DB5A0F6F5}" v="2" dt="2022-05-31T06:21:20.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91" autoAdjust="0"/>
    <p:restoredTop sz="94291" autoAdjust="0"/>
  </p:normalViewPr>
  <p:slideViewPr>
    <p:cSldViewPr snapToGrid="0" snapToObjects="1" showGuides="1">
      <p:cViewPr varScale="1">
        <p:scale>
          <a:sx n="112" d="100"/>
          <a:sy n="112" d="100"/>
        </p:scale>
        <p:origin x="156" y="108"/>
      </p:cViewPr>
      <p:guideLst>
        <p:guide orient="horz" pos="187"/>
        <p:guide pos="529"/>
        <p:guide pos="3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CC12C-3B9A-4184-839C-50AC7E2386FB}" type="datetimeFigureOut">
              <a:rPr lang="en-IN" smtClean="0"/>
              <a:t>11-10-2024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BF4F1-4607-4B3A-A010-FD649D2D8BC3}" type="slidenum">
              <a:rPr lang="en-IN" smtClean="0"/>
              <a:t>‹#›</a:t>
            </a:fld>
            <a:endParaRPr lang="en-IN"/>
          </a:p>
        </p:txBody>
      </p:sp>
    </p:spTree>
    <p:extLst>
      <p:ext uri="{BB962C8B-B14F-4D97-AF65-F5344CB8AC3E}">
        <p14:creationId xmlns:p14="http://schemas.microsoft.com/office/powerpoint/2010/main" val="2456922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B92BA90-C641-6949-9D5B-1CBB9774610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3116" y="6642966"/>
            <a:ext cx="635187" cy="126615"/>
          </a:xfrm>
          <a:prstGeom prst="rect">
            <a:avLst/>
          </a:prstGeom>
        </p:spPr>
      </p:pic>
      <p:sp>
        <p:nvSpPr>
          <p:cNvPr id="2" name="Title 1">
            <a:extLst>
              <a:ext uri="{FF2B5EF4-FFF2-40B4-BE49-F238E27FC236}">
                <a16:creationId xmlns:a16="http://schemas.microsoft.com/office/drawing/2014/main" id="{B2F65873-3D32-F748-993C-2CE34A10E66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1196BA2-7480-6544-94D4-030E5E97F38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7" name="Rectangle 6">
            <a:extLst>
              <a:ext uri="{FF2B5EF4-FFF2-40B4-BE49-F238E27FC236}">
                <a16:creationId xmlns:a16="http://schemas.microsoft.com/office/drawing/2014/main" id="{978D780B-1BA4-A746-B477-39D535B174AA}"/>
              </a:ext>
            </a:extLst>
          </p:cNvPr>
          <p:cNvSpPr/>
          <p:nvPr userDrawn="1"/>
        </p:nvSpPr>
        <p:spPr>
          <a:xfrm>
            <a:off x="0" y="6554546"/>
            <a:ext cx="11430000" cy="303454"/>
          </a:xfrm>
          <a:prstGeom prst="rect">
            <a:avLst/>
          </a:prstGeom>
          <a:solidFill>
            <a:srgbClr val="006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a:extLst>
              <a:ext uri="{FF2B5EF4-FFF2-40B4-BE49-F238E27FC236}">
                <a16:creationId xmlns:a16="http://schemas.microsoft.com/office/drawing/2014/main" id="{2DA10B61-2396-7144-B64C-AAA65430D33A}"/>
              </a:ext>
            </a:extLst>
          </p:cNvPr>
          <p:cNvSpPr>
            <a:spLocks noGrp="1"/>
          </p:cNvSpPr>
          <p:nvPr>
            <p:ph type="ftr" sz="quarter" idx="3"/>
          </p:nvPr>
        </p:nvSpPr>
        <p:spPr>
          <a:xfrm>
            <a:off x="1600200" y="6569111"/>
            <a:ext cx="4114800" cy="274324"/>
          </a:xfrm>
          <a:prstGeom prst="rect">
            <a:avLst/>
          </a:prstGeom>
        </p:spPr>
        <p:txBody>
          <a:bodyPr vert="horz" lIns="91440" tIns="45720" rIns="91440" bIns="45720" rtlCol="0" anchor="ctr"/>
          <a:lstStyle>
            <a:lvl1pPr algn="l">
              <a:defRPr sz="900">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Lesson 1: Digital Citizenship Level 2</a:t>
            </a:r>
          </a:p>
        </p:txBody>
      </p:sp>
      <p:pic>
        <p:nvPicPr>
          <p:cNvPr id="4" name="Picture 3">
            <a:extLst>
              <a:ext uri="{FF2B5EF4-FFF2-40B4-BE49-F238E27FC236}">
                <a16:creationId xmlns:a16="http://schemas.microsoft.com/office/drawing/2014/main" id="{CB0A0FC0-B879-B34E-8D99-1B7C7F76C1F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6200000">
            <a:off x="11767932" y="6554548"/>
            <a:ext cx="303452" cy="303452"/>
          </a:xfrm>
          <a:prstGeom prst="rect">
            <a:avLst/>
          </a:prstGeom>
        </p:spPr>
      </p:pic>
      <p:sp>
        <p:nvSpPr>
          <p:cNvPr id="10" name="Slide Number Placeholder 5">
            <a:extLst>
              <a:ext uri="{FF2B5EF4-FFF2-40B4-BE49-F238E27FC236}">
                <a16:creationId xmlns:a16="http://schemas.microsoft.com/office/drawing/2014/main" id="{049EC8DC-05DB-914E-B2EA-45DB1F8632F0}"/>
              </a:ext>
            </a:extLst>
          </p:cNvPr>
          <p:cNvSpPr>
            <a:spLocks noGrp="1"/>
          </p:cNvSpPr>
          <p:nvPr>
            <p:ph type="sldNum" sz="quarter" idx="4"/>
          </p:nvPr>
        </p:nvSpPr>
        <p:spPr>
          <a:xfrm>
            <a:off x="9346095" y="6569111"/>
            <a:ext cx="2743200" cy="274324"/>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DF4F9C9C-BF1B-1D48-A1E3-EB2A40351E54}" type="slidenum">
              <a:rPr lang="en-US" smtClean="0"/>
              <a:pPr/>
              <a:t>‹#›</a:t>
            </a:fld>
            <a:endParaRPr lang="en-US" dirty="0"/>
          </a:p>
        </p:txBody>
      </p:sp>
    </p:spTree>
    <p:extLst>
      <p:ext uri="{BB962C8B-B14F-4D97-AF65-F5344CB8AC3E}">
        <p14:creationId xmlns:p14="http://schemas.microsoft.com/office/powerpoint/2010/main" val="40589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B4D84D-79A6-9044-9DA6-BA4AF97175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5506" y="6617996"/>
            <a:ext cx="768577" cy="153204"/>
          </a:xfrm>
          <a:prstGeom prst="rect">
            <a:avLst/>
          </a:prstGeom>
        </p:spPr>
      </p:pic>
      <p:sp>
        <p:nvSpPr>
          <p:cNvPr id="2" name="Title 1">
            <a:extLst>
              <a:ext uri="{FF2B5EF4-FFF2-40B4-BE49-F238E27FC236}">
                <a16:creationId xmlns:a16="http://schemas.microsoft.com/office/drawing/2014/main" id="{F61A5023-2B56-5943-A6B3-0261394ABB8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2C2ECEA-1FE3-4D42-9093-A56418B6CD36}"/>
              </a:ext>
            </a:extLst>
          </p:cNvPr>
          <p:cNvSpPr>
            <a:spLocks noGrp="1"/>
          </p:cNvSpPr>
          <p:nvPr>
            <p:ph idx="1"/>
          </p:nvPr>
        </p:nvSpPr>
        <p:spPr>
          <a:xfrm>
            <a:off x="838200" y="1825625"/>
            <a:ext cx="10515600" cy="4351338"/>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a:extLst>
              <a:ext uri="{FF2B5EF4-FFF2-40B4-BE49-F238E27FC236}">
                <a16:creationId xmlns:a16="http://schemas.microsoft.com/office/drawing/2014/main" id="{D7C2DAA7-708D-C745-B10D-12CECDFABA6F}"/>
              </a:ext>
            </a:extLst>
          </p:cNvPr>
          <p:cNvSpPr/>
          <p:nvPr userDrawn="1"/>
        </p:nvSpPr>
        <p:spPr>
          <a:xfrm>
            <a:off x="0" y="6531197"/>
            <a:ext cx="12192000" cy="326803"/>
          </a:xfrm>
          <a:prstGeom prst="rect">
            <a:avLst/>
          </a:prstGeom>
          <a:solidFill>
            <a:srgbClr val="006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a:extLst>
              <a:ext uri="{FF2B5EF4-FFF2-40B4-BE49-F238E27FC236}">
                <a16:creationId xmlns:a16="http://schemas.microsoft.com/office/drawing/2014/main" id="{9D4DE546-C634-054E-941B-78182981F59C}"/>
              </a:ext>
            </a:extLst>
          </p:cNvPr>
          <p:cNvSpPr>
            <a:spLocks noGrp="1"/>
          </p:cNvSpPr>
          <p:nvPr>
            <p:ph type="ftr" sz="quarter" idx="3"/>
          </p:nvPr>
        </p:nvSpPr>
        <p:spPr>
          <a:xfrm>
            <a:off x="1732722" y="6557436"/>
            <a:ext cx="4114800" cy="274324"/>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Lesson 1: Digital Citizenship Level 2</a:t>
            </a:r>
          </a:p>
        </p:txBody>
      </p:sp>
      <p:sp>
        <p:nvSpPr>
          <p:cNvPr id="10" name="Slide Number Placeholder 5">
            <a:extLst>
              <a:ext uri="{FF2B5EF4-FFF2-40B4-BE49-F238E27FC236}">
                <a16:creationId xmlns:a16="http://schemas.microsoft.com/office/drawing/2014/main" id="{7E0DFB33-842A-5947-8714-F2C5EBDE61CF}"/>
              </a:ext>
            </a:extLst>
          </p:cNvPr>
          <p:cNvSpPr>
            <a:spLocks noGrp="1"/>
          </p:cNvSpPr>
          <p:nvPr>
            <p:ph type="sldNum" sz="quarter" idx="4"/>
          </p:nvPr>
        </p:nvSpPr>
        <p:spPr>
          <a:xfrm>
            <a:off x="8610600" y="6557436"/>
            <a:ext cx="2743200" cy="274324"/>
          </a:xfrm>
          <a:prstGeom prst="rect">
            <a:avLst/>
          </a:prstGeom>
        </p:spPr>
        <p:txBody>
          <a:bodyPr vert="horz" lIns="91440" tIns="45720" rIns="91440" bIns="45720" rtlCol="0" anchor="ctr"/>
          <a:lstStyle>
            <a:lvl1pPr algn="r">
              <a:defRPr sz="1000">
                <a:solidFill>
                  <a:schemeClr val="bg1"/>
                </a:solidFill>
                <a:latin typeface="Arial" panose="020B0604020202020204" pitchFamily="34" charset="0"/>
                <a:cs typeface="Arial" panose="020B0604020202020204" pitchFamily="34" charset="0"/>
              </a:defRPr>
            </a:lvl1pPr>
          </a:lstStyle>
          <a:p>
            <a:fld id="{DF4F9C9C-BF1B-1D48-A1E3-EB2A40351E54}" type="slidenum">
              <a:rPr lang="en-US" smtClean="0"/>
              <a:pPr/>
              <a:t>‹#›</a:t>
            </a:fld>
            <a:endParaRPr lang="en-US"/>
          </a:p>
        </p:txBody>
      </p:sp>
    </p:spTree>
    <p:extLst>
      <p:ext uri="{BB962C8B-B14F-4D97-AF65-F5344CB8AC3E}">
        <p14:creationId xmlns:p14="http://schemas.microsoft.com/office/powerpoint/2010/main" val="2443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50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A84C6C-3335-8845-B0A0-94AD52D90CE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3116" y="6642966"/>
            <a:ext cx="635187" cy="126615"/>
          </a:xfrm>
          <a:prstGeom prst="rect">
            <a:avLst/>
          </a:prstGeom>
        </p:spPr>
      </p:pic>
      <p:sp>
        <p:nvSpPr>
          <p:cNvPr id="2" name="Rectangle 1">
            <a:extLst>
              <a:ext uri="{FF2B5EF4-FFF2-40B4-BE49-F238E27FC236}">
                <a16:creationId xmlns:a16="http://schemas.microsoft.com/office/drawing/2014/main" id="{845652A3-B36A-1547-96FA-F08B65EF0CFE}"/>
              </a:ext>
            </a:extLst>
          </p:cNvPr>
          <p:cNvSpPr/>
          <p:nvPr userDrawn="1"/>
        </p:nvSpPr>
        <p:spPr>
          <a:xfrm>
            <a:off x="0" y="6554546"/>
            <a:ext cx="11430000" cy="303454"/>
          </a:xfrm>
          <a:prstGeom prst="rect">
            <a:avLst/>
          </a:prstGeom>
          <a:solidFill>
            <a:srgbClr val="006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4">
            <a:extLst>
              <a:ext uri="{FF2B5EF4-FFF2-40B4-BE49-F238E27FC236}">
                <a16:creationId xmlns:a16="http://schemas.microsoft.com/office/drawing/2014/main" id="{AF98A3C6-7CE6-154E-9D3A-58D7B905E6B3}"/>
              </a:ext>
            </a:extLst>
          </p:cNvPr>
          <p:cNvSpPr>
            <a:spLocks noGrp="1"/>
          </p:cNvSpPr>
          <p:nvPr>
            <p:ph type="ftr" sz="quarter" idx="3"/>
          </p:nvPr>
        </p:nvSpPr>
        <p:spPr>
          <a:xfrm>
            <a:off x="1600200" y="6569111"/>
            <a:ext cx="4114800" cy="274324"/>
          </a:xfrm>
          <a:prstGeom prst="rect">
            <a:avLst/>
          </a:prstGeom>
        </p:spPr>
        <p:txBody>
          <a:bodyPr vert="horz" lIns="91440" tIns="45720" rIns="91440" bIns="45720" rtlCol="0" anchor="ctr"/>
          <a:lstStyle>
            <a:lvl1pPr algn="l">
              <a:defRPr sz="900">
                <a:solidFill>
                  <a:schemeClr val="bg1"/>
                </a:solidFill>
                <a:latin typeface="Arial" panose="020B0604020202020204" pitchFamily="34" charset="0"/>
                <a:cs typeface="Arial" panose="020B0604020202020204" pitchFamily="34" charset="0"/>
              </a:defRPr>
            </a:lvl1pPr>
          </a:lstStyle>
          <a:p>
            <a:pPr>
              <a:defRPr/>
            </a:pPr>
            <a:r>
              <a:rPr lang="en-US" dirty="0">
                <a:solidFill>
                  <a:prstClr val="white"/>
                </a:solidFill>
              </a:rPr>
              <a:t>Lesson 1: Digital Citizenship Level 3</a:t>
            </a:r>
          </a:p>
        </p:txBody>
      </p:sp>
      <p:pic>
        <p:nvPicPr>
          <p:cNvPr id="5" name="Picture 4">
            <a:extLst>
              <a:ext uri="{FF2B5EF4-FFF2-40B4-BE49-F238E27FC236}">
                <a16:creationId xmlns:a16="http://schemas.microsoft.com/office/drawing/2014/main" id="{458C5236-3EAD-8149-AEE9-60E4CC8490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6200000">
            <a:off x="11767932" y="6554548"/>
            <a:ext cx="303452" cy="303452"/>
          </a:xfrm>
          <a:prstGeom prst="rect">
            <a:avLst/>
          </a:prstGeom>
        </p:spPr>
      </p:pic>
      <p:sp>
        <p:nvSpPr>
          <p:cNvPr id="6" name="Slide Number Placeholder 5">
            <a:extLst>
              <a:ext uri="{FF2B5EF4-FFF2-40B4-BE49-F238E27FC236}">
                <a16:creationId xmlns:a16="http://schemas.microsoft.com/office/drawing/2014/main" id="{F00629BE-65BC-C544-8C69-187421256449}"/>
              </a:ext>
            </a:extLst>
          </p:cNvPr>
          <p:cNvSpPr>
            <a:spLocks noGrp="1"/>
          </p:cNvSpPr>
          <p:nvPr>
            <p:ph type="sldNum" sz="quarter" idx="4"/>
          </p:nvPr>
        </p:nvSpPr>
        <p:spPr>
          <a:xfrm>
            <a:off x="9346095" y="6569111"/>
            <a:ext cx="2743200" cy="274324"/>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DF4F9C9C-BF1B-1D48-A1E3-EB2A40351E54}" type="slidenum">
              <a:rPr lang="en-US" smtClean="0"/>
              <a:pPr/>
              <a:t>‹#›</a:t>
            </a:fld>
            <a:endParaRPr lang="en-US" dirty="0"/>
          </a:p>
        </p:txBody>
      </p:sp>
      <p:sp>
        <p:nvSpPr>
          <p:cNvPr id="7" name="Title Placeholder 1">
            <a:extLst>
              <a:ext uri="{FF2B5EF4-FFF2-40B4-BE49-F238E27FC236}">
                <a16:creationId xmlns:a16="http://schemas.microsoft.com/office/drawing/2014/main" id="{E6F81115-C783-427A-9254-54B6021A5131}"/>
              </a:ext>
            </a:extLst>
          </p:cNvPr>
          <p:cNvSpPr>
            <a:spLocks noGrp="1"/>
          </p:cNvSpPr>
          <p:nvPr>
            <p:ph type="title"/>
          </p:nvPr>
        </p:nvSpPr>
        <p:spPr>
          <a:xfrm>
            <a:off x="838200" y="365125"/>
            <a:ext cx="10515600" cy="1325563"/>
          </a:xfrm>
          <a:prstGeom prst="rect">
            <a:avLst/>
          </a:prstGeom>
        </p:spPr>
        <p:txBody>
          <a:bodyPr anchor="t">
            <a:normAutofit/>
          </a:bodyPr>
          <a:lstStyle/>
          <a:p>
            <a:pPr marL="0" lvl="0"/>
            <a:r>
              <a:rPr lang="en-GB" dirty="0"/>
              <a:t>Click to edit Master title style</a:t>
            </a:r>
            <a:endParaRPr lang="en-US" dirty="0"/>
          </a:p>
        </p:txBody>
      </p:sp>
      <p:sp>
        <p:nvSpPr>
          <p:cNvPr id="8" name="Rectangle 7">
            <a:extLst>
              <a:ext uri="{FF2B5EF4-FFF2-40B4-BE49-F238E27FC236}">
                <a16:creationId xmlns:a16="http://schemas.microsoft.com/office/drawing/2014/main" id="{A43B28AD-5160-4875-932A-D4B2AB9FB1C1}"/>
              </a:ext>
            </a:extLst>
          </p:cNvPr>
          <p:cNvSpPr/>
          <p:nvPr userDrawn="1"/>
        </p:nvSpPr>
        <p:spPr>
          <a:xfrm>
            <a:off x="8606971" y="0"/>
            <a:ext cx="3585029" cy="324000"/>
          </a:xfrm>
          <a:prstGeom prst="rect">
            <a:avLst/>
          </a:prstGeom>
          <a:solidFill>
            <a:srgbClr val="0064E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Level 3 | Digital Citizenship</a:t>
            </a:r>
          </a:p>
        </p:txBody>
      </p:sp>
    </p:spTree>
    <p:extLst>
      <p:ext uri="{BB962C8B-B14F-4D97-AF65-F5344CB8AC3E}">
        <p14:creationId xmlns:p14="http://schemas.microsoft.com/office/powerpoint/2010/main" val="20625521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6AC22-A6E5-374E-BEA2-A6A125962433}"/>
              </a:ext>
            </a:extLst>
          </p:cNvPr>
          <p:cNvSpPr>
            <a:spLocks noGrp="1"/>
          </p:cNvSpPr>
          <p:nvPr>
            <p:ph type="title"/>
          </p:nvPr>
        </p:nvSpPr>
        <p:spPr>
          <a:xfrm>
            <a:off x="838200" y="365125"/>
            <a:ext cx="10515600" cy="1325563"/>
          </a:xfrm>
          <a:prstGeom prst="rect">
            <a:avLst/>
          </a:prstGeom>
        </p:spPr>
        <p:txBody>
          <a:bodyPr anchor="t">
            <a:normAutofit/>
          </a:bodyPr>
          <a:lstStyle/>
          <a:p>
            <a:pPr marL="0" lvl="0"/>
            <a:r>
              <a:rPr lang="en-GB" dirty="0"/>
              <a:t>Click to edit Master title style</a:t>
            </a:r>
            <a:endParaRPr lang="en-US" dirty="0"/>
          </a:p>
        </p:txBody>
      </p:sp>
      <p:sp>
        <p:nvSpPr>
          <p:cNvPr id="3" name="Text Placeholder 2">
            <a:extLst>
              <a:ext uri="{FF2B5EF4-FFF2-40B4-BE49-F238E27FC236}">
                <a16:creationId xmlns:a16="http://schemas.microsoft.com/office/drawing/2014/main" id="{C8EE5531-68B3-604D-9B89-EAC9D16CFC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a:t>
            </a:r>
            <a:r>
              <a:rPr lang="en-GB" dirty="0" err="1"/>
              <a:t>levela</a:t>
            </a:r>
            <a:endParaRPr lang="en-US" dirty="0"/>
          </a:p>
        </p:txBody>
      </p:sp>
    </p:spTree>
    <p:extLst>
      <p:ext uri="{BB962C8B-B14F-4D97-AF65-F5344CB8AC3E}">
        <p14:creationId xmlns:p14="http://schemas.microsoft.com/office/powerpoint/2010/main" val="2500131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Lst>
  <p:hf hdr="0" dt="0"/>
  <p:txStyles>
    <p:titleStyle>
      <a:lvl1pPr algn="l" defTabSz="914400" rtl="0" eaLnBrk="1" latinLnBrk="0" hangingPunct="1">
        <a:lnSpc>
          <a:spcPct val="90000"/>
        </a:lnSpc>
        <a:spcBef>
          <a:spcPct val="0"/>
        </a:spcBef>
        <a:buNone/>
        <a:defRPr lang="en-US" sz="3600" b="1" kern="1200" dirty="0">
          <a:solidFill>
            <a:srgbClr val="0064E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C60E09-D857-4CF7-8B40-63181B843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308" y="713371"/>
            <a:ext cx="4837324" cy="5461005"/>
          </a:xfrm>
          <a:prstGeom prst="rect">
            <a:avLst/>
          </a:prstGeom>
        </p:spPr>
      </p:pic>
      <p:sp>
        <p:nvSpPr>
          <p:cNvPr id="12" name="Rectangle 11">
            <a:extLst>
              <a:ext uri="{FF2B5EF4-FFF2-40B4-BE49-F238E27FC236}">
                <a16:creationId xmlns:a16="http://schemas.microsoft.com/office/drawing/2014/main" id="{DFA82F36-AAF7-7647-968F-5AD0FAD80C8A}"/>
              </a:ext>
            </a:extLst>
          </p:cNvPr>
          <p:cNvSpPr/>
          <p:nvPr/>
        </p:nvSpPr>
        <p:spPr>
          <a:xfrm>
            <a:off x="7090787" y="2004484"/>
            <a:ext cx="3349451" cy="10772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300" normalizeH="0" baseline="0" noProof="0" dirty="0" err="1">
                <a:ln>
                  <a:noFill/>
                </a:ln>
                <a:solidFill>
                  <a:srgbClr val="0064DF"/>
                </a:solidFill>
                <a:effectLst/>
                <a:uLnTx/>
                <a:uFillTx/>
                <a:latin typeface="Arial" panose="020B0604020202020204" pitchFamily="34" charset="0"/>
                <a:ea typeface="+mn-ea"/>
                <a:cs typeface="Arial" panose="020B0604020202020204" pitchFamily="34" charset="0"/>
              </a:rPr>
              <a:t>Bakbergen</a:t>
            </a:r>
            <a:r>
              <a:rPr kumimoji="0" lang="en-US" sz="3200" b="1" i="0" u="none" strike="noStrike" kern="1200" cap="none" spc="300" normalizeH="0" baseline="0" noProof="0" dirty="0">
                <a:ln>
                  <a:noFill/>
                </a:ln>
                <a:solidFill>
                  <a:srgbClr val="0064DF"/>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300" normalizeH="0" baseline="0" noProof="0" dirty="0" err="1">
                <a:ln>
                  <a:noFill/>
                </a:ln>
                <a:solidFill>
                  <a:srgbClr val="0064DF"/>
                </a:solidFill>
                <a:effectLst/>
                <a:uLnTx/>
                <a:uFillTx/>
                <a:latin typeface="Arial" panose="020B0604020202020204" pitchFamily="34" charset="0"/>
                <a:ea typeface="+mn-ea"/>
                <a:cs typeface="Arial" panose="020B0604020202020204" pitchFamily="34" charset="0"/>
              </a:rPr>
              <a:t>Beishenaliev</a:t>
            </a:r>
            <a:endParaRPr kumimoji="0" lang="en-US" sz="3200" b="1" i="0" u="none" strike="noStrike" kern="1200" cap="none" spc="300" normalizeH="0" baseline="0" noProof="0" dirty="0">
              <a:ln>
                <a:noFill/>
              </a:ln>
              <a:solidFill>
                <a:srgbClr val="0064DF"/>
              </a:solidFill>
              <a:effectLst/>
              <a:uLnTx/>
              <a:uFillTx/>
              <a:latin typeface="Arial" panose="020B0604020202020204" pitchFamily="34" charset="0"/>
              <a:ea typeface="+mn-ea"/>
              <a:cs typeface="Arial" panose="020B0604020202020204" pitchFamily="34" charset="0"/>
            </a:endParaRPr>
          </a:p>
        </p:txBody>
      </p:sp>
      <p:sp>
        <p:nvSpPr>
          <p:cNvPr id="13" name="Rectangle 12">
            <a:extLst>
              <a:ext uri="{FF2B5EF4-FFF2-40B4-BE49-F238E27FC236}">
                <a16:creationId xmlns:a16="http://schemas.microsoft.com/office/drawing/2014/main" id="{D0F6624D-9425-C649-BECB-EB431B6F3AA4}"/>
              </a:ext>
            </a:extLst>
          </p:cNvPr>
          <p:cNvSpPr/>
          <p:nvPr/>
        </p:nvSpPr>
        <p:spPr>
          <a:xfrm>
            <a:off x="7177873" y="1778558"/>
            <a:ext cx="1627833" cy="140677"/>
          </a:xfrm>
          <a:prstGeom prst="rect">
            <a:avLst/>
          </a:prstGeom>
          <a:solidFill>
            <a:srgbClr val="006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4B9F112-7C1C-4B1C-A56F-DB7EA8C104F3}"/>
              </a:ext>
            </a:extLst>
          </p:cNvPr>
          <p:cNvSpPr/>
          <p:nvPr/>
        </p:nvSpPr>
        <p:spPr>
          <a:xfrm>
            <a:off x="7177872" y="3536950"/>
            <a:ext cx="5014127" cy="12890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51A14874-FE0D-4EAA-9A60-7BA5897EA19D}"/>
              </a:ext>
            </a:extLst>
          </p:cNvPr>
          <p:cNvSpPr/>
          <p:nvPr/>
        </p:nvSpPr>
        <p:spPr>
          <a:xfrm>
            <a:off x="7273777" y="3619573"/>
            <a:ext cx="5101213"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Lesson: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30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MACHINE LEARNING, ALGORITHMS AND YOUR FEED</a:t>
            </a:r>
          </a:p>
        </p:txBody>
      </p:sp>
    </p:spTree>
    <p:extLst>
      <p:ext uri="{BB962C8B-B14F-4D97-AF65-F5344CB8AC3E}">
        <p14:creationId xmlns:p14="http://schemas.microsoft.com/office/powerpoint/2010/main" val="321597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41D279-5F21-A010-676B-B5A8BBB0AFA7}"/>
              </a:ext>
            </a:extLst>
          </p:cNvPr>
          <p:cNvSpPr>
            <a:spLocks noGrp="1"/>
          </p:cNvSpPr>
          <p:nvPr>
            <p:ph type="title"/>
          </p:nvPr>
        </p:nvSpPr>
        <p:spPr>
          <a:xfrm>
            <a:off x="838200" y="365125"/>
            <a:ext cx="10515600" cy="617641"/>
          </a:xfrm>
        </p:spPr>
        <p:txBody>
          <a:bodyPr/>
          <a:lstStyle/>
          <a:p>
            <a:r>
              <a:rPr lang="en-US" dirty="0"/>
              <a:t>Algorithms for Machine learning </a:t>
            </a:r>
          </a:p>
        </p:txBody>
      </p:sp>
      <p:sp>
        <p:nvSpPr>
          <p:cNvPr id="6" name="Content Placeholder 5">
            <a:extLst>
              <a:ext uri="{FF2B5EF4-FFF2-40B4-BE49-F238E27FC236}">
                <a16:creationId xmlns:a16="http://schemas.microsoft.com/office/drawing/2014/main" id="{BB0CEC69-75E0-70F3-A7DD-C8ABCBA4BF96}"/>
              </a:ext>
            </a:extLst>
          </p:cNvPr>
          <p:cNvSpPr>
            <a:spLocks noGrp="1"/>
          </p:cNvSpPr>
          <p:nvPr>
            <p:ph idx="1"/>
          </p:nvPr>
        </p:nvSpPr>
        <p:spPr>
          <a:xfrm>
            <a:off x="461535" y="1529697"/>
            <a:ext cx="6417829" cy="4503634"/>
          </a:xfrm>
        </p:spPr>
        <p:txBody>
          <a:bodyPr>
            <a:normAutofit/>
          </a:bodyPr>
          <a:lstStyle/>
          <a:p>
            <a:r>
              <a:rPr lang="en-US" sz="1600" dirty="0"/>
              <a:t>Machine learning algorithms rely on foundational algorithm from computer science and optimization theory.</a:t>
            </a:r>
          </a:p>
          <a:p>
            <a:r>
              <a:rPr lang="en-US" sz="1600" dirty="0"/>
              <a:t>1. </a:t>
            </a:r>
            <a:r>
              <a:rPr lang="en-US" sz="1600" b="1" dirty="0"/>
              <a:t>Optimization Algorithms</a:t>
            </a:r>
          </a:p>
          <a:p>
            <a:r>
              <a:rPr lang="en-US" sz="1400" dirty="0"/>
              <a:t>Gradient decent: Minimizes loss by adjusting model parameters.</a:t>
            </a:r>
          </a:p>
          <a:p>
            <a:r>
              <a:rPr lang="en-US" sz="1400" dirty="0"/>
              <a:t>Variants include stochastic (SGD)</a:t>
            </a:r>
          </a:p>
          <a:p>
            <a:r>
              <a:rPr lang="en-US" sz="1600" b="1" dirty="0"/>
              <a:t>2. Search &amp; Sorting</a:t>
            </a:r>
          </a:p>
          <a:p>
            <a:r>
              <a:rPr lang="en-US" sz="1600" dirty="0"/>
              <a:t>Binary search: Efficient for searching in sorted data.</a:t>
            </a:r>
          </a:p>
          <a:p>
            <a:r>
              <a:rPr lang="en-US" sz="1600" dirty="0"/>
              <a:t>Merge sort </a:t>
            </a:r>
            <a:r>
              <a:rPr lang="en-US" sz="1600" dirty="0" err="1"/>
              <a:t>Sort</a:t>
            </a:r>
            <a:r>
              <a:rPr lang="en-US" sz="1600" dirty="0"/>
              <a:t> &amp; Quick sort: Useful in data preprocessing for ranking and sorting</a:t>
            </a:r>
          </a:p>
          <a:p>
            <a:r>
              <a:rPr lang="en-US" sz="1600" b="1" dirty="0"/>
              <a:t>3. Graph Algorithms</a:t>
            </a:r>
          </a:p>
          <a:p>
            <a:r>
              <a:rPr lang="en-US" sz="1400" dirty="0"/>
              <a:t>BFS &amp; DFS </a:t>
            </a:r>
          </a:p>
          <a:p>
            <a:r>
              <a:rPr lang="en-US" sz="1600" b="1" dirty="0"/>
              <a:t>4. Dynamics Programming:</a:t>
            </a:r>
          </a:p>
          <a:p>
            <a:r>
              <a:rPr lang="en-US" sz="1600" dirty="0"/>
              <a:t>Bellman Equations: Core of reinforcement learning for optimal policy decisions.</a:t>
            </a:r>
            <a:endParaRPr lang="en-US" sz="1400" dirty="0"/>
          </a:p>
        </p:txBody>
      </p:sp>
      <p:sp>
        <p:nvSpPr>
          <p:cNvPr id="2" name="Footer Placeholder 1">
            <a:extLst>
              <a:ext uri="{FF2B5EF4-FFF2-40B4-BE49-F238E27FC236}">
                <a16:creationId xmlns:a16="http://schemas.microsoft.com/office/drawing/2014/main" id="{D9907049-E658-4E87-C8C6-03A6A38A765A}"/>
              </a:ext>
            </a:extLst>
          </p:cNvPr>
          <p:cNvSpPr>
            <a:spLocks noGrp="1"/>
          </p:cNvSpPr>
          <p:nvPr>
            <p:ph type="ftr" sz="quarter" idx="3"/>
          </p:nvPr>
        </p:nvSpPr>
        <p:spPr/>
        <p:txBody>
          <a:bodyPr/>
          <a:lstStyle/>
          <a:p>
            <a:pPr>
              <a:defRPr/>
            </a:pPr>
            <a:r>
              <a:rPr lang="en-US">
                <a:solidFill>
                  <a:prstClr val="white"/>
                </a:solidFill>
              </a:rPr>
              <a:t>Lesson 1: Digital Citizenship Level 3</a:t>
            </a:r>
            <a:endParaRPr lang="en-US" dirty="0">
              <a:solidFill>
                <a:prstClr val="white"/>
              </a:solidFill>
            </a:endParaRPr>
          </a:p>
        </p:txBody>
      </p:sp>
      <p:sp>
        <p:nvSpPr>
          <p:cNvPr id="3" name="Slide Number Placeholder 2">
            <a:extLst>
              <a:ext uri="{FF2B5EF4-FFF2-40B4-BE49-F238E27FC236}">
                <a16:creationId xmlns:a16="http://schemas.microsoft.com/office/drawing/2014/main" id="{770C9EF3-3D02-C98D-A890-148F481B989F}"/>
              </a:ext>
            </a:extLst>
          </p:cNvPr>
          <p:cNvSpPr>
            <a:spLocks noGrp="1"/>
          </p:cNvSpPr>
          <p:nvPr>
            <p:ph type="sldNum" sz="quarter" idx="4"/>
          </p:nvPr>
        </p:nvSpPr>
        <p:spPr/>
        <p:txBody>
          <a:bodyPr/>
          <a:lstStyle/>
          <a:p>
            <a:fld id="{DF4F9C9C-BF1B-1D48-A1E3-EB2A40351E54}" type="slidenum">
              <a:rPr lang="en-US" smtClean="0"/>
              <a:pPr/>
              <a:t>2</a:t>
            </a:fld>
            <a:endParaRPr lang="en-US" dirty="0"/>
          </a:p>
        </p:txBody>
      </p:sp>
      <p:pic>
        <p:nvPicPr>
          <p:cNvPr id="8" name="Picture 7">
            <a:extLst>
              <a:ext uri="{FF2B5EF4-FFF2-40B4-BE49-F238E27FC236}">
                <a16:creationId xmlns:a16="http://schemas.microsoft.com/office/drawing/2014/main" id="{75537859-F375-8F96-DAEA-67A06FDA8659}"/>
              </a:ext>
            </a:extLst>
          </p:cNvPr>
          <p:cNvPicPr>
            <a:picLocks noChangeAspect="1"/>
          </p:cNvPicPr>
          <p:nvPr/>
        </p:nvPicPr>
        <p:blipFill>
          <a:blip r:embed="rId2"/>
          <a:stretch>
            <a:fillRect/>
          </a:stretch>
        </p:blipFill>
        <p:spPr>
          <a:xfrm>
            <a:off x="6682811" y="982766"/>
            <a:ext cx="5383851" cy="5195843"/>
          </a:xfrm>
          <a:prstGeom prst="rect">
            <a:avLst/>
          </a:prstGeom>
        </p:spPr>
      </p:pic>
    </p:spTree>
    <p:extLst>
      <p:ext uri="{BB962C8B-B14F-4D97-AF65-F5344CB8AC3E}">
        <p14:creationId xmlns:p14="http://schemas.microsoft.com/office/powerpoint/2010/main" val="388515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1142D0F-BC85-49F1-A449-A54E5EA267AC}"/>
              </a:ext>
            </a:extLst>
          </p:cNvPr>
          <p:cNvSpPr/>
          <p:nvPr/>
        </p:nvSpPr>
        <p:spPr>
          <a:xfrm>
            <a:off x="8403938" y="2069302"/>
            <a:ext cx="3026062" cy="3474971"/>
          </a:xfrm>
          <a:prstGeom prst="rect">
            <a:avLst/>
          </a:prstGeom>
          <a:solidFill>
            <a:srgbClr val="ED7D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5">
            <a:extLst>
              <a:ext uri="{FF2B5EF4-FFF2-40B4-BE49-F238E27FC236}">
                <a16:creationId xmlns:a16="http://schemas.microsoft.com/office/drawing/2014/main" id="{5F9D6B91-CC89-6243-9367-665A5E77C6BA}"/>
              </a:ext>
            </a:extLst>
          </p:cNvPr>
          <p:cNvSpPr>
            <a:spLocks noGrp="1"/>
          </p:cNvSpPr>
          <p:nvPr>
            <p:ph type="sldNum" sz="quarter" idx="4"/>
          </p:nvPr>
        </p:nvSpPr>
        <p:spPr>
          <a:xfrm>
            <a:off x="11605846" y="6569111"/>
            <a:ext cx="483448" cy="274324"/>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r>
              <a:rPr lang="en-US" dirty="0"/>
              <a:t>0</a:t>
            </a:r>
            <a:fld id="{DF4F9C9C-BF1B-1D48-A1E3-EB2A40351E54}" type="slidenum">
              <a:rPr lang="en-US" smtClean="0"/>
              <a:pPr/>
              <a:t>3</a:t>
            </a:fld>
            <a:endParaRPr lang="en-US" dirty="0"/>
          </a:p>
        </p:txBody>
      </p:sp>
      <p:sp>
        <p:nvSpPr>
          <p:cNvPr id="3" name="Title 1">
            <a:extLst>
              <a:ext uri="{FF2B5EF4-FFF2-40B4-BE49-F238E27FC236}">
                <a16:creationId xmlns:a16="http://schemas.microsoft.com/office/drawing/2014/main" id="{2CD85F0E-D86A-3849-BDC6-1F5F3911F935}"/>
              </a:ext>
            </a:extLst>
          </p:cNvPr>
          <p:cNvSpPr txBox="1">
            <a:spLocks/>
          </p:cNvSpPr>
          <p:nvPr/>
        </p:nvSpPr>
        <p:spPr>
          <a:xfrm>
            <a:off x="705749" y="307757"/>
            <a:ext cx="7192925" cy="586284"/>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3600" b="1" dirty="0">
                <a:solidFill>
                  <a:srgbClr val="0064E0"/>
                </a:solidFill>
                <a:ea typeface="Montserrat"/>
                <a:sym typeface="Montserrat"/>
              </a:rPr>
              <a:t>Key Questions</a:t>
            </a:r>
          </a:p>
        </p:txBody>
      </p:sp>
      <p:sp>
        <p:nvSpPr>
          <p:cNvPr id="6" name="Footer Placeholder 5">
            <a:extLst>
              <a:ext uri="{FF2B5EF4-FFF2-40B4-BE49-F238E27FC236}">
                <a16:creationId xmlns:a16="http://schemas.microsoft.com/office/drawing/2014/main" id="{B8C2E814-8C82-4DB1-A66D-42C67B62CA9F}"/>
              </a:ext>
            </a:extLst>
          </p:cNvPr>
          <p:cNvSpPr>
            <a:spLocks noGrp="1"/>
          </p:cNvSpPr>
          <p:nvPr>
            <p:ph type="ftr" sz="quarter" idx="3"/>
          </p:nvPr>
        </p:nvSpPr>
        <p:spPr/>
        <p:txBody>
          <a:bodyPr/>
          <a:lstStyle/>
          <a:p>
            <a:pPr lvl="0">
              <a:defRPr/>
            </a:pPr>
            <a:endParaRPr lang="en-US" dirty="0">
              <a:solidFill>
                <a:prstClr val="white"/>
              </a:solidFill>
            </a:endParaRPr>
          </a:p>
        </p:txBody>
      </p:sp>
      <p:sp>
        <p:nvSpPr>
          <p:cNvPr id="10" name="Rectangle 9">
            <a:extLst>
              <a:ext uri="{FF2B5EF4-FFF2-40B4-BE49-F238E27FC236}">
                <a16:creationId xmlns:a16="http://schemas.microsoft.com/office/drawing/2014/main" id="{CFA618A6-1C85-443E-9D24-2D993286D75D}"/>
              </a:ext>
            </a:extLst>
          </p:cNvPr>
          <p:cNvSpPr/>
          <p:nvPr/>
        </p:nvSpPr>
        <p:spPr>
          <a:xfrm>
            <a:off x="839788" y="894041"/>
            <a:ext cx="1345316" cy="116262"/>
          </a:xfrm>
          <a:prstGeom prst="rect">
            <a:avLst/>
          </a:prstGeom>
          <a:solidFill>
            <a:srgbClr val="006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53848" y="2705429"/>
            <a:ext cx="2963426" cy="553998"/>
          </a:xfrm>
          <a:prstGeom prst="rect">
            <a:avLst/>
          </a:prstGeom>
        </p:spPr>
        <p:txBody>
          <a:bodyPr wrap="square">
            <a:spAutoFit/>
          </a:bodyPr>
          <a:lstStyle/>
          <a:p>
            <a:pPr>
              <a:lnSpc>
                <a:spcPts val="3600"/>
              </a:lnSpc>
            </a:pPr>
            <a:r>
              <a:rPr lang="en-US" sz="2400" b="1" kern="0" dirty="0">
                <a:solidFill>
                  <a:srgbClr val="00B14F"/>
                </a:solidFill>
                <a:latin typeface="Arial" panose="020B0604020202020204" pitchFamily="34" charset="0"/>
                <a:ea typeface="Montserrat"/>
                <a:cs typeface="Arial" panose="020B0604020202020204" pitchFamily="34" charset="0"/>
                <a:sym typeface="Montserrat"/>
              </a:rPr>
              <a:t>Machine Learning</a:t>
            </a:r>
          </a:p>
        </p:txBody>
      </p:sp>
      <p:sp>
        <p:nvSpPr>
          <p:cNvPr id="11" name="Rectangle 10"/>
          <p:cNvSpPr/>
          <p:nvPr/>
        </p:nvSpPr>
        <p:spPr>
          <a:xfrm>
            <a:off x="620206" y="3272359"/>
            <a:ext cx="3796741" cy="2640723"/>
          </a:xfrm>
          <a:prstGeom prst="rect">
            <a:avLst/>
          </a:prstGeom>
        </p:spPr>
        <p:txBody>
          <a:bodyPr wrap="square">
            <a:spAutoFit/>
          </a:bodyPr>
          <a:lstStyle/>
          <a:p>
            <a:pPr marL="126997" defTabSz="1219170">
              <a:lnSpc>
                <a:spcPct val="115000"/>
              </a:lnSpc>
              <a:spcAft>
                <a:spcPts val="1800"/>
              </a:spcAft>
              <a:buClr>
                <a:schemeClr val="tx1"/>
              </a:buClr>
              <a:buSzPct val="100000"/>
            </a:pPr>
            <a:r>
              <a:rPr lang="en-US" kern="0" dirty="0">
                <a:latin typeface="Arial" panose="020B0604020202020204" pitchFamily="34" charset="0"/>
                <a:ea typeface="Montserrat"/>
                <a:cs typeface="Arial" panose="020B0604020202020204" pitchFamily="34" charset="0"/>
                <a:sym typeface="Montserrat"/>
              </a:rPr>
              <a:t>The use and development of computer systems that are able to learn and adapt without following explicit instructions, by using algorithms and statistical models to </a:t>
            </a:r>
            <a:r>
              <a:rPr lang="en-US" kern="0" dirty="0" err="1">
                <a:latin typeface="Arial" panose="020B0604020202020204" pitchFamily="34" charset="0"/>
                <a:ea typeface="Montserrat"/>
                <a:cs typeface="Arial" panose="020B0604020202020204" pitchFamily="34" charset="0"/>
                <a:sym typeface="Montserrat"/>
              </a:rPr>
              <a:t>analyse</a:t>
            </a:r>
            <a:r>
              <a:rPr lang="en-US" kern="0" dirty="0">
                <a:latin typeface="Arial" panose="020B0604020202020204" pitchFamily="34" charset="0"/>
                <a:ea typeface="Montserrat"/>
                <a:cs typeface="Arial" panose="020B0604020202020204" pitchFamily="34" charset="0"/>
                <a:sym typeface="Montserrat"/>
              </a:rPr>
              <a:t> and draw inferences from patterns in data.</a:t>
            </a:r>
            <a:br>
              <a:rPr lang="en-US" kern="0" dirty="0">
                <a:latin typeface="Arial" panose="020B0604020202020204" pitchFamily="34" charset="0"/>
                <a:ea typeface="Montserrat"/>
                <a:cs typeface="Arial" panose="020B0604020202020204" pitchFamily="34" charset="0"/>
                <a:sym typeface="Montserrat"/>
              </a:rPr>
            </a:br>
            <a:endParaRPr lang="en-US" kern="0" dirty="0">
              <a:latin typeface="Arial" panose="020B0604020202020204" pitchFamily="34" charset="0"/>
              <a:ea typeface="Montserrat"/>
              <a:cs typeface="Arial" panose="020B0604020202020204" pitchFamily="34" charset="0"/>
              <a:sym typeface="Montserrat"/>
            </a:endParaRPr>
          </a:p>
        </p:txBody>
      </p:sp>
      <p:grpSp>
        <p:nvGrpSpPr>
          <p:cNvPr id="65" name="Group 64"/>
          <p:cNvGrpSpPr/>
          <p:nvPr/>
        </p:nvGrpSpPr>
        <p:grpSpPr>
          <a:xfrm>
            <a:off x="4553364" y="2076974"/>
            <a:ext cx="3582560" cy="3484508"/>
            <a:chOff x="4382238" y="1902875"/>
            <a:chExt cx="3582560" cy="2852473"/>
          </a:xfrm>
        </p:grpSpPr>
        <p:sp>
          <p:nvSpPr>
            <p:cNvPr id="15" name="Rectangle 14">
              <a:extLst>
                <a:ext uri="{FF2B5EF4-FFF2-40B4-BE49-F238E27FC236}">
                  <a16:creationId xmlns:a16="http://schemas.microsoft.com/office/drawing/2014/main" id="{16A9ED40-511F-4B58-94EF-768B503A31EF}"/>
                </a:ext>
              </a:extLst>
            </p:cNvPr>
            <p:cNvSpPr/>
            <p:nvPr/>
          </p:nvSpPr>
          <p:spPr>
            <a:xfrm>
              <a:off x="4382238" y="1910682"/>
              <a:ext cx="90495" cy="2844666"/>
            </a:xfrm>
            <a:prstGeom prst="rect">
              <a:avLst/>
            </a:prstGeom>
            <a:solidFill>
              <a:srgbClr val="00B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31142D0F-BC85-49F1-A449-A54E5EA267AC}"/>
                </a:ext>
              </a:extLst>
            </p:cNvPr>
            <p:cNvSpPr/>
            <p:nvPr/>
          </p:nvSpPr>
          <p:spPr>
            <a:xfrm>
              <a:off x="7874303" y="1902875"/>
              <a:ext cx="90495" cy="2844665"/>
            </a:xfrm>
            <a:prstGeom prst="rect">
              <a:avLst/>
            </a:prstGeom>
            <a:solidFill>
              <a:srgbClr val="006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Rectangle 17"/>
          <p:cNvSpPr/>
          <p:nvPr/>
        </p:nvSpPr>
        <p:spPr>
          <a:xfrm>
            <a:off x="4905772" y="2751596"/>
            <a:ext cx="1636987" cy="461665"/>
          </a:xfrm>
          <a:prstGeom prst="rect">
            <a:avLst/>
          </a:prstGeom>
        </p:spPr>
        <p:txBody>
          <a:bodyPr wrap="none">
            <a:spAutoFit/>
          </a:bodyPr>
          <a:lstStyle/>
          <a:p>
            <a:r>
              <a:rPr lang="en-US" sz="2400" b="1" kern="0" dirty="0">
                <a:solidFill>
                  <a:srgbClr val="0064DF"/>
                </a:solidFill>
                <a:latin typeface="Arial" panose="020B0604020202020204" pitchFamily="34" charset="0"/>
                <a:ea typeface="Montserrat"/>
                <a:cs typeface="Arial" panose="020B0604020202020204" pitchFamily="34" charset="0"/>
                <a:sym typeface="Montserrat"/>
              </a:rPr>
              <a:t>Algorithm</a:t>
            </a:r>
            <a:endParaRPr lang="en-IN" sz="2400" b="1" dirty="0">
              <a:solidFill>
                <a:srgbClr val="0064DF"/>
              </a:solidFill>
            </a:endParaRPr>
          </a:p>
        </p:txBody>
      </p:sp>
      <p:cxnSp>
        <p:nvCxnSpPr>
          <p:cNvPr id="32" name="Straight Connector 31"/>
          <p:cNvCxnSpPr/>
          <p:nvPr/>
        </p:nvCxnSpPr>
        <p:spPr>
          <a:xfrm>
            <a:off x="2222339" y="2084304"/>
            <a:ext cx="2331025" cy="0"/>
          </a:xfrm>
          <a:prstGeom prst="line">
            <a:avLst/>
          </a:prstGeom>
          <a:ln>
            <a:solidFill>
              <a:srgbClr val="00B14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80881" y="2069302"/>
            <a:ext cx="1955043"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780276" y="3272359"/>
            <a:ext cx="3190754" cy="1339469"/>
          </a:xfrm>
          <a:prstGeom prst="rect">
            <a:avLst/>
          </a:prstGeom>
        </p:spPr>
        <p:txBody>
          <a:bodyPr wrap="square">
            <a:spAutoFit/>
          </a:bodyPr>
          <a:lstStyle/>
          <a:p>
            <a:pPr marL="126997" defTabSz="1219170">
              <a:lnSpc>
                <a:spcPct val="115000"/>
              </a:lnSpc>
              <a:spcAft>
                <a:spcPts val="1800"/>
              </a:spcAft>
              <a:buClr>
                <a:schemeClr val="tx1"/>
              </a:buClr>
              <a:buSzPct val="100000"/>
            </a:pPr>
            <a:r>
              <a:rPr lang="en-US" kern="0" dirty="0">
                <a:latin typeface="Arial" panose="020B0604020202020204" pitchFamily="34" charset="0"/>
                <a:ea typeface="Montserrat"/>
                <a:cs typeface="Arial" panose="020B0604020202020204" pitchFamily="34" charset="0"/>
                <a:sym typeface="Montserrat"/>
              </a:rPr>
              <a:t>A procedure in machine learning that is run on data to create a machine learning model or output.</a:t>
            </a:r>
          </a:p>
        </p:txBody>
      </p:sp>
      <p:sp>
        <p:nvSpPr>
          <p:cNvPr id="40" name="Rectangle 39"/>
          <p:cNvSpPr/>
          <p:nvPr/>
        </p:nvSpPr>
        <p:spPr>
          <a:xfrm>
            <a:off x="8581603" y="2322769"/>
            <a:ext cx="2691656" cy="2959272"/>
          </a:xfrm>
          <a:prstGeom prst="rect">
            <a:avLst/>
          </a:prstGeom>
        </p:spPr>
        <p:txBody>
          <a:bodyPr wrap="square">
            <a:spAutoFit/>
          </a:bodyPr>
          <a:lstStyle/>
          <a:p>
            <a:pPr marL="126997" defTabSz="1219170">
              <a:lnSpc>
                <a:spcPct val="115000"/>
              </a:lnSpc>
              <a:spcAft>
                <a:spcPts val="1800"/>
              </a:spcAft>
              <a:buClr>
                <a:schemeClr val="tx1"/>
              </a:buClr>
              <a:buSzPct val="100000"/>
            </a:pPr>
            <a:r>
              <a:rPr lang="en-US" kern="0" dirty="0">
                <a:solidFill>
                  <a:schemeClr val="bg1"/>
                </a:solidFill>
                <a:latin typeface="Arial" panose="020B0604020202020204" pitchFamily="34" charset="0"/>
                <a:ea typeface="Montserrat"/>
                <a:cs typeface="Arial" panose="020B0604020202020204" pitchFamily="34" charset="0"/>
                <a:sym typeface="Montserrat"/>
              </a:rPr>
              <a:t>Machine learning algorithms perform “pattern recognition”. </a:t>
            </a:r>
            <a:br>
              <a:rPr lang="en-US" kern="0" dirty="0">
                <a:solidFill>
                  <a:schemeClr val="bg1"/>
                </a:solidFill>
                <a:latin typeface="Arial" panose="020B0604020202020204" pitchFamily="34" charset="0"/>
                <a:ea typeface="Montserrat"/>
                <a:cs typeface="Arial" panose="020B0604020202020204" pitchFamily="34" charset="0"/>
                <a:sym typeface="Montserrat"/>
              </a:rPr>
            </a:br>
            <a:r>
              <a:rPr lang="en-US" kern="0" dirty="0">
                <a:solidFill>
                  <a:schemeClr val="bg1"/>
                </a:solidFill>
                <a:latin typeface="Arial" panose="020B0604020202020204" pitchFamily="34" charset="0"/>
                <a:ea typeface="Montserrat"/>
                <a:cs typeface="Arial" panose="020B0604020202020204" pitchFamily="34" charset="0"/>
                <a:sym typeface="Montserrat"/>
              </a:rPr>
              <a:t>This is how algorithms “learn” from data. There are many machine learning algorithms such as </a:t>
            </a:r>
            <a:br>
              <a:rPr lang="en-US" kern="0" dirty="0">
                <a:solidFill>
                  <a:schemeClr val="bg1"/>
                </a:solidFill>
                <a:latin typeface="Arial" panose="020B0604020202020204" pitchFamily="34" charset="0"/>
                <a:ea typeface="Montserrat"/>
                <a:cs typeface="Arial" panose="020B0604020202020204" pitchFamily="34" charset="0"/>
                <a:sym typeface="Montserrat"/>
              </a:rPr>
            </a:br>
            <a:r>
              <a:rPr lang="en-US" kern="0" dirty="0">
                <a:solidFill>
                  <a:schemeClr val="bg1"/>
                </a:solidFill>
                <a:latin typeface="Arial" panose="020B0604020202020204" pitchFamily="34" charset="0"/>
                <a:ea typeface="Montserrat"/>
                <a:cs typeface="Arial" panose="020B0604020202020204" pitchFamily="34" charset="0"/>
                <a:sym typeface="Montserrat"/>
              </a:rPr>
              <a:t>“K-nearest </a:t>
            </a:r>
            <a:r>
              <a:rPr lang="en-US" kern="0" dirty="0" err="1">
                <a:solidFill>
                  <a:schemeClr val="bg1"/>
                </a:solidFill>
                <a:latin typeface="Arial" panose="020B0604020202020204" pitchFamily="34" charset="0"/>
                <a:ea typeface="Montserrat"/>
                <a:cs typeface="Arial" panose="020B0604020202020204" pitchFamily="34" charset="0"/>
                <a:sym typeface="Montserrat"/>
              </a:rPr>
              <a:t>neighbour</a:t>
            </a:r>
            <a:r>
              <a:rPr lang="en-US" kern="0" dirty="0">
                <a:solidFill>
                  <a:schemeClr val="bg1"/>
                </a:solidFill>
                <a:latin typeface="Arial" panose="020B0604020202020204" pitchFamily="34" charset="0"/>
                <a:ea typeface="Montserrat"/>
                <a:cs typeface="Arial" panose="020B0604020202020204" pitchFamily="34" charset="0"/>
                <a:sym typeface="Montserrat"/>
              </a:rPr>
              <a:t>”</a:t>
            </a:r>
          </a:p>
        </p:txBody>
      </p:sp>
      <p:grpSp>
        <p:nvGrpSpPr>
          <p:cNvPr id="64" name="Group 63"/>
          <p:cNvGrpSpPr/>
          <p:nvPr/>
        </p:nvGrpSpPr>
        <p:grpSpPr>
          <a:xfrm>
            <a:off x="4973604" y="1472846"/>
            <a:ext cx="1053338" cy="1231092"/>
            <a:chOff x="6724651" y="-4230688"/>
            <a:chExt cx="2662237" cy="3111500"/>
          </a:xfrm>
        </p:grpSpPr>
        <p:sp>
          <p:nvSpPr>
            <p:cNvPr id="44" name="Freeform 5"/>
            <p:cNvSpPr>
              <a:spLocks noEditPoints="1"/>
            </p:cNvSpPr>
            <p:nvPr/>
          </p:nvSpPr>
          <p:spPr bwMode="auto">
            <a:xfrm>
              <a:off x="6724651" y="-3954463"/>
              <a:ext cx="2232025" cy="2560638"/>
            </a:xfrm>
            <a:custGeom>
              <a:avLst/>
              <a:gdLst>
                <a:gd name="T0" fmla="*/ 699 w 1037"/>
                <a:gd name="T1" fmla="*/ 671 h 1186"/>
                <a:gd name="T2" fmla="*/ 675 w 1037"/>
                <a:gd name="T3" fmla="*/ 718 h 1186"/>
                <a:gd name="T4" fmla="*/ 710 w 1037"/>
                <a:gd name="T5" fmla="*/ 786 h 1186"/>
                <a:gd name="T6" fmla="*/ 664 w 1037"/>
                <a:gd name="T7" fmla="*/ 832 h 1186"/>
                <a:gd name="T8" fmla="*/ 644 w 1037"/>
                <a:gd name="T9" fmla="*/ 1175 h 1186"/>
                <a:gd name="T10" fmla="*/ 598 w 1037"/>
                <a:gd name="T11" fmla="*/ 1101 h 1186"/>
                <a:gd name="T12" fmla="*/ 97 w 1037"/>
                <a:gd name="T13" fmla="*/ 929 h 1186"/>
                <a:gd name="T14" fmla="*/ 92 w 1037"/>
                <a:gd name="T15" fmla="*/ 411 h 1186"/>
                <a:gd name="T16" fmla="*/ 301 w 1037"/>
                <a:gd name="T17" fmla="*/ 148 h 1186"/>
                <a:gd name="T18" fmla="*/ 619 w 1037"/>
                <a:gd name="T19" fmla="*/ 91 h 1186"/>
                <a:gd name="T20" fmla="*/ 664 w 1037"/>
                <a:gd name="T21" fmla="*/ 31 h 1186"/>
                <a:gd name="T22" fmla="*/ 759 w 1037"/>
                <a:gd name="T23" fmla="*/ 328 h 1186"/>
                <a:gd name="T24" fmla="*/ 856 w 1037"/>
                <a:gd name="T25" fmla="*/ 206 h 1186"/>
                <a:gd name="T26" fmla="*/ 1014 w 1037"/>
                <a:gd name="T27" fmla="*/ 221 h 1186"/>
                <a:gd name="T28" fmla="*/ 799 w 1037"/>
                <a:gd name="T29" fmla="*/ 364 h 1186"/>
                <a:gd name="T30" fmla="*/ 665 w 1037"/>
                <a:gd name="T31" fmla="*/ 436 h 1186"/>
                <a:gd name="T32" fmla="*/ 710 w 1037"/>
                <a:gd name="T33" fmla="*/ 467 h 1186"/>
                <a:gd name="T34" fmla="*/ 665 w 1037"/>
                <a:gd name="T35" fmla="*/ 552 h 1186"/>
                <a:gd name="T36" fmla="*/ 756 w 1037"/>
                <a:gd name="T37" fmla="*/ 571 h 1186"/>
                <a:gd name="T38" fmla="*/ 665 w 1037"/>
                <a:gd name="T39" fmla="*/ 605 h 1186"/>
                <a:gd name="T40" fmla="*/ 458 w 1037"/>
                <a:gd name="T41" fmla="*/ 941 h 1186"/>
                <a:gd name="T42" fmla="*/ 618 w 1037"/>
                <a:gd name="T43" fmla="*/ 576 h 1186"/>
                <a:gd name="T44" fmla="*/ 447 w 1037"/>
                <a:gd name="T45" fmla="*/ 560 h 1186"/>
                <a:gd name="T46" fmla="*/ 277 w 1037"/>
                <a:gd name="T47" fmla="*/ 636 h 1186"/>
                <a:gd name="T48" fmla="*/ 199 w 1037"/>
                <a:gd name="T49" fmla="*/ 646 h 1186"/>
                <a:gd name="T50" fmla="*/ 183 w 1037"/>
                <a:gd name="T51" fmla="*/ 507 h 1186"/>
                <a:gd name="T52" fmla="*/ 282 w 1037"/>
                <a:gd name="T53" fmla="*/ 559 h 1186"/>
                <a:gd name="T54" fmla="*/ 424 w 1037"/>
                <a:gd name="T55" fmla="*/ 516 h 1186"/>
                <a:gd name="T56" fmla="*/ 618 w 1037"/>
                <a:gd name="T57" fmla="*/ 475 h 1186"/>
                <a:gd name="T58" fmla="*/ 579 w 1037"/>
                <a:gd name="T59" fmla="*/ 305 h 1186"/>
                <a:gd name="T60" fmla="*/ 511 w 1037"/>
                <a:gd name="T61" fmla="*/ 199 h 1186"/>
                <a:gd name="T62" fmla="*/ 618 w 1037"/>
                <a:gd name="T63" fmla="*/ 210 h 1186"/>
                <a:gd name="T64" fmla="*/ 454 w 1037"/>
                <a:gd name="T65" fmla="*/ 348 h 1186"/>
                <a:gd name="T66" fmla="*/ 371 w 1037"/>
                <a:gd name="T67" fmla="*/ 361 h 1186"/>
                <a:gd name="T68" fmla="*/ 290 w 1037"/>
                <a:gd name="T69" fmla="*/ 420 h 1186"/>
                <a:gd name="T70" fmla="*/ 295 w 1037"/>
                <a:gd name="T71" fmla="*/ 196 h 1186"/>
                <a:gd name="T72" fmla="*/ 174 w 1037"/>
                <a:gd name="T73" fmla="*/ 408 h 1186"/>
                <a:gd name="T74" fmla="*/ 117 w 1037"/>
                <a:gd name="T75" fmla="*/ 791 h 1186"/>
                <a:gd name="T76" fmla="*/ 272 w 1037"/>
                <a:gd name="T77" fmla="*/ 873 h 1186"/>
                <a:gd name="T78" fmla="*/ 201 w 1037"/>
                <a:gd name="T79" fmla="*/ 763 h 1186"/>
                <a:gd name="T80" fmla="*/ 293 w 1037"/>
                <a:gd name="T81" fmla="*/ 828 h 1186"/>
                <a:gd name="T82" fmla="*/ 435 w 1037"/>
                <a:gd name="T83" fmla="*/ 755 h 1186"/>
                <a:gd name="T84" fmla="*/ 549 w 1037"/>
                <a:gd name="T85" fmla="*/ 692 h 1186"/>
                <a:gd name="T86" fmla="*/ 465 w 1037"/>
                <a:gd name="T87" fmla="*/ 810 h 1186"/>
                <a:gd name="T88" fmla="*/ 570 w 1037"/>
                <a:gd name="T89" fmla="*/ 1064 h 1186"/>
                <a:gd name="T90" fmla="*/ 984 w 1037"/>
                <a:gd name="T91" fmla="*/ 170 h 1186"/>
                <a:gd name="T92" fmla="*/ 938 w 1037"/>
                <a:gd name="T93" fmla="*/ 213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7" h="1186">
                  <a:moveTo>
                    <a:pt x="665" y="605"/>
                  </a:moveTo>
                  <a:cubicBezTo>
                    <a:pt x="665" y="626"/>
                    <a:pt x="665" y="648"/>
                    <a:pt x="665" y="671"/>
                  </a:cubicBezTo>
                  <a:cubicBezTo>
                    <a:pt x="677" y="671"/>
                    <a:pt x="688" y="672"/>
                    <a:pt x="699" y="671"/>
                  </a:cubicBezTo>
                  <a:cubicBezTo>
                    <a:pt x="707" y="671"/>
                    <a:pt x="710" y="674"/>
                    <a:pt x="710" y="682"/>
                  </a:cubicBezTo>
                  <a:cubicBezTo>
                    <a:pt x="710" y="693"/>
                    <a:pt x="710" y="704"/>
                    <a:pt x="710" y="718"/>
                  </a:cubicBezTo>
                  <a:cubicBezTo>
                    <a:pt x="697" y="718"/>
                    <a:pt x="686" y="717"/>
                    <a:pt x="675" y="718"/>
                  </a:cubicBezTo>
                  <a:cubicBezTo>
                    <a:pt x="671" y="719"/>
                    <a:pt x="665" y="724"/>
                    <a:pt x="665" y="727"/>
                  </a:cubicBezTo>
                  <a:cubicBezTo>
                    <a:pt x="664" y="745"/>
                    <a:pt x="664" y="764"/>
                    <a:pt x="664" y="786"/>
                  </a:cubicBezTo>
                  <a:cubicBezTo>
                    <a:pt x="680" y="786"/>
                    <a:pt x="694" y="786"/>
                    <a:pt x="710" y="786"/>
                  </a:cubicBezTo>
                  <a:cubicBezTo>
                    <a:pt x="710" y="800"/>
                    <a:pt x="711" y="812"/>
                    <a:pt x="709" y="824"/>
                  </a:cubicBezTo>
                  <a:cubicBezTo>
                    <a:pt x="709" y="827"/>
                    <a:pt x="703" y="832"/>
                    <a:pt x="699" y="832"/>
                  </a:cubicBezTo>
                  <a:cubicBezTo>
                    <a:pt x="688" y="833"/>
                    <a:pt x="677" y="832"/>
                    <a:pt x="664" y="832"/>
                  </a:cubicBezTo>
                  <a:cubicBezTo>
                    <a:pt x="664" y="841"/>
                    <a:pt x="664" y="847"/>
                    <a:pt x="664" y="853"/>
                  </a:cubicBezTo>
                  <a:cubicBezTo>
                    <a:pt x="664" y="954"/>
                    <a:pt x="664" y="1054"/>
                    <a:pt x="664" y="1155"/>
                  </a:cubicBezTo>
                  <a:cubicBezTo>
                    <a:pt x="664" y="1175"/>
                    <a:pt x="664" y="1175"/>
                    <a:pt x="644" y="1175"/>
                  </a:cubicBezTo>
                  <a:cubicBezTo>
                    <a:pt x="613" y="1175"/>
                    <a:pt x="619" y="1177"/>
                    <a:pt x="619" y="1150"/>
                  </a:cubicBezTo>
                  <a:cubicBezTo>
                    <a:pt x="619" y="1128"/>
                    <a:pt x="619" y="1107"/>
                    <a:pt x="619" y="1082"/>
                  </a:cubicBezTo>
                  <a:cubicBezTo>
                    <a:pt x="610" y="1090"/>
                    <a:pt x="604" y="1095"/>
                    <a:pt x="598" y="1101"/>
                  </a:cubicBezTo>
                  <a:cubicBezTo>
                    <a:pt x="498" y="1186"/>
                    <a:pt x="347" y="1163"/>
                    <a:pt x="278" y="1051"/>
                  </a:cubicBezTo>
                  <a:cubicBezTo>
                    <a:pt x="272" y="1041"/>
                    <a:pt x="265" y="1038"/>
                    <a:pt x="253" y="1036"/>
                  </a:cubicBezTo>
                  <a:cubicBezTo>
                    <a:pt x="182" y="1029"/>
                    <a:pt x="132" y="990"/>
                    <a:pt x="97" y="929"/>
                  </a:cubicBezTo>
                  <a:cubicBezTo>
                    <a:pt x="72" y="884"/>
                    <a:pt x="66" y="836"/>
                    <a:pt x="70" y="785"/>
                  </a:cubicBezTo>
                  <a:cubicBezTo>
                    <a:pt x="71" y="777"/>
                    <a:pt x="69" y="766"/>
                    <a:pt x="64" y="759"/>
                  </a:cubicBezTo>
                  <a:cubicBezTo>
                    <a:pt x="0" y="651"/>
                    <a:pt x="12" y="501"/>
                    <a:pt x="92" y="411"/>
                  </a:cubicBezTo>
                  <a:cubicBezTo>
                    <a:pt x="100" y="402"/>
                    <a:pt x="108" y="393"/>
                    <a:pt x="119" y="387"/>
                  </a:cubicBezTo>
                  <a:cubicBezTo>
                    <a:pt x="135" y="378"/>
                    <a:pt x="138" y="366"/>
                    <a:pt x="139" y="348"/>
                  </a:cubicBezTo>
                  <a:cubicBezTo>
                    <a:pt x="143" y="255"/>
                    <a:pt x="205" y="166"/>
                    <a:pt x="301" y="148"/>
                  </a:cubicBezTo>
                  <a:cubicBezTo>
                    <a:pt x="307" y="146"/>
                    <a:pt x="314" y="138"/>
                    <a:pt x="317" y="131"/>
                  </a:cubicBezTo>
                  <a:cubicBezTo>
                    <a:pt x="369" y="31"/>
                    <a:pt x="495" y="0"/>
                    <a:pt x="587" y="64"/>
                  </a:cubicBezTo>
                  <a:cubicBezTo>
                    <a:pt x="597" y="72"/>
                    <a:pt x="606" y="80"/>
                    <a:pt x="619" y="91"/>
                  </a:cubicBezTo>
                  <a:cubicBezTo>
                    <a:pt x="619" y="62"/>
                    <a:pt x="619" y="36"/>
                    <a:pt x="619" y="9"/>
                  </a:cubicBezTo>
                  <a:cubicBezTo>
                    <a:pt x="634" y="9"/>
                    <a:pt x="648" y="9"/>
                    <a:pt x="664" y="9"/>
                  </a:cubicBezTo>
                  <a:cubicBezTo>
                    <a:pt x="664" y="17"/>
                    <a:pt x="664" y="24"/>
                    <a:pt x="664" y="31"/>
                  </a:cubicBezTo>
                  <a:cubicBezTo>
                    <a:pt x="664" y="125"/>
                    <a:pt x="664" y="218"/>
                    <a:pt x="664" y="312"/>
                  </a:cubicBezTo>
                  <a:cubicBezTo>
                    <a:pt x="664" y="325"/>
                    <a:pt x="667" y="329"/>
                    <a:pt x="681" y="329"/>
                  </a:cubicBezTo>
                  <a:cubicBezTo>
                    <a:pt x="707" y="328"/>
                    <a:pt x="733" y="329"/>
                    <a:pt x="759" y="328"/>
                  </a:cubicBezTo>
                  <a:cubicBezTo>
                    <a:pt x="765" y="328"/>
                    <a:pt x="773" y="324"/>
                    <a:pt x="777" y="319"/>
                  </a:cubicBezTo>
                  <a:cubicBezTo>
                    <a:pt x="804" y="289"/>
                    <a:pt x="829" y="258"/>
                    <a:pt x="855" y="228"/>
                  </a:cubicBezTo>
                  <a:cubicBezTo>
                    <a:pt x="862" y="220"/>
                    <a:pt x="860" y="214"/>
                    <a:pt x="856" y="206"/>
                  </a:cubicBezTo>
                  <a:cubicBezTo>
                    <a:pt x="836" y="164"/>
                    <a:pt x="852" y="113"/>
                    <a:pt x="891" y="90"/>
                  </a:cubicBezTo>
                  <a:cubicBezTo>
                    <a:pt x="932" y="65"/>
                    <a:pt x="984" y="76"/>
                    <a:pt x="1012" y="113"/>
                  </a:cubicBezTo>
                  <a:cubicBezTo>
                    <a:pt x="1036" y="145"/>
                    <a:pt x="1037" y="189"/>
                    <a:pt x="1014" y="221"/>
                  </a:cubicBezTo>
                  <a:cubicBezTo>
                    <a:pt x="990" y="254"/>
                    <a:pt x="949" y="268"/>
                    <a:pt x="911" y="255"/>
                  </a:cubicBezTo>
                  <a:cubicBezTo>
                    <a:pt x="899" y="250"/>
                    <a:pt x="893" y="253"/>
                    <a:pt x="885" y="262"/>
                  </a:cubicBezTo>
                  <a:cubicBezTo>
                    <a:pt x="857" y="297"/>
                    <a:pt x="828" y="331"/>
                    <a:pt x="799" y="364"/>
                  </a:cubicBezTo>
                  <a:cubicBezTo>
                    <a:pt x="795" y="369"/>
                    <a:pt x="786" y="373"/>
                    <a:pt x="779" y="374"/>
                  </a:cubicBezTo>
                  <a:cubicBezTo>
                    <a:pt x="742" y="374"/>
                    <a:pt x="704" y="374"/>
                    <a:pt x="664" y="374"/>
                  </a:cubicBezTo>
                  <a:cubicBezTo>
                    <a:pt x="664" y="395"/>
                    <a:pt x="664" y="416"/>
                    <a:pt x="665" y="436"/>
                  </a:cubicBezTo>
                  <a:cubicBezTo>
                    <a:pt x="665" y="438"/>
                    <a:pt x="669" y="442"/>
                    <a:pt x="672" y="442"/>
                  </a:cubicBezTo>
                  <a:cubicBezTo>
                    <a:pt x="677" y="444"/>
                    <a:pt x="681" y="443"/>
                    <a:pt x="686" y="443"/>
                  </a:cubicBezTo>
                  <a:cubicBezTo>
                    <a:pt x="712" y="443"/>
                    <a:pt x="710" y="439"/>
                    <a:pt x="710" y="467"/>
                  </a:cubicBezTo>
                  <a:cubicBezTo>
                    <a:pt x="710" y="488"/>
                    <a:pt x="710" y="488"/>
                    <a:pt x="688" y="489"/>
                  </a:cubicBezTo>
                  <a:cubicBezTo>
                    <a:pt x="681" y="489"/>
                    <a:pt x="674" y="489"/>
                    <a:pt x="665" y="489"/>
                  </a:cubicBezTo>
                  <a:cubicBezTo>
                    <a:pt x="665" y="510"/>
                    <a:pt x="664" y="531"/>
                    <a:pt x="665" y="552"/>
                  </a:cubicBezTo>
                  <a:cubicBezTo>
                    <a:pt x="665" y="553"/>
                    <a:pt x="673" y="556"/>
                    <a:pt x="677" y="557"/>
                  </a:cubicBezTo>
                  <a:cubicBezTo>
                    <a:pt x="699" y="557"/>
                    <a:pt x="721" y="557"/>
                    <a:pt x="743" y="557"/>
                  </a:cubicBezTo>
                  <a:cubicBezTo>
                    <a:pt x="754" y="556"/>
                    <a:pt x="757" y="560"/>
                    <a:pt x="756" y="571"/>
                  </a:cubicBezTo>
                  <a:cubicBezTo>
                    <a:pt x="755" y="610"/>
                    <a:pt x="761" y="602"/>
                    <a:pt x="725" y="603"/>
                  </a:cubicBezTo>
                  <a:cubicBezTo>
                    <a:pt x="707" y="603"/>
                    <a:pt x="688" y="603"/>
                    <a:pt x="670" y="603"/>
                  </a:cubicBezTo>
                  <a:cubicBezTo>
                    <a:pt x="669" y="603"/>
                    <a:pt x="667" y="604"/>
                    <a:pt x="665" y="605"/>
                  </a:cubicBezTo>
                  <a:close/>
                  <a:moveTo>
                    <a:pt x="617" y="878"/>
                  </a:moveTo>
                  <a:cubicBezTo>
                    <a:pt x="560" y="878"/>
                    <a:pt x="525" y="907"/>
                    <a:pt x="502" y="957"/>
                  </a:cubicBezTo>
                  <a:cubicBezTo>
                    <a:pt x="487" y="952"/>
                    <a:pt x="474" y="947"/>
                    <a:pt x="458" y="941"/>
                  </a:cubicBezTo>
                  <a:cubicBezTo>
                    <a:pt x="489" y="869"/>
                    <a:pt x="541" y="833"/>
                    <a:pt x="617" y="831"/>
                  </a:cubicBezTo>
                  <a:cubicBezTo>
                    <a:pt x="617" y="827"/>
                    <a:pt x="618" y="824"/>
                    <a:pt x="618" y="822"/>
                  </a:cubicBezTo>
                  <a:cubicBezTo>
                    <a:pt x="618" y="740"/>
                    <a:pt x="618" y="658"/>
                    <a:pt x="618" y="576"/>
                  </a:cubicBezTo>
                  <a:cubicBezTo>
                    <a:pt x="618" y="572"/>
                    <a:pt x="618" y="568"/>
                    <a:pt x="616" y="564"/>
                  </a:cubicBezTo>
                  <a:cubicBezTo>
                    <a:pt x="597" y="529"/>
                    <a:pt x="568" y="504"/>
                    <a:pt x="521" y="514"/>
                  </a:cubicBezTo>
                  <a:cubicBezTo>
                    <a:pt x="491" y="521"/>
                    <a:pt x="467" y="538"/>
                    <a:pt x="447" y="560"/>
                  </a:cubicBezTo>
                  <a:cubicBezTo>
                    <a:pt x="439" y="568"/>
                    <a:pt x="433" y="577"/>
                    <a:pt x="425" y="584"/>
                  </a:cubicBezTo>
                  <a:cubicBezTo>
                    <a:pt x="386" y="619"/>
                    <a:pt x="343" y="641"/>
                    <a:pt x="289" y="627"/>
                  </a:cubicBezTo>
                  <a:cubicBezTo>
                    <a:pt x="286" y="627"/>
                    <a:pt x="279" y="632"/>
                    <a:pt x="277" y="636"/>
                  </a:cubicBezTo>
                  <a:cubicBezTo>
                    <a:pt x="264" y="662"/>
                    <a:pt x="244" y="680"/>
                    <a:pt x="217" y="689"/>
                  </a:cubicBezTo>
                  <a:cubicBezTo>
                    <a:pt x="186" y="701"/>
                    <a:pt x="183" y="698"/>
                    <a:pt x="183" y="666"/>
                  </a:cubicBezTo>
                  <a:cubicBezTo>
                    <a:pt x="183" y="654"/>
                    <a:pt x="185" y="648"/>
                    <a:pt x="199" y="646"/>
                  </a:cubicBezTo>
                  <a:cubicBezTo>
                    <a:pt x="222" y="641"/>
                    <a:pt x="239" y="618"/>
                    <a:pt x="240" y="594"/>
                  </a:cubicBezTo>
                  <a:cubicBezTo>
                    <a:pt x="242" y="571"/>
                    <a:pt x="227" y="545"/>
                    <a:pt x="204" y="540"/>
                  </a:cubicBezTo>
                  <a:cubicBezTo>
                    <a:pt x="182" y="535"/>
                    <a:pt x="181" y="523"/>
                    <a:pt x="183" y="507"/>
                  </a:cubicBezTo>
                  <a:cubicBezTo>
                    <a:pt x="183" y="505"/>
                    <a:pt x="183" y="503"/>
                    <a:pt x="183" y="501"/>
                  </a:cubicBezTo>
                  <a:cubicBezTo>
                    <a:pt x="182" y="490"/>
                    <a:pt x="187" y="487"/>
                    <a:pt x="197" y="489"/>
                  </a:cubicBezTo>
                  <a:cubicBezTo>
                    <a:pt x="239" y="496"/>
                    <a:pt x="267" y="519"/>
                    <a:pt x="282" y="559"/>
                  </a:cubicBezTo>
                  <a:cubicBezTo>
                    <a:pt x="288" y="577"/>
                    <a:pt x="295" y="583"/>
                    <a:pt x="315" y="584"/>
                  </a:cubicBezTo>
                  <a:cubicBezTo>
                    <a:pt x="342" y="586"/>
                    <a:pt x="365" y="574"/>
                    <a:pt x="384" y="557"/>
                  </a:cubicBezTo>
                  <a:cubicBezTo>
                    <a:pt x="398" y="544"/>
                    <a:pt x="410" y="529"/>
                    <a:pt x="424" y="516"/>
                  </a:cubicBezTo>
                  <a:cubicBezTo>
                    <a:pt x="462" y="481"/>
                    <a:pt x="506" y="459"/>
                    <a:pt x="559" y="467"/>
                  </a:cubicBezTo>
                  <a:cubicBezTo>
                    <a:pt x="579" y="470"/>
                    <a:pt x="598" y="480"/>
                    <a:pt x="618" y="487"/>
                  </a:cubicBezTo>
                  <a:cubicBezTo>
                    <a:pt x="618" y="483"/>
                    <a:pt x="618" y="479"/>
                    <a:pt x="618" y="475"/>
                  </a:cubicBezTo>
                  <a:cubicBezTo>
                    <a:pt x="618" y="427"/>
                    <a:pt x="618" y="380"/>
                    <a:pt x="618" y="332"/>
                  </a:cubicBezTo>
                  <a:cubicBezTo>
                    <a:pt x="618" y="310"/>
                    <a:pt x="618" y="310"/>
                    <a:pt x="595" y="308"/>
                  </a:cubicBezTo>
                  <a:cubicBezTo>
                    <a:pt x="590" y="307"/>
                    <a:pt x="585" y="306"/>
                    <a:pt x="579" y="305"/>
                  </a:cubicBezTo>
                  <a:cubicBezTo>
                    <a:pt x="521" y="291"/>
                    <a:pt x="482" y="256"/>
                    <a:pt x="459" y="199"/>
                  </a:cubicBezTo>
                  <a:cubicBezTo>
                    <a:pt x="468" y="195"/>
                    <a:pt x="476" y="193"/>
                    <a:pt x="484" y="189"/>
                  </a:cubicBezTo>
                  <a:cubicBezTo>
                    <a:pt x="497" y="182"/>
                    <a:pt x="504" y="184"/>
                    <a:pt x="511" y="199"/>
                  </a:cubicBezTo>
                  <a:cubicBezTo>
                    <a:pt x="530" y="236"/>
                    <a:pt x="561" y="258"/>
                    <a:pt x="605" y="261"/>
                  </a:cubicBezTo>
                  <a:cubicBezTo>
                    <a:pt x="614" y="262"/>
                    <a:pt x="619" y="259"/>
                    <a:pt x="618" y="249"/>
                  </a:cubicBezTo>
                  <a:cubicBezTo>
                    <a:pt x="618" y="236"/>
                    <a:pt x="618" y="223"/>
                    <a:pt x="618" y="210"/>
                  </a:cubicBezTo>
                  <a:cubicBezTo>
                    <a:pt x="616" y="139"/>
                    <a:pt x="559" y="80"/>
                    <a:pt x="489" y="77"/>
                  </a:cubicBezTo>
                  <a:cubicBezTo>
                    <a:pt x="416" y="74"/>
                    <a:pt x="354" y="125"/>
                    <a:pt x="345" y="198"/>
                  </a:cubicBezTo>
                  <a:cubicBezTo>
                    <a:pt x="336" y="268"/>
                    <a:pt x="384" y="334"/>
                    <a:pt x="454" y="348"/>
                  </a:cubicBezTo>
                  <a:cubicBezTo>
                    <a:pt x="482" y="354"/>
                    <a:pt x="481" y="354"/>
                    <a:pt x="482" y="383"/>
                  </a:cubicBezTo>
                  <a:cubicBezTo>
                    <a:pt x="482" y="396"/>
                    <a:pt x="477" y="398"/>
                    <a:pt x="466" y="397"/>
                  </a:cubicBezTo>
                  <a:cubicBezTo>
                    <a:pt x="431" y="393"/>
                    <a:pt x="400" y="382"/>
                    <a:pt x="371" y="361"/>
                  </a:cubicBezTo>
                  <a:cubicBezTo>
                    <a:pt x="367" y="358"/>
                    <a:pt x="359" y="356"/>
                    <a:pt x="354" y="357"/>
                  </a:cubicBezTo>
                  <a:cubicBezTo>
                    <a:pt x="328" y="368"/>
                    <a:pt x="307" y="383"/>
                    <a:pt x="299" y="412"/>
                  </a:cubicBezTo>
                  <a:cubicBezTo>
                    <a:pt x="298" y="415"/>
                    <a:pt x="293" y="419"/>
                    <a:pt x="290" y="420"/>
                  </a:cubicBezTo>
                  <a:cubicBezTo>
                    <a:pt x="278" y="420"/>
                    <a:pt x="266" y="420"/>
                    <a:pt x="252" y="420"/>
                  </a:cubicBezTo>
                  <a:cubicBezTo>
                    <a:pt x="254" y="367"/>
                    <a:pt x="287" y="339"/>
                    <a:pt x="328" y="316"/>
                  </a:cubicBezTo>
                  <a:cubicBezTo>
                    <a:pt x="304" y="279"/>
                    <a:pt x="295" y="240"/>
                    <a:pt x="295" y="196"/>
                  </a:cubicBezTo>
                  <a:cubicBezTo>
                    <a:pt x="277" y="205"/>
                    <a:pt x="259" y="213"/>
                    <a:pt x="245" y="225"/>
                  </a:cubicBezTo>
                  <a:cubicBezTo>
                    <a:pt x="196" y="267"/>
                    <a:pt x="179" y="322"/>
                    <a:pt x="186" y="385"/>
                  </a:cubicBezTo>
                  <a:cubicBezTo>
                    <a:pt x="187" y="396"/>
                    <a:pt x="184" y="402"/>
                    <a:pt x="174" y="408"/>
                  </a:cubicBezTo>
                  <a:cubicBezTo>
                    <a:pt x="158" y="417"/>
                    <a:pt x="142" y="427"/>
                    <a:pt x="129" y="440"/>
                  </a:cubicBezTo>
                  <a:cubicBezTo>
                    <a:pt x="60" y="511"/>
                    <a:pt x="49" y="649"/>
                    <a:pt x="106" y="736"/>
                  </a:cubicBezTo>
                  <a:cubicBezTo>
                    <a:pt x="118" y="754"/>
                    <a:pt x="121" y="770"/>
                    <a:pt x="117" y="791"/>
                  </a:cubicBezTo>
                  <a:cubicBezTo>
                    <a:pt x="105" y="864"/>
                    <a:pt x="144" y="944"/>
                    <a:pt x="207" y="976"/>
                  </a:cubicBezTo>
                  <a:cubicBezTo>
                    <a:pt x="221" y="983"/>
                    <a:pt x="236" y="986"/>
                    <a:pt x="254" y="993"/>
                  </a:cubicBezTo>
                  <a:cubicBezTo>
                    <a:pt x="249" y="948"/>
                    <a:pt x="253" y="909"/>
                    <a:pt x="272" y="873"/>
                  </a:cubicBezTo>
                  <a:cubicBezTo>
                    <a:pt x="260" y="866"/>
                    <a:pt x="250" y="861"/>
                    <a:pt x="239" y="855"/>
                  </a:cubicBezTo>
                  <a:cubicBezTo>
                    <a:pt x="213" y="838"/>
                    <a:pt x="193" y="816"/>
                    <a:pt x="185" y="784"/>
                  </a:cubicBezTo>
                  <a:cubicBezTo>
                    <a:pt x="181" y="765"/>
                    <a:pt x="182" y="763"/>
                    <a:pt x="201" y="763"/>
                  </a:cubicBezTo>
                  <a:cubicBezTo>
                    <a:pt x="207" y="763"/>
                    <a:pt x="214" y="762"/>
                    <a:pt x="219" y="763"/>
                  </a:cubicBezTo>
                  <a:cubicBezTo>
                    <a:pt x="223" y="764"/>
                    <a:pt x="229" y="768"/>
                    <a:pt x="230" y="772"/>
                  </a:cubicBezTo>
                  <a:cubicBezTo>
                    <a:pt x="240" y="804"/>
                    <a:pt x="264" y="819"/>
                    <a:pt x="293" y="828"/>
                  </a:cubicBezTo>
                  <a:cubicBezTo>
                    <a:pt x="297" y="830"/>
                    <a:pt x="304" y="828"/>
                    <a:pt x="306" y="825"/>
                  </a:cubicBezTo>
                  <a:cubicBezTo>
                    <a:pt x="339" y="792"/>
                    <a:pt x="379" y="773"/>
                    <a:pt x="425" y="765"/>
                  </a:cubicBezTo>
                  <a:cubicBezTo>
                    <a:pt x="429" y="764"/>
                    <a:pt x="434" y="759"/>
                    <a:pt x="435" y="755"/>
                  </a:cubicBezTo>
                  <a:cubicBezTo>
                    <a:pt x="445" y="707"/>
                    <a:pt x="475" y="677"/>
                    <a:pt x="517" y="656"/>
                  </a:cubicBezTo>
                  <a:cubicBezTo>
                    <a:pt x="526" y="652"/>
                    <a:pt x="537" y="651"/>
                    <a:pt x="549" y="647"/>
                  </a:cubicBezTo>
                  <a:cubicBezTo>
                    <a:pt x="549" y="665"/>
                    <a:pt x="549" y="679"/>
                    <a:pt x="549" y="692"/>
                  </a:cubicBezTo>
                  <a:cubicBezTo>
                    <a:pt x="538" y="698"/>
                    <a:pt x="527" y="703"/>
                    <a:pt x="518" y="710"/>
                  </a:cubicBezTo>
                  <a:cubicBezTo>
                    <a:pt x="490" y="730"/>
                    <a:pt x="476" y="757"/>
                    <a:pt x="481" y="792"/>
                  </a:cubicBezTo>
                  <a:cubicBezTo>
                    <a:pt x="483" y="805"/>
                    <a:pt x="479" y="810"/>
                    <a:pt x="465" y="810"/>
                  </a:cubicBezTo>
                  <a:cubicBezTo>
                    <a:pt x="448" y="810"/>
                    <a:pt x="430" y="812"/>
                    <a:pt x="413" y="816"/>
                  </a:cubicBezTo>
                  <a:cubicBezTo>
                    <a:pt x="326" y="838"/>
                    <a:pt x="277" y="928"/>
                    <a:pt x="308" y="1008"/>
                  </a:cubicBezTo>
                  <a:cubicBezTo>
                    <a:pt x="348" y="1110"/>
                    <a:pt x="488" y="1139"/>
                    <a:pt x="570" y="1064"/>
                  </a:cubicBezTo>
                  <a:cubicBezTo>
                    <a:pt x="627" y="1012"/>
                    <a:pt x="619" y="946"/>
                    <a:pt x="617" y="878"/>
                  </a:cubicBezTo>
                  <a:close/>
                  <a:moveTo>
                    <a:pt x="938" y="213"/>
                  </a:moveTo>
                  <a:cubicBezTo>
                    <a:pt x="963" y="213"/>
                    <a:pt x="983" y="194"/>
                    <a:pt x="984" y="170"/>
                  </a:cubicBezTo>
                  <a:cubicBezTo>
                    <a:pt x="985" y="145"/>
                    <a:pt x="965" y="123"/>
                    <a:pt x="940" y="123"/>
                  </a:cubicBezTo>
                  <a:cubicBezTo>
                    <a:pt x="915" y="122"/>
                    <a:pt x="895" y="142"/>
                    <a:pt x="894" y="166"/>
                  </a:cubicBezTo>
                  <a:cubicBezTo>
                    <a:pt x="893" y="192"/>
                    <a:pt x="912" y="212"/>
                    <a:pt x="938" y="2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 name="Freeform 6"/>
            <p:cNvSpPr>
              <a:spLocks noEditPoints="1"/>
            </p:cNvSpPr>
            <p:nvPr/>
          </p:nvSpPr>
          <p:spPr bwMode="auto">
            <a:xfrm>
              <a:off x="8550276" y="-2505075"/>
              <a:ext cx="801688" cy="582613"/>
            </a:xfrm>
            <a:custGeom>
              <a:avLst/>
              <a:gdLst>
                <a:gd name="T0" fmla="*/ 0 w 373"/>
                <a:gd name="T1" fmla="*/ 46 h 270"/>
                <a:gd name="T2" fmla="*/ 0 w 373"/>
                <a:gd name="T3" fmla="*/ 1 h 270"/>
                <a:gd name="T4" fmla="*/ 57 w 373"/>
                <a:gd name="T5" fmla="*/ 1 h 270"/>
                <a:gd name="T6" fmla="*/ 68 w 373"/>
                <a:gd name="T7" fmla="*/ 12 h 270"/>
                <a:gd name="T8" fmla="*/ 142 w 373"/>
                <a:gd name="T9" fmla="*/ 124 h 270"/>
                <a:gd name="T10" fmla="*/ 182 w 373"/>
                <a:gd name="T11" fmla="*/ 137 h 270"/>
                <a:gd name="T12" fmla="*/ 190 w 373"/>
                <a:gd name="T13" fmla="*/ 124 h 270"/>
                <a:gd name="T14" fmla="*/ 279 w 373"/>
                <a:gd name="T15" fmla="*/ 69 h 270"/>
                <a:gd name="T16" fmla="*/ 361 w 373"/>
                <a:gd name="T17" fmla="*/ 133 h 270"/>
                <a:gd name="T18" fmla="*/ 331 w 373"/>
                <a:gd name="T19" fmla="*/ 233 h 270"/>
                <a:gd name="T20" fmla="*/ 190 w 373"/>
                <a:gd name="T21" fmla="*/ 197 h 270"/>
                <a:gd name="T22" fmla="*/ 169 w 373"/>
                <a:gd name="T23" fmla="*/ 184 h 270"/>
                <a:gd name="T24" fmla="*/ 102 w 373"/>
                <a:gd name="T25" fmla="*/ 148 h 270"/>
                <a:gd name="T26" fmla="*/ 46 w 373"/>
                <a:gd name="T27" fmla="*/ 61 h 270"/>
                <a:gd name="T28" fmla="*/ 18 w 373"/>
                <a:gd name="T29" fmla="*/ 47 h 270"/>
                <a:gd name="T30" fmla="*/ 0 w 373"/>
                <a:gd name="T31" fmla="*/ 46 h 270"/>
                <a:gd name="T32" fmla="*/ 229 w 373"/>
                <a:gd name="T33" fmla="*/ 159 h 270"/>
                <a:gd name="T34" fmla="*/ 273 w 373"/>
                <a:gd name="T35" fmla="*/ 206 h 270"/>
                <a:gd name="T36" fmla="*/ 319 w 373"/>
                <a:gd name="T37" fmla="*/ 162 h 270"/>
                <a:gd name="T38" fmla="*/ 276 w 373"/>
                <a:gd name="T39" fmla="*/ 116 h 270"/>
                <a:gd name="T40" fmla="*/ 229 w 373"/>
                <a:gd name="T41" fmla="*/ 15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3" h="270">
                  <a:moveTo>
                    <a:pt x="0" y="46"/>
                  </a:moveTo>
                  <a:cubicBezTo>
                    <a:pt x="0" y="31"/>
                    <a:pt x="0" y="17"/>
                    <a:pt x="0" y="1"/>
                  </a:cubicBezTo>
                  <a:cubicBezTo>
                    <a:pt x="19" y="1"/>
                    <a:pt x="38" y="0"/>
                    <a:pt x="57" y="1"/>
                  </a:cubicBezTo>
                  <a:cubicBezTo>
                    <a:pt x="61" y="1"/>
                    <a:pt x="65" y="7"/>
                    <a:pt x="68" y="12"/>
                  </a:cubicBezTo>
                  <a:cubicBezTo>
                    <a:pt x="93" y="49"/>
                    <a:pt x="117" y="87"/>
                    <a:pt x="142" y="124"/>
                  </a:cubicBezTo>
                  <a:cubicBezTo>
                    <a:pt x="150" y="136"/>
                    <a:pt x="169" y="143"/>
                    <a:pt x="182" y="137"/>
                  </a:cubicBezTo>
                  <a:cubicBezTo>
                    <a:pt x="186" y="135"/>
                    <a:pt x="188" y="129"/>
                    <a:pt x="190" y="124"/>
                  </a:cubicBezTo>
                  <a:cubicBezTo>
                    <a:pt x="206" y="89"/>
                    <a:pt x="242" y="67"/>
                    <a:pt x="279" y="69"/>
                  </a:cubicBezTo>
                  <a:cubicBezTo>
                    <a:pt x="318" y="72"/>
                    <a:pt x="350" y="97"/>
                    <a:pt x="361" y="133"/>
                  </a:cubicBezTo>
                  <a:cubicBezTo>
                    <a:pt x="373" y="169"/>
                    <a:pt x="361" y="209"/>
                    <a:pt x="331" y="233"/>
                  </a:cubicBezTo>
                  <a:cubicBezTo>
                    <a:pt x="284" y="270"/>
                    <a:pt x="214" y="253"/>
                    <a:pt x="190" y="197"/>
                  </a:cubicBezTo>
                  <a:cubicBezTo>
                    <a:pt x="186" y="186"/>
                    <a:pt x="181" y="181"/>
                    <a:pt x="169" y="184"/>
                  </a:cubicBezTo>
                  <a:cubicBezTo>
                    <a:pt x="137" y="190"/>
                    <a:pt x="117" y="177"/>
                    <a:pt x="102" y="148"/>
                  </a:cubicBezTo>
                  <a:cubicBezTo>
                    <a:pt x="86" y="118"/>
                    <a:pt x="64" y="91"/>
                    <a:pt x="46" y="61"/>
                  </a:cubicBezTo>
                  <a:cubicBezTo>
                    <a:pt x="39" y="50"/>
                    <a:pt x="31" y="45"/>
                    <a:pt x="18" y="47"/>
                  </a:cubicBezTo>
                  <a:cubicBezTo>
                    <a:pt x="12" y="47"/>
                    <a:pt x="6" y="46"/>
                    <a:pt x="0" y="46"/>
                  </a:cubicBezTo>
                  <a:close/>
                  <a:moveTo>
                    <a:pt x="229" y="159"/>
                  </a:moveTo>
                  <a:cubicBezTo>
                    <a:pt x="228" y="184"/>
                    <a:pt x="248" y="205"/>
                    <a:pt x="273" y="206"/>
                  </a:cubicBezTo>
                  <a:cubicBezTo>
                    <a:pt x="297" y="207"/>
                    <a:pt x="319" y="186"/>
                    <a:pt x="319" y="162"/>
                  </a:cubicBezTo>
                  <a:cubicBezTo>
                    <a:pt x="320" y="137"/>
                    <a:pt x="300" y="117"/>
                    <a:pt x="276" y="116"/>
                  </a:cubicBezTo>
                  <a:cubicBezTo>
                    <a:pt x="251" y="115"/>
                    <a:pt x="230" y="134"/>
                    <a:pt x="229" y="1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 name="Freeform 7"/>
            <p:cNvSpPr>
              <a:spLocks noEditPoints="1"/>
            </p:cNvSpPr>
            <p:nvPr/>
          </p:nvSpPr>
          <p:spPr bwMode="auto">
            <a:xfrm>
              <a:off x="8545513" y="-3462338"/>
              <a:ext cx="796925" cy="563563"/>
            </a:xfrm>
            <a:custGeom>
              <a:avLst/>
              <a:gdLst>
                <a:gd name="T0" fmla="*/ 1 w 370"/>
                <a:gd name="T1" fmla="*/ 213 h 261"/>
                <a:gd name="T2" fmla="*/ 57 w 370"/>
                <a:gd name="T3" fmla="*/ 183 h 261"/>
                <a:gd name="T4" fmla="*/ 121 w 370"/>
                <a:gd name="T5" fmla="*/ 88 h 261"/>
                <a:gd name="T6" fmla="*/ 141 w 370"/>
                <a:gd name="T7" fmla="*/ 77 h 261"/>
                <a:gd name="T8" fmla="*/ 148 w 370"/>
                <a:gd name="T9" fmla="*/ 77 h 261"/>
                <a:gd name="T10" fmla="*/ 201 w 370"/>
                <a:gd name="T11" fmla="*/ 51 h 261"/>
                <a:gd name="T12" fmla="*/ 305 w 370"/>
                <a:gd name="T13" fmla="*/ 14 h 261"/>
                <a:gd name="T14" fmla="*/ 367 w 370"/>
                <a:gd name="T15" fmla="*/ 109 h 261"/>
                <a:gd name="T16" fmla="*/ 295 w 370"/>
                <a:gd name="T17" fmla="*/ 190 h 261"/>
                <a:gd name="T18" fmla="*/ 194 w 370"/>
                <a:gd name="T19" fmla="*/ 141 h 261"/>
                <a:gd name="T20" fmla="*/ 178 w 370"/>
                <a:gd name="T21" fmla="*/ 123 h 261"/>
                <a:gd name="T22" fmla="*/ 142 w 370"/>
                <a:gd name="T23" fmla="*/ 138 h 261"/>
                <a:gd name="T24" fmla="*/ 67 w 370"/>
                <a:gd name="T25" fmla="*/ 250 h 261"/>
                <a:gd name="T26" fmla="*/ 47 w 370"/>
                <a:gd name="T27" fmla="*/ 261 h 261"/>
                <a:gd name="T28" fmla="*/ 14 w 370"/>
                <a:gd name="T29" fmla="*/ 261 h 261"/>
                <a:gd name="T30" fmla="*/ 1 w 370"/>
                <a:gd name="T31" fmla="*/ 247 h 261"/>
                <a:gd name="T32" fmla="*/ 1 w 370"/>
                <a:gd name="T33" fmla="*/ 213 h 261"/>
                <a:gd name="T34" fmla="*/ 277 w 370"/>
                <a:gd name="T35" fmla="*/ 55 h 261"/>
                <a:gd name="T36" fmla="*/ 231 w 370"/>
                <a:gd name="T37" fmla="*/ 98 h 261"/>
                <a:gd name="T38" fmla="*/ 275 w 370"/>
                <a:gd name="T39" fmla="*/ 146 h 261"/>
                <a:gd name="T40" fmla="*/ 321 w 370"/>
                <a:gd name="T41" fmla="*/ 102 h 261"/>
                <a:gd name="T42" fmla="*/ 277 w 370"/>
                <a:gd name="T43" fmla="*/ 5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0" h="261">
                  <a:moveTo>
                    <a:pt x="1" y="213"/>
                  </a:moveTo>
                  <a:cubicBezTo>
                    <a:pt x="33" y="225"/>
                    <a:pt x="44" y="202"/>
                    <a:pt x="57" y="183"/>
                  </a:cubicBezTo>
                  <a:cubicBezTo>
                    <a:pt x="78" y="151"/>
                    <a:pt x="100" y="120"/>
                    <a:pt x="121" y="88"/>
                  </a:cubicBezTo>
                  <a:cubicBezTo>
                    <a:pt x="126" y="80"/>
                    <a:pt x="132" y="76"/>
                    <a:pt x="141" y="77"/>
                  </a:cubicBezTo>
                  <a:cubicBezTo>
                    <a:pt x="143" y="78"/>
                    <a:pt x="146" y="77"/>
                    <a:pt x="148" y="77"/>
                  </a:cubicBezTo>
                  <a:cubicBezTo>
                    <a:pt x="172" y="80"/>
                    <a:pt x="188" y="76"/>
                    <a:pt x="201" y="51"/>
                  </a:cubicBezTo>
                  <a:cubicBezTo>
                    <a:pt x="218" y="14"/>
                    <a:pt x="265" y="0"/>
                    <a:pt x="305" y="14"/>
                  </a:cubicBezTo>
                  <a:cubicBezTo>
                    <a:pt x="346" y="27"/>
                    <a:pt x="370" y="64"/>
                    <a:pt x="367" y="109"/>
                  </a:cubicBezTo>
                  <a:cubicBezTo>
                    <a:pt x="365" y="147"/>
                    <a:pt x="334" y="182"/>
                    <a:pt x="295" y="190"/>
                  </a:cubicBezTo>
                  <a:cubicBezTo>
                    <a:pt x="254" y="198"/>
                    <a:pt x="213" y="178"/>
                    <a:pt x="194" y="141"/>
                  </a:cubicBezTo>
                  <a:cubicBezTo>
                    <a:pt x="191" y="134"/>
                    <a:pt x="192" y="123"/>
                    <a:pt x="178" y="123"/>
                  </a:cubicBezTo>
                  <a:cubicBezTo>
                    <a:pt x="164" y="123"/>
                    <a:pt x="151" y="123"/>
                    <a:pt x="142" y="138"/>
                  </a:cubicBezTo>
                  <a:cubicBezTo>
                    <a:pt x="118" y="176"/>
                    <a:pt x="92" y="213"/>
                    <a:pt x="67" y="250"/>
                  </a:cubicBezTo>
                  <a:cubicBezTo>
                    <a:pt x="62" y="258"/>
                    <a:pt x="56" y="261"/>
                    <a:pt x="47" y="261"/>
                  </a:cubicBezTo>
                  <a:cubicBezTo>
                    <a:pt x="36" y="260"/>
                    <a:pt x="25" y="260"/>
                    <a:pt x="14" y="261"/>
                  </a:cubicBezTo>
                  <a:cubicBezTo>
                    <a:pt x="3" y="261"/>
                    <a:pt x="0" y="257"/>
                    <a:pt x="1" y="247"/>
                  </a:cubicBezTo>
                  <a:cubicBezTo>
                    <a:pt x="2" y="237"/>
                    <a:pt x="1" y="227"/>
                    <a:pt x="1" y="213"/>
                  </a:cubicBezTo>
                  <a:close/>
                  <a:moveTo>
                    <a:pt x="277" y="55"/>
                  </a:moveTo>
                  <a:cubicBezTo>
                    <a:pt x="252" y="55"/>
                    <a:pt x="232" y="73"/>
                    <a:pt x="231" y="98"/>
                  </a:cubicBezTo>
                  <a:cubicBezTo>
                    <a:pt x="230" y="124"/>
                    <a:pt x="250" y="145"/>
                    <a:pt x="275" y="146"/>
                  </a:cubicBezTo>
                  <a:cubicBezTo>
                    <a:pt x="299" y="146"/>
                    <a:pt x="320" y="126"/>
                    <a:pt x="321" y="102"/>
                  </a:cubicBezTo>
                  <a:cubicBezTo>
                    <a:pt x="323" y="77"/>
                    <a:pt x="302" y="56"/>
                    <a:pt x="277" y="5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 name="Freeform 8"/>
            <p:cNvSpPr>
              <a:spLocks noEditPoints="1"/>
            </p:cNvSpPr>
            <p:nvPr/>
          </p:nvSpPr>
          <p:spPr bwMode="auto">
            <a:xfrm>
              <a:off x="8350251" y="-2260600"/>
              <a:ext cx="611188" cy="762000"/>
            </a:xfrm>
            <a:custGeom>
              <a:avLst/>
              <a:gdLst>
                <a:gd name="T0" fmla="*/ 1 w 284"/>
                <a:gd name="T1" fmla="*/ 44 h 353"/>
                <a:gd name="T2" fmla="*/ 1 w 284"/>
                <a:gd name="T3" fmla="*/ 12 h 353"/>
                <a:gd name="T4" fmla="*/ 10 w 284"/>
                <a:gd name="T5" fmla="*/ 2 h 353"/>
                <a:gd name="T6" fmla="*/ 51 w 284"/>
                <a:gd name="T7" fmla="*/ 20 h 353"/>
                <a:gd name="T8" fmla="*/ 143 w 284"/>
                <a:gd name="T9" fmla="*/ 159 h 353"/>
                <a:gd name="T10" fmla="*/ 161 w 284"/>
                <a:gd name="T11" fmla="*/ 166 h 353"/>
                <a:gd name="T12" fmla="*/ 274 w 284"/>
                <a:gd name="T13" fmla="*/ 236 h 353"/>
                <a:gd name="T14" fmla="*/ 201 w 284"/>
                <a:gd name="T15" fmla="*/ 344 h 353"/>
                <a:gd name="T16" fmla="*/ 93 w 284"/>
                <a:gd name="T17" fmla="*/ 268 h 353"/>
                <a:gd name="T18" fmla="*/ 107 w 284"/>
                <a:gd name="T19" fmla="*/ 203 h 353"/>
                <a:gd name="T20" fmla="*/ 107 w 284"/>
                <a:gd name="T21" fmla="*/ 188 h 353"/>
                <a:gd name="T22" fmla="*/ 19 w 284"/>
                <a:gd name="T23" fmla="*/ 56 h 353"/>
                <a:gd name="T24" fmla="*/ 1 w 284"/>
                <a:gd name="T25" fmla="*/ 44 h 353"/>
                <a:gd name="T26" fmla="*/ 184 w 284"/>
                <a:gd name="T27" fmla="*/ 209 h 353"/>
                <a:gd name="T28" fmla="*/ 139 w 284"/>
                <a:gd name="T29" fmla="*/ 254 h 353"/>
                <a:gd name="T30" fmla="*/ 184 w 284"/>
                <a:gd name="T31" fmla="*/ 299 h 353"/>
                <a:gd name="T32" fmla="*/ 229 w 284"/>
                <a:gd name="T33" fmla="*/ 253 h 353"/>
                <a:gd name="T34" fmla="*/ 184 w 284"/>
                <a:gd name="T35" fmla="*/ 2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4" h="353">
                  <a:moveTo>
                    <a:pt x="1" y="44"/>
                  </a:moveTo>
                  <a:cubicBezTo>
                    <a:pt x="1" y="35"/>
                    <a:pt x="0" y="23"/>
                    <a:pt x="1" y="12"/>
                  </a:cubicBezTo>
                  <a:cubicBezTo>
                    <a:pt x="1" y="8"/>
                    <a:pt x="7" y="3"/>
                    <a:pt x="10" y="2"/>
                  </a:cubicBezTo>
                  <a:cubicBezTo>
                    <a:pt x="27" y="0"/>
                    <a:pt x="40" y="3"/>
                    <a:pt x="51" y="20"/>
                  </a:cubicBezTo>
                  <a:cubicBezTo>
                    <a:pt x="80" y="67"/>
                    <a:pt x="112" y="112"/>
                    <a:pt x="143" y="159"/>
                  </a:cubicBezTo>
                  <a:cubicBezTo>
                    <a:pt x="148" y="166"/>
                    <a:pt x="152" y="168"/>
                    <a:pt x="161" y="166"/>
                  </a:cubicBezTo>
                  <a:cubicBezTo>
                    <a:pt x="214" y="153"/>
                    <a:pt x="263" y="184"/>
                    <a:pt x="274" y="236"/>
                  </a:cubicBezTo>
                  <a:cubicBezTo>
                    <a:pt x="284" y="285"/>
                    <a:pt x="251" y="334"/>
                    <a:pt x="201" y="344"/>
                  </a:cubicBezTo>
                  <a:cubicBezTo>
                    <a:pt x="150" y="353"/>
                    <a:pt x="102" y="320"/>
                    <a:pt x="93" y="268"/>
                  </a:cubicBezTo>
                  <a:cubicBezTo>
                    <a:pt x="90" y="244"/>
                    <a:pt x="96" y="223"/>
                    <a:pt x="107" y="203"/>
                  </a:cubicBezTo>
                  <a:cubicBezTo>
                    <a:pt x="110" y="199"/>
                    <a:pt x="110" y="192"/>
                    <a:pt x="107" y="188"/>
                  </a:cubicBezTo>
                  <a:cubicBezTo>
                    <a:pt x="78" y="144"/>
                    <a:pt x="49" y="100"/>
                    <a:pt x="19" y="56"/>
                  </a:cubicBezTo>
                  <a:cubicBezTo>
                    <a:pt x="15" y="51"/>
                    <a:pt x="8" y="49"/>
                    <a:pt x="1" y="44"/>
                  </a:cubicBezTo>
                  <a:close/>
                  <a:moveTo>
                    <a:pt x="184" y="209"/>
                  </a:moveTo>
                  <a:cubicBezTo>
                    <a:pt x="159" y="209"/>
                    <a:pt x="139" y="229"/>
                    <a:pt x="139" y="254"/>
                  </a:cubicBezTo>
                  <a:cubicBezTo>
                    <a:pt x="139" y="279"/>
                    <a:pt x="158" y="299"/>
                    <a:pt x="184" y="299"/>
                  </a:cubicBezTo>
                  <a:cubicBezTo>
                    <a:pt x="209" y="299"/>
                    <a:pt x="230" y="278"/>
                    <a:pt x="229" y="253"/>
                  </a:cubicBezTo>
                  <a:cubicBezTo>
                    <a:pt x="229" y="229"/>
                    <a:pt x="208" y="208"/>
                    <a:pt x="184" y="2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 name="Freeform 9"/>
            <p:cNvSpPr>
              <a:spLocks noEditPoints="1"/>
            </p:cNvSpPr>
            <p:nvPr/>
          </p:nvSpPr>
          <p:spPr bwMode="auto">
            <a:xfrm>
              <a:off x="8643938" y="-2916238"/>
              <a:ext cx="742950" cy="425450"/>
            </a:xfrm>
            <a:custGeom>
              <a:avLst/>
              <a:gdLst>
                <a:gd name="T0" fmla="*/ 83 w 345"/>
                <a:gd name="T1" fmla="*/ 76 h 197"/>
                <a:gd name="T2" fmla="*/ 148 w 345"/>
                <a:gd name="T3" fmla="*/ 76 h 197"/>
                <a:gd name="T4" fmla="*/ 170 w 345"/>
                <a:gd name="T5" fmla="*/ 62 h 197"/>
                <a:gd name="T6" fmla="*/ 273 w 345"/>
                <a:gd name="T7" fmla="*/ 10 h 197"/>
                <a:gd name="T8" fmla="*/ 345 w 345"/>
                <a:gd name="T9" fmla="*/ 100 h 197"/>
                <a:gd name="T10" fmla="*/ 271 w 345"/>
                <a:gd name="T11" fmla="*/ 189 h 197"/>
                <a:gd name="T12" fmla="*/ 169 w 345"/>
                <a:gd name="T13" fmla="*/ 135 h 197"/>
                <a:gd name="T14" fmla="*/ 147 w 345"/>
                <a:gd name="T15" fmla="*/ 121 h 197"/>
                <a:gd name="T16" fmla="*/ 15 w 345"/>
                <a:gd name="T17" fmla="*/ 122 h 197"/>
                <a:gd name="T18" fmla="*/ 1 w 345"/>
                <a:gd name="T19" fmla="*/ 108 h 197"/>
                <a:gd name="T20" fmla="*/ 32 w 345"/>
                <a:gd name="T21" fmla="*/ 76 h 197"/>
                <a:gd name="T22" fmla="*/ 58 w 345"/>
                <a:gd name="T23" fmla="*/ 76 h 197"/>
                <a:gd name="T24" fmla="*/ 83 w 345"/>
                <a:gd name="T25" fmla="*/ 76 h 197"/>
                <a:gd name="T26" fmla="*/ 83 w 345"/>
                <a:gd name="T27" fmla="*/ 76 h 197"/>
                <a:gd name="T28" fmla="*/ 253 w 345"/>
                <a:gd name="T29" fmla="*/ 54 h 197"/>
                <a:gd name="T30" fmla="*/ 208 w 345"/>
                <a:gd name="T31" fmla="*/ 98 h 197"/>
                <a:gd name="T32" fmla="*/ 253 w 345"/>
                <a:gd name="T33" fmla="*/ 144 h 197"/>
                <a:gd name="T34" fmla="*/ 298 w 345"/>
                <a:gd name="T35" fmla="*/ 98 h 197"/>
                <a:gd name="T36" fmla="*/ 253 w 345"/>
                <a:gd name="T37" fmla="*/ 5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97">
                  <a:moveTo>
                    <a:pt x="83" y="76"/>
                  </a:moveTo>
                  <a:cubicBezTo>
                    <a:pt x="105" y="76"/>
                    <a:pt x="126" y="75"/>
                    <a:pt x="148" y="76"/>
                  </a:cubicBezTo>
                  <a:cubicBezTo>
                    <a:pt x="159" y="77"/>
                    <a:pt x="165" y="74"/>
                    <a:pt x="170" y="62"/>
                  </a:cubicBezTo>
                  <a:cubicBezTo>
                    <a:pt x="187" y="21"/>
                    <a:pt x="230" y="0"/>
                    <a:pt x="273" y="10"/>
                  </a:cubicBezTo>
                  <a:cubicBezTo>
                    <a:pt x="315" y="19"/>
                    <a:pt x="345" y="57"/>
                    <a:pt x="345" y="100"/>
                  </a:cubicBezTo>
                  <a:cubicBezTo>
                    <a:pt x="344" y="143"/>
                    <a:pt x="313" y="180"/>
                    <a:pt x="271" y="189"/>
                  </a:cubicBezTo>
                  <a:cubicBezTo>
                    <a:pt x="230" y="197"/>
                    <a:pt x="185" y="175"/>
                    <a:pt x="169" y="135"/>
                  </a:cubicBezTo>
                  <a:cubicBezTo>
                    <a:pt x="165" y="124"/>
                    <a:pt x="159" y="121"/>
                    <a:pt x="147" y="121"/>
                  </a:cubicBezTo>
                  <a:cubicBezTo>
                    <a:pt x="103" y="122"/>
                    <a:pt x="59" y="121"/>
                    <a:pt x="15" y="122"/>
                  </a:cubicBezTo>
                  <a:cubicBezTo>
                    <a:pt x="4" y="122"/>
                    <a:pt x="1" y="119"/>
                    <a:pt x="1" y="108"/>
                  </a:cubicBezTo>
                  <a:cubicBezTo>
                    <a:pt x="1" y="76"/>
                    <a:pt x="0" y="76"/>
                    <a:pt x="32" y="76"/>
                  </a:cubicBezTo>
                  <a:cubicBezTo>
                    <a:pt x="41" y="76"/>
                    <a:pt x="49" y="76"/>
                    <a:pt x="58" y="76"/>
                  </a:cubicBezTo>
                  <a:cubicBezTo>
                    <a:pt x="66" y="76"/>
                    <a:pt x="75" y="76"/>
                    <a:pt x="83" y="76"/>
                  </a:cubicBezTo>
                  <a:cubicBezTo>
                    <a:pt x="83" y="76"/>
                    <a:pt x="83" y="76"/>
                    <a:pt x="83" y="76"/>
                  </a:cubicBezTo>
                  <a:close/>
                  <a:moveTo>
                    <a:pt x="253" y="54"/>
                  </a:moveTo>
                  <a:cubicBezTo>
                    <a:pt x="228" y="54"/>
                    <a:pt x="208" y="74"/>
                    <a:pt x="208" y="98"/>
                  </a:cubicBezTo>
                  <a:cubicBezTo>
                    <a:pt x="207" y="123"/>
                    <a:pt x="228" y="144"/>
                    <a:pt x="253" y="144"/>
                  </a:cubicBezTo>
                  <a:cubicBezTo>
                    <a:pt x="278" y="144"/>
                    <a:pt x="298" y="124"/>
                    <a:pt x="298" y="98"/>
                  </a:cubicBezTo>
                  <a:cubicBezTo>
                    <a:pt x="298" y="73"/>
                    <a:pt x="278" y="54"/>
                    <a:pt x="253" y="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10"/>
            <p:cNvSpPr>
              <a:spLocks/>
            </p:cNvSpPr>
            <p:nvPr/>
          </p:nvSpPr>
          <p:spPr bwMode="auto">
            <a:xfrm>
              <a:off x="8056563" y="-4230688"/>
              <a:ext cx="96838" cy="195263"/>
            </a:xfrm>
            <a:custGeom>
              <a:avLst/>
              <a:gdLst>
                <a:gd name="T0" fmla="*/ 0 w 45"/>
                <a:gd name="T1" fmla="*/ 90 h 91"/>
                <a:gd name="T2" fmla="*/ 0 w 45"/>
                <a:gd name="T3" fmla="*/ 0 h 91"/>
                <a:gd name="T4" fmla="*/ 45 w 45"/>
                <a:gd name="T5" fmla="*/ 0 h 91"/>
                <a:gd name="T6" fmla="*/ 45 w 45"/>
                <a:gd name="T7" fmla="*/ 83 h 91"/>
                <a:gd name="T8" fmla="*/ 37 w 45"/>
                <a:gd name="T9" fmla="*/ 90 h 91"/>
                <a:gd name="T10" fmla="*/ 0 w 45"/>
                <a:gd name="T11" fmla="*/ 90 h 91"/>
              </a:gdLst>
              <a:ahLst/>
              <a:cxnLst>
                <a:cxn ang="0">
                  <a:pos x="T0" y="T1"/>
                </a:cxn>
                <a:cxn ang="0">
                  <a:pos x="T2" y="T3"/>
                </a:cxn>
                <a:cxn ang="0">
                  <a:pos x="T4" y="T5"/>
                </a:cxn>
                <a:cxn ang="0">
                  <a:pos x="T6" y="T7"/>
                </a:cxn>
                <a:cxn ang="0">
                  <a:pos x="T8" y="T9"/>
                </a:cxn>
                <a:cxn ang="0">
                  <a:pos x="T10" y="T11"/>
                </a:cxn>
              </a:cxnLst>
              <a:rect l="0" t="0" r="r" b="b"/>
              <a:pathLst>
                <a:path w="45" h="91">
                  <a:moveTo>
                    <a:pt x="0" y="90"/>
                  </a:moveTo>
                  <a:cubicBezTo>
                    <a:pt x="0" y="59"/>
                    <a:pt x="0" y="30"/>
                    <a:pt x="0" y="0"/>
                  </a:cubicBezTo>
                  <a:cubicBezTo>
                    <a:pt x="15" y="0"/>
                    <a:pt x="29" y="0"/>
                    <a:pt x="45" y="0"/>
                  </a:cubicBezTo>
                  <a:cubicBezTo>
                    <a:pt x="45" y="28"/>
                    <a:pt x="45" y="55"/>
                    <a:pt x="45" y="83"/>
                  </a:cubicBezTo>
                  <a:cubicBezTo>
                    <a:pt x="44" y="85"/>
                    <a:pt x="40" y="90"/>
                    <a:pt x="37" y="90"/>
                  </a:cubicBezTo>
                  <a:cubicBezTo>
                    <a:pt x="25" y="91"/>
                    <a:pt x="14" y="90"/>
                    <a:pt x="0" y="9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 name="Freeform 11"/>
            <p:cNvSpPr>
              <a:spLocks/>
            </p:cNvSpPr>
            <p:nvPr/>
          </p:nvSpPr>
          <p:spPr bwMode="auto">
            <a:xfrm>
              <a:off x="8056563" y="-1319213"/>
              <a:ext cx="96838" cy="200025"/>
            </a:xfrm>
            <a:custGeom>
              <a:avLst/>
              <a:gdLst>
                <a:gd name="T0" fmla="*/ 0 w 45"/>
                <a:gd name="T1" fmla="*/ 93 h 93"/>
                <a:gd name="T2" fmla="*/ 0 w 45"/>
                <a:gd name="T3" fmla="*/ 10 h 93"/>
                <a:gd name="T4" fmla="*/ 9 w 45"/>
                <a:gd name="T5" fmla="*/ 1 h 93"/>
                <a:gd name="T6" fmla="*/ 45 w 45"/>
                <a:gd name="T7" fmla="*/ 1 h 93"/>
                <a:gd name="T8" fmla="*/ 44 w 45"/>
                <a:gd name="T9" fmla="*/ 85 h 93"/>
                <a:gd name="T10" fmla="*/ 36 w 45"/>
                <a:gd name="T11" fmla="*/ 92 h 93"/>
                <a:gd name="T12" fmla="*/ 0 w 45"/>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45" h="93">
                  <a:moveTo>
                    <a:pt x="0" y="93"/>
                  </a:moveTo>
                  <a:cubicBezTo>
                    <a:pt x="0" y="64"/>
                    <a:pt x="0" y="37"/>
                    <a:pt x="0" y="10"/>
                  </a:cubicBezTo>
                  <a:cubicBezTo>
                    <a:pt x="0" y="7"/>
                    <a:pt x="6" y="2"/>
                    <a:pt x="9" y="1"/>
                  </a:cubicBezTo>
                  <a:cubicBezTo>
                    <a:pt x="20" y="0"/>
                    <a:pt x="31" y="1"/>
                    <a:pt x="45" y="1"/>
                  </a:cubicBezTo>
                  <a:cubicBezTo>
                    <a:pt x="45" y="30"/>
                    <a:pt x="45" y="58"/>
                    <a:pt x="44" y="85"/>
                  </a:cubicBezTo>
                  <a:cubicBezTo>
                    <a:pt x="44" y="88"/>
                    <a:pt x="39" y="92"/>
                    <a:pt x="36" y="92"/>
                  </a:cubicBezTo>
                  <a:cubicBezTo>
                    <a:pt x="25" y="93"/>
                    <a:pt x="13" y="93"/>
                    <a:pt x="0" y="9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12"/>
            <p:cNvSpPr>
              <a:spLocks/>
            </p:cNvSpPr>
            <p:nvPr/>
          </p:nvSpPr>
          <p:spPr bwMode="auto">
            <a:xfrm>
              <a:off x="8351838" y="-2520950"/>
              <a:ext cx="101600" cy="114300"/>
            </a:xfrm>
            <a:custGeom>
              <a:avLst/>
              <a:gdLst>
                <a:gd name="T0" fmla="*/ 46 w 47"/>
                <a:gd name="T1" fmla="*/ 53 h 53"/>
                <a:gd name="T2" fmla="*/ 0 w 47"/>
                <a:gd name="T3" fmla="*/ 53 h 53"/>
                <a:gd name="T4" fmla="*/ 0 w 47"/>
                <a:gd name="T5" fmla="*/ 15 h 53"/>
                <a:gd name="T6" fmla="*/ 0 w 47"/>
                <a:gd name="T7" fmla="*/ 14 h 53"/>
                <a:gd name="T8" fmla="*/ 37 w 47"/>
                <a:gd name="T9" fmla="*/ 8 h 53"/>
                <a:gd name="T10" fmla="*/ 45 w 47"/>
                <a:gd name="T11" fmla="*/ 18 h 53"/>
                <a:gd name="T12" fmla="*/ 46 w 47"/>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7" h="53">
                  <a:moveTo>
                    <a:pt x="46" y="53"/>
                  </a:moveTo>
                  <a:cubicBezTo>
                    <a:pt x="30" y="53"/>
                    <a:pt x="16" y="53"/>
                    <a:pt x="0" y="53"/>
                  </a:cubicBezTo>
                  <a:cubicBezTo>
                    <a:pt x="0" y="40"/>
                    <a:pt x="0" y="27"/>
                    <a:pt x="0" y="15"/>
                  </a:cubicBezTo>
                  <a:cubicBezTo>
                    <a:pt x="0" y="15"/>
                    <a:pt x="0" y="14"/>
                    <a:pt x="0" y="14"/>
                  </a:cubicBezTo>
                  <a:cubicBezTo>
                    <a:pt x="10" y="0"/>
                    <a:pt x="25" y="10"/>
                    <a:pt x="37" y="8"/>
                  </a:cubicBezTo>
                  <a:cubicBezTo>
                    <a:pt x="39" y="8"/>
                    <a:pt x="45" y="14"/>
                    <a:pt x="45" y="18"/>
                  </a:cubicBezTo>
                  <a:cubicBezTo>
                    <a:pt x="47" y="29"/>
                    <a:pt x="46" y="40"/>
                    <a:pt x="46"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13"/>
            <p:cNvSpPr>
              <a:spLocks/>
            </p:cNvSpPr>
            <p:nvPr/>
          </p:nvSpPr>
          <p:spPr bwMode="auto">
            <a:xfrm>
              <a:off x="8340726" y="-2997200"/>
              <a:ext cx="109538" cy="98425"/>
            </a:xfrm>
            <a:custGeom>
              <a:avLst/>
              <a:gdLst>
                <a:gd name="T0" fmla="*/ 51 w 51"/>
                <a:gd name="T1" fmla="*/ 44 h 46"/>
                <a:gd name="T2" fmla="*/ 38 w 51"/>
                <a:gd name="T3" fmla="*/ 46 h 46"/>
                <a:gd name="T4" fmla="*/ 5 w 51"/>
                <a:gd name="T5" fmla="*/ 9 h 46"/>
                <a:gd name="T6" fmla="*/ 10 w 51"/>
                <a:gd name="T7" fmla="*/ 1 h 46"/>
                <a:gd name="T8" fmla="*/ 47 w 51"/>
                <a:gd name="T9" fmla="*/ 1 h 46"/>
                <a:gd name="T10" fmla="*/ 51 w 51"/>
                <a:gd name="T11" fmla="*/ 8 h 46"/>
                <a:gd name="T12" fmla="*/ 51 w 51"/>
                <a:gd name="T13" fmla="*/ 44 h 46"/>
              </a:gdLst>
              <a:ahLst/>
              <a:cxnLst>
                <a:cxn ang="0">
                  <a:pos x="T0" y="T1"/>
                </a:cxn>
                <a:cxn ang="0">
                  <a:pos x="T2" y="T3"/>
                </a:cxn>
                <a:cxn ang="0">
                  <a:pos x="T4" y="T5"/>
                </a:cxn>
                <a:cxn ang="0">
                  <a:pos x="T6" y="T7"/>
                </a:cxn>
                <a:cxn ang="0">
                  <a:pos x="T8" y="T9"/>
                </a:cxn>
                <a:cxn ang="0">
                  <a:pos x="T10" y="T11"/>
                </a:cxn>
                <a:cxn ang="0">
                  <a:pos x="T12" y="T13"/>
                </a:cxn>
              </a:cxnLst>
              <a:rect l="0" t="0" r="r" b="b"/>
              <a:pathLst>
                <a:path w="51" h="46">
                  <a:moveTo>
                    <a:pt x="51" y="44"/>
                  </a:moveTo>
                  <a:cubicBezTo>
                    <a:pt x="45" y="45"/>
                    <a:pt x="41" y="45"/>
                    <a:pt x="38" y="46"/>
                  </a:cubicBezTo>
                  <a:cubicBezTo>
                    <a:pt x="3" y="46"/>
                    <a:pt x="0" y="43"/>
                    <a:pt x="5" y="9"/>
                  </a:cubicBezTo>
                  <a:cubicBezTo>
                    <a:pt x="5" y="6"/>
                    <a:pt x="8" y="1"/>
                    <a:pt x="10" y="1"/>
                  </a:cubicBezTo>
                  <a:cubicBezTo>
                    <a:pt x="22" y="0"/>
                    <a:pt x="34" y="0"/>
                    <a:pt x="47" y="1"/>
                  </a:cubicBezTo>
                  <a:cubicBezTo>
                    <a:pt x="48" y="1"/>
                    <a:pt x="51" y="5"/>
                    <a:pt x="51" y="8"/>
                  </a:cubicBezTo>
                  <a:cubicBezTo>
                    <a:pt x="51" y="19"/>
                    <a:pt x="51" y="31"/>
                    <a:pt x="51" y="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14"/>
            <p:cNvSpPr>
              <a:spLocks/>
            </p:cNvSpPr>
            <p:nvPr/>
          </p:nvSpPr>
          <p:spPr bwMode="auto">
            <a:xfrm>
              <a:off x="8448676" y="-2754313"/>
              <a:ext cx="98425" cy="101600"/>
            </a:xfrm>
            <a:custGeom>
              <a:avLst/>
              <a:gdLst>
                <a:gd name="T0" fmla="*/ 46 w 46"/>
                <a:gd name="T1" fmla="*/ 1 h 47"/>
                <a:gd name="T2" fmla="*/ 46 w 46"/>
                <a:gd name="T3" fmla="*/ 40 h 47"/>
                <a:gd name="T4" fmla="*/ 40 w 46"/>
                <a:gd name="T5" fmla="*/ 46 h 47"/>
                <a:gd name="T6" fmla="*/ 7 w 46"/>
                <a:gd name="T7" fmla="*/ 46 h 47"/>
                <a:gd name="T8" fmla="*/ 1 w 46"/>
                <a:gd name="T9" fmla="*/ 40 h 47"/>
                <a:gd name="T10" fmla="*/ 1 w 46"/>
                <a:gd name="T11" fmla="*/ 9 h 47"/>
                <a:gd name="T12" fmla="*/ 11 w 46"/>
                <a:gd name="T13" fmla="*/ 1 h 47"/>
                <a:gd name="T14" fmla="*/ 46 w 46"/>
                <a:gd name="T15" fmla="*/ 1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7">
                  <a:moveTo>
                    <a:pt x="46" y="1"/>
                  </a:moveTo>
                  <a:cubicBezTo>
                    <a:pt x="46" y="15"/>
                    <a:pt x="46" y="27"/>
                    <a:pt x="46" y="40"/>
                  </a:cubicBezTo>
                  <a:cubicBezTo>
                    <a:pt x="46" y="42"/>
                    <a:pt x="42" y="46"/>
                    <a:pt x="40" y="46"/>
                  </a:cubicBezTo>
                  <a:cubicBezTo>
                    <a:pt x="29" y="47"/>
                    <a:pt x="18" y="47"/>
                    <a:pt x="7" y="46"/>
                  </a:cubicBezTo>
                  <a:cubicBezTo>
                    <a:pt x="5" y="46"/>
                    <a:pt x="1" y="42"/>
                    <a:pt x="1" y="40"/>
                  </a:cubicBezTo>
                  <a:cubicBezTo>
                    <a:pt x="0" y="30"/>
                    <a:pt x="0" y="19"/>
                    <a:pt x="1" y="9"/>
                  </a:cubicBezTo>
                  <a:cubicBezTo>
                    <a:pt x="1" y="6"/>
                    <a:pt x="7" y="2"/>
                    <a:pt x="11" y="1"/>
                  </a:cubicBezTo>
                  <a:cubicBezTo>
                    <a:pt x="21" y="0"/>
                    <a:pt x="32" y="1"/>
                    <a:pt x="46"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63" name="Group 62"/>
          <p:cNvGrpSpPr/>
          <p:nvPr/>
        </p:nvGrpSpPr>
        <p:grpSpPr>
          <a:xfrm>
            <a:off x="839788" y="1477729"/>
            <a:ext cx="1237701" cy="1243604"/>
            <a:chOff x="1771651" y="-4065588"/>
            <a:chExt cx="2995613" cy="3009900"/>
          </a:xfrm>
        </p:grpSpPr>
        <p:sp>
          <p:nvSpPr>
            <p:cNvPr id="54" name="Freeform 15"/>
            <p:cNvSpPr>
              <a:spLocks noEditPoints="1"/>
            </p:cNvSpPr>
            <p:nvPr/>
          </p:nvSpPr>
          <p:spPr bwMode="auto">
            <a:xfrm>
              <a:off x="1771651" y="-4065588"/>
              <a:ext cx="2995613" cy="3009900"/>
            </a:xfrm>
            <a:custGeom>
              <a:avLst/>
              <a:gdLst>
                <a:gd name="T0" fmla="*/ 617 w 1392"/>
                <a:gd name="T1" fmla="*/ 447 h 1393"/>
                <a:gd name="T2" fmla="*/ 670 w 1392"/>
                <a:gd name="T3" fmla="*/ 401 h 1393"/>
                <a:gd name="T4" fmla="*/ 672 w 1392"/>
                <a:gd name="T5" fmla="*/ 222 h 1393"/>
                <a:gd name="T6" fmla="*/ 585 w 1392"/>
                <a:gd name="T7" fmla="*/ 29 h 1393"/>
                <a:gd name="T8" fmla="*/ 807 w 1392"/>
                <a:gd name="T9" fmla="*/ 30 h 1393"/>
                <a:gd name="T10" fmla="*/ 719 w 1392"/>
                <a:gd name="T11" fmla="*/ 222 h 1393"/>
                <a:gd name="T12" fmla="*/ 945 w 1392"/>
                <a:gd name="T13" fmla="*/ 405 h 1393"/>
                <a:gd name="T14" fmla="*/ 1004 w 1392"/>
                <a:gd name="T15" fmla="*/ 309 h 1393"/>
                <a:gd name="T16" fmla="*/ 1200 w 1392"/>
                <a:gd name="T17" fmla="*/ 347 h 1393"/>
                <a:gd name="T18" fmla="*/ 986 w 1392"/>
                <a:gd name="T19" fmla="*/ 493 h 1393"/>
                <a:gd name="T20" fmla="*/ 1171 w 1392"/>
                <a:gd name="T21" fmla="*/ 674 h 1393"/>
                <a:gd name="T22" fmla="*/ 1366 w 1392"/>
                <a:gd name="T23" fmla="*/ 586 h 1393"/>
                <a:gd name="T24" fmla="*/ 1368 w 1392"/>
                <a:gd name="T25" fmla="*/ 808 h 1393"/>
                <a:gd name="T26" fmla="*/ 1171 w 1392"/>
                <a:gd name="T27" fmla="*/ 720 h 1393"/>
                <a:gd name="T28" fmla="*/ 988 w 1392"/>
                <a:gd name="T29" fmla="*/ 941 h 1393"/>
                <a:gd name="T30" fmla="*/ 1082 w 1392"/>
                <a:gd name="T31" fmla="*/ 1005 h 1393"/>
                <a:gd name="T32" fmla="*/ 1041 w 1392"/>
                <a:gd name="T33" fmla="*/ 1198 h 1393"/>
                <a:gd name="T34" fmla="*/ 963 w 1392"/>
                <a:gd name="T35" fmla="*/ 993 h 1393"/>
                <a:gd name="T36" fmla="*/ 718 w 1392"/>
                <a:gd name="T37" fmla="*/ 991 h 1393"/>
                <a:gd name="T38" fmla="*/ 807 w 1392"/>
                <a:gd name="T39" fmla="*/ 1199 h 1393"/>
                <a:gd name="T40" fmla="*/ 612 w 1392"/>
                <a:gd name="T41" fmla="*/ 1393 h 1393"/>
                <a:gd name="T42" fmla="*/ 611 w 1392"/>
                <a:gd name="T43" fmla="*/ 1172 h 1393"/>
                <a:gd name="T44" fmla="*/ 657 w 1392"/>
                <a:gd name="T45" fmla="*/ 988 h 1393"/>
                <a:gd name="T46" fmla="*/ 407 w 1392"/>
                <a:gd name="T47" fmla="*/ 1015 h 1393"/>
                <a:gd name="T48" fmla="*/ 172 w 1392"/>
                <a:gd name="T49" fmla="*/ 1121 h 1393"/>
                <a:gd name="T50" fmla="*/ 398 w 1392"/>
                <a:gd name="T51" fmla="*/ 966 h 1393"/>
                <a:gd name="T52" fmla="*/ 221 w 1392"/>
                <a:gd name="T53" fmla="*/ 720 h 1393"/>
                <a:gd name="T54" fmla="*/ 28 w 1392"/>
                <a:gd name="T55" fmla="*/ 808 h 1393"/>
                <a:gd name="T56" fmla="*/ 29 w 1392"/>
                <a:gd name="T57" fmla="*/ 586 h 1393"/>
                <a:gd name="T58" fmla="*/ 221 w 1392"/>
                <a:gd name="T59" fmla="*/ 674 h 1393"/>
                <a:gd name="T60" fmla="*/ 405 w 1392"/>
                <a:gd name="T61" fmla="*/ 461 h 1393"/>
                <a:gd name="T62" fmla="*/ 293 w 1392"/>
                <a:gd name="T63" fmla="*/ 392 h 1393"/>
                <a:gd name="T64" fmla="*/ 352 w 1392"/>
                <a:gd name="T65" fmla="*/ 197 h 1393"/>
                <a:gd name="T66" fmla="*/ 496 w 1392"/>
                <a:gd name="T67" fmla="*/ 406 h 1393"/>
                <a:gd name="T68" fmla="*/ 519 w 1392"/>
                <a:gd name="T69" fmla="*/ 447 h 1393"/>
                <a:gd name="T70" fmla="*/ 446 w 1392"/>
                <a:gd name="T71" fmla="*/ 920 h 1393"/>
                <a:gd name="T72" fmla="*/ 945 w 1392"/>
                <a:gd name="T73" fmla="*/ 946 h 1393"/>
                <a:gd name="T74" fmla="*/ 764 w 1392"/>
                <a:gd name="T75" fmla="*/ 180 h 1393"/>
                <a:gd name="T76" fmla="*/ 628 w 1392"/>
                <a:gd name="T77" fmla="*/ 180 h 1393"/>
                <a:gd name="T78" fmla="*/ 764 w 1392"/>
                <a:gd name="T79" fmla="*/ 1350 h 1393"/>
                <a:gd name="T80" fmla="*/ 179 w 1392"/>
                <a:gd name="T81" fmla="*/ 628 h 1393"/>
                <a:gd name="T82" fmla="*/ 41 w 1392"/>
                <a:gd name="T83" fmla="*/ 750 h 1393"/>
                <a:gd name="T84" fmla="*/ 179 w 1392"/>
                <a:gd name="T85" fmla="*/ 764 h 1393"/>
                <a:gd name="T86" fmla="*/ 1350 w 1392"/>
                <a:gd name="T87" fmla="*/ 764 h 1393"/>
                <a:gd name="T88" fmla="*/ 1214 w 1392"/>
                <a:gd name="T89" fmla="*/ 764 h 1393"/>
                <a:gd name="T90" fmla="*/ 1111 w 1392"/>
                <a:gd name="T91" fmla="*/ 213 h 1393"/>
                <a:gd name="T92" fmla="*/ 351 w 1392"/>
                <a:gd name="T93" fmla="*/ 1111 h 1393"/>
                <a:gd name="T94" fmla="*/ 283 w 1392"/>
                <a:gd name="T95" fmla="*/ 1180 h 1393"/>
                <a:gd name="T96" fmla="*/ 1107 w 1392"/>
                <a:gd name="T97" fmla="*/ 1042 h 1393"/>
                <a:gd name="T98" fmla="*/ 1179 w 1392"/>
                <a:gd name="T99" fmla="*/ 1111 h 1393"/>
                <a:gd name="T100" fmla="*/ 213 w 1392"/>
                <a:gd name="T101" fmla="*/ 282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92" h="1393">
                  <a:moveTo>
                    <a:pt x="945" y="447"/>
                  </a:moveTo>
                  <a:cubicBezTo>
                    <a:pt x="933" y="447"/>
                    <a:pt x="924" y="447"/>
                    <a:pt x="916" y="447"/>
                  </a:cubicBezTo>
                  <a:cubicBezTo>
                    <a:pt x="816" y="447"/>
                    <a:pt x="717" y="447"/>
                    <a:pt x="617" y="447"/>
                  </a:cubicBezTo>
                  <a:cubicBezTo>
                    <a:pt x="602" y="447"/>
                    <a:pt x="586" y="447"/>
                    <a:pt x="586" y="427"/>
                  </a:cubicBezTo>
                  <a:cubicBezTo>
                    <a:pt x="586" y="408"/>
                    <a:pt x="601" y="406"/>
                    <a:pt x="617" y="405"/>
                  </a:cubicBezTo>
                  <a:cubicBezTo>
                    <a:pt x="635" y="405"/>
                    <a:pt x="662" y="411"/>
                    <a:pt x="670" y="401"/>
                  </a:cubicBezTo>
                  <a:cubicBezTo>
                    <a:pt x="680" y="389"/>
                    <a:pt x="675" y="364"/>
                    <a:pt x="675" y="345"/>
                  </a:cubicBezTo>
                  <a:cubicBezTo>
                    <a:pt x="676" y="307"/>
                    <a:pt x="675" y="269"/>
                    <a:pt x="675" y="231"/>
                  </a:cubicBezTo>
                  <a:cubicBezTo>
                    <a:pt x="675" y="229"/>
                    <a:pt x="674" y="227"/>
                    <a:pt x="672" y="222"/>
                  </a:cubicBezTo>
                  <a:cubicBezTo>
                    <a:pt x="653" y="222"/>
                    <a:pt x="633" y="222"/>
                    <a:pt x="613" y="222"/>
                  </a:cubicBezTo>
                  <a:cubicBezTo>
                    <a:pt x="594" y="222"/>
                    <a:pt x="585" y="214"/>
                    <a:pt x="585" y="195"/>
                  </a:cubicBezTo>
                  <a:cubicBezTo>
                    <a:pt x="585" y="140"/>
                    <a:pt x="585" y="85"/>
                    <a:pt x="585" y="29"/>
                  </a:cubicBezTo>
                  <a:cubicBezTo>
                    <a:pt x="585" y="10"/>
                    <a:pt x="593" y="0"/>
                    <a:pt x="613" y="0"/>
                  </a:cubicBezTo>
                  <a:cubicBezTo>
                    <a:pt x="669" y="1"/>
                    <a:pt x="724" y="1"/>
                    <a:pt x="779" y="1"/>
                  </a:cubicBezTo>
                  <a:cubicBezTo>
                    <a:pt x="800" y="0"/>
                    <a:pt x="808" y="10"/>
                    <a:pt x="807" y="30"/>
                  </a:cubicBezTo>
                  <a:cubicBezTo>
                    <a:pt x="807" y="84"/>
                    <a:pt x="807" y="139"/>
                    <a:pt x="808" y="193"/>
                  </a:cubicBezTo>
                  <a:cubicBezTo>
                    <a:pt x="808" y="213"/>
                    <a:pt x="799" y="223"/>
                    <a:pt x="779" y="222"/>
                  </a:cubicBezTo>
                  <a:cubicBezTo>
                    <a:pt x="760" y="222"/>
                    <a:pt x="740" y="222"/>
                    <a:pt x="719" y="222"/>
                  </a:cubicBezTo>
                  <a:cubicBezTo>
                    <a:pt x="719" y="283"/>
                    <a:pt x="719" y="342"/>
                    <a:pt x="719" y="403"/>
                  </a:cubicBezTo>
                  <a:cubicBezTo>
                    <a:pt x="723" y="404"/>
                    <a:pt x="727" y="405"/>
                    <a:pt x="732" y="405"/>
                  </a:cubicBezTo>
                  <a:cubicBezTo>
                    <a:pt x="803" y="405"/>
                    <a:pt x="874" y="406"/>
                    <a:pt x="945" y="405"/>
                  </a:cubicBezTo>
                  <a:cubicBezTo>
                    <a:pt x="953" y="405"/>
                    <a:pt x="961" y="400"/>
                    <a:pt x="968" y="395"/>
                  </a:cubicBezTo>
                  <a:cubicBezTo>
                    <a:pt x="974" y="392"/>
                    <a:pt x="978" y="385"/>
                    <a:pt x="983" y="381"/>
                  </a:cubicBezTo>
                  <a:cubicBezTo>
                    <a:pt x="1006" y="362"/>
                    <a:pt x="1020" y="345"/>
                    <a:pt x="1004" y="309"/>
                  </a:cubicBezTo>
                  <a:cubicBezTo>
                    <a:pt x="985" y="263"/>
                    <a:pt x="1014" y="208"/>
                    <a:pt x="1059" y="185"/>
                  </a:cubicBezTo>
                  <a:cubicBezTo>
                    <a:pt x="1105" y="161"/>
                    <a:pt x="1160" y="172"/>
                    <a:pt x="1194" y="210"/>
                  </a:cubicBezTo>
                  <a:cubicBezTo>
                    <a:pt x="1227" y="248"/>
                    <a:pt x="1230" y="305"/>
                    <a:pt x="1200" y="347"/>
                  </a:cubicBezTo>
                  <a:cubicBezTo>
                    <a:pt x="1171" y="389"/>
                    <a:pt x="1115" y="406"/>
                    <a:pt x="1069" y="385"/>
                  </a:cubicBezTo>
                  <a:cubicBezTo>
                    <a:pt x="1050" y="376"/>
                    <a:pt x="1042" y="382"/>
                    <a:pt x="1029" y="393"/>
                  </a:cubicBezTo>
                  <a:cubicBezTo>
                    <a:pt x="995" y="419"/>
                    <a:pt x="983" y="451"/>
                    <a:pt x="986" y="493"/>
                  </a:cubicBezTo>
                  <a:cubicBezTo>
                    <a:pt x="990" y="545"/>
                    <a:pt x="987" y="597"/>
                    <a:pt x="987" y="648"/>
                  </a:cubicBezTo>
                  <a:cubicBezTo>
                    <a:pt x="987" y="656"/>
                    <a:pt x="987" y="664"/>
                    <a:pt x="987" y="674"/>
                  </a:cubicBezTo>
                  <a:cubicBezTo>
                    <a:pt x="1049" y="674"/>
                    <a:pt x="1109" y="674"/>
                    <a:pt x="1171" y="674"/>
                  </a:cubicBezTo>
                  <a:cubicBezTo>
                    <a:pt x="1171" y="653"/>
                    <a:pt x="1171" y="633"/>
                    <a:pt x="1171" y="613"/>
                  </a:cubicBezTo>
                  <a:cubicBezTo>
                    <a:pt x="1171" y="594"/>
                    <a:pt x="1180" y="586"/>
                    <a:pt x="1198" y="586"/>
                  </a:cubicBezTo>
                  <a:cubicBezTo>
                    <a:pt x="1254" y="586"/>
                    <a:pt x="1310" y="586"/>
                    <a:pt x="1366" y="586"/>
                  </a:cubicBezTo>
                  <a:cubicBezTo>
                    <a:pt x="1384" y="586"/>
                    <a:pt x="1392" y="595"/>
                    <a:pt x="1392" y="612"/>
                  </a:cubicBezTo>
                  <a:cubicBezTo>
                    <a:pt x="1392" y="669"/>
                    <a:pt x="1392" y="726"/>
                    <a:pt x="1392" y="783"/>
                  </a:cubicBezTo>
                  <a:cubicBezTo>
                    <a:pt x="1392" y="799"/>
                    <a:pt x="1384" y="808"/>
                    <a:pt x="1368" y="808"/>
                  </a:cubicBezTo>
                  <a:cubicBezTo>
                    <a:pt x="1311" y="808"/>
                    <a:pt x="1254" y="808"/>
                    <a:pt x="1197" y="808"/>
                  </a:cubicBezTo>
                  <a:cubicBezTo>
                    <a:pt x="1180" y="808"/>
                    <a:pt x="1171" y="800"/>
                    <a:pt x="1171" y="782"/>
                  </a:cubicBezTo>
                  <a:cubicBezTo>
                    <a:pt x="1171" y="762"/>
                    <a:pt x="1171" y="742"/>
                    <a:pt x="1171" y="720"/>
                  </a:cubicBezTo>
                  <a:cubicBezTo>
                    <a:pt x="1109" y="720"/>
                    <a:pt x="1050" y="720"/>
                    <a:pt x="987" y="720"/>
                  </a:cubicBezTo>
                  <a:cubicBezTo>
                    <a:pt x="987" y="729"/>
                    <a:pt x="987" y="738"/>
                    <a:pt x="987" y="746"/>
                  </a:cubicBezTo>
                  <a:cubicBezTo>
                    <a:pt x="987" y="811"/>
                    <a:pt x="987" y="876"/>
                    <a:pt x="988" y="941"/>
                  </a:cubicBezTo>
                  <a:cubicBezTo>
                    <a:pt x="988" y="952"/>
                    <a:pt x="996" y="963"/>
                    <a:pt x="1001" y="972"/>
                  </a:cubicBezTo>
                  <a:cubicBezTo>
                    <a:pt x="1004" y="977"/>
                    <a:pt x="1010" y="980"/>
                    <a:pt x="1014" y="985"/>
                  </a:cubicBezTo>
                  <a:cubicBezTo>
                    <a:pt x="1032" y="1008"/>
                    <a:pt x="1049" y="1018"/>
                    <a:pt x="1082" y="1005"/>
                  </a:cubicBezTo>
                  <a:cubicBezTo>
                    <a:pt x="1131" y="986"/>
                    <a:pt x="1185" y="1014"/>
                    <a:pt x="1209" y="1060"/>
                  </a:cubicBezTo>
                  <a:cubicBezTo>
                    <a:pt x="1232" y="1107"/>
                    <a:pt x="1221" y="1163"/>
                    <a:pt x="1180" y="1197"/>
                  </a:cubicBezTo>
                  <a:cubicBezTo>
                    <a:pt x="1141" y="1230"/>
                    <a:pt x="1082" y="1230"/>
                    <a:pt x="1041" y="1198"/>
                  </a:cubicBezTo>
                  <a:cubicBezTo>
                    <a:pt x="1001" y="1165"/>
                    <a:pt x="988" y="1110"/>
                    <a:pt x="1011" y="1062"/>
                  </a:cubicBezTo>
                  <a:cubicBezTo>
                    <a:pt x="1013" y="1058"/>
                    <a:pt x="1015" y="1054"/>
                    <a:pt x="1020" y="1044"/>
                  </a:cubicBezTo>
                  <a:cubicBezTo>
                    <a:pt x="1001" y="1028"/>
                    <a:pt x="982" y="1010"/>
                    <a:pt x="963" y="993"/>
                  </a:cubicBezTo>
                  <a:cubicBezTo>
                    <a:pt x="959" y="990"/>
                    <a:pt x="953" y="988"/>
                    <a:pt x="948" y="988"/>
                  </a:cubicBezTo>
                  <a:cubicBezTo>
                    <a:pt x="874" y="988"/>
                    <a:pt x="800" y="988"/>
                    <a:pt x="726" y="989"/>
                  </a:cubicBezTo>
                  <a:cubicBezTo>
                    <a:pt x="724" y="989"/>
                    <a:pt x="722" y="990"/>
                    <a:pt x="718" y="991"/>
                  </a:cubicBezTo>
                  <a:cubicBezTo>
                    <a:pt x="718" y="1050"/>
                    <a:pt x="718" y="1110"/>
                    <a:pt x="718" y="1172"/>
                  </a:cubicBezTo>
                  <a:cubicBezTo>
                    <a:pt x="740" y="1172"/>
                    <a:pt x="760" y="1172"/>
                    <a:pt x="780" y="1172"/>
                  </a:cubicBezTo>
                  <a:cubicBezTo>
                    <a:pt x="799" y="1171"/>
                    <a:pt x="807" y="1180"/>
                    <a:pt x="807" y="1199"/>
                  </a:cubicBezTo>
                  <a:cubicBezTo>
                    <a:pt x="807" y="1254"/>
                    <a:pt x="807" y="1310"/>
                    <a:pt x="807" y="1365"/>
                  </a:cubicBezTo>
                  <a:cubicBezTo>
                    <a:pt x="808" y="1385"/>
                    <a:pt x="798" y="1393"/>
                    <a:pt x="779" y="1393"/>
                  </a:cubicBezTo>
                  <a:cubicBezTo>
                    <a:pt x="723" y="1393"/>
                    <a:pt x="668" y="1393"/>
                    <a:pt x="612" y="1393"/>
                  </a:cubicBezTo>
                  <a:cubicBezTo>
                    <a:pt x="593" y="1393"/>
                    <a:pt x="585" y="1384"/>
                    <a:pt x="585" y="1366"/>
                  </a:cubicBezTo>
                  <a:cubicBezTo>
                    <a:pt x="585" y="1310"/>
                    <a:pt x="585" y="1254"/>
                    <a:pt x="585" y="1198"/>
                  </a:cubicBezTo>
                  <a:cubicBezTo>
                    <a:pt x="585" y="1180"/>
                    <a:pt x="593" y="1171"/>
                    <a:pt x="611" y="1172"/>
                  </a:cubicBezTo>
                  <a:cubicBezTo>
                    <a:pt x="631" y="1172"/>
                    <a:pt x="652" y="1172"/>
                    <a:pt x="674" y="1172"/>
                  </a:cubicBezTo>
                  <a:cubicBezTo>
                    <a:pt x="674" y="1111"/>
                    <a:pt x="674" y="1051"/>
                    <a:pt x="674" y="990"/>
                  </a:cubicBezTo>
                  <a:cubicBezTo>
                    <a:pt x="669" y="989"/>
                    <a:pt x="663" y="988"/>
                    <a:pt x="657" y="988"/>
                  </a:cubicBezTo>
                  <a:cubicBezTo>
                    <a:pt x="591" y="988"/>
                    <a:pt x="524" y="989"/>
                    <a:pt x="458" y="988"/>
                  </a:cubicBezTo>
                  <a:cubicBezTo>
                    <a:pt x="440" y="988"/>
                    <a:pt x="427" y="991"/>
                    <a:pt x="417" y="1005"/>
                  </a:cubicBezTo>
                  <a:cubicBezTo>
                    <a:pt x="414" y="1009"/>
                    <a:pt x="411" y="1012"/>
                    <a:pt x="407" y="1015"/>
                  </a:cubicBezTo>
                  <a:cubicBezTo>
                    <a:pt x="381" y="1033"/>
                    <a:pt x="377" y="1052"/>
                    <a:pt x="388" y="1084"/>
                  </a:cubicBezTo>
                  <a:cubicBezTo>
                    <a:pt x="409" y="1144"/>
                    <a:pt x="366" y="1207"/>
                    <a:pt x="302" y="1220"/>
                  </a:cubicBezTo>
                  <a:cubicBezTo>
                    <a:pt x="239" y="1232"/>
                    <a:pt x="178" y="1186"/>
                    <a:pt x="172" y="1121"/>
                  </a:cubicBezTo>
                  <a:cubicBezTo>
                    <a:pt x="165" y="1058"/>
                    <a:pt x="215" y="1001"/>
                    <a:pt x="278" y="1002"/>
                  </a:cubicBezTo>
                  <a:cubicBezTo>
                    <a:pt x="300" y="1002"/>
                    <a:pt x="323" y="1009"/>
                    <a:pt x="352" y="1014"/>
                  </a:cubicBezTo>
                  <a:cubicBezTo>
                    <a:pt x="364" y="1002"/>
                    <a:pt x="381" y="984"/>
                    <a:pt x="398" y="966"/>
                  </a:cubicBezTo>
                  <a:cubicBezTo>
                    <a:pt x="401" y="962"/>
                    <a:pt x="404" y="957"/>
                    <a:pt x="404" y="952"/>
                  </a:cubicBezTo>
                  <a:cubicBezTo>
                    <a:pt x="405" y="875"/>
                    <a:pt x="405" y="799"/>
                    <a:pt x="405" y="720"/>
                  </a:cubicBezTo>
                  <a:cubicBezTo>
                    <a:pt x="343" y="720"/>
                    <a:pt x="284" y="720"/>
                    <a:pt x="221" y="720"/>
                  </a:cubicBezTo>
                  <a:cubicBezTo>
                    <a:pt x="221" y="740"/>
                    <a:pt x="220" y="759"/>
                    <a:pt x="221" y="778"/>
                  </a:cubicBezTo>
                  <a:cubicBezTo>
                    <a:pt x="222" y="799"/>
                    <a:pt x="213" y="808"/>
                    <a:pt x="192" y="808"/>
                  </a:cubicBezTo>
                  <a:cubicBezTo>
                    <a:pt x="138" y="808"/>
                    <a:pt x="83" y="808"/>
                    <a:pt x="28" y="808"/>
                  </a:cubicBezTo>
                  <a:cubicBezTo>
                    <a:pt x="9" y="808"/>
                    <a:pt x="0" y="800"/>
                    <a:pt x="0" y="780"/>
                  </a:cubicBezTo>
                  <a:cubicBezTo>
                    <a:pt x="0" y="725"/>
                    <a:pt x="0" y="669"/>
                    <a:pt x="0" y="614"/>
                  </a:cubicBezTo>
                  <a:cubicBezTo>
                    <a:pt x="0" y="594"/>
                    <a:pt x="9" y="586"/>
                    <a:pt x="29" y="586"/>
                  </a:cubicBezTo>
                  <a:cubicBezTo>
                    <a:pt x="83" y="586"/>
                    <a:pt x="138" y="586"/>
                    <a:pt x="192" y="586"/>
                  </a:cubicBezTo>
                  <a:cubicBezTo>
                    <a:pt x="212" y="586"/>
                    <a:pt x="222" y="594"/>
                    <a:pt x="221" y="614"/>
                  </a:cubicBezTo>
                  <a:cubicBezTo>
                    <a:pt x="221" y="633"/>
                    <a:pt x="221" y="652"/>
                    <a:pt x="221" y="674"/>
                  </a:cubicBezTo>
                  <a:cubicBezTo>
                    <a:pt x="283" y="674"/>
                    <a:pt x="342" y="674"/>
                    <a:pt x="404" y="674"/>
                  </a:cubicBezTo>
                  <a:cubicBezTo>
                    <a:pt x="404" y="666"/>
                    <a:pt x="405" y="658"/>
                    <a:pt x="405" y="650"/>
                  </a:cubicBezTo>
                  <a:cubicBezTo>
                    <a:pt x="405" y="587"/>
                    <a:pt x="404" y="524"/>
                    <a:pt x="405" y="461"/>
                  </a:cubicBezTo>
                  <a:cubicBezTo>
                    <a:pt x="406" y="442"/>
                    <a:pt x="401" y="428"/>
                    <a:pt x="387" y="416"/>
                  </a:cubicBezTo>
                  <a:cubicBezTo>
                    <a:pt x="373" y="404"/>
                    <a:pt x="361" y="389"/>
                    <a:pt x="349" y="377"/>
                  </a:cubicBezTo>
                  <a:cubicBezTo>
                    <a:pt x="329" y="383"/>
                    <a:pt x="311" y="390"/>
                    <a:pt x="293" y="392"/>
                  </a:cubicBezTo>
                  <a:cubicBezTo>
                    <a:pt x="241" y="398"/>
                    <a:pt x="196" y="369"/>
                    <a:pt x="178" y="321"/>
                  </a:cubicBezTo>
                  <a:cubicBezTo>
                    <a:pt x="161" y="274"/>
                    <a:pt x="177" y="221"/>
                    <a:pt x="219" y="192"/>
                  </a:cubicBezTo>
                  <a:cubicBezTo>
                    <a:pt x="260" y="163"/>
                    <a:pt x="313" y="166"/>
                    <a:pt x="352" y="197"/>
                  </a:cubicBezTo>
                  <a:cubicBezTo>
                    <a:pt x="391" y="229"/>
                    <a:pt x="404" y="282"/>
                    <a:pt x="382" y="329"/>
                  </a:cubicBezTo>
                  <a:cubicBezTo>
                    <a:pt x="376" y="343"/>
                    <a:pt x="379" y="349"/>
                    <a:pt x="388" y="360"/>
                  </a:cubicBezTo>
                  <a:cubicBezTo>
                    <a:pt x="416" y="395"/>
                    <a:pt x="449" y="414"/>
                    <a:pt x="496" y="406"/>
                  </a:cubicBezTo>
                  <a:cubicBezTo>
                    <a:pt x="503" y="404"/>
                    <a:pt x="511" y="406"/>
                    <a:pt x="518" y="406"/>
                  </a:cubicBezTo>
                  <a:cubicBezTo>
                    <a:pt x="533" y="405"/>
                    <a:pt x="544" y="410"/>
                    <a:pt x="545" y="426"/>
                  </a:cubicBezTo>
                  <a:cubicBezTo>
                    <a:pt x="545" y="442"/>
                    <a:pt x="533" y="447"/>
                    <a:pt x="519" y="447"/>
                  </a:cubicBezTo>
                  <a:cubicBezTo>
                    <a:pt x="496" y="447"/>
                    <a:pt x="473" y="447"/>
                    <a:pt x="447" y="447"/>
                  </a:cubicBezTo>
                  <a:cubicBezTo>
                    <a:pt x="447" y="459"/>
                    <a:pt x="447" y="468"/>
                    <a:pt x="447" y="478"/>
                  </a:cubicBezTo>
                  <a:cubicBezTo>
                    <a:pt x="447" y="625"/>
                    <a:pt x="447" y="772"/>
                    <a:pt x="446" y="920"/>
                  </a:cubicBezTo>
                  <a:cubicBezTo>
                    <a:pt x="446" y="942"/>
                    <a:pt x="453" y="947"/>
                    <a:pt x="474" y="947"/>
                  </a:cubicBezTo>
                  <a:cubicBezTo>
                    <a:pt x="623" y="946"/>
                    <a:pt x="772" y="946"/>
                    <a:pt x="921" y="946"/>
                  </a:cubicBezTo>
                  <a:cubicBezTo>
                    <a:pt x="929" y="946"/>
                    <a:pt x="937" y="946"/>
                    <a:pt x="945" y="946"/>
                  </a:cubicBezTo>
                  <a:cubicBezTo>
                    <a:pt x="945" y="779"/>
                    <a:pt x="945" y="615"/>
                    <a:pt x="945" y="447"/>
                  </a:cubicBezTo>
                  <a:close/>
                  <a:moveTo>
                    <a:pt x="628" y="180"/>
                  </a:moveTo>
                  <a:cubicBezTo>
                    <a:pt x="675" y="180"/>
                    <a:pt x="719" y="180"/>
                    <a:pt x="764" y="180"/>
                  </a:cubicBezTo>
                  <a:cubicBezTo>
                    <a:pt x="764" y="133"/>
                    <a:pt x="764" y="89"/>
                    <a:pt x="764" y="44"/>
                  </a:cubicBezTo>
                  <a:cubicBezTo>
                    <a:pt x="717" y="44"/>
                    <a:pt x="673" y="44"/>
                    <a:pt x="628" y="44"/>
                  </a:cubicBezTo>
                  <a:cubicBezTo>
                    <a:pt x="628" y="90"/>
                    <a:pt x="628" y="134"/>
                    <a:pt x="628" y="180"/>
                  </a:cubicBezTo>
                  <a:close/>
                  <a:moveTo>
                    <a:pt x="629" y="1214"/>
                  </a:moveTo>
                  <a:cubicBezTo>
                    <a:pt x="629" y="1261"/>
                    <a:pt x="629" y="1305"/>
                    <a:pt x="629" y="1350"/>
                  </a:cubicBezTo>
                  <a:cubicBezTo>
                    <a:pt x="675" y="1350"/>
                    <a:pt x="719" y="1350"/>
                    <a:pt x="764" y="1350"/>
                  </a:cubicBezTo>
                  <a:cubicBezTo>
                    <a:pt x="764" y="1304"/>
                    <a:pt x="764" y="1260"/>
                    <a:pt x="764" y="1214"/>
                  </a:cubicBezTo>
                  <a:cubicBezTo>
                    <a:pt x="719" y="1214"/>
                    <a:pt x="675" y="1214"/>
                    <a:pt x="629" y="1214"/>
                  </a:cubicBezTo>
                  <a:close/>
                  <a:moveTo>
                    <a:pt x="179" y="628"/>
                  </a:moveTo>
                  <a:cubicBezTo>
                    <a:pt x="135" y="628"/>
                    <a:pt x="94" y="628"/>
                    <a:pt x="54" y="629"/>
                  </a:cubicBezTo>
                  <a:cubicBezTo>
                    <a:pt x="49" y="629"/>
                    <a:pt x="42" y="638"/>
                    <a:pt x="42" y="643"/>
                  </a:cubicBezTo>
                  <a:cubicBezTo>
                    <a:pt x="41" y="678"/>
                    <a:pt x="42" y="714"/>
                    <a:pt x="41" y="750"/>
                  </a:cubicBezTo>
                  <a:cubicBezTo>
                    <a:pt x="41" y="764"/>
                    <a:pt x="48" y="766"/>
                    <a:pt x="59" y="766"/>
                  </a:cubicBezTo>
                  <a:cubicBezTo>
                    <a:pt x="91" y="766"/>
                    <a:pt x="123" y="766"/>
                    <a:pt x="155" y="766"/>
                  </a:cubicBezTo>
                  <a:cubicBezTo>
                    <a:pt x="163" y="766"/>
                    <a:pt x="171" y="765"/>
                    <a:pt x="179" y="764"/>
                  </a:cubicBezTo>
                  <a:cubicBezTo>
                    <a:pt x="179" y="718"/>
                    <a:pt x="179" y="675"/>
                    <a:pt x="179" y="628"/>
                  </a:cubicBezTo>
                  <a:close/>
                  <a:moveTo>
                    <a:pt x="1214" y="764"/>
                  </a:moveTo>
                  <a:cubicBezTo>
                    <a:pt x="1260" y="764"/>
                    <a:pt x="1305" y="764"/>
                    <a:pt x="1350" y="764"/>
                  </a:cubicBezTo>
                  <a:cubicBezTo>
                    <a:pt x="1350" y="718"/>
                    <a:pt x="1350" y="674"/>
                    <a:pt x="1350" y="630"/>
                  </a:cubicBezTo>
                  <a:cubicBezTo>
                    <a:pt x="1303" y="630"/>
                    <a:pt x="1259" y="630"/>
                    <a:pt x="1214" y="630"/>
                  </a:cubicBezTo>
                  <a:cubicBezTo>
                    <a:pt x="1214" y="675"/>
                    <a:pt x="1214" y="719"/>
                    <a:pt x="1214" y="764"/>
                  </a:cubicBezTo>
                  <a:close/>
                  <a:moveTo>
                    <a:pt x="1110" y="352"/>
                  </a:moveTo>
                  <a:cubicBezTo>
                    <a:pt x="1147" y="352"/>
                    <a:pt x="1179" y="322"/>
                    <a:pt x="1180" y="285"/>
                  </a:cubicBezTo>
                  <a:cubicBezTo>
                    <a:pt x="1180" y="247"/>
                    <a:pt x="1149" y="214"/>
                    <a:pt x="1111" y="213"/>
                  </a:cubicBezTo>
                  <a:cubicBezTo>
                    <a:pt x="1073" y="213"/>
                    <a:pt x="1041" y="244"/>
                    <a:pt x="1041" y="283"/>
                  </a:cubicBezTo>
                  <a:cubicBezTo>
                    <a:pt x="1041" y="321"/>
                    <a:pt x="1072" y="351"/>
                    <a:pt x="1110" y="352"/>
                  </a:cubicBezTo>
                  <a:close/>
                  <a:moveTo>
                    <a:pt x="351" y="1111"/>
                  </a:moveTo>
                  <a:cubicBezTo>
                    <a:pt x="351" y="1072"/>
                    <a:pt x="321" y="1042"/>
                    <a:pt x="281" y="1042"/>
                  </a:cubicBezTo>
                  <a:cubicBezTo>
                    <a:pt x="244" y="1042"/>
                    <a:pt x="213" y="1073"/>
                    <a:pt x="213" y="1111"/>
                  </a:cubicBezTo>
                  <a:cubicBezTo>
                    <a:pt x="213" y="1149"/>
                    <a:pt x="245" y="1181"/>
                    <a:pt x="283" y="1180"/>
                  </a:cubicBezTo>
                  <a:cubicBezTo>
                    <a:pt x="320" y="1180"/>
                    <a:pt x="351" y="1148"/>
                    <a:pt x="351" y="1111"/>
                  </a:cubicBezTo>
                  <a:close/>
                  <a:moveTo>
                    <a:pt x="1179" y="1111"/>
                  </a:moveTo>
                  <a:cubicBezTo>
                    <a:pt x="1179" y="1071"/>
                    <a:pt x="1147" y="1041"/>
                    <a:pt x="1107" y="1042"/>
                  </a:cubicBezTo>
                  <a:cubicBezTo>
                    <a:pt x="1072" y="1043"/>
                    <a:pt x="1041" y="1075"/>
                    <a:pt x="1041" y="1110"/>
                  </a:cubicBezTo>
                  <a:cubicBezTo>
                    <a:pt x="1041" y="1148"/>
                    <a:pt x="1074" y="1182"/>
                    <a:pt x="1111" y="1180"/>
                  </a:cubicBezTo>
                  <a:cubicBezTo>
                    <a:pt x="1148" y="1179"/>
                    <a:pt x="1180" y="1148"/>
                    <a:pt x="1179" y="1111"/>
                  </a:cubicBezTo>
                  <a:close/>
                  <a:moveTo>
                    <a:pt x="351" y="284"/>
                  </a:moveTo>
                  <a:cubicBezTo>
                    <a:pt x="351" y="245"/>
                    <a:pt x="319" y="213"/>
                    <a:pt x="282" y="213"/>
                  </a:cubicBezTo>
                  <a:cubicBezTo>
                    <a:pt x="244" y="214"/>
                    <a:pt x="213" y="245"/>
                    <a:pt x="213" y="282"/>
                  </a:cubicBezTo>
                  <a:cubicBezTo>
                    <a:pt x="213" y="321"/>
                    <a:pt x="244" y="352"/>
                    <a:pt x="283" y="352"/>
                  </a:cubicBezTo>
                  <a:cubicBezTo>
                    <a:pt x="321" y="352"/>
                    <a:pt x="351" y="321"/>
                    <a:pt x="351" y="28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16"/>
            <p:cNvSpPr>
              <a:spLocks/>
            </p:cNvSpPr>
            <p:nvPr/>
          </p:nvSpPr>
          <p:spPr bwMode="auto">
            <a:xfrm>
              <a:off x="2830513" y="-2760663"/>
              <a:ext cx="252413" cy="401638"/>
            </a:xfrm>
            <a:custGeom>
              <a:avLst/>
              <a:gdLst>
                <a:gd name="T0" fmla="*/ 51 w 117"/>
                <a:gd name="T1" fmla="*/ 95 h 186"/>
                <a:gd name="T2" fmla="*/ 102 w 117"/>
                <a:gd name="T3" fmla="*/ 142 h 186"/>
                <a:gd name="T4" fmla="*/ 105 w 117"/>
                <a:gd name="T5" fmla="*/ 175 h 186"/>
                <a:gd name="T6" fmla="*/ 72 w 117"/>
                <a:gd name="T7" fmla="*/ 170 h 186"/>
                <a:gd name="T8" fmla="*/ 15 w 117"/>
                <a:gd name="T9" fmla="*/ 113 h 186"/>
                <a:gd name="T10" fmla="*/ 14 w 117"/>
                <a:gd name="T11" fmla="*/ 73 h 186"/>
                <a:gd name="T12" fmla="*/ 73 w 117"/>
                <a:gd name="T13" fmla="*/ 14 h 186"/>
                <a:gd name="T14" fmla="*/ 106 w 117"/>
                <a:gd name="T15" fmla="*/ 12 h 186"/>
                <a:gd name="T16" fmla="*/ 102 w 117"/>
                <a:gd name="T17" fmla="*/ 45 h 186"/>
                <a:gd name="T18" fmla="*/ 51 w 117"/>
                <a:gd name="T19" fmla="*/ 9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86">
                  <a:moveTo>
                    <a:pt x="51" y="95"/>
                  </a:moveTo>
                  <a:cubicBezTo>
                    <a:pt x="69" y="112"/>
                    <a:pt x="86" y="127"/>
                    <a:pt x="102" y="142"/>
                  </a:cubicBezTo>
                  <a:cubicBezTo>
                    <a:pt x="113" y="152"/>
                    <a:pt x="117" y="164"/>
                    <a:pt x="105" y="175"/>
                  </a:cubicBezTo>
                  <a:cubicBezTo>
                    <a:pt x="93" y="186"/>
                    <a:pt x="82" y="180"/>
                    <a:pt x="72" y="170"/>
                  </a:cubicBezTo>
                  <a:cubicBezTo>
                    <a:pt x="53" y="151"/>
                    <a:pt x="34" y="132"/>
                    <a:pt x="15" y="113"/>
                  </a:cubicBezTo>
                  <a:cubicBezTo>
                    <a:pt x="1" y="100"/>
                    <a:pt x="0" y="87"/>
                    <a:pt x="14" y="73"/>
                  </a:cubicBezTo>
                  <a:cubicBezTo>
                    <a:pt x="34" y="54"/>
                    <a:pt x="53" y="34"/>
                    <a:pt x="73" y="14"/>
                  </a:cubicBezTo>
                  <a:cubicBezTo>
                    <a:pt x="83" y="4"/>
                    <a:pt x="95" y="0"/>
                    <a:pt x="106" y="12"/>
                  </a:cubicBezTo>
                  <a:cubicBezTo>
                    <a:pt x="117" y="23"/>
                    <a:pt x="112" y="35"/>
                    <a:pt x="102" y="45"/>
                  </a:cubicBezTo>
                  <a:cubicBezTo>
                    <a:pt x="86" y="60"/>
                    <a:pt x="71" y="75"/>
                    <a:pt x="51" y="9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17"/>
            <p:cNvSpPr>
              <a:spLocks/>
            </p:cNvSpPr>
            <p:nvPr/>
          </p:nvSpPr>
          <p:spPr bwMode="auto">
            <a:xfrm>
              <a:off x="3457576" y="-2760663"/>
              <a:ext cx="254000" cy="401638"/>
            </a:xfrm>
            <a:custGeom>
              <a:avLst/>
              <a:gdLst>
                <a:gd name="T0" fmla="*/ 68 w 118"/>
                <a:gd name="T1" fmla="*/ 93 h 186"/>
                <a:gd name="T2" fmla="*/ 16 w 118"/>
                <a:gd name="T3" fmla="*/ 45 h 186"/>
                <a:gd name="T4" fmla="*/ 12 w 118"/>
                <a:gd name="T5" fmla="*/ 11 h 186"/>
                <a:gd name="T6" fmla="*/ 45 w 118"/>
                <a:gd name="T7" fmla="*/ 15 h 186"/>
                <a:gd name="T8" fmla="*/ 105 w 118"/>
                <a:gd name="T9" fmla="*/ 75 h 186"/>
                <a:gd name="T10" fmla="*/ 104 w 118"/>
                <a:gd name="T11" fmla="*/ 112 h 186"/>
                <a:gd name="T12" fmla="*/ 44 w 118"/>
                <a:gd name="T13" fmla="*/ 172 h 186"/>
                <a:gd name="T14" fmla="*/ 12 w 118"/>
                <a:gd name="T15" fmla="*/ 175 h 186"/>
                <a:gd name="T16" fmla="*/ 15 w 118"/>
                <a:gd name="T17" fmla="*/ 142 h 186"/>
                <a:gd name="T18" fmla="*/ 68 w 118"/>
                <a:gd name="T19" fmla="*/ 9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86">
                  <a:moveTo>
                    <a:pt x="68" y="93"/>
                  </a:moveTo>
                  <a:cubicBezTo>
                    <a:pt x="47" y="74"/>
                    <a:pt x="31" y="59"/>
                    <a:pt x="16" y="45"/>
                  </a:cubicBezTo>
                  <a:cubicBezTo>
                    <a:pt x="5" y="35"/>
                    <a:pt x="0" y="23"/>
                    <a:pt x="12" y="11"/>
                  </a:cubicBezTo>
                  <a:cubicBezTo>
                    <a:pt x="23" y="0"/>
                    <a:pt x="35" y="5"/>
                    <a:pt x="45" y="15"/>
                  </a:cubicBezTo>
                  <a:cubicBezTo>
                    <a:pt x="65" y="35"/>
                    <a:pt x="85" y="55"/>
                    <a:pt x="105" y="75"/>
                  </a:cubicBezTo>
                  <a:cubicBezTo>
                    <a:pt x="118" y="88"/>
                    <a:pt x="117" y="99"/>
                    <a:pt x="104" y="112"/>
                  </a:cubicBezTo>
                  <a:cubicBezTo>
                    <a:pt x="84" y="131"/>
                    <a:pt x="64" y="152"/>
                    <a:pt x="44" y="172"/>
                  </a:cubicBezTo>
                  <a:cubicBezTo>
                    <a:pt x="34" y="181"/>
                    <a:pt x="23" y="186"/>
                    <a:pt x="12" y="175"/>
                  </a:cubicBezTo>
                  <a:cubicBezTo>
                    <a:pt x="1" y="164"/>
                    <a:pt x="4" y="152"/>
                    <a:pt x="15" y="142"/>
                  </a:cubicBezTo>
                  <a:cubicBezTo>
                    <a:pt x="31" y="127"/>
                    <a:pt x="48" y="112"/>
                    <a:pt x="68" y="9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8" name="Freeform 18"/>
            <p:cNvSpPr>
              <a:spLocks/>
            </p:cNvSpPr>
            <p:nvPr/>
          </p:nvSpPr>
          <p:spPr bwMode="auto">
            <a:xfrm>
              <a:off x="3117851" y="-2744788"/>
              <a:ext cx="298450" cy="388938"/>
            </a:xfrm>
            <a:custGeom>
              <a:avLst/>
              <a:gdLst>
                <a:gd name="T0" fmla="*/ 139 w 139"/>
                <a:gd name="T1" fmla="*/ 16 h 180"/>
                <a:gd name="T2" fmla="*/ 129 w 139"/>
                <a:gd name="T3" fmla="*/ 36 h 180"/>
                <a:gd name="T4" fmla="*/ 48 w 139"/>
                <a:gd name="T5" fmla="*/ 157 h 180"/>
                <a:gd name="T6" fmla="*/ 16 w 139"/>
                <a:gd name="T7" fmla="*/ 170 h 180"/>
                <a:gd name="T8" fmla="*/ 14 w 139"/>
                <a:gd name="T9" fmla="*/ 133 h 180"/>
                <a:gd name="T10" fmla="*/ 97 w 139"/>
                <a:gd name="T11" fmla="*/ 11 h 180"/>
                <a:gd name="T12" fmla="*/ 123 w 139"/>
                <a:gd name="T13" fmla="*/ 0 h 180"/>
                <a:gd name="T14" fmla="*/ 139 w 139"/>
                <a:gd name="T15" fmla="*/ 16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80">
                  <a:moveTo>
                    <a:pt x="139" y="16"/>
                  </a:moveTo>
                  <a:cubicBezTo>
                    <a:pt x="135" y="24"/>
                    <a:pt x="133" y="31"/>
                    <a:pt x="129" y="36"/>
                  </a:cubicBezTo>
                  <a:cubicBezTo>
                    <a:pt x="102" y="77"/>
                    <a:pt x="75" y="117"/>
                    <a:pt x="48" y="157"/>
                  </a:cubicBezTo>
                  <a:cubicBezTo>
                    <a:pt x="40" y="170"/>
                    <a:pt x="30" y="180"/>
                    <a:pt x="16" y="170"/>
                  </a:cubicBezTo>
                  <a:cubicBezTo>
                    <a:pt x="0" y="160"/>
                    <a:pt x="6" y="146"/>
                    <a:pt x="14" y="133"/>
                  </a:cubicBezTo>
                  <a:cubicBezTo>
                    <a:pt x="42" y="93"/>
                    <a:pt x="69" y="51"/>
                    <a:pt x="97" y="11"/>
                  </a:cubicBezTo>
                  <a:cubicBezTo>
                    <a:pt x="102" y="4"/>
                    <a:pt x="114" y="0"/>
                    <a:pt x="123" y="0"/>
                  </a:cubicBezTo>
                  <a:cubicBezTo>
                    <a:pt x="128" y="0"/>
                    <a:pt x="134" y="10"/>
                    <a:pt x="139"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 name="Freeform 19"/>
            <p:cNvSpPr>
              <a:spLocks/>
            </p:cNvSpPr>
            <p:nvPr/>
          </p:nvSpPr>
          <p:spPr bwMode="auto">
            <a:xfrm>
              <a:off x="3203576" y="-3870325"/>
              <a:ext cx="134938" cy="90488"/>
            </a:xfrm>
            <a:custGeom>
              <a:avLst/>
              <a:gdLst>
                <a:gd name="T0" fmla="*/ 31 w 63"/>
                <a:gd name="T1" fmla="*/ 42 h 42"/>
                <a:gd name="T2" fmla="*/ 0 w 63"/>
                <a:gd name="T3" fmla="*/ 21 h 42"/>
                <a:gd name="T4" fmla="*/ 33 w 63"/>
                <a:gd name="T5" fmla="*/ 1 h 42"/>
                <a:gd name="T6" fmla="*/ 62 w 63"/>
                <a:gd name="T7" fmla="*/ 22 h 42"/>
                <a:gd name="T8" fmla="*/ 31 w 63"/>
                <a:gd name="T9" fmla="*/ 42 h 42"/>
              </a:gdLst>
              <a:ahLst/>
              <a:cxnLst>
                <a:cxn ang="0">
                  <a:pos x="T0" y="T1"/>
                </a:cxn>
                <a:cxn ang="0">
                  <a:pos x="T2" y="T3"/>
                </a:cxn>
                <a:cxn ang="0">
                  <a:pos x="T4" y="T5"/>
                </a:cxn>
                <a:cxn ang="0">
                  <a:pos x="T6" y="T7"/>
                </a:cxn>
                <a:cxn ang="0">
                  <a:pos x="T8" y="T9"/>
                </a:cxn>
              </a:cxnLst>
              <a:rect l="0" t="0" r="r" b="b"/>
              <a:pathLst>
                <a:path w="63" h="42">
                  <a:moveTo>
                    <a:pt x="31" y="42"/>
                  </a:moveTo>
                  <a:cubicBezTo>
                    <a:pt x="15" y="42"/>
                    <a:pt x="0" y="41"/>
                    <a:pt x="0" y="21"/>
                  </a:cubicBezTo>
                  <a:cubicBezTo>
                    <a:pt x="0" y="1"/>
                    <a:pt x="17" y="0"/>
                    <a:pt x="33" y="1"/>
                  </a:cubicBezTo>
                  <a:cubicBezTo>
                    <a:pt x="48" y="1"/>
                    <a:pt x="63" y="3"/>
                    <a:pt x="62" y="22"/>
                  </a:cubicBezTo>
                  <a:cubicBezTo>
                    <a:pt x="61" y="42"/>
                    <a:pt x="45" y="42"/>
                    <a:pt x="31"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 name="Freeform 20"/>
            <p:cNvSpPr>
              <a:spLocks/>
            </p:cNvSpPr>
            <p:nvPr/>
          </p:nvSpPr>
          <p:spPr bwMode="auto">
            <a:xfrm>
              <a:off x="3200401" y="-1341438"/>
              <a:ext cx="138113" cy="93663"/>
            </a:xfrm>
            <a:custGeom>
              <a:avLst/>
              <a:gdLst>
                <a:gd name="T0" fmla="*/ 32 w 64"/>
                <a:gd name="T1" fmla="*/ 42 h 43"/>
                <a:gd name="T2" fmla="*/ 1 w 64"/>
                <a:gd name="T3" fmla="*/ 23 h 43"/>
                <a:gd name="T4" fmla="*/ 32 w 64"/>
                <a:gd name="T5" fmla="*/ 1 h 43"/>
                <a:gd name="T6" fmla="*/ 63 w 64"/>
                <a:gd name="T7" fmla="*/ 22 h 43"/>
                <a:gd name="T8" fmla="*/ 32 w 64"/>
                <a:gd name="T9" fmla="*/ 42 h 43"/>
              </a:gdLst>
              <a:ahLst/>
              <a:cxnLst>
                <a:cxn ang="0">
                  <a:pos x="T0" y="T1"/>
                </a:cxn>
                <a:cxn ang="0">
                  <a:pos x="T2" y="T3"/>
                </a:cxn>
                <a:cxn ang="0">
                  <a:pos x="T4" y="T5"/>
                </a:cxn>
                <a:cxn ang="0">
                  <a:pos x="T6" y="T7"/>
                </a:cxn>
                <a:cxn ang="0">
                  <a:pos x="T8" y="T9"/>
                </a:cxn>
              </a:cxnLst>
              <a:rect l="0" t="0" r="r" b="b"/>
              <a:pathLst>
                <a:path w="64" h="43">
                  <a:moveTo>
                    <a:pt x="32" y="42"/>
                  </a:moveTo>
                  <a:cubicBezTo>
                    <a:pt x="17" y="43"/>
                    <a:pt x="2" y="41"/>
                    <a:pt x="1" y="23"/>
                  </a:cubicBezTo>
                  <a:cubicBezTo>
                    <a:pt x="0" y="2"/>
                    <a:pt x="16" y="0"/>
                    <a:pt x="32" y="1"/>
                  </a:cubicBezTo>
                  <a:cubicBezTo>
                    <a:pt x="48" y="1"/>
                    <a:pt x="64" y="1"/>
                    <a:pt x="63" y="22"/>
                  </a:cubicBezTo>
                  <a:cubicBezTo>
                    <a:pt x="63" y="42"/>
                    <a:pt x="47" y="43"/>
                    <a:pt x="32"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 name="Freeform 21"/>
            <p:cNvSpPr>
              <a:spLocks/>
            </p:cNvSpPr>
            <p:nvPr/>
          </p:nvSpPr>
          <p:spPr bwMode="auto">
            <a:xfrm>
              <a:off x="1965326" y="-2628900"/>
              <a:ext cx="88900" cy="138113"/>
            </a:xfrm>
            <a:custGeom>
              <a:avLst/>
              <a:gdLst>
                <a:gd name="T0" fmla="*/ 41 w 41"/>
                <a:gd name="T1" fmla="*/ 31 h 64"/>
                <a:gd name="T2" fmla="*/ 20 w 41"/>
                <a:gd name="T3" fmla="*/ 63 h 64"/>
                <a:gd name="T4" fmla="*/ 0 w 41"/>
                <a:gd name="T5" fmla="*/ 32 h 64"/>
                <a:gd name="T6" fmla="*/ 20 w 41"/>
                <a:gd name="T7" fmla="*/ 1 h 64"/>
                <a:gd name="T8" fmla="*/ 41 w 41"/>
                <a:gd name="T9" fmla="*/ 31 h 64"/>
              </a:gdLst>
              <a:ahLst/>
              <a:cxnLst>
                <a:cxn ang="0">
                  <a:pos x="T0" y="T1"/>
                </a:cxn>
                <a:cxn ang="0">
                  <a:pos x="T2" y="T3"/>
                </a:cxn>
                <a:cxn ang="0">
                  <a:pos x="T4" y="T5"/>
                </a:cxn>
                <a:cxn ang="0">
                  <a:pos x="T6" y="T7"/>
                </a:cxn>
                <a:cxn ang="0">
                  <a:pos x="T8" y="T9"/>
                </a:cxn>
              </a:cxnLst>
              <a:rect l="0" t="0" r="r" b="b"/>
              <a:pathLst>
                <a:path w="41" h="64">
                  <a:moveTo>
                    <a:pt x="41" y="31"/>
                  </a:moveTo>
                  <a:cubicBezTo>
                    <a:pt x="41" y="47"/>
                    <a:pt x="41" y="64"/>
                    <a:pt x="20" y="63"/>
                  </a:cubicBezTo>
                  <a:cubicBezTo>
                    <a:pt x="0" y="62"/>
                    <a:pt x="0" y="47"/>
                    <a:pt x="0" y="32"/>
                  </a:cubicBezTo>
                  <a:cubicBezTo>
                    <a:pt x="0" y="17"/>
                    <a:pt x="1" y="1"/>
                    <a:pt x="20" y="1"/>
                  </a:cubicBezTo>
                  <a:cubicBezTo>
                    <a:pt x="40" y="0"/>
                    <a:pt x="41" y="16"/>
                    <a:pt x="41"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 name="Freeform 22"/>
            <p:cNvSpPr>
              <a:spLocks/>
            </p:cNvSpPr>
            <p:nvPr/>
          </p:nvSpPr>
          <p:spPr bwMode="auto">
            <a:xfrm>
              <a:off x="4486276" y="-2625725"/>
              <a:ext cx="88900" cy="134938"/>
            </a:xfrm>
            <a:custGeom>
              <a:avLst/>
              <a:gdLst>
                <a:gd name="T0" fmla="*/ 0 w 42"/>
                <a:gd name="T1" fmla="*/ 30 h 63"/>
                <a:gd name="T2" fmla="*/ 20 w 42"/>
                <a:gd name="T3" fmla="*/ 0 h 63"/>
                <a:gd name="T4" fmla="*/ 41 w 42"/>
                <a:gd name="T5" fmla="*/ 32 h 63"/>
                <a:gd name="T6" fmla="*/ 20 w 42"/>
                <a:gd name="T7" fmla="*/ 62 h 63"/>
                <a:gd name="T8" fmla="*/ 0 w 42"/>
                <a:gd name="T9" fmla="*/ 30 h 63"/>
              </a:gdLst>
              <a:ahLst/>
              <a:cxnLst>
                <a:cxn ang="0">
                  <a:pos x="T0" y="T1"/>
                </a:cxn>
                <a:cxn ang="0">
                  <a:pos x="T2" y="T3"/>
                </a:cxn>
                <a:cxn ang="0">
                  <a:pos x="T4" y="T5"/>
                </a:cxn>
                <a:cxn ang="0">
                  <a:pos x="T6" y="T7"/>
                </a:cxn>
                <a:cxn ang="0">
                  <a:pos x="T8" y="T9"/>
                </a:cxn>
              </a:cxnLst>
              <a:rect l="0" t="0" r="r" b="b"/>
              <a:pathLst>
                <a:path w="42" h="63">
                  <a:moveTo>
                    <a:pt x="0" y="30"/>
                  </a:moveTo>
                  <a:cubicBezTo>
                    <a:pt x="0" y="15"/>
                    <a:pt x="1" y="0"/>
                    <a:pt x="20" y="0"/>
                  </a:cubicBezTo>
                  <a:cubicBezTo>
                    <a:pt x="42" y="0"/>
                    <a:pt x="41" y="17"/>
                    <a:pt x="41" y="32"/>
                  </a:cubicBezTo>
                  <a:cubicBezTo>
                    <a:pt x="41" y="48"/>
                    <a:pt x="39" y="63"/>
                    <a:pt x="20" y="62"/>
                  </a:cubicBezTo>
                  <a:cubicBezTo>
                    <a:pt x="0" y="61"/>
                    <a:pt x="0" y="45"/>
                    <a:pt x="0" y="3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71053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F9D6B91-CC89-6243-9367-665A5E77C6BA}"/>
              </a:ext>
            </a:extLst>
          </p:cNvPr>
          <p:cNvSpPr>
            <a:spLocks noGrp="1"/>
          </p:cNvSpPr>
          <p:nvPr>
            <p:ph type="sldNum" sz="quarter" idx="4"/>
          </p:nvPr>
        </p:nvSpPr>
        <p:spPr>
          <a:xfrm>
            <a:off x="11605846" y="6569111"/>
            <a:ext cx="483448" cy="274324"/>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r>
              <a:rPr lang="en-US" dirty="0"/>
              <a:t>0</a:t>
            </a:r>
            <a:fld id="{DF4F9C9C-BF1B-1D48-A1E3-EB2A40351E54}" type="slidenum">
              <a:rPr lang="en-US" smtClean="0"/>
              <a:pPr/>
              <a:t>4</a:t>
            </a:fld>
            <a:endParaRPr lang="en-US" dirty="0"/>
          </a:p>
        </p:txBody>
      </p:sp>
      <p:sp>
        <p:nvSpPr>
          <p:cNvPr id="3" name="Title 1">
            <a:extLst>
              <a:ext uri="{FF2B5EF4-FFF2-40B4-BE49-F238E27FC236}">
                <a16:creationId xmlns:a16="http://schemas.microsoft.com/office/drawing/2014/main" id="{2CD85F0E-D86A-3849-BDC6-1F5F3911F935}"/>
              </a:ext>
            </a:extLst>
          </p:cNvPr>
          <p:cNvSpPr txBox="1">
            <a:spLocks/>
          </p:cNvSpPr>
          <p:nvPr/>
        </p:nvSpPr>
        <p:spPr>
          <a:xfrm>
            <a:off x="705749" y="307757"/>
            <a:ext cx="7192925" cy="586284"/>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3600" b="1" dirty="0">
                <a:solidFill>
                  <a:srgbClr val="0064E0"/>
                </a:solidFill>
                <a:ea typeface="Montserrat"/>
                <a:sym typeface="Montserrat"/>
              </a:rPr>
              <a:t>Search Engines</a:t>
            </a:r>
          </a:p>
        </p:txBody>
      </p:sp>
      <p:sp>
        <p:nvSpPr>
          <p:cNvPr id="6" name="Footer Placeholder 5">
            <a:extLst>
              <a:ext uri="{FF2B5EF4-FFF2-40B4-BE49-F238E27FC236}">
                <a16:creationId xmlns:a16="http://schemas.microsoft.com/office/drawing/2014/main" id="{B8C2E814-8C82-4DB1-A66D-42C67B62CA9F}"/>
              </a:ext>
            </a:extLst>
          </p:cNvPr>
          <p:cNvSpPr>
            <a:spLocks noGrp="1"/>
          </p:cNvSpPr>
          <p:nvPr>
            <p:ph type="ftr" sz="quarter" idx="3"/>
          </p:nvPr>
        </p:nvSpPr>
        <p:spPr/>
        <p:txBody>
          <a:bodyPr/>
          <a:lstStyle/>
          <a:p>
            <a:pPr lvl="0">
              <a:defRPr/>
            </a:pPr>
            <a:endParaRPr lang="en-US" dirty="0">
              <a:solidFill>
                <a:prstClr val="white"/>
              </a:solidFill>
            </a:endParaRPr>
          </a:p>
        </p:txBody>
      </p:sp>
      <p:sp>
        <p:nvSpPr>
          <p:cNvPr id="10" name="Rectangle 9">
            <a:extLst>
              <a:ext uri="{FF2B5EF4-FFF2-40B4-BE49-F238E27FC236}">
                <a16:creationId xmlns:a16="http://schemas.microsoft.com/office/drawing/2014/main" id="{CFA618A6-1C85-443E-9D24-2D993286D75D}"/>
              </a:ext>
            </a:extLst>
          </p:cNvPr>
          <p:cNvSpPr/>
          <p:nvPr/>
        </p:nvSpPr>
        <p:spPr>
          <a:xfrm>
            <a:off x="839788" y="894041"/>
            <a:ext cx="1345316" cy="116262"/>
          </a:xfrm>
          <a:prstGeom prst="rect">
            <a:avLst/>
          </a:prstGeom>
          <a:solidFill>
            <a:srgbClr val="006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277F09E-E3A2-43C4-8B65-23FBBC31C254}"/>
              </a:ext>
            </a:extLst>
          </p:cNvPr>
          <p:cNvSpPr/>
          <p:nvPr/>
        </p:nvSpPr>
        <p:spPr>
          <a:xfrm>
            <a:off x="613149" y="1073783"/>
            <a:ext cx="10590213" cy="1201867"/>
          </a:xfrm>
          <a:prstGeom prst="rect">
            <a:avLst/>
          </a:prstGeom>
        </p:spPr>
        <p:txBody>
          <a:bodyPr wrap="square">
            <a:spAutoFit/>
          </a:bodyPr>
          <a:lstStyle/>
          <a:p>
            <a:pPr marL="126997" defTabSz="1219170">
              <a:lnSpc>
                <a:spcPct val="115000"/>
              </a:lnSpc>
              <a:spcAft>
                <a:spcPts val="1200"/>
              </a:spcAft>
              <a:buClr>
                <a:schemeClr val="tx1"/>
              </a:buClr>
              <a:buSzPct val="100000"/>
            </a:pPr>
            <a:r>
              <a:rPr lang="en-US" kern="0" dirty="0">
                <a:latin typeface="Arial" panose="020B0604020202020204" pitchFamily="34" charset="0"/>
                <a:ea typeface="Montserrat"/>
                <a:cs typeface="Arial" panose="020B0604020202020204" pitchFamily="34" charset="0"/>
                <a:sym typeface="Montserrat"/>
              </a:rPr>
              <a:t>In pairs, select one of the below words. If you were a search engine, what type of results would you return for your word? </a:t>
            </a:r>
          </a:p>
          <a:p>
            <a:pPr marL="126997" defTabSz="1219170">
              <a:lnSpc>
                <a:spcPct val="115000"/>
              </a:lnSpc>
              <a:spcAft>
                <a:spcPts val="1800"/>
              </a:spcAft>
              <a:buClr>
                <a:schemeClr val="tx1"/>
              </a:buClr>
              <a:buSzPct val="100000"/>
            </a:pPr>
            <a:r>
              <a:rPr lang="en-US" kern="0" dirty="0">
                <a:latin typeface="Arial" panose="020B0604020202020204" pitchFamily="34" charset="0"/>
                <a:ea typeface="Montserrat"/>
                <a:cs typeface="Arial" panose="020B0604020202020204" pitchFamily="34" charset="0"/>
                <a:sym typeface="Montserrat"/>
              </a:rPr>
              <a:t>What suggestions for further information would you also provide? </a:t>
            </a:r>
          </a:p>
        </p:txBody>
      </p:sp>
      <p:graphicFrame>
        <p:nvGraphicFramePr>
          <p:cNvPr id="9" name="Table 8">
            <a:extLst>
              <a:ext uri="{FF2B5EF4-FFF2-40B4-BE49-F238E27FC236}">
                <a16:creationId xmlns:a16="http://schemas.microsoft.com/office/drawing/2014/main" id="{24C30501-0B8A-41C7-BF11-309AFAAEC886}"/>
              </a:ext>
            </a:extLst>
          </p:cNvPr>
          <p:cNvGraphicFramePr>
            <a:graphicFrameLocks noGrp="1"/>
          </p:cNvGraphicFramePr>
          <p:nvPr>
            <p:extLst>
              <p:ext uri="{D42A27DB-BD31-4B8C-83A1-F6EECF244321}">
                <p14:modId xmlns:p14="http://schemas.microsoft.com/office/powerpoint/2010/main" val="520551306"/>
              </p:ext>
            </p:extLst>
          </p:nvPr>
        </p:nvGraphicFramePr>
        <p:xfrm>
          <a:off x="839788" y="2559369"/>
          <a:ext cx="10584426" cy="3485823"/>
        </p:xfrm>
        <a:graphic>
          <a:graphicData uri="http://schemas.openxmlformats.org/drawingml/2006/table">
            <a:tbl>
              <a:tblPr/>
              <a:tblGrid>
                <a:gridCol w="1849706">
                  <a:extLst>
                    <a:ext uri="{9D8B030D-6E8A-4147-A177-3AD203B41FA5}">
                      <a16:colId xmlns:a16="http://schemas.microsoft.com/office/drawing/2014/main" val="1715906266"/>
                    </a:ext>
                  </a:extLst>
                </a:gridCol>
                <a:gridCol w="3306192">
                  <a:extLst>
                    <a:ext uri="{9D8B030D-6E8A-4147-A177-3AD203B41FA5}">
                      <a16:colId xmlns:a16="http://schemas.microsoft.com/office/drawing/2014/main" val="1110484120"/>
                    </a:ext>
                  </a:extLst>
                </a:gridCol>
                <a:gridCol w="5428528">
                  <a:extLst>
                    <a:ext uri="{9D8B030D-6E8A-4147-A177-3AD203B41FA5}">
                      <a16:colId xmlns:a16="http://schemas.microsoft.com/office/drawing/2014/main" val="1853382853"/>
                    </a:ext>
                  </a:extLst>
                </a:gridCol>
              </a:tblGrid>
              <a:tr h="365380">
                <a:tc>
                  <a:txBody>
                    <a:bodyPr/>
                    <a:lstStyle/>
                    <a:p>
                      <a:pPr rtl="0" fontAlgn="t">
                        <a:spcBef>
                          <a:spcPts val="0"/>
                        </a:spcBef>
                        <a:spcAft>
                          <a:spcPts val="0"/>
                        </a:spcAft>
                      </a:pPr>
                      <a:r>
                        <a:rPr lang="en-GB" sz="1800" b="1" i="0" u="none" strike="noStrike" dirty="0">
                          <a:solidFill>
                            <a:schemeClr val="bg1"/>
                          </a:solidFill>
                          <a:effectLst/>
                          <a:latin typeface="Arial" panose="020B0604020202020204" pitchFamily="34" charset="0"/>
                          <a:cs typeface="Arial" panose="020B0604020202020204" pitchFamily="34" charset="0"/>
                        </a:rPr>
                        <a:t>Search word</a:t>
                      </a:r>
                      <a:endParaRPr lang="en-GB" sz="2800" b="1" dirty="0">
                        <a:solidFill>
                          <a:schemeClr val="bg1"/>
                        </a:solidFill>
                        <a:effectLst/>
                        <a:latin typeface="Arial" panose="020B0604020202020204" pitchFamily="34" charset="0"/>
                        <a:cs typeface="Arial" panose="020B0604020202020204" pitchFamily="34" charset="0"/>
                      </a:endParaRPr>
                    </a:p>
                  </a:txBody>
                  <a:tcPr marL="25200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64DF"/>
                    </a:solidFill>
                  </a:tcPr>
                </a:tc>
                <a:tc>
                  <a:txBody>
                    <a:bodyPr/>
                    <a:lstStyle/>
                    <a:p>
                      <a:pPr rtl="0" fontAlgn="t">
                        <a:spcBef>
                          <a:spcPts val="0"/>
                        </a:spcBef>
                        <a:spcAft>
                          <a:spcPts val="0"/>
                        </a:spcAft>
                      </a:pPr>
                      <a:r>
                        <a:rPr lang="en-GB" sz="1800" b="1" i="0" u="none" strike="noStrike" dirty="0">
                          <a:solidFill>
                            <a:schemeClr val="bg1"/>
                          </a:solidFill>
                          <a:effectLst/>
                          <a:latin typeface="Arial" panose="020B0604020202020204" pitchFamily="34" charset="0"/>
                          <a:cs typeface="Arial" panose="020B0604020202020204" pitchFamily="34" charset="0"/>
                        </a:rPr>
                        <a:t>Search results</a:t>
                      </a:r>
                      <a:endParaRPr lang="en-GB" sz="2800" b="1" dirty="0">
                        <a:solidFill>
                          <a:schemeClr val="bg1"/>
                        </a:solidFill>
                        <a:effectLst/>
                        <a:latin typeface="Arial" panose="020B0604020202020204" pitchFamily="34" charset="0"/>
                        <a:cs typeface="Arial" panose="020B0604020202020204" pitchFamily="34" charset="0"/>
                      </a:endParaRPr>
                    </a:p>
                  </a:txBody>
                  <a:tcPr marL="25200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64DF"/>
                    </a:solidFill>
                  </a:tcPr>
                </a:tc>
                <a:tc>
                  <a:txBody>
                    <a:bodyPr/>
                    <a:lstStyle/>
                    <a:p>
                      <a:pPr rtl="0" fontAlgn="t">
                        <a:spcBef>
                          <a:spcPts val="0"/>
                        </a:spcBef>
                        <a:spcAft>
                          <a:spcPts val="0"/>
                        </a:spcAft>
                      </a:pPr>
                      <a:r>
                        <a:rPr lang="en-GB" sz="1800" b="1" i="0" u="none" strike="noStrike" dirty="0">
                          <a:solidFill>
                            <a:schemeClr val="bg1"/>
                          </a:solidFill>
                          <a:effectLst/>
                          <a:latin typeface="Arial" panose="020B0604020202020204" pitchFamily="34" charset="0"/>
                          <a:cs typeface="Arial" panose="020B0604020202020204" pitchFamily="34" charset="0"/>
                        </a:rPr>
                        <a:t>Suggestions for more links</a:t>
                      </a:r>
                      <a:endParaRPr lang="en-GB" sz="2800" b="1" dirty="0">
                        <a:solidFill>
                          <a:schemeClr val="bg1"/>
                        </a:solidFill>
                        <a:effectLst/>
                        <a:latin typeface="Arial" panose="020B0604020202020204" pitchFamily="34" charset="0"/>
                        <a:cs typeface="Arial" panose="020B0604020202020204" pitchFamily="34" charset="0"/>
                      </a:endParaRPr>
                    </a:p>
                  </a:txBody>
                  <a:tcPr marL="25200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64DF"/>
                    </a:solidFill>
                  </a:tcPr>
                </a:tc>
                <a:extLst>
                  <a:ext uri="{0D108BD9-81ED-4DB2-BD59-A6C34878D82A}">
                    <a16:rowId xmlns:a16="http://schemas.microsoft.com/office/drawing/2014/main" val="2116370406"/>
                  </a:ext>
                </a:extLst>
              </a:tr>
              <a:tr h="1047423">
                <a:tc>
                  <a:txBody>
                    <a:bodyPr/>
                    <a:lstStyle/>
                    <a:p>
                      <a:pPr rtl="0" fontAlgn="t">
                        <a:spcBef>
                          <a:spcPts val="0"/>
                        </a:spcBef>
                        <a:spcAft>
                          <a:spcPts val="0"/>
                        </a:spcAft>
                      </a:pPr>
                      <a:r>
                        <a:rPr lang="en-GB" sz="1600" b="1" i="0" u="none" strike="noStrike" dirty="0">
                          <a:solidFill>
                            <a:srgbClr val="000000"/>
                          </a:solidFill>
                          <a:effectLst/>
                          <a:latin typeface="Arial" panose="020B0604020202020204" pitchFamily="34" charset="0"/>
                          <a:cs typeface="Arial" panose="020B0604020202020204" pitchFamily="34" charset="0"/>
                        </a:rPr>
                        <a:t>Pool</a:t>
                      </a:r>
                      <a:endParaRPr lang="en-GB" sz="2400" dirty="0">
                        <a:effectLst/>
                        <a:latin typeface="Arial" panose="020B0604020202020204" pitchFamily="34" charset="0"/>
                        <a:cs typeface="Arial" panose="020B0604020202020204" pitchFamily="34" charset="0"/>
                      </a:endParaRPr>
                    </a:p>
                  </a:txBody>
                  <a:tcPr marL="25200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Definitions, photos, videos, locations of swimming pools and billiard halls </a:t>
                      </a:r>
                      <a:endParaRPr lang="en-US" sz="2400" dirty="0">
                        <a:effectLst/>
                        <a:latin typeface="Arial" panose="020B0604020202020204" pitchFamily="34" charset="0"/>
                        <a:cs typeface="Arial" panose="020B0604020202020204" pitchFamily="34" charset="0"/>
                      </a:endParaRPr>
                    </a:p>
                  </a:txBody>
                  <a:tcPr marL="25200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Schools for swim lessons or billiards coaching, where to buy a pool table or billiards equipment, where to buy a swimming costume</a:t>
                      </a:r>
                      <a:endParaRPr lang="en-US" sz="2400" dirty="0">
                        <a:effectLst/>
                        <a:latin typeface="Arial" panose="020B0604020202020204" pitchFamily="34" charset="0"/>
                        <a:cs typeface="Arial" panose="020B0604020202020204" pitchFamily="34" charset="0"/>
                      </a:endParaRPr>
                    </a:p>
                  </a:txBody>
                  <a:tcPr marL="25200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1113971"/>
                  </a:ext>
                </a:extLst>
              </a:tr>
              <a:tr h="462815">
                <a:tc>
                  <a:txBody>
                    <a:bodyPr/>
                    <a:lstStyle/>
                    <a:p>
                      <a:pPr rtl="0" fontAlgn="t">
                        <a:spcBef>
                          <a:spcPts val="0"/>
                        </a:spcBef>
                        <a:spcAft>
                          <a:spcPts val="0"/>
                        </a:spcAft>
                      </a:pPr>
                      <a:r>
                        <a:rPr lang="en-GB" sz="1600" b="1" i="0" u="none" strike="noStrike" dirty="0">
                          <a:solidFill>
                            <a:srgbClr val="000000"/>
                          </a:solidFill>
                          <a:effectLst/>
                          <a:latin typeface="Arial" panose="020B0604020202020204" pitchFamily="34" charset="0"/>
                          <a:cs typeface="Arial" panose="020B0604020202020204" pitchFamily="34" charset="0"/>
                        </a:rPr>
                        <a:t>Pizza</a:t>
                      </a:r>
                      <a:endParaRPr lang="en-GB" sz="2400" dirty="0">
                        <a:effectLst/>
                        <a:latin typeface="Arial" panose="020B0604020202020204" pitchFamily="34" charset="0"/>
                        <a:cs typeface="Arial" panose="020B0604020202020204" pitchFamily="34" charset="0"/>
                      </a:endParaRPr>
                    </a:p>
                  </a:txBody>
                  <a:tcPr marL="25200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GB" sz="2800" dirty="0">
                        <a:effectLst/>
                        <a:latin typeface="Arial" panose="020B0604020202020204" pitchFamily="34" charset="0"/>
                        <a:cs typeface="Arial" panose="020B0604020202020204" pitchFamily="34" charset="0"/>
                      </a:endParaRPr>
                    </a:p>
                  </a:txBody>
                  <a:tcPr marL="25200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GB" sz="2800" dirty="0">
                        <a:effectLst/>
                        <a:latin typeface="Arial" panose="020B0604020202020204" pitchFamily="34" charset="0"/>
                        <a:cs typeface="Arial" panose="020B0604020202020204" pitchFamily="34" charset="0"/>
                      </a:endParaRPr>
                    </a:p>
                  </a:txBody>
                  <a:tcPr marL="25200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3139074"/>
                  </a:ext>
                </a:extLst>
              </a:tr>
              <a:tr h="462815">
                <a:tc>
                  <a:txBody>
                    <a:bodyPr/>
                    <a:lstStyle/>
                    <a:p>
                      <a:pPr rtl="0" fontAlgn="t">
                        <a:spcBef>
                          <a:spcPts val="0"/>
                        </a:spcBef>
                        <a:spcAft>
                          <a:spcPts val="0"/>
                        </a:spcAft>
                      </a:pPr>
                      <a:r>
                        <a:rPr lang="en-GB" sz="1600" b="1" i="0" u="none" strike="noStrike" dirty="0">
                          <a:solidFill>
                            <a:srgbClr val="000000"/>
                          </a:solidFill>
                          <a:effectLst/>
                          <a:latin typeface="Arial" panose="020B0604020202020204" pitchFamily="34" charset="0"/>
                          <a:cs typeface="Arial" panose="020B0604020202020204" pitchFamily="34" charset="0"/>
                        </a:rPr>
                        <a:t>Diwali</a:t>
                      </a:r>
                      <a:endParaRPr lang="en-GB" sz="2400" dirty="0">
                        <a:effectLst/>
                        <a:latin typeface="Arial" panose="020B0604020202020204" pitchFamily="34" charset="0"/>
                        <a:cs typeface="Arial" panose="020B0604020202020204" pitchFamily="34" charset="0"/>
                      </a:endParaRPr>
                    </a:p>
                  </a:txBody>
                  <a:tcPr marL="25200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GB" sz="2800" dirty="0">
                        <a:effectLst/>
                        <a:latin typeface="Arial" panose="020B0604020202020204" pitchFamily="34" charset="0"/>
                        <a:cs typeface="Arial" panose="020B0604020202020204" pitchFamily="34" charset="0"/>
                      </a:endParaRPr>
                    </a:p>
                  </a:txBody>
                  <a:tcPr marL="25200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GB" sz="2800" dirty="0">
                        <a:effectLst/>
                        <a:latin typeface="Arial" panose="020B0604020202020204" pitchFamily="34" charset="0"/>
                        <a:cs typeface="Arial" panose="020B0604020202020204" pitchFamily="34" charset="0"/>
                      </a:endParaRPr>
                    </a:p>
                  </a:txBody>
                  <a:tcPr marL="25200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4697033"/>
                  </a:ext>
                </a:extLst>
              </a:tr>
              <a:tr h="462815">
                <a:tc>
                  <a:txBody>
                    <a:bodyPr/>
                    <a:lstStyle/>
                    <a:p>
                      <a:pPr rtl="0" fontAlgn="t">
                        <a:spcBef>
                          <a:spcPts val="0"/>
                        </a:spcBef>
                        <a:spcAft>
                          <a:spcPts val="0"/>
                        </a:spcAft>
                      </a:pPr>
                      <a:r>
                        <a:rPr lang="en-GB" sz="1600" b="1" i="0" u="none" strike="noStrike" dirty="0">
                          <a:solidFill>
                            <a:srgbClr val="000000"/>
                          </a:solidFill>
                          <a:effectLst/>
                          <a:latin typeface="Arial" panose="020B0604020202020204" pitchFamily="34" charset="0"/>
                          <a:cs typeface="Arial" panose="020B0604020202020204" pitchFamily="34" charset="0"/>
                        </a:rPr>
                        <a:t>Dance</a:t>
                      </a:r>
                      <a:endParaRPr lang="en-GB" sz="2400" dirty="0">
                        <a:effectLst/>
                        <a:latin typeface="Arial" panose="020B0604020202020204" pitchFamily="34" charset="0"/>
                        <a:cs typeface="Arial" panose="020B0604020202020204" pitchFamily="34" charset="0"/>
                      </a:endParaRPr>
                    </a:p>
                  </a:txBody>
                  <a:tcPr marL="25200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GB" sz="2800" dirty="0">
                        <a:effectLst/>
                        <a:latin typeface="Arial" panose="020B0604020202020204" pitchFamily="34" charset="0"/>
                        <a:cs typeface="Arial" panose="020B0604020202020204" pitchFamily="34" charset="0"/>
                      </a:endParaRPr>
                    </a:p>
                  </a:txBody>
                  <a:tcPr marL="25200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GB" sz="2800" dirty="0">
                        <a:effectLst/>
                        <a:latin typeface="Arial" panose="020B0604020202020204" pitchFamily="34" charset="0"/>
                        <a:cs typeface="Arial" panose="020B0604020202020204" pitchFamily="34" charset="0"/>
                      </a:endParaRPr>
                    </a:p>
                  </a:txBody>
                  <a:tcPr marL="25200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9724017"/>
                  </a:ext>
                </a:extLst>
              </a:tr>
              <a:tr h="462815">
                <a:tc>
                  <a:txBody>
                    <a:bodyPr/>
                    <a:lstStyle/>
                    <a:p>
                      <a:pPr rtl="0" fontAlgn="t">
                        <a:spcBef>
                          <a:spcPts val="0"/>
                        </a:spcBef>
                        <a:spcAft>
                          <a:spcPts val="0"/>
                        </a:spcAft>
                      </a:pPr>
                      <a:r>
                        <a:rPr lang="en-GB" sz="1600" b="1" i="0" u="none" strike="noStrike" dirty="0">
                          <a:solidFill>
                            <a:srgbClr val="000000"/>
                          </a:solidFill>
                          <a:effectLst/>
                          <a:latin typeface="Arial" panose="020B0604020202020204" pitchFamily="34" charset="0"/>
                          <a:cs typeface="Arial" panose="020B0604020202020204" pitchFamily="34" charset="0"/>
                        </a:rPr>
                        <a:t>School</a:t>
                      </a:r>
                      <a:endParaRPr lang="en-GB" sz="2400" dirty="0">
                        <a:effectLst/>
                        <a:latin typeface="Arial" panose="020B0604020202020204" pitchFamily="34" charset="0"/>
                        <a:cs typeface="Arial" panose="020B0604020202020204" pitchFamily="34" charset="0"/>
                      </a:endParaRPr>
                    </a:p>
                  </a:txBody>
                  <a:tcPr marL="252000" marR="6858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GB" sz="2800" dirty="0">
                        <a:effectLst/>
                        <a:latin typeface="Arial" panose="020B0604020202020204" pitchFamily="34" charset="0"/>
                        <a:cs typeface="Arial" panose="020B0604020202020204" pitchFamily="34" charset="0"/>
                      </a:endParaRPr>
                    </a:p>
                  </a:txBody>
                  <a:tcPr marL="25200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GB" sz="2800" dirty="0">
                        <a:effectLst/>
                        <a:latin typeface="Arial" panose="020B0604020202020204" pitchFamily="34" charset="0"/>
                        <a:cs typeface="Arial" panose="020B0604020202020204" pitchFamily="34" charset="0"/>
                      </a:endParaRPr>
                    </a:p>
                  </a:txBody>
                  <a:tcPr marL="25200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7935477"/>
                  </a:ext>
                </a:extLst>
              </a:tr>
            </a:tbl>
          </a:graphicData>
        </a:graphic>
      </p:graphicFrame>
    </p:spTree>
    <p:extLst>
      <p:ext uri="{BB962C8B-B14F-4D97-AF65-F5344CB8AC3E}">
        <p14:creationId xmlns:p14="http://schemas.microsoft.com/office/powerpoint/2010/main" val="159155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AA8C-36E8-4E80-39F4-94A554917808}"/>
              </a:ext>
            </a:extLst>
          </p:cNvPr>
          <p:cNvSpPr>
            <a:spLocks noGrp="1"/>
          </p:cNvSpPr>
          <p:nvPr>
            <p:ph type="ctrTitle"/>
          </p:nvPr>
        </p:nvSpPr>
        <p:spPr>
          <a:xfrm>
            <a:off x="1143000" y="196553"/>
            <a:ext cx="9144000" cy="1074412"/>
          </a:xfrm>
        </p:spPr>
        <p:txBody>
          <a:bodyPr>
            <a:normAutofit/>
          </a:bodyPr>
          <a:lstStyle/>
          <a:p>
            <a:r>
              <a:rPr lang="en-US" sz="3200" b="0" i="0" dirty="0">
                <a:solidFill>
                  <a:schemeClr val="accent1"/>
                </a:solidFill>
                <a:effectLst/>
                <a:latin typeface="Arial Black" panose="020B0A04020102020204" pitchFamily="34" charset="0"/>
              </a:rPr>
              <a:t>Hands-on implementation of algorithms in Python using popular libraries:</a:t>
            </a:r>
            <a:endParaRPr lang="en-US" sz="3200" dirty="0">
              <a:solidFill>
                <a:schemeClr val="accent1"/>
              </a:solidFill>
              <a:latin typeface="Arial Black" panose="020B0A04020102020204" pitchFamily="34" charset="0"/>
            </a:endParaRPr>
          </a:p>
        </p:txBody>
      </p:sp>
      <p:sp>
        <p:nvSpPr>
          <p:cNvPr id="5" name="Subtitle 4">
            <a:extLst>
              <a:ext uri="{FF2B5EF4-FFF2-40B4-BE49-F238E27FC236}">
                <a16:creationId xmlns:a16="http://schemas.microsoft.com/office/drawing/2014/main" id="{889CF622-DE1E-D2F6-5720-EB12C2D9399E}"/>
              </a:ext>
            </a:extLst>
          </p:cNvPr>
          <p:cNvSpPr>
            <a:spLocks noGrp="1"/>
          </p:cNvSpPr>
          <p:nvPr>
            <p:ph type="subTitle" idx="1"/>
          </p:nvPr>
        </p:nvSpPr>
        <p:spPr>
          <a:xfrm>
            <a:off x="555477" y="1452785"/>
            <a:ext cx="11297540" cy="4623275"/>
          </a:xfrm>
        </p:spPr>
        <p:txBody>
          <a:bodyPr numCol="3"/>
          <a:lstStyle/>
          <a:p>
            <a:pPr algn="l"/>
            <a:r>
              <a:rPr lang="en-US" sz="1000" b="1" dirty="0"/>
              <a:t>1. Sorting Algorithms</a:t>
            </a:r>
          </a:p>
          <a:p>
            <a:pPr algn="l"/>
            <a:r>
              <a:rPr lang="en-US" sz="1000" b="1" dirty="0"/>
              <a:t>Example: Quick Sort </a:t>
            </a:r>
          </a:p>
          <a:p>
            <a:pPr algn="l"/>
            <a:r>
              <a:rPr lang="en-US" sz="1000" dirty="0"/>
              <a:t>def quicksort(</a:t>
            </a:r>
            <a:r>
              <a:rPr lang="en-US" sz="1000" dirty="0" err="1"/>
              <a:t>arr</a:t>
            </a:r>
            <a:r>
              <a:rPr lang="en-US" sz="1000" dirty="0"/>
              <a:t>):</a:t>
            </a:r>
          </a:p>
          <a:p>
            <a:pPr algn="l"/>
            <a:r>
              <a:rPr lang="en-US" sz="1000" dirty="0"/>
              <a:t>    if </a:t>
            </a:r>
            <a:r>
              <a:rPr lang="en-US" sz="1000" dirty="0" err="1"/>
              <a:t>len</a:t>
            </a:r>
            <a:r>
              <a:rPr lang="en-US" sz="1000" dirty="0"/>
              <a:t>(</a:t>
            </a:r>
            <a:r>
              <a:rPr lang="en-US" sz="1000" dirty="0" err="1"/>
              <a:t>arr</a:t>
            </a:r>
            <a:r>
              <a:rPr lang="en-US" sz="1000" dirty="0"/>
              <a:t>) &lt;= 1:</a:t>
            </a:r>
          </a:p>
          <a:p>
            <a:pPr algn="l"/>
            <a:r>
              <a:rPr lang="en-US" sz="1000" dirty="0"/>
              <a:t>        return </a:t>
            </a:r>
            <a:r>
              <a:rPr lang="en-US" sz="1000" dirty="0" err="1"/>
              <a:t>arr</a:t>
            </a:r>
            <a:endParaRPr lang="en-US" sz="1000" dirty="0"/>
          </a:p>
          <a:p>
            <a:pPr algn="l"/>
            <a:r>
              <a:rPr lang="en-US" sz="1000" dirty="0"/>
              <a:t>    pivot = </a:t>
            </a:r>
            <a:r>
              <a:rPr lang="en-US" sz="1000" dirty="0" err="1"/>
              <a:t>arr</a:t>
            </a:r>
            <a:r>
              <a:rPr lang="en-US" sz="1000" dirty="0"/>
              <a:t>[</a:t>
            </a:r>
            <a:r>
              <a:rPr lang="en-US" sz="1000" dirty="0" err="1"/>
              <a:t>len</a:t>
            </a:r>
            <a:r>
              <a:rPr lang="en-US" sz="1000" dirty="0"/>
              <a:t>(</a:t>
            </a:r>
            <a:r>
              <a:rPr lang="en-US" sz="1000" dirty="0" err="1"/>
              <a:t>arr</a:t>
            </a:r>
            <a:r>
              <a:rPr lang="en-US" sz="1000" dirty="0"/>
              <a:t>) // 2]</a:t>
            </a:r>
          </a:p>
          <a:p>
            <a:pPr algn="l"/>
            <a:r>
              <a:rPr lang="en-US" sz="1000" dirty="0"/>
              <a:t>    left = [x for x in </a:t>
            </a:r>
            <a:r>
              <a:rPr lang="en-US" sz="1000" dirty="0" err="1"/>
              <a:t>arr</a:t>
            </a:r>
            <a:r>
              <a:rPr lang="en-US" sz="1000" dirty="0"/>
              <a:t> if x &lt; pivot]</a:t>
            </a:r>
          </a:p>
          <a:p>
            <a:pPr algn="l"/>
            <a:r>
              <a:rPr lang="en-US" sz="1000" dirty="0"/>
              <a:t>    middle = [x for x in </a:t>
            </a:r>
            <a:r>
              <a:rPr lang="en-US" sz="1000" dirty="0" err="1"/>
              <a:t>arr</a:t>
            </a:r>
            <a:r>
              <a:rPr lang="en-US" sz="1000" dirty="0"/>
              <a:t> if x == pivot]</a:t>
            </a:r>
          </a:p>
          <a:p>
            <a:pPr algn="l"/>
            <a:r>
              <a:rPr lang="en-US" sz="1000" dirty="0"/>
              <a:t>    right = [x for x in </a:t>
            </a:r>
            <a:r>
              <a:rPr lang="en-US" sz="1000" dirty="0" err="1"/>
              <a:t>arr</a:t>
            </a:r>
            <a:r>
              <a:rPr lang="en-US" sz="1000" dirty="0"/>
              <a:t> if x &gt; pivot]</a:t>
            </a:r>
          </a:p>
          <a:p>
            <a:pPr algn="l"/>
            <a:r>
              <a:rPr lang="en-US" sz="1000" dirty="0"/>
              <a:t>    return quicksort(left) + middle + quicksort(right)</a:t>
            </a:r>
          </a:p>
          <a:p>
            <a:pPr algn="l"/>
            <a:endParaRPr lang="en-US" sz="1000" dirty="0"/>
          </a:p>
          <a:p>
            <a:pPr algn="l"/>
            <a:r>
              <a:rPr lang="en-US" sz="1000" dirty="0"/>
              <a:t># Usage</a:t>
            </a:r>
          </a:p>
          <a:p>
            <a:pPr algn="l"/>
            <a:r>
              <a:rPr lang="en-US" sz="1000" dirty="0" err="1"/>
              <a:t>arr</a:t>
            </a:r>
            <a:r>
              <a:rPr lang="en-US" sz="1000" dirty="0"/>
              <a:t> = [3, 6, 8, 10, 1, 2, 1]</a:t>
            </a:r>
          </a:p>
          <a:p>
            <a:pPr algn="l"/>
            <a:r>
              <a:rPr lang="en-US" sz="1000" dirty="0" err="1"/>
              <a:t>sorted_arr</a:t>
            </a:r>
            <a:r>
              <a:rPr lang="en-US" sz="1000" dirty="0"/>
              <a:t> = quicksort(</a:t>
            </a:r>
            <a:r>
              <a:rPr lang="en-US" sz="1000" dirty="0" err="1"/>
              <a:t>arr</a:t>
            </a:r>
            <a:r>
              <a:rPr lang="en-US" sz="1000" dirty="0"/>
              <a:t>)</a:t>
            </a:r>
          </a:p>
          <a:p>
            <a:pPr algn="l"/>
            <a:r>
              <a:rPr lang="en-US" sz="1000" dirty="0"/>
              <a:t>print(</a:t>
            </a:r>
            <a:r>
              <a:rPr lang="en-US" sz="1000" dirty="0" err="1"/>
              <a:t>sorted_arr</a:t>
            </a:r>
            <a:r>
              <a:rPr lang="en-US" sz="1000" dirty="0"/>
              <a:t>)</a:t>
            </a:r>
          </a:p>
          <a:p>
            <a:pPr algn="l"/>
            <a:endParaRPr lang="en-US" sz="1000" dirty="0"/>
          </a:p>
          <a:p>
            <a:pPr algn="l"/>
            <a:endParaRPr lang="en-US" sz="1000" dirty="0"/>
          </a:p>
          <a:p>
            <a:r>
              <a:rPr lang="en-US" sz="900" b="1" dirty="0"/>
              <a:t>2. Searching Algorithms</a:t>
            </a:r>
          </a:p>
          <a:p>
            <a:r>
              <a:rPr lang="en-US" sz="900" b="1" dirty="0"/>
              <a:t>Example: Binary Search</a:t>
            </a:r>
          </a:p>
          <a:p>
            <a:r>
              <a:rPr lang="en-US" sz="900" dirty="0"/>
              <a:t>def </a:t>
            </a:r>
            <a:r>
              <a:rPr lang="en-US" sz="900" dirty="0" err="1"/>
              <a:t>binary_search</a:t>
            </a:r>
            <a:r>
              <a:rPr lang="en-US" sz="900" dirty="0"/>
              <a:t>(</a:t>
            </a:r>
            <a:r>
              <a:rPr lang="en-US" sz="900" dirty="0" err="1"/>
              <a:t>arr</a:t>
            </a:r>
            <a:r>
              <a:rPr lang="en-US" sz="900" dirty="0"/>
              <a:t>, target);</a:t>
            </a:r>
          </a:p>
          <a:p>
            <a:r>
              <a:rPr lang="en-US" sz="900" dirty="0"/>
              <a:t>left, right = 0, </a:t>
            </a:r>
            <a:r>
              <a:rPr lang="en-US" sz="900" dirty="0" err="1"/>
              <a:t>len</a:t>
            </a:r>
            <a:r>
              <a:rPr lang="en-US" sz="900" dirty="0"/>
              <a:t>(</a:t>
            </a:r>
            <a:r>
              <a:rPr lang="en-US" sz="900" dirty="0" err="1"/>
              <a:t>arr</a:t>
            </a:r>
            <a:r>
              <a:rPr lang="en-US" sz="900" dirty="0"/>
              <a:t>) -1</a:t>
            </a:r>
          </a:p>
          <a:p>
            <a:r>
              <a:rPr lang="en-US" sz="900" dirty="0"/>
              <a:t>while left &lt;= right ;</a:t>
            </a:r>
          </a:p>
          <a:p>
            <a:r>
              <a:rPr lang="en-US" sz="900" dirty="0"/>
              <a:t>mid = (left + right) // 2</a:t>
            </a:r>
          </a:p>
          <a:p>
            <a:r>
              <a:rPr lang="en-US" sz="900" dirty="0"/>
              <a:t>if </a:t>
            </a:r>
            <a:r>
              <a:rPr lang="en-US" sz="900" dirty="0" err="1"/>
              <a:t>arr</a:t>
            </a:r>
            <a:r>
              <a:rPr lang="en-US" sz="900" dirty="0"/>
              <a:t>[mid] == target ;</a:t>
            </a:r>
          </a:p>
          <a:p>
            <a:r>
              <a:rPr lang="en-US" sz="900" dirty="0"/>
              <a:t>return mid </a:t>
            </a:r>
          </a:p>
          <a:p>
            <a:r>
              <a:rPr lang="en-US" sz="900" dirty="0" err="1"/>
              <a:t>elif</a:t>
            </a:r>
            <a:r>
              <a:rPr lang="en-US" sz="900" dirty="0"/>
              <a:t> </a:t>
            </a:r>
            <a:r>
              <a:rPr lang="en-US" sz="900" dirty="0" err="1"/>
              <a:t>arr</a:t>
            </a:r>
            <a:r>
              <a:rPr lang="en-US" sz="900" dirty="0"/>
              <a:t>[mid] &lt; target;</a:t>
            </a:r>
          </a:p>
          <a:p>
            <a:r>
              <a:rPr lang="en-US" sz="900" dirty="0"/>
              <a:t>left = mid +1 </a:t>
            </a:r>
          </a:p>
          <a:p>
            <a:r>
              <a:rPr lang="en-US" sz="900" dirty="0"/>
              <a:t>else:</a:t>
            </a:r>
          </a:p>
          <a:p>
            <a:r>
              <a:rPr lang="en-US" sz="900" dirty="0"/>
              <a:t>right = mid -1</a:t>
            </a:r>
          </a:p>
          <a:p>
            <a:r>
              <a:rPr lang="en-US" sz="900" dirty="0"/>
              <a:t>return -1</a:t>
            </a:r>
          </a:p>
          <a:p>
            <a:r>
              <a:rPr lang="en-US" sz="900" dirty="0"/>
              <a:t>#Usage </a:t>
            </a:r>
          </a:p>
          <a:p>
            <a:r>
              <a:rPr lang="en-US" sz="900" dirty="0" err="1"/>
              <a:t>arr</a:t>
            </a:r>
            <a:r>
              <a:rPr lang="en-US" sz="900" dirty="0"/>
              <a:t> = [1,2,3,4,5,6]</a:t>
            </a:r>
          </a:p>
          <a:p>
            <a:r>
              <a:rPr lang="en-US" sz="900" dirty="0"/>
              <a:t>target = 4</a:t>
            </a:r>
          </a:p>
          <a:p>
            <a:r>
              <a:rPr lang="en-US" sz="900" dirty="0"/>
              <a:t>result = </a:t>
            </a:r>
            <a:r>
              <a:rPr lang="en-US" sz="900" dirty="0" err="1"/>
              <a:t>binary_search</a:t>
            </a:r>
            <a:r>
              <a:rPr lang="en-US" sz="900" dirty="0"/>
              <a:t>(</a:t>
            </a:r>
            <a:r>
              <a:rPr lang="en-US" sz="900" dirty="0" err="1"/>
              <a:t>arr</a:t>
            </a:r>
            <a:r>
              <a:rPr lang="en-US" sz="900" dirty="0"/>
              <a:t>, target)</a:t>
            </a:r>
          </a:p>
          <a:p>
            <a:r>
              <a:rPr lang="en-US" sz="900" dirty="0"/>
              <a:t>print(result) output: 3</a:t>
            </a:r>
          </a:p>
          <a:p>
            <a:r>
              <a:rPr lang="en-US" sz="1000" b="1" dirty="0"/>
              <a:t>3.Machine  Learning: Linear Regression</a:t>
            </a:r>
          </a:p>
          <a:p>
            <a:r>
              <a:rPr lang="en-US" sz="900" dirty="0"/>
              <a:t>Import </a:t>
            </a:r>
            <a:r>
              <a:rPr lang="en-US" sz="900" dirty="0" err="1"/>
              <a:t>numpy</a:t>
            </a:r>
            <a:r>
              <a:rPr lang="en-US" sz="900" dirty="0"/>
              <a:t> as np</a:t>
            </a:r>
          </a:p>
          <a:p>
            <a:r>
              <a:rPr lang="en-US" sz="900" dirty="0"/>
              <a:t>from </a:t>
            </a:r>
            <a:r>
              <a:rPr lang="en-US" sz="900" dirty="0" err="1"/>
              <a:t>sklearn.linear_model</a:t>
            </a:r>
            <a:r>
              <a:rPr lang="en-US" sz="900" dirty="0"/>
              <a:t> import </a:t>
            </a:r>
            <a:r>
              <a:rPr lang="en-US" sz="900" dirty="0" err="1"/>
              <a:t>LinearRegression</a:t>
            </a:r>
            <a:r>
              <a:rPr lang="en-US" sz="900" dirty="0"/>
              <a:t> </a:t>
            </a:r>
          </a:p>
          <a:p>
            <a:r>
              <a:rPr lang="en-US" sz="900" dirty="0"/>
              <a:t>import </a:t>
            </a:r>
            <a:r>
              <a:rPr lang="en-US" sz="900" dirty="0" err="1"/>
              <a:t>matplotlib.pyplot</a:t>
            </a:r>
            <a:r>
              <a:rPr lang="en-US" sz="900" dirty="0"/>
              <a:t> as </a:t>
            </a:r>
            <a:r>
              <a:rPr lang="en-US" sz="900" dirty="0" err="1"/>
              <a:t>plt</a:t>
            </a:r>
            <a:endParaRPr lang="en-US" sz="900" dirty="0"/>
          </a:p>
          <a:p>
            <a:endParaRPr lang="en-US" sz="900" dirty="0"/>
          </a:p>
          <a:p>
            <a:r>
              <a:rPr lang="en-US" sz="900" dirty="0"/>
              <a:t>x = </a:t>
            </a:r>
            <a:r>
              <a:rPr lang="en-US" sz="900" dirty="0" err="1"/>
              <a:t>np.array</a:t>
            </a:r>
            <a:r>
              <a:rPr lang="en-US" sz="900" dirty="0"/>
              <a:t>([[1],[2],[3],[4],[5]])</a:t>
            </a:r>
          </a:p>
          <a:p>
            <a:r>
              <a:rPr lang="en-US" sz="900" dirty="0"/>
              <a:t>y = </a:t>
            </a:r>
            <a:r>
              <a:rPr lang="en-US" sz="900" dirty="0" err="1"/>
              <a:t>np.array</a:t>
            </a:r>
            <a:r>
              <a:rPr lang="en-US" sz="900" dirty="0"/>
              <a:t>([1,2,3,4,5])</a:t>
            </a:r>
          </a:p>
          <a:p>
            <a:endParaRPr lang="en-US" sz="900" dirty="0"/>
          </a:p>
          <a:p>
            <a:r>
              <a:rPr lang="en-US" sz="900" dirty="0"/>
              <a:t>model = </a:t>
            </a:r>
            <a:r>
              <a:rPr lang="en-US" sz="900" dirty="0" err="1"/>
              <a:t>LinearRegression</a:t>
            </a:r>
            <a:r>
              <a:rPr lang="en-US" sz="900" dirty="0"/>
              <a:t>()</a:t>
            </a:r>
          </a:p>
          <a:p>
            <a:r>
              <a:rPr lang="en-US" sz="900" dirty="0" err="1"/>
              <a:t>model.fit</a:t>
            </a:r>
            <a:r>
              <a:rPr lang="en-US" sz="900" dirty="0"/>
              <a:t>(</a:t>
            </a:r>
            <a:r>
              <a:rPr lang="en-US" sz="900" dirty="0" err="1"/>
              <a:t>x,y</a:t>
            </a:r>
            <a:r>
              <a:rPr lang="en-US" sz="900" dirty="0"/>
              <a:t>)</a:t>
            </a:r>
          </a:p>
          <a:p>
            <a:endParaRPr lang="en-US" sz="900" dirty="0"/>
          </a:p>
          <a:p>
            <a:r>
              <a:rPr lang="en-US" sz="900" dirty="0" err="1"/>
              <a:t>predections</a:t>
            </a:r>
            <a:r>
              <a:rPr lang="en-US" sz="900" dirty="0"/>
              <a:t> = </a:t>
            </a:r>
            <a:r>
              <a:rPr lang="en-US" sz="900" dirty="0" err="1"/>
              <a:t>model.predict</a:t>
            </a:r>
            <a:r>
              <a:rPr lang="en-US" sz="900" dirty="0"/>
              <a:t>(x)</a:t>
            </a:r>
          </a:p>
          <a:p>
            <a:endParaRPr lang="en-US" sz="900" dirty="0"/>
          </a:p>
          <a:p>
            <a:r>
              <a:rPr lang="en-US" sz="900" dirty="0" err="1"/>
              <a:t>plt,scatter</a:t>
            </a:r>
            <a:r>
              <a:rPr lang="en-US" sz="900" dirty="0"/>
              <a:t>(</a:t>
            </a:r>
            <a:r>
              <a:rPr lang="en-US" sz="900" dirty="0" err="1"/>
              <a:t>x,y</a:t>
            </a:r>
            <a:r>
              <a:rPr lang="en-US" sz="900" dirty="0"/>
              <a:t>, color =‘blue’)</a:t>
            </a:r>
          </a:p>
          <a:p>
            <a:r>
              <a:rPr lang="en-US" sz="900" dirty="0" err="1"/>
              <a:t>plt.plot</a:t>
            </a:r>
            <a:r>
              <a:rPr lang="en-US" sz="900" dirty="0"/>
              <a:t>(x, predictions, color=‘red’)</a:t>
            </a:r>
          </a:p>
          <a:p>
            <a:r>
              <a:rPr lang="en-US" sz="900" dirty="0" err="1"/>
              <a:t>plt.show</a:t>
            </a:r>
            <a:r>
              <a:rPr lang="en-US" sz="900" dirty="0"/>
              <a:t>()</a:t>
            </a:r>
          </a:p>
        </p:txBody>
      </p:sp>
      <p:sp>
        <p:nvSpPr>
          <p:cNvPr id="2" name="Footer Placeholder 1">
            <a:extLst>
              <a:ext uri="{FF2B5EF4-FFF2-40B4-BE49-F238E27FC236}">
                <a16:creationId xmlns:a16="http://schemas.microsoft.com/office/drawing/2014/main" id="{0070F135-D417-8569-279F-BC59237B5702}"/>
              </a:ext>
            </a:extLst>
          </p:cNvPr>
          <p:cNvSpPr>
            <a:spLocks noGrp="1"/>
          </p:cNvSpPr>
          <p:nvPr>
            <p:ph type="ftr" sz="quarter" idx="3"/>
          </p:nvPr>
        </p:nvSpPr>
        <p:spPr/>
        <p:txBody>
          <a:bodyPr/>
          <a:lstStyle/>
          <a:p>
            <a:pPr>
              <a:defRPr/>
            </a:pPr>
            <a:r>
              <a:rPr lang="en-US">
                <a:solidFill>
                  <a:prstClr val="white"/>
                </a:solidFill>
              </a:rPr>
              <a:t>Lesson 1: Digital Citizenship Level 3</a:t>
            </a:r>
            <a:endParaRPr lang="en-US" dirty="0">
              <a:solidFill>
                <a:prstClr val="white"/>
              </a:solidFill>
            </a:endParaRPr>
          </a:p>
        </p:txBody>
      </p:sp>
      <p:sp>
        <p:nvSpPr>
          <p:cNvPr id="3" name="Slide Number Placeholder 2">
            <a:extLst>
              <a:ext uri="{FF2B5EF4-FFF2-40B4-BE49-F238E27FC236}">
                <a16:creationId xmlns:a16="http://schemas.microsoft.com/office/drawing/2014/main" id="{FD61035A-F468-94FC-63AF-E887FEF6198F}"/>
              </a:ext>
            </a:extLst>
          </p:cNvPr>
          <p:cNvSpPr>
            <a:spLocks noGrp="1"/>
          </p:cNvSpPr>
          <p:nvPr>
            <p:ph type="sldNum" sz="quarter" idx="4"/>
          </p:nvPr>
        </p:nvSpPr>
        <p:spPr/>
        <p:txBody>
          <a:bodyPr/>
          <a:lstStyle/>
          <a:p>
            <a:fld id="{DF4F9C9C-BF1B-1D48-A1E3-EB2A40351E54}" type="slidenum">
              <a:rPr lang="en-US" smtClean="0"/>
              <a:pPr/>
              <a:t>5</a:t>
            </a:fld>
            <a:endParaRPr lang="en-US" dirty="0"/>
          </a:p>
        </p:txBody>
      </p:sp>
    </p:spTree>
    <p:extLst>
      <p:ext uri="{BB962C8B-B14F-4D97-AF65-F5344CB8AC3E}">
        <p14:creationId xmlns:p14="http://schemas.microsoft.com/office/powerpoint/2010/main" val="117183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0D5F-BA7E-9F17-C494-4C790C97ACB9}"/>
              </a:ext>
            </a:extLst>
          </p:cNvPr>
          <p:cNvSpPr>
            <a:spLocks noGrp="1"/>
          </p:cNvSpPr>
          <p:nvPr>
            <p:ph type="title"/>
          </p:nvPr>
        </p:nvSpPr>
        <p:spPr>
          <a:xfrm>
            <a:off x="838200" y="365125"/>
            <a:ext cx="10515600" cy="557821"/>
          </a:xfrm>
        </p:spPr>
        <p:txBody>
          <a:bodyPr>
            <a:normAutofit fontScale="90000"/>
          </a:bodyPr>
          <a:lstStyle/>
          <a:p>
            <a:pPr algn="ctr"/>
            <a:r>
              <a:rPr lang="en-US" dirty="0"/>
              <a:t>Key </a:t>
            </a:r>
            <a:r>
              <a:rPr lang="en-US" dirty="0" err="1"/>
              <a:t>Evaluatuion</a:t>
            </a:r>
            <a:r>
              <a:rPr lang="en-US" dirty="0"/>
              <a:t> Criteria</a:t>
            </a:r>
          </a:p>
        </p:txBody>
      </p:sp>
      <p:sp>
        <p:nvSpPr>
          <p:cNvPr id="3" name="Content Placeholder 2">
            <a:extLst>
              <a:ext uri="{FF2B5EF4-FFF2-40B4-BE49-F238E27FC236}">
                <a16:creationId xmlns:a16="http://schemas.microsoft.com/office/drawing/2014/main" id="{0C752656-DCF8-9958-0192-4F32740538CA}"/>
              </a:ext>
            </a:extLst>
          </p:cNvPr>
          <p:cNvSpPr>
            <a:spLocks noGrp="1"/>
          </p:cNvSpPr>
          <p:nvPr>
            <p:ph idx="1"/>
          </p:nvPr>
        </p:nvSpPr>
        <p:spPr>
          <a:xfrm>
            <a:off x="838200" y="1196411"/>
            <a:ext cx="4913120" cy="4980552"/>
          </a:xfrm>
        </p:spPr>
        <p:txBody>
          <a:bodyPr>
            <a:normAutofit/>
          </a:bodyPr>
          <a:lstStyle/>
          <a:p>
            <a:r>
              <a:rPr lang="en-US" sz="2400" b="1" dirty="0">
                <a:latin typeface="Bahnschrift SemiLight" panose="020B0502040204020203" pitchFamily="34" charset="0"/>
              </a:rPr>
              <a:t>1.Clarity pf Goals: Are the objectives clear and well defend?</a:t>
            </a:r>
          </a:p>
          <a:p>
            <a:r>
              <a:rPr lang="en-US" sz="2400" b="1" dirty="0">
                <a:latin typeface="Bahnschrift SemiLight" panose="020B0502040204020203" pitchFamily="34" charset="0"/>
              </a:rPr>
              <a:t>Is there a direct link between the goals and actions taken?</a:t>
            </a:r>
          </a:p>
          <a:p>
            <a:r>
              <a:rPr lang="en-US" sz="2400" b="1" dirty="0">
                <a:latin typeface="Bahnschrift SemiLight" panose="020B0502040204020203" pitchFamily="34" charset="0"/>
              </a:rPr>
              <a:t>2.Relevance:</a:t>
            </a:r>
          </a:p>
          <a:p>
            <a:r>
              <a:rPr lang="en-US" sz="2400" b="1" dirty="0">
                <a:latin typeface="Bahnschrift SemiLight" panose="020B0502040204020203" pitchFamily="34" charset="0"/>
              </a:rPr>
              <a:t>Is the work, action, or project aligned with the </a:t>
            </a:r>
            <a:r>
              <a:rPr lang="en-US" sz="2400" b="1" dirty="0" err="1">
                <a:latin typeface="Bahnschrift SemiLight" panose="020B0502040204020203" pitchFamily="34" charset="0"/>
              </a:rPr>
              <a:t>intende</a:t>
            </a:r>
            <a:r>
              <a:rPr lang="en-US" sz="2400" b="1" dirty="0">
                <a:latin typeface="Bahnschrift SemiLight" panose="020B0502040204020203" pitchFamily="34" charset="0"/>
              </a:rPr>
              <a:t> purpose or need? </a:t>
            </a:r>
          </a:p>
          <a:p>
            <a:r>
              <a:rPr lang="en-US" sz="2400" b="1" dirty="0">
                <a:latin typeface="Bahnschrift SemiLight" panose="020B0502040204020203" pitchFamily="34" charset="0"/>
              </a:rPr>
              <a:t>Does it meet the needs or solve the problem for which it was designed?</a:t>
            </a:r>
          </a:p>
        </p:txBody>
      </p:sp>
      <p:sp>
        <p:nvSpPr>
          <p:cNvPr id="4" name="Footer Placeholder 3">
            <a:extLst>
              <a:ext uri="{FF2B5EF4-FFF2-40B4-BE49-F238E27FC236}">
                <a16:creationId xmlns:a16="http://schemas.microsoft.com/office/drawing/2014/main" id="{E6D0F058-E44E-2465-0068-69C14B6FD641}"/>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Lesson 1: Digital Citizenship Level 2</a:t>
            </a:r>
            <a:endParaRPr kumimoji="0" lang="en-U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CFD31DD1-1D35-E000-AD3C-CEC761EEB8BF}"/>
              </a:ext>
            </a:extLst>
          </p:cNvPr>
          <p:cNvSpPr>
            <a:spLocks noGrp="1"/>
          </p:cNvSpPr>
          <p:nvPr>
            <p:ph type="sldNum" sz="quarter" idx="4"/>
          </p:nvPr>
        </p:nvSpPr>
        <p:spPr/>
        <p:txBody>
          <a:bodyPr/>
          <a:lstStyle/>
          <a:p>
            <a:fld id="{DF4F9C9C-BF1B-1D48-A1E3-EB2A40351E54}" type="slidenum">
              <a:rPr lang="en-US" smtClean="0"/>
              <a:pPr/>
              <a:t>6</a:t>
            </a:fld>
            <a:endParaRPr lang="en-US"/>
          </a:p>
        </p:txBody>
      </p:sp>
      <p:pic>
        <p:nvPicPr>
          <p:cNvPr id="7" name="Picture 6">
            <a:extLst>
              <a:ext uri="{FF2B5EF4-FFF2-40B4-BE49-F238E27FC236}">
                <a16:creationId xmlns:a16="http://schemas.microsoft.com/office/drawing/2014/main" id="{C96807AE-F532-4D3C-BE00-94979A8C2439}"/>
              </a:ext>
            </a:extLst>
          </p:cNvPr>
          <p:cNvPicPr>
            <a:picLocks noChangeAspect="1"/>
          </p:cNvPicPr>
          <p:nvPr/>
        </p:nvPicPr>
        <p:blipFill>
          <a:blip r:embed="rId2"/>
          <a:stretch>
            <a:fillRect/>
          </a:stretch>
        </p:blipFill>
        <p:spPr>
          <a:xfrm>
            <a:off x="5751321" y="1369985"/>
            <a:ext cx="6440680" cy="4118030"/>
          </a:xfrm>
          <a:prstGeom prst="rect">
            <a:avLst/>
          </a:prstGeom>
        </p:spPr>
      </p:pic>
    </p:spTree>
    <p:extLst>
      <p:ext uri="{BB962C8B-B14F-4D97-AF65-F5344CB8AC3E}">
        <p14:creationId xmlns:p14="http://schemas.microsoft.com/office/powerpoint/2010/main" val="2621740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3F2B-6F9A-F60D-6075-2EB98B054137}"/>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818DFE10-8E27-58D2-21F9-8BD36EF4ED80}"/>
              </a:ext>
            </a:extLst>
          </p:cNvPr>
          <p:cNvSpPr>
            <a:spLocks noGrp="1"/>
          </p:cNvSpPr>
          <p:nvPr>
            <p:ph idx="1"/>
          </p:nvPr>
        </p:nvSpPr>
        <p:spPr/>
        <p:txBody>
          <a:bodyPr>
            <a:normAutofit/>
          </a:bodyPr>
          <a:lstStyle/>
          <a:p>
            <a:r>
              <a:rPr lang="en-US" sz="2400" i="1" dirty="0">
                <a:latin typeface="Calibri" panose="020F0502020204030204" pitchFamily="34" charset="0"/>
                <a:cs typeface="Calibri" panose="020F0502020204030204" pitchFamily="34" charset="0"/>
              </a:rPr>
              <a:t>The machine learning algorithms course provides a comprehensive foundation for anyone looking to understand and apply machine learning techniques. It covers essential concepts like supervised and unsupervised learning, optimization algorithms, and core machine learning model. In addition, it delves into the necessary </a:t>
            </a:r>
            <a:r>
              <a:rPr lang="en-US" sz="2400" i="1" dirty="0" err="1">
                <a:latin typeface="Calibri" panose="020F0502020204030204" pitchFamily="34" charset="0"/>
                <a:cs typeface="Calibri" panose="020F0502020204030204" pitchFamily="34" charset="0"/>
              </a:rPr>
              <a:t>algorightms</a:t>
            </a:r>
            <a:r>
              <a:rPr lang="en-US" sz="2400" i="1" dirty="0">
                <a:latin typeface="Calibri" panose="020F0502020204030204" pitchFamily="34" charset="0"/>
                <a:cs typeface="Calibri" panose="020F0502020204030204" pitchFamily="34" charset="0"/>
              </a:rPr>
              <a:t> such as gradient descent, genetic </a:t>
            </a:r>
            <a:r>
              <a:rPr lang="en-US" sz="2400" i="1" dirty="0" err="1">
                <a:latin typeface="Calibri" panose="020F0502020204030204" pitchFamily="34" charset="0"/>
                <a:cs typeface="Calibri" panose="020F0502020204030204" pitchFamily="34" charset="0"/>
              </a:rPr>
              <a:t>algorightms</a:t>
            </a:r>
            <a:r>
              <a:rPr lang="en-US" sz="2400" i="1" dirty="0">
                <a:latin typeface="Calibri" panose="020F0502020204030204" pitchFamily="34" charset="0"/>
                <a:cs typeface="Calibri" panose="020F0502020204030204" pitchFamily="34" charset="0"/>
              </a:rPr>
              <a:t>, and dynamic programming.</a:t>
            </a:r>
          </a:p>
          <a:p>
            <a:r>
              <a:rPr lang="en-US" sz="2400" i="1" dirty="0">
                <a:latin typeface="Calibri" panose="020F0502020204030204" pitchFamily="34" charset="0"/>
                <a:cs typeface="Calibri" panose="020F0502020204030204" pitchFamily="34" charset="0"/>
              </a:rPr>
              <a:t>Ultimately, this course bridges theory and practice, giving students the skills to analyze data, build models, and optimize their machine learning workflows.</a:t>
            </a:r>
          </a:p>
        </p:txBody>
      </p:sp>
      <p:sp>
        <p:nvSpPr>
          <p:cNvPr id="4" name="Footer Placeholder 3">
            <a:extLst>
              <a:ext uri="{FF2B5EF4-FFF2-40B4-BE49-F238E27FC236}">
                <a16:creationId xmlns:a16="http://schemas.microsoft.com/office/drawing/2014/main" id="{38F986DE-B919-843F-E710-2760780DE06A}"/>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Lesson 1: Digital Citizenship Level 2</a:t>
            </a:r>
            <a:endParaRPr kumimoji="0" lang="en-U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E95F7448-E350-2FE6-7A71-909F8E56F412}"/>
              </a:ext>
            </a:extLst>
          </p:cNvPr>
          <p:cNvSpPr>
            <a:spLocks noGrp="1"/>
          </p:cNvSpPr>
          <p:nvPr>
            <p:ph type="sldNum" sz="quarter" idx="4"/>
          </p:nvPr>
        </p:nvSpPr>
        <p:spPr/>
        <p:txBody>
          <a:bodyPr/>
          <a:lstStyle/>
          <a:p>
            <a:fld id="{DF4F9C9C-BF1B-1D48-A1E3-EB2A40351E54}" type="slidenum">
              <a:rPr lang="en-US" smtClean="0"/>
              <a:pPr/>
              <a:t>7</a:t>
            </a:fld>
            <a:endParaRPr lang="en-US"/>
          </a:p>
        </p:txBody>
      </p:sp>
    </p:spTree>
    <p:extLst>
      <p:ext uri="{BB962C8B-B14F-4D97-AF65-F5344CB8AC3E}">
        <p14:creationId xmlns:p14="http://schemas.microsoft.com/office/powerpoint/2010/main" val="147390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F9D6B91-CC89-6243-9367-665A5E77C6BA}"/>
              </a:ext>
            </a:extLst>
          </p:cNvPr>
          <p:cNvSpPr>
            <a:spLocks noGrp="1"/>
          </p:cNvSpPr>
          <p:nvPr>
            <p:ph type="sldNum" sz="quarter" idx="4"/>
          </p:nvPr>
        </p:nvSpPr>
        <p:spPr>
          <a:xfrm>
            <a:off x="11605846" y="6569111"/>
            <a:ext cx="483448" cy="274324"/>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r>
              <a:rPr lang="en-US" dirty="0"/>
              <a:t>0</a:t>
            </a:r>
            <a:fld id="{DF4F9C9C-BF1B-1D48-A1E3-EB2A40351E54}" type="slidenum">
              <a:rPr lang="en-US" smtClean="0"/>
              <a:pPr/>
              <a:t>8</a:t>
            </a:fld>
            <a:endParaRPr lang="en-US" dirty="0"/>
          </a:p>
        </p:txBody>
      </p:sp>
      <p:sp>
        <p:nvSpPr>
          <p:cNvPr id="3" name="Title 1">
            <a:extLst>
              <a:ext uri="{FF2B5EF4-FFF2-40B4-BE49-F238E27FC236}">
                <a16:creationId xmlns:a16="http://schemas.microsoft.com/office/drawing/2014/main" id="{2CD85F0E-D86A-3849-BDC6-1F5F3911F935}"/>
              </a:ext>
            </a:extLst>
          </p:cNvPr>
          <p:cNvSpPr txBox="1">
            <a:spLocks/>
          </p:cNvSpPr>
          <p:nvPr/>
        </p:nvSpPr>
        <p:spPr>
          <a:xfrm>
            <a:off x="705749" y="307757"/>
            <a:ext cx="7192925" cy="586284"/>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3600" b="1" dirty="0">
                <a:solidFill>
                  <a:srgbClr val="0064E0"/>
                </a:solidFill>
                <a:ea typeface="Montserrat"/>
                <a:sym typeface="Montserrat"/>
              </a:rPr>
              <a:t>Key Questions</a:t>
            </a:r>
          </a:p>
        </p:txBody>
      </p:sp>
      <p:sp>
        <p:nvSpPr>
          <p:cNvPr id="6" name="Footer Placeholder 5">
            <a:extLst>
              <a:ext uri="{FF2B5EF4-FFF2-40B4-BE49-F238E27FC236}">
                <a16:creationId xmlns:a16="http://schemas.microsoft.com/office/drawing/2014/main" id="{B8C2E814-8C82-4DB1-A66D-42C67B62CA9F}"/>
              </a:ext>
            </a:extLst>
          </p:cNvPr>
          <p:cNvSpPr>
            <a:spLocks noGrp="1"/>
          </p:cNvSpPr>
          <p:nvPr>
            <p:ph type="ftr" sz="quarter" idx="3"/>
          </p:nvPr>
        </p:nvSpPr>
        <p:spPr/>
        <p:txBody>
          <a:bodyPr/>
          <a:lstStyle/>
          <a:p>
            <a:pPr lvl="0">
              <a:defRPr/>
            </a:pPr>
            <a:endParaRPr lang="en-US" dirty="0">
              <a:solidFill>
                <a:prstClr val="white"/>
              </a:solidFill>
            </a:endParaRPr>
          </a:p>
        </p:txBody>
      </p:sp>
      <p:sp>
        <p:nvSpPr>
          <p:cNvPr id="10" name="Rectangle 9">
            <a:extLst>
              <a:ext uri="{FF2B5EF4-FFF2-40B4-BE49-F238E27FC236}">
                <a16:creationId xmlns:a16="http://schemas.microsoft.com/office/drawing/2014/main" id="{CFA618A6-1C85-443E-9D24-2D993286D75D}"/>
              </a:ext>
            </a:extLst>
          </p:cNvPr>
          <p:cNvSpPr/>
          <p:nvPr/>
        </p:nvSpPr>
        <p:spPr>
          <a:xfrm>
            <a:off x="839788" y="894041"/>
            <a:ext cx="1345316" cy="116262"/>
          </a:xfrm>
          <a:prstGeom prst="rect">
            <a:avLst/>
          </a:prstGeom>
          <a:solidFill>
            <a:srgbClr val="006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277F09E-E3A2-43C4-8B65-23FBBC31C254}"/>
              </a:ext>
            </a:extLst>
          </p:cNvPr>
          <p:cNvSpPr/>
          <p:nvPr/>
        </p:nvSpPr>
        <p:spPr>
          <a:xfrm>
            <a:off x="3396342" y="2627777"/>
            <a:ext cx="7579360" cy="1251753"/>
          </a:xfrm>
          <a:prstGeom prst="rect">
            <a:avLst/>
          </a:prstGeom>
        </p:spPr>
        <p:txBody>
          <a:bodyPr wrap="square">
            <a:spAutoFit/>
          </a:bodyPr>
          <a:lstStyle/>
          <a:p>
            <a:pPr marL="412747" indent="-285750" defTabSz="1219170">
              <a:lnSpc>
                <a:spcPct val="115000"/>
              </a:lnSpc>
              <a:spcAft>
                <a:spcPts val="1800"/>
              </a:spcAft>
              <a:buClr>
                <a:schemeClr val="tx1"/>
              </a:buClr>
              <a:buSzPct val="100000"/>
              <a:buFont typeface="Arial" panose="020B0604020202020204" pitchFamily="34" charset="0"/>
              <a:buChar char="•"/>
            </a:pPr>
            <a:r>
              <a:rPr lang="en-US" kern="0" dirty="0">
                <a:latin typeface="Arial" panose="020B0604020202020204" pitchFamily="34" charset="0"/>
                <a:ea typeface="Montserrat"/>
                <a:cs typeface="Arial" panose="020B0604020202020204" pitchFamily="34" charset="0"/>
                <a:sym typeface="Montserrat"/>
              </a:rPr>
              <a:t>What is your understanding of machine learning now? </a:t>
            </a:r>
          </a:p>
          <a:p>
            <a:pPr marL="412747" indent="-285750" defTabSz="1219170">
              <a:lnSpc>
                <a:spcPct val="115000"/>
              </a:lnSpc>
              <a:spcAft>
                <a:spcPts val="1800"/>
              </a:spcAft>
              <a:buClr>
                <a:schemeClr val="tx1"/>
              </a:buClr>
              <a:buSzPct val="100000"/>
              <a:buFont typeface="Arial" panose="020B0604020202020204" pitchFamily="34" charset="0"/>
              <a:buChar char="•"/>
            </a:pPr>
            <a:r>
              <a:rPr lang="en-US" kern="0" dirty="0">
                <a:latin typeface="Arial" panose="020B0604020202020204" pitchFamily="34" charset="0"/>
                <a:ea typeface="Montserrat"/>
                <a:cs typeface="Arial" panose="020B0604020202020204" pitchFamily="34" charset="0"/>
                <a:sym typeface="Montserrat"/>
              </a:rPr>
              <a:t>What is an algorithm and how to algorithms play a part in machine learning?</a:t>
            </a:r>
          </a:p>
        </p:txBody>
      </p:sp>
      <p:grpSp>
        <p:nvGrpSpPr>
          <p:cNvPr id="19" name="Group 18"/>
          <p:cNvGrpSpPr/>
          <p:nvPr/>
        </p:nvGrpSpPr>
        <p:grpSpPr>
          <a:xfrm>
            <a:off x="839789" y="1480325"/>
            <a:ext cx="3490836" cy="4666924"/>
            <a:chOff x="839788" y="1089714"/>
            <a:chExt cx="3783011" cy="5057535"/>
          </a:xfrm>
        </p:grpSpPr>
        <p:sp>
          <p:nvSpPr>
            <p:cNvPr id="20" name="Rectangle 19"/>
            <p:cNvSpPr/>
            <p:nvPr/>
          </p:nvSpPr>
          <p:spPr>
            <a:xfrm>
              <a:off x="839789" y="1089714"/>
              <a:ext cx="2899092" cy="4196857"/>
            </a:xfrm>
            <a:prstGeom prst="rect">
              <a:avLst/>
            </a:prstGeom>
            <a:solidFill>
              <a:srgbClr val="006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p:cNvPicPr>
              <a:picLocks noChangeAspect="1"/>
            </p:cNvPicPr>
            <p:nvPr/>
          </p:nvPicPr>
          <p:blipFill>
            <a:blip r:embed="rId2">
              <a:lum bright="70000" contrast="-70000"/>
            </a:blip>
            <a:stretch>
              <a:fillRect/>
            </a:stretch>
          </p:blipFill>
          <p:spPr>
            <a:xfrm>
              <a:off x="1283181" y="1410768"/>
              <a:ext cx="2012308" cy="3694068"/>
            </a:xfrm>
            <a:prstGeom prst="rect">
              <a:avLst/>
            </a:prstGeom>
          </p:spPr>
        </p:pic>
        <p:grpSp>
          <p:nvGrpSpPr>
            <p:cNvPr id="22" name="Group 21"/>
            <p:cNvGrpSpPr/>
            <p:nvPr/>
          </p:nvGrpSpPr>
          <p:grpSpPr>
            <a:xfrm rot="5400000">
              <a:off x="3635155" y="1305200"/>
              <a:ext cx="1203130" cy="772159"/>
              <a:chOff x="2233237" y="1848727"/>
              <a:chExt cx="969079" cy="621947"/>
            </a:xfrm>
          </p:grpSpPr>
          <p:pic>
            <p:nvPicPr>
              <p:cNvPr id="26" name="Picture 25">
                <a:extLst>
                  <a:ext uri="{FF2B5EF4-FFF2-40B4-BE49-F238E27FC236}">
                    <a16:creationId xmlns:a16="http://schemas.microsoft.com/office/drawing/2014/main" id="{0AA0AF5F-4419-45B0-9E2F-23A4C5ADBFC9}"/>
                  </a:ext>
                </a:extLst>
              </p:cNvPr>
              <p:cNvPicPr>
                <a:picLocks noChangeAspect="1"/>
              </p:cNvPicPr>
              <p:nvPr/>
            </p:nvPicPr>
            <p:blipFill>
              <a:blip r:embed="rId3"/>
              <a:stretch>
                <a:fillRect/>
              </a:stretch>
            </p:blipFill>
            <p:spPr>
              <a:xfrm rot="16200000">
                <a:off x="2580369" y="1848727"/>
                <a:ext cx="621947" cy="621947"/>
              </a:xfrm>
              <a:prstGeom prst="rect">
                <a:avLst/>
              </a:prstGeom>
            </p:spPr>
          </p:pic>
          <p:sp>
            <p:nvSpPr>
              <p:cNvPr id="27" name="Rectangle 26">
                <a:extLst>
                  <a:ext uri="{FF2B5EF4-FFF2-40B4-BE49-F238E27FC236}">
                    <a16:creationId xmlns:a16="http://schemas.microsoft.com/office/drawing/2014/main" id="{DF7BB835-60CD-44FB-9E11-C934DD9EAD11}"/>
                  </a:ext>
                </a:extLst>
              </p:cNvPr>
              <p:cNvSpPr/>
              <p:nvPr/>
            </p:nvSpPr>
            <p:spPr>
              <a:xfrm>
                <a:off x="2233237" y="2212076"/>
                <a:ext cx="258598" cy="258598"/>
              </a:xfrm>
              <a:prstGeom prst="rect">
                <a:avLst/>
              </a:prstGeom>
              <a:solidFill>
                <a:srgbClr val="21B5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rot="10800000">
              <a:off x="839788" y="5375090"/>
              <a:ext cx="1203130" cy="772159"/>
              <a:chOff x="2233237" y="1848727"/>
              <a:chExt cx="969079" cy="621947"/>
            </a:xfrm>
          </p:grpSpPr>
          <p:pic>
            <p:nvPicPr>
              <p:cNvPr id="24" name="Picture 23">
                <a:extLst>
                  <a:ext uri="{FF2B5EF4-FFF2-40B4-BE49-F238E27FC236}">
                    <a16:creationId xmlns:a16="http://schemas.microsoft.com/office/drawing/2014/main" id="{0AA0AF5F-4419-45B0-9E2F-23A4C5ADBFC9}"/>
                  </a:ext>
                </a:extLst>
              </p:cNvPr>
              <p:cNvPicPr>
                <a:picLocks noChangeAspect="1"/>
              </p:cNvPicPr>
              <p:nvPr/>
            </p:nvPicPr>
            <p:blipFill>
              <a:blip r:embed="rId3"/>
              <a:stretch>
                <a:fillRect/>
              </a:stretch>
            </p:blipFill>
            <p:spPr>
              <a:xfrm rot="16200000">
                <a:off x="2580369" y="1848727"/>
                <a:ext cx="621947" cy="621947"/>
              </a:xfrm>
              <a:prstGeom prst="rect">
                <a:avLst/>
              </a:prstGeom>
            </p:spPr>
          </p:pic>
          <p:sp>
            <p:nvSpPr>
              <p:cNvPr id="25" name="Rectangle 24">
                <a:extLst>
                  <a:ext uri="{FF2B5EF4-FFF2-40B4-BE49-F238E27FC236}">
                    <a16:creationId xmlns:a16="http://schemas.microsoft.com/office/drawing/2014/main" id="{DF7BB835-60CD-44FB-9E11-C934DD9EAD11}"/>
                  </a:ext>
                </a:extLst>
              </p:cNvPr>
              <p:cNvSpPr/>
              <p:nvPr/>
            </p:nvSpPr>
            <p:spPr>
              <a:xfrm>
                <a:off x="2233237" y="2212076"/>
                <a:ext cx="258598" cy="258598"/>
              </a:xfrm>
              <a:prstGeom prst="rect">
                <a:avLst/>
              </a:prstGeom>
              <a:solidFill>
                <a:srgbClr val="21B5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16793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39789" y="1089714"/>
            <a:ext cx="1345316" cy="53899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5">
            <a:extLst>
              <a:ext uri="{FF2B5EF4-FFF2-40B4-BE49-F238E27FC236}">
                <a16:creationId xmlns:a16="http://schemas.microsoft.com/office/drawing/2014/main" id="{5F9D6B91-CC89-6243-9367-665A5E77C6BA}"/>
              </a:ext>
            </a:extLst>
          </p:cNvPr>
          <p:cNvSpPr>
            <a:spLocks noGrp="1"/>
          </p:cNvSpPr>
          <p:nvPr>
            <p:ph type="sldNum" sz="quarter" idx="4"/>
          </p:nvPr>
        </p:nvSpPr>
        <p:spPr>
          <a:xfrm>
            <a:off x="11605846" y="6569111"/>
            <a:ext cx="483448" cy="274324"/>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r>
              <a:rPr lang="en-US" dirty="0"/>
              <a:t>0</a:t>
            </a:r>
            <a:fld id="{DF4F9C9C-BF1B-1D48-A1E3-EB2A40351E54}" type="slidenum">
              <a:rPr lang="en-US" smtClean="0"/>
              <a:pPr/>
              <a:t>9</a:t>
            </a:fld>
            <a:endParaRPr lang="en-US" dirty="0"/>
          </a:p>
        </p:txBody>
      </p:sp>
      <p:sp>
        <p:nvSpPr>
          <p:cNvPr id="3" name="Title 1">
            <a:extLst>
              <a:ext uri="{FF2B5EF4-FFF2-40B4-BE49-F238E27FC236}">
                <a16:creationId xmlns:a16="http://schemas.microsoft.com/office/drawing/2014/main" id="{2CD85F0E-D86A-3849-BDC6-1F5F3911F935}"/>
              </a:ext>
            </a:extLst>
          </p:cNvPr>
          <p:cNvSpPr txBox="1">
            <a:spLocks/>
          </p:cNvSpPr>
          <p:nvPr/>
        </p:nvSpPr>
        <p:spPr>
          <a:xfrm>
            <a:off x="705749" y="307757"/>
            <a:ext cx="7192925" cy="586284"/>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3600" b="1" dirty="0">
                <a:solidFill>
                  <a:srgbClr val="0064E0"/>
                </a:solidFill>
                <a:ea typeface="Montserrat"/>
                <a:sym typeface="Montserrat"/>
              </a:rPr>
              <a:t>Quiz</a:t>
            </a:r>
          </a:p>
        </p:txBody>
      </p:sp>
      <p:sp>
        <p:nvSpPr>
          <p:cNvPr id="6" name="Footer Placeholder 5">
            <a:extLst>
              <a:ext uri="{FF2B5EF4-FFF2-40B4-BE49-F238E27FC236}">
                <a16:creationId xmlns:a16="http://schemas.microsoft.com/office/drawing/2014/main" id="{B8C2E814-8C82-4DB1-A66D-42C67B62CA9F}"/>
              </a:ext>
            </a:extLst>
          </p:cNvPr>
          <p:cNvSpPr>
            <a:spLocks noGrp="1"/>
          </p:cNvSpPr>
          <p:nvPr>
            <p:ph type="ftr" sz="quarter" idx="3"/>
          </p:nvPr>
        </p:nvSpPr>
        <p:spPr/>
        <p:txBody>
          <a:bodyPr/>
          <a:lstStyle/>
          <a:p>
            <a:pPr lvl="0">
              <a:defRPr/>
            </a:pPr>
            <a:r>
              <a:rPr lang="en-US" dirty="0">
                <a:solidFill>
                  <a:prstClr val="white"/>
                </a:solidFill>
              </a:rPr>
              <a:t>12: </a:t>
            </a:r>
          </a:p>
        </p:txBody>
      </p:sp>
      <p:sp>
        <p:nvSpPr>
          <p:cNvPr id="10" name="Rectangle 9">
            <a:extLst>
              <a:ext uri="{FF2B5EF4-FFF2-40B4-BE49-F238E27FC236}">
                <a16:creationId xmlns:a16="http://schemas.microsoft.com/office/drawing/2014/main" id="{CFA618A6-1C85-443E-9D24-2D993286D75D}"/>
              </a:ext>
            </a:extLst>
          </p:cNvPr>
          <p:cNvSpPr/>
          <p:nvPr/>
        </p:nvSpPr>
        <p:spPr>
          <a:xfrm>
            <a:off x="839788" y="894041"/>
            <a:ext cx="1345316" cy="116262"/>
          </a:xfrm>
          <a:prstGeom prst="rect">
            <a:avLst/>
          </a:prstGeom>
          <a:solidFill>
            <a:srgbClr val="006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duotone>
              <a:schemeClr val="accent5">
                <a:shade val="45000"/>
                <a:satMod val="135000"/>
              </a:schemeClr>
              <a:prstClr val="white"/>
            </a:duotone>
          </a:blip>
          <a:stretch>
            <a:fillRect/>
          </a:stretch>
        </p:blipFill>
        <p:spPr>
          <a:xfrm rot="16200000">
            <a:off x="-437036" y="2472181"/>
            <a:ext cx="3067106" cy="2177177"/>
          </a:xfrm>
          <a:prstGeom prst="rect">
            <a:avLst/>
          </a:prstGeom>
        </p:spPr>
      </p:pic>
      <p:sp>
        <p:nvSpPr>
          <p:cNvPr id="13" name="Content Placeholder 6">
            <a:extLst>
              <a:ext uri="{FF2B5EF4-FFF2-40B4-BE49-F238E27FC236}">
                <a16:creationId xmlns:a16="http://schemas.microsoft.com/office/drawing/2014/main" id="{353C424B-3258-4ADB-ADEB-F5F3C4CE6C21}"/>
              </a:ext>
            </a:extLst>
          </p:cNvPr>
          <p:cNvSpPr txBox="1">
            <a:spLocks/>
          </p:cNvSpPr>
          <p:nvPr/>
        </p:nvSpPr>
        <p:spPr>
          <a:xfrm>
            <a:off x="2312627" y="1054989"/>
            <a:ext cx="9574573" cy="56583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0"/>
              </a:spcBef>
              <a:spcAft>
                <a:spcPts val="400"/>
              </a:spcAft>
              <a:buFont typeface="+mj-lt"/>
              <a:buAutoNum type="arabicPeriod"/>
            </a:pPr>
            <a:r>
              <a:rPr lang="en-US" sz="1600" b="1" dirty="0">
                <a:solidFill>
                  <a:srgbClr val="0064DF"/>
                </a:solidFill>
              </a:rPr>
              <a:t>An Algorithm is…</a:t>
            </a:r>
            <a:endParaRPr lang="en-US" sz="2000" dirty="0">
              <a:solidFill>
                <a:srgbClr val="0064DF"/>
              </a:solidFill>
            </a:endParaRPr>
          </a:p>
          <a:p>
            <a:pPr marL="684000" lvl="1" indent="-342900" fontAlgn="base">
              <a:spcBef>
                <a:spcPts val="0"/>
              </a:spcBef>
              <a:spcAft>
                <a:spcPts val="400"/>
              </a:spcAft>
              <a:buFont typeface="+mj-lt"/>
              <a:buAutoNum type="alphaLcPeriod"/>
            </a:pPr>
            <a:r>
              <a:rPr lang="en-US" sz="1400" dirty="0"/>
              <a:t>A procedure to gamify data so that you keep seeing cat videos</a:t>
            </a:r>
          </a:p>
          <a:p>
            <a:pPr marL="684000" lvl="1" indent="-342900" fontAlgn="base">
              <a:spcBef>
                <a:spcPts val="0"/>
              </a:spcBef>
              <a:spcAft>
                <a:spcPts val="400"/>
              </a:spcAft>
              <a:buFont typeface="+mj-lt"/>
              <a:buAutoNum type="alphaLcPeriod"/>
            </a:pPr>
            <a:r>
              <a:rPr lang="en-US" sz="1400" dirty="0"/>
              <a:t>A procedure run on data to produce a machine learning output</a:t>
            </a:r>
          </a:p>
          <a:p>
            <a:pPr marL="684000" lvl="1" indent="-342900" fontAlgn="base">
              <a:spcBef>
                <a:spcPts val="0"/>
              </a:spcBef>
              <a:spcAft>
                <a:spcPts val="400"/>
              </a:spcAft>
              <a:buFont typeface="+mj-lt"/>
              <a:buAutoNum type="alphaLcPeriod"/>
            </a:pPr>
            <a:r>
              <a:rPr lang="en-US" sz="1400" dirty="0"/>
              <a:t>A procedure to keep you binge-watching videos all night long</a:t>
            </a:r>
          </a:p>
          <a:p>
            <a:pPr marL="684000" lvl="1" indent="-342900" fontAlgn="base">
              <a:spcBef>
                <a:spcPts val="0"/>
              </a:spcBef>
              <a:spcAft>
                <a:spcPts val="1200"/>
              </a:spcAft>
              <a:buFont typeface="+mj-lt"/>
              <a:buAutoNum type="alphaLcPeriod"/>
            </a:pPr>
            <a:r>
              <a:rPr lang="en-US" sz="1400" dirty="0"/>
              <a:t>A procedure to teach you about machine learning</a:t>
            </a:r>
            <a:endParaRPr lang="en-US" sz="3600" dirty="0"/>
          </a:p>
          <a:p>
            <a:pPr marL="342900" indent="-342900">
              <a:spcBef>
                <a:spcPts val="0"/>
              </a:spcBef>
              <a:spcAft>
                <a:spcPts val="400"/>
              </a:spcAft>
              <a:buFont typeface="+mj-lt"/>
              <a:buAutoNum type="arabicPeriod"/>
            </a:pPr>
            <a:r>
              <a:rPr lang="en-US" sz="1600" b="1" dirty="0">
                <a:solidFill>
                  <a:srgbClr val="0064DF"/>
                </a:solidFill>
              </a:rPr>
              <a:t>One tip to safely enjoy online or social media searches is…</a:t>
            </a:r>
          </a:p>
          <a:p>
            <a:pPr marL="684000" lvl="1" indent="-342900" fontAlgn="base">
              <a:spcBef>
                <a:spcPts val="0"/>
              </a:spcBef>
              <a:spcAft>
                <a:spcPts val="400"/>
              </a:spcAft>
              <a:buFont typeface="+mj-lt"/>
              <a:buAutoNum type="alphaLcPeriod"/>
            </a:pPr>
            <a:r>
              <a:rPr lang="en-US" sz="1400" dirty="0"/>
              <a:t>Follow as many people as possible</a:t>
            </a:r>
          </a:p>
          <a:p>
            <a:pPr marL="684000" lvl="1" indent="-342900" fontAlgn="base">
              <a:spcBef>
                <a:spcPts val="0"/>
              </a:spcBef>
              <a:spcAft>
                <a:spcPts val="400"/>
              </a:spcAft>
              <a:buFont typeface="+mj-lt"/>
              <a:buAutoNum type="alphaLcPeriod"/>
            </a:pPr>
            <a:r>
              <a:rPr lang="en-US" sz="1400" dirty="0"/>
              <a:t>Create a fake social media handle </a:t>
            </a:r>
          </a:p>
          <a:p>
            <a:pPr marL="684000" lvl="1" indent="-342900" fontAlgn="base">
              <a:spcBef>
                <a:spcPts val="0"/>
              </a:spcBef>
              <a:spcAft>
                <a:spcPts val="400"/>
              </a:spcAft>
              <a:buFont typeface="+mj-lt"/>
              <a:buAutoNum type="alphaLcPeriod"/>
            </a:pPr>
            <a:r>
              <a:rPr lang="en-US" sz="1400" dirty="0"/>
              <a:t>Watch all the suggested videos </a:t>
            </a:r>
          </a:p>
          <a:p>
            <a:pPr marL="684000" lvl="1" indent="-342900" fontAlgn="base">
              <a:spcBef>
                <a:spcPts val="0"/>
              </a:spcBef>
              <a:spcAft>
                <a:spcPts val="1200"/>
              </a:spcAft>
              <a:buFont typeface="+mj-lt"/>
              <a:buAutoNum type="alphaLcPeriod"/>
            </a:pPr>
            <a:r>
              <a:rPr lang="en-US" sz="1400" dirty="0"/>
              <a:t>Watch for odd or unrelated search results</a:t>
            </a:r>
          </a:p>
          <a:p>
            <a:pPr marL="342900" indent="-342900">
              <a:spcBef>
                <a:spcPts val="0"/>
              </a:spcBef>
              <a:spcAft>
                <a:spcPts val="400"/>
              </a:spcAft>
              <a:buFont typeface="+mj-lt"/>
              <a:buAutoNum type="arabicPeriod"/>
            </a:pPr>
            <a:r>
              <a:rPr lang="en-US" sz="1600" b="1" dirty="0">
                <a:solidFill>
                  <a:srgbClr val="0064DF"/>
                </a:solidFill>
              </a:rPr>
              <a:t>Machine Learning is…</a:t>
            </a:r>
          </a:p>
          <a:p>
            <a:pPr marL="684000" lvl="1" indent="-342900" fontAlgn="base">
              <a:spcBef>
                <a:spcPts val="0"/>
              </a:spcBef>
              <a:spcAft>
                <a:spcPts val="400"/>
              </a:spcAft>
              <a:buFont typeface="+mj-lt"/>
              <a:buAutoNum type="alphaLcPeriod"/>
            </a:pPr>
            <a:r>
              <a:rPr lang="en-US" sz="1400" dirty="0"/>
              <a:t>When a machine goes to university to learn</a:t>
            </a:r>
          </a:p>
          <a:p>
            <a:pPr marL="684000" lvl="1" indent="-342900" fontAlgn="base">
              <a:spcBef>
                <a:spcPts val="0"/>
              </a:spcBef>
              <a:spcAft>
                <a:spcPts val="400"/>
              </a:spcAft>
              <a:buFont typeface="+mj-lt"/>
              <a:buAutoNum type="alphaLcPeriod"/>
            </a:pPr>
            <a:r>
              <a:rPr lang="en-US" sz="1400" dirty="0"/>
              <a:t>When a machine networks with other machines to learn from one another</a:t>
            </a:r>
          </a:p>
          <a:p>
            <a:pPr marL="684000" lvl="1" indent="-342900" fontAlgn="base">
              <a:spcBef>
                <a:spcPts val="0"/>
              </a:spcBef>
              <a:spcAft>
                <a:spcPts val="400"/>
              </a:spcAft>
              <a:buFont typeface="+mj-lt"/>
              <a:buAutoNum type="alphaLcPeriod"/>
            </a:pPr>
            <a:r>
              <a:rPr lang="en-US" sz="1400" dirty="0"/>
              <a:t>When a machine is learning how to identify a cat photo after examining hundreds of similar photos</a:t>
            </a:r>
          </a:p>
          <a:p>
            <a:pPr marL="684000" lvl="1" indent="-342900" fontAlgn="base">
              <a:spcBef>
                <a:spcPts val="0"/>
              </a:spcBef>
              <a:spcAft>
                <a:spcPts val="1200"/>
              </a:spcAft>
              <a:buFont typeface="+mj-lt"/>
              <a:buAutoNum type="alphaLcPeriod"/>
            </a:pPr>
            <a:r>
              <a:rPr lang="en-US" sz="1400" dirty="0"/>
              <a:t>When a machine stores research books in its memory</a:t>
            </a:r>
          </a:p>
          <a:p>
            <a:pPr marL="342900" indent="-342900">
              <a:spcBef>
                <a:spcPts val="0"/>
              </a:spcBef>
              <a:spcAft>
                <a:spcPts val="400"/>
              </a:spcAft>
              <a:buFont typeface="+mj-lt"/>
              <a:buAutoNum type="arabicPeriod"/>
            </a:pPr>
            <a:r>
              <a:rPr lang="en-US" sz="1600" b="1" dirty="0">
                <a:solidFill>
                  <a:srgbClr val="0064DF"/>
                </a:solidFill>
              </a:rPr>
              <a:t>A K-nearest </a:t>
            </a:r>
            <a:r>
              <a:rPr lang="en-US" sz="1600" b="1" dirty="0" err="1">
                <a:solidFill>
                  <a:srgbClr val="0064DF"/>
                </a:solidFill>
              </a:rPr>
              <a:t>neighbour</a:t>
            </a:r>
            <a:r>
              <a:rPr lang="en-US" sz="1600" b="1" dirty="0">
                <a:solidFill>
                  <a:srgbClr val="0064DF"/>
                </a:solidFill>
              </a:rPr>
              <a:t> algorithm is…</a:t>
            </a:r>
          </a:p>
          <a:p>
            <a:pPr marL="684000" lvl="1" indent="-342900" fontAlgn="base">
              <a:spcBef>
                <a:spcPts val="0"/>
              </a:spcBef>
              <a:spcAft>
                <a:spcPts val="400"/>
              </a:spcAft>
              <a:buFont typeface="+mj-lt"/>
              <a:buAutoNum type="alphaLcPeriod"/>
            </a:pPr>
            <a:r>
              <a:rPr lang="en-US" sz="1400" dirty="0"/>
              <a:t>One way in which streaming services can identify videos you might like based on your past viewing</a:t>
            </a:r>
          </a:p>
          <a:p>
            <a:pPr marL="684000" lvl="1" indent="-342900" fontAlgn="base">
              <a:spcBef>
                <a:spcPts val="0"/>
              </a:spcBef>
              <a:spcAft>
                <a:spcPts val="400"/>
              </a:spcAft>
              <a:buFont typeface="+mj-lt"/>
              <a:buAutoNum type="alphaLcPeriod"/>
            </a:pPr>
            <a:r>
              <a:rPr lang="en-US" sz="1400" dirty="0"/>
              <a:t>One way to identify which two pieces of data are side-by-side in the memory of your computer</a:t>
            </a:r>
          </a:p>
          <a:p>
            <a:pPr marL="684000" lvl="1" indent="-342900" fontAlgn="base">
              <a:spcBef>
                <a:spcPts val="0"/>
              </a:spcBef>
              <a:spcAft>
                <a:spcPts val="400"/>
              </a:spcAft>
              <a:buFont typeface="+mj-lt"/>
              <a:buAutoNum type="alphaLcPeriod"/>
            </a:pPr>
            <a:r>
              <a:rPr lang="en-US" sz="1400" dirty="0"/>
              <a:t>One way in which streaming services can identify videos that are trending</a:t>
            </a:r>
          </a:p>
          <a:p>
            <a:pPr marL="684000" lvl="1" indent="-342900" fontAlgn="base">
              <a:spcBef>
                <a:spcPts val="0"/>
              </a:spcBef>
              <a:spcAft>
                <a:spcPts val="400"/>
              </a:spcAft>
              <a:buFont typeface="+mj-lt"/>
              <a:buAutoNum type="alphaLcPeriod"/>
            </a:pPr>
            <a:r>
              <a:rPr lang="en-US" sz="1400" dirty="0"/>
              <a:t>One way to find two completely different movie recommendations and present them to the viewer</a:t>
            </a:r>
          </a:p>
          <a:p>
            <a:pPr marL="800100" lvl="1" indent="-342900" fontAlgn="base">
              <a:spcBef>
                <a:spcPts val="0"/>
              </a:spcBef>
              <a:spcAft>
                <a:spcPts val="400"/>
              </a:spcAft>
              <a:buFont typeface="+mj-lt"/>
              <a:buAutoNum type="alphaLcPeriod"/>
            </a:pPr>
            <a:endParaRPr lang="en-US" sz="1200" dirty="0"/>
          </a:p>
          <a:p>
            <a:pPr marL="342900" indent="-342900" fontAlgn="base">
              <a:spcBef>
                <a:spcPts val="0"/>
              </a:spcBef>
              <a:spcAft>
                <a:spcPts val="400"/>
              </a:spcAft>
              <a:buFont typeface="+mj-lt"/>
              <a:buAutoNum type="alphaLcPeriod"/>
            </a:pPr>
            <a:endParaRPr lang="en-US" sz="1600" dirty="0"/>
          </a:p>
        </p:txBody>
      </p:sp>
    </p:spTree>
    <p:extLst>
      <p:ext uri="{BB962C8B-B14F-4D97-AF65-F5344CB8AC3E}">
        <p14:creationId xmlns:p14="http://schemas.microsoft.com/office/powerpoint/2010/main" val="1846270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3640</TotalTime>
  <Words>1035</Words>
  <Application>Microsoft Office PowerPoint</Application>
  <PresentationFormat>Widescreen</PresentationFormat>
  <Paragraphs>132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Bahnschrift SemiLight</vt:lpstr>
      <vt:lpstr>Calibri</vt:lpstr>
      <vt:lpstr>Montserrat</vt:lpstr>
      <vt:lpstr>Office Theme</vt:lpstr>
      <vt:lpstr>PowerPoint Presentation</vt:lpstr>
      <vt:lpstr>Algorithms for Machine learning </vt:lpstr>
      <vt:lpstr>PowerPoint Presentation</vt:lpstr>
      <vt:lpstr>PowerPoint Presentation</vt:lpstr>
      <vt:lpstr>Hands-on implementation of algorithms in Python using popular libraries:</vt:lpstr>
      <vt:lpstr>Key Evaluatuion Criteria</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User</cp:lastModifiedBy>
  <cp:revision>126</cp:revision>
  <dcterms:created xsi:type="dcterms:W3CDTF">2022-01-21T07:53:15Z</dcterms:created>
  <dcterms:modified xsi:type="dcterms:W3CDTF">2024-10-10T23:56:43Z</dcterms:modified>
</cp:coreProperties>
</file>