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4" r:id="rId1"/>
    <p:sldMasterId id="2147483685" r:id="rId2"/>
  </p:sldMasterIdLst>
  <p:notesMasterIdLst>
    <p:notesMasterId r:id="rId53"/>
  </p:notesMasterIdLst>
  <p:sldIdLst>
    <p:sldId id="256" r:id="rId3"/>
    <p:sldId id="257" r:id="rId4"/>
    <p:sldId id="258" r:id="rId5"/>
    <p:sldId id="259" r:id="rId6"/>
    <p:sldId id="296" r:id="rId7"/>
    <p:sldId id="312" r:id="rId8"/>
    <p:sldId id="297" r:id="rId9"/>
    <p:sldId id="313" r:id="rId10"/>
    <p:sldId id="298" r:id="rId11"/>
    <p:sldId id="299" r:id="rId12"/>
    <p:sldId id="314" r:id="rId13"/>
    <p:sldId id="331" r:id="rId14"/>
    <p:sldId id="315" r:id="rId15"/>
    <p:sldId id="332" r:id="rId16"/>
    <p:sldId id="300" r:id="rId17"/>
    <p:sldId id="338" r:id="rId18"/>
    <p:sldId id="316" r:id="rId19"/>
    <p:sldId id="337" r:id="rId20"/>
    <p:sldId id="317" r:id="rId21"/>
    <p:sldId id="318" r:id="rId22"/>
    <p:sldId id="302" r:id="rId23"/>
    <p:sldId id="319" r:id="rId24"/>
    <p:sldId id="303" r:id="rId25"/>
    <p:sldId id="304" r:id="rId26"/>
    <p:sldId id="305" r:id="rId27"/>
    <p:sldId id="306" r:id="rId28"/>
    <p:sldId id="333" r:id="rId29"/>
    <p:sldId id="307" r:id="rId30"/>
    <p:sldId id="334" r:id="rId31"/>
    <p:sldId id="308" r:id="rId32"/>
    <p:sldId id="340" r:id="rId33"/>
    <p:sldId id="309" r:id="rId34"/>
    <p:sldId id="339" r:id="rId35"/>
    <p:sldId id="310" r:id="rId36"/>
    <p:sldId id="320" r:id="rId37"/>
    <p:sldId id="321" r:id="rId38"/>
    <p:sldId id="322" r:id="rId39"/>
    <p:sldId id="323" r:id="rId40"/>
    <p:sldId id="324" r:id="rId41"/>
    <p:sldId id="325" r:id="rId42"/>
    <p:sldId id="335" r:id="rId43"/>
    <p:sldId id="326" r:id="rId44"/>
    <p:sldId id="336" r:id="rId45"/>
    <p:sldId id="327" r:id="rId46"/>
    <p:sldId id="342" r:id="rId47"/>
    <p:sldId id="328" r:id="rId48"/>
    <p:sldId id="341" r:id="rId49"/>
    <p:sldId id="329" r:id="rId50"/>
    <p:sldId id="330" r:id="rId51"/>
    <p:sldId id="311" r:id="rId5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AB88DC3-4977-4F36-8AA7-53CDA5FCA6D1}">
  <a:tblStyle styleId="{7AB88DC3-4977-4F36-8AA7-53CDA5FCA6D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4EFA8B4-B10A-4423-A6A5-68E38409BD67}"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23" autoAdjust="0"/>
    <p:restoredTop sz="94660"/>
  </p:normalViewPr>
  <p:slideViewPr>
    <p:cSldViewPr snapToGrid="0">
      <p:cViewPr varScale="1">
        <p:scale>
          <a:sx n="138" d="100"/>
          <a:sy n="138" d="100"/>
        </p:scale>
        <p:origin x="432"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7"/>
        <p:cNvGrpSpPr/>
        <p:nvPr/>
      </p:nvGrpSpPr>
      <p:grpSpPr>
        <a:xfrm>
          <a:off x="0" y="0"/>
          <a:ext cx="0" cy="0"/>
          <a:chOff x="0" y="0"/>
          <a:chExt cx="0" cy="0"/>
        </a:xfrm>
      </p:grpSpPr>
      <p:sp>
        <p:nvSpPr>
          <p:cNvPr id="2708" name="Google Shape;2708;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9" name="Google Shape;2709;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30"/>
        <p:cNvGrpSpPr/>
        <p:nvPr/>
      </p:nvGrpSpPr>
      <p:grpSpPr>
        <a:xfrm>
          <a:off x="0" y="0"/>
          <a:ext cx="0" cy="0"/>
          <a:chOff x="0" y="0"/>
          <a:chExt cx="0" cy="0"/>
        </a:xfrm>
      </p:grpSpPr>
      <p:sp>
        <p:nvSpPr>
          <p:cNvPr id="26131" name="Google Shape;26131;g245dce5d0c1_0_167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32" name="Google Shape;26132;g245dce5d0c1_0_167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99568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30"/>
        <p:cNvGrpSpPr/>
        <p:nvPr/>
      </p:nvGrpSpPr>
      <p:grpSpPr>
        <a:xfrm>
          <a:off x="0" y="0"/>
          <a:ext cx="0" cy="0"/>
          <a:chOff x="0" y="0"/>
          <a:chExt cx="0" cy="0"/>
        </a:xfrm>
      </p:grpSpPr>
      <p:sp>
        <p:nvSpPr>
          <p:cNvPr id="26131" name="Google Shape;26131;g245dce5d0c1_0_167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32" name="Google Shape;26132;g245dce5d0c1_0_167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12719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97"/>
        <p:cNvGrpSpPr/>
        <p:nvPr/>
      </p:nvGrpSpPr>
      <p:grpSpPr>
        <a:xfrm>
          <a:off x="0" y="0"/>
          <a:ext cx="0" cy="0"/>
          <a:chOff x="0" y="0"/>
          <a:chExt cx="0" cy="0"/>
        </a:xfrm>
      </p:grpSpPr>
      <p:sp>
        <p:nvSpPr>
          <p:cNvPr id="32398" name="Google Shape;32398;g245dce5d0c1_0_230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99" name="Google Shape;32399;g245dce5d0c1_0_230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96579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97"/>
        <p:cNvGrpSpPr/>
        <p:nvPr/>
      </p:nvGrpSpPr>
      <p:grpSpPr>
        <a:xfrm>
          <a:off x="0" y="0"/>
          <a:ext cx="0" cy="0"/>
          <a:chOff x="0" y="0"/>
          <a:chExt cx="0" cy="0"/>
        </a:xfrm>
      </p:grpSpPr>
      <p:sp>
        <p:nvSpPr>
          <p:cNvPr id="32398" name="Google Shape;32398;g245dce5d0c1_0_230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99" name="Google Shape;32399;g245dce5d0c1_0_230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39619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97"/>
        <p:cNvGrpSpPr/>
        <p:nvPr/>
      </p:nvGrpSpPr>
      <p:grpSpPr>
        <a:xfrm>
          <a:off x="0" y="0"/>
          <a:ext cx="0" cy="0"/>
          <a:chOff x="0" y="0"/>
          <a:chExt cx="0" cy="0"/>
        </a:xfrm>
      </p:grpSpPr>
      <p:sp>
        <p:nvSpPr>
          <p:cNvPr id="32398" name="Google Shape;32398;g245dce5d0c1_0_230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99" name="Google Shape;32399;g245dce5d0c1_0_230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9340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97"/>
        <p:cNvGrpSpPr/>
        <p:nvPr/>
      </p:nvGrpSpPr>
      <p:grpSpPr>
        <a:xfrm>
          <a:off x="0" y="0"/>
          <a:ext cx="0" cy="0"/>
          <a:chOff x="0" y="0"/>
          <a:chExt cx="0" cy="0"/>
        </a:xfrm>
      </p:grpSpPr>
      <p:sp>
        <p:nvSpPr>
          <p:cNvPr id="32398" name="Google Shape;32398;g245dce5d0c1_0_230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99" name="Google Shape;32399;g245dce5d0c1_0_230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89727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87"/>
        <p:cNvGrpSpPr/>
        <p:nvPr/>
      </p:nvGrpSpPr>
      <p:grpSpPr>
        <a:xfrm>
          <a:off x="0" y="0"/>
          <a:ext cx="0" cy="0"/>
          <a:chOff x="0" y="0"/>
          <a:chExt cx="0" cy="0"/>
        </a:xfrm>
      </p:grpSpPr>
      <p:sp>
        <p:nvSpPr>
          <p:cNvPr id="32988" name="Google Shape;32988;g245dce5d0c1_0_236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89" name="Google Shape;32989;g245dce5d0c1_0_236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89"/>
        <p:cNvGrpSpPr/>
        <p:nvPr/>
      </p:nvGrpSpPr>
      <p:grpSpPr>
        <a:xfrm>
          <a:off x="0" y="0"/>
          <a:ext cx="0" cy="0"/>
          <a:chOff x="0" y="0"/>
          <a:chExt cx="0" cy="0"/>
        </a:xfrm>
      </p:grpSpPr>
      <p:sp>
        <p:nvSpPr>
          <p:cNvPr id="33390" name="Google Shape;33390;g245dce5d0c1_0_24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91" name="Google Shape;33391;g245dce5d0c1_0_24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60"/>
        <p:cNvGrpSpPr/>
        <p:nvPr/>
      </p:nvGrpSpPr>
      <p:grpSpPr>
        <a:xfrm>
          <a:off x="0" y="0"/>
          <a:ext cx="0" cy="0"/>
          <a:chOff x="0" y="0"/>
          <a:chExt cx="0" cy="0"/>
        </a:xfrm>
      </p:grpSpPr>
      <p:sp>
        <p:nvSpPr>
          <p:cNvPr id="33761" name="Google Shape;33761;g245dce5d0c1_0_243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62" name="Google Shape;33762;g245dce5d0c1_0_243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49"/>
        <p:cNvGrpSpPr/>
        <p:nvPr/>
      </p:nvGrpSpPr>
      <p:grpSpPr>
        <a:xfrm>
          <a:off x="0" y="0"/>
          <a:ext cx="0" cy="0"/>
          <a:chOff x="0" y="0"/>
          <a:chExt cx="0" cy="0"/>
        </a:xfrm>
      </p:grpSpPr>
      <p:sp>
        <p:nvSpPr>
          <p:cNvPr id="34150" name="Google Shape;34150;g245dce5d0c1_0_247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51" name="Google Shape;34151;g245dce5d0c1_0_247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6"/>
        <p:cNvGrpSpPr/>
        <p:nvPr/>
      </p:nvGrpSpPr>
      <p:grpSpPr>
        <a:xfrm>
          <a:off x="0" y="0"/>
          <a:ext cx="0" cy="0"/>
          <a:chOff x="0" y="0"/>
          <a:chExt cx="0" cy="0"/>
        </a:xfrm>
      </p:grpSpPr>
      <p:sp>
        <p:nvSpPr>
          <p:cNvPr id="2887" name="Google Shape;2887;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8" name="Google Shape;2888;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80"/>
        <p:cNvGrpSpPr/>
        <p:nvPr/>
      </p:nvGrpSpPr>
      <p:grpSpPr>
        <a:xfrm>
          <a:off x="0" y="0"/>
          <a:ext cx="0" cy="0"/>
          <a:chOff x="0" y="0"/>
          <a:chExt cx="0" cy="0"/>
        </a:xfrm>
      </p:grpSpPr>
      <p:sp>
        <p:nvSpPr>
          <p:cNvPr id="34581" name="Google Shape;34581;g245dce5d0c1_0_25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82" name="Google Shape;34582;g245dce5d0c1_0_25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73"/>
        <p:cNvGrpSpPr/>
        <p:nvPr/>
      </p:nvGrpSpPr>
      <p:grpSpPr>
        <a:xfrm>
          <a:off x="0" y="0"/>
          <a:ext cx="0" cy="0"/>
          <a:chOff x="0" y="0"/>
          <a:chExt cx="0" cy="0"/>
        </a:xfrm>
      </p:grpSpPr>
      <p:sp>
        <p:nvSpPr>
          <p:cNvPr id="35374" name="Google Shape;35374;g245dce5d0c1_0_259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75" name="Google Shape;35375;g245dce5d0c1_0_259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14"/>
        <p:cNvGrpSpPr/>
        <p:nvPr/>
      </p:nvGrpSpPr>
      <p:grpSpPr>
        <a:xfrm>
          <a:off x="0" y="0"/>
          <a:ext cx="0" cy="0"/>
          <a:chOff x="0" y="0"/>
          <a:chExt cx="0" cy="0"/>
        </a:xfrm>
      </p:grpSpPr>
      <p:sp>
        <p:nvSpPr>
          <p:cNvPr id="36115" name="Google Shape;36115;g245dce5d0c1_0_267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16" name="Google Shape;36116;g245dce5d0c1_0_267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07"/>
        <p:cNvGrpSpPr/>
        <p:nvPr/>
      </p:nvGrpSpPr>
      <p:grpSpPr>
        <a:xfrm>
          <a:off x="0" y="0"/>
          <a:ext cx="0" cy="0"/>
          <a:chOff x="0" y="0"/>
          <a:chExt cx="0" cy="0"/>
        </a:xfrm>
      </p:grpSpPr>
      <p:sp>
        <p:nvSpPr>
          <p:cNvPr id="36808" name="Google Shape;36808;g245dce5d0c1_0_27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09" name="Google Shape;36809;g245dce5d0c1_0_27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09"/>
        <p:cNvGrpSpPr/>
        <p:nvPr/>
      </p:nvGrpSpPr>
      <p:grpSpPr>
        <a:xfrm>
          <a:off x="0" y="0"/>
          <a:ext cx="0" cy="0"/>
          <a:chOff x="0" y="0"/>
          <a:chExt cx="0" cy="0"/>
        </a:xfrm>
      </p:grpSpPr>
      <p:sp>
        <p:nvSpPr>
          <p:cNvPr id="37110" name="Google Shape;37110;g245dce5d0c1_0_277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11" name="Google Shape;37111;g245dce5d0c1_0_277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49"/>
        <p:cNvGrpSpPr/>
        <p:nvPr/>
      </p:nvGrpSpPr>
      <p:grpSpPr>
        <a:xfrm>
          <a:off x="0" y="0"/>
          <a:ext cx="0" cy="0"/>
          <a:chOff x="0" y="0"/>
          <a:chExt cx="0" cy="0"/>
        </a:xfrm>
      </p:grpSpPr>
      <p:sp>
        <p:nvSpPr>
          <p:cNvPr id="37750" name="Google Shape;37750;g245dce5d0c1_0_30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51" name="Google Shape;37751;g245dce5d0c1_0_30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5"/>
        <p:cNvGrpSpPr/>
        <p:nvPr/>
      </p:nvGrpSpPr>
      <p:grpSpPr>
        <a:xfrm>
          <a:off x="0" y="0"/>
          <a:ext cx="0" cy="0"/>
          <a:chOff x="0" y="0"/>
          <a:chExt cx="0" cy="0"/>
        </a:xfrm>
      </p:grpSpPr>
      <p:sp>
        <p:nvSpPr>
          <p:cNvPr id="2896" name="Google Shape;2896;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7" name="Google Shape;2897;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8"/>
        <p:cNvGrpSpPr/>
        <p:nvPr/>
      </p:nvGrpSpPr>
      <p:grpSpPr>
        <a:xfrm>
          <a:off x="0" y="0"/>
          <a:ext cx="0" cy="0"/>
          <a:chOff x="0" y="0"/>
          <a:chExt cx="0" cy="0"/>
        </a:xfrm>
      </p:grpSpPr>
      <p:sp>
        <p:nvSpPr>
          <p:cNvPr id="2919" name="Google Shape;2919;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0" name="Google Shape;2920;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04"/>
        <p:cNvGrpSpPr/>
        <p:nvPr/>
      </p:nvGrpSpPr>
      <p:grpSpPr>
        <a:xfrm>
          <a:off x="0" y="0"/>
          <a:ext cx="0" cy="0"/>
          <a:chOff x="0" y="0"/>
          <a:chExt cx="0" cy="0"/>
        </a:xfrm>
      </p:grpSpPr>
      <p:sp>
        <p:nvSpPr>
          <p:cNvPr id="26105" name="Google Shape;26105;g245dce5d0c1_0_167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06" name="Google Shape;26106;g245dce5d0c1_0_167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30"/>
        <p:cNvGrpSpPr/>
        <p:nvPr/>
      </p:nvGrpSpPr>
      <p:grpSpPr>
        <a:xfrm>
          <a:off x="0" y="0"/>
          <a:ext cx="0" cy="0"/>
          <a:chOff x="0" y="0"/>
          <a:chExt cx="0" cy="0"/>
        </a:xfrm>
      </p:grpSpPr>
      <p:sp>
        <p:nvSpPr>
          <p:cNvPr id="26131" name="Google Shape;26131;g245dce5d0c1_0_167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32" name="Google Shape;26132;g245dce5d0c1_0_167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30"/>
        <p:cNvGrpSpPr/>
        <p:nvPr/>
      </p:nvGrpSpPr>
      <p:grpSpPr>
        <a:xfrm>
          <a:off x="0" y="0"/>
          <a:ext cx="0" cy="0"/>
          <a:chOff x="0" y="0"/>
          <a:chExt cx="0" cy="0"/>
        </a:xfrm>
      </p:grpSpPr>
      <p:sp>
        <p:nvSpPr>
          <p:cNvPr id="26131" name="Google Shape;26131;g245dce5d0c1_0_167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32" name="Google Shape;26132;g245dce5d0c1_0_167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53603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46"/>
        <p:cNvGrpSpPr/>
        <p:nvPr/>
      </p:nvGrpSpPr>
      <p:grpSpPr>
        <a:xfrm>
          <a:off x="0" y="0"/>
          <a:ext cx="0" cy="0"/>
          <a:chOff x="0" y="0"/>
          <a:chExt cx="0" cy="0"/>
        </a:xfrm>
      </p:grpSpPr>
      <p:sp>
        <p:nvSpPr>
          <p:cNvPr id="26147" name="Google Shape;26147;g245dce5d0c1_0_167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48" name="Google Shape;26148;g245dce5d0c1_0_167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83"/>
        <p:cNvGrpSpPr/>
        <p:nvPr/>
      </p:nvGrpSpPr>
      <p:grpSpPr>
        <a:xfrm>
          <a:off x="0" y="0"/>
          <a:ext cx="0" cy="0"/>
          <a:chOff x="0" y="0"/>
          <a:chExt cx="0" cy="0"/>
        </a:xfrm>
      </p:grpSpPr>
      <p:sp>
        <p:nvSpPr>
          <p:cNvPr id="26484" name="Google Shape;26484;g245dce5d0c1_0_17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85" name="Google Shape;26485;g245dce5d0c1_0_17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5" y="0"/>
            <a:ext cx="9144000" cy="5143502"/>
          </a:xfrm>
          <a:custGeom>
            <a:avLst/>
            <a:gdLst/>
            <a:ahLst/>
            <a:cxnLst/>
            <a:rect l="l" t="t" r="r" b="b"/>
            <a:pathLst>
              <a:path w="285750" h="197827" extrusionOk="0">
                <a:moveTo>
                  <a:pt x="225611" y="0"/>
                </a:moveTo>
                <a:cubicBezTo>
                  <a:pt x="225611" y="0"/>
                  <a:pt x="188437" y="18921"/>
                  <a:pt x="156257" y="18921"/>
                </a:cubicBezTo>
                <a:cubicBezTo>
                  <a:pt x="134219" y="18921"/>
                  <a:pt x="99649" y="8516"/>
                  <a:pt x="66373" y="8516"/>
                </a:cubicBezTo>
                <a:cubicBezTo>
                  <a:pt x="54775" y="8516"/>
                  <a:pt x="43335" y="9780"/>
                  <a:pt x="32637" y="13188"/>
                </a:cubicBezTo>
                <a:cubicBezTo>
                  <a:pt x="13540" y="19273"/>
                  <a:pt x="0" y="35486"/>
                  <a:pt x="0" y="35486"/>
                </a:cubicBezTo>
                <a:lnTo>
                  <a:pt x="0" y="197827"/>
                </a:lnTo>
                <a:lnTo>
                  <a:pt x="285750" y="197827"/>
                </a:lnTo>
                <a:lnTo>
                  <a:pt x="285750" y="0"/>
                </a:lnTo>
                <a:close/>
              </a:path>
            </a:pathLst>
          </a:custGeom>
          <a:solidFill>
            <a:srgbClr val="14748C">
              <a:alpha val="14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7775" y="1120425"/>
            <a:ext cx="9144000" cy="4023011"/>
          </a:xfrm>
          <a:custGeom>
            <a:avLst/>
            <a:gdLst/>
            <a:ahLst/>
            <a:cxnLst/>
            <a:rect l="l" t="t" r="r" b="b"/>
            <a:pathLst>
              <a:path w="285750" h="146185" extrusionOk="0">
                <a:moveTo>
                  <a:pt x="243448" y="1"/>
                </a:moveTo>
                <a:cubicBezTo>
                  <a:pt x="241975" y="1"/>
                  <a:pt x="240472" y="19"/>
                  <a:pt x="238940" y="57"/>
                </a:cubicBezTo>
                <a:cubicBezTo>
                  <a:pt x="210629" y="725"/>
                  <a:pt x="191321" y="23304"/>
                  <a:pt x="168285" y="30584"/>
                </a:cubicBezTo>
                <a:cubicBezTo>
                  <a:pt x="156820" y="34192"/>
                  <a:pt x="146375" y="35410"/>
                  <a:pt x="136524" y="35410"/>
                </a:cubicBezTo>
                <a:cubicBezTo>
                  <a:pt x="116057" y="35410"/>
                  <a:pt x="98150" y="30152"/>
                  <a:pt x="78970" y="30152"/>
                </a:cubicBezTo>
                <a:cubicBezTo>
                  <a:pt x="65726" y="30152"/>
                  <a:pt x="51875" y="32659"/>
                  <a:pt x="36154" y="41134"/>
                </a:cubicBezTo>
                <a:cubicBezTo>
                  <a:pt x="11043" y="54604"/>
                  <a:pt x="0" y="87276"/>
                  <a:pt x="0" y="87276"/>
                </a:cubicBezTo>
                <a:lnTo>
                  <a:pt x="0" y="146185"/>
                </a:lnTo>
                <a:lnTo>
                  <a:pt x="285750" y="146185"/>
                </a:lnTo>
                <a:lnTo>
                  <a:pt x="285750" y="5508"/>
                </a:lnTo>
                <a:cubicBezTo>
                  <a:pt x="285750" y="5508"/>
                  <a:pt x="269228" y="1"/>
                  <a:pt x="243448" y="1"/>
                </a:cubicBezTo>
                <a:close/>
              </a:path>
            </a:pathLst>
          </a:custGeom>
          <a:solidFill>
            <a:srgbClr val="14748C">
              <a:alpha val="1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5" y="2764500"/>
            <a:ext cx="9143677" cy="2379000"/>
          </a:xfrm>
          <a:custGeom>
            <a:avLst/>
            <a:gdLst/>
            <a:ahLst/>
            <a:cxnLst/>
            <a:rect l="l" t="t" r="r" b="b"/>
            <a:pathLst>
              <a:path w="271507" h="95160" extrusionOk="0">
                <a:moveTo>
                  <a:pt x="268172" y="1"/>
                </a:moveTo>
                <a:cubicBezTo>
                  <a:pt x="251217" y="1"/>
                  <a:pt x="243666" y="16457"/>
                  <a:pt x="233876" y="32664"/>
                </a:cubicBezTo>
                <a:cubicBezTo>
                  <a:pt x="223561" y="49799"/>
                  <a:pt x="191595" y="68013"/>
                  <a:pt x="146288" y="68013"/>
                </a:cubicBezTo>
                <a:cubicBezTo>
                  <a:pt x="135521" y="68013"/>
                  <a:pt x="124001" y="66984"/>
                  <a:pt x="111839" y="64668"/>
                </a:cubicBezTo>
                <a:cubicBezTo>
                  <a:pt x="98641" y="62145"/>
                  <a:pt x="86779" y="61064"/>
                  <a:pt x="76164" y="61064"/>
                </a:cubicBezTo>
                <a:cubicBezTo>
                  <a:pt x="26414" y="61064"/>
                  <a:pt x="4058" y="84812"/>
                  <a:pt x="0" y="95160"/>
                </a:cubicBezTo>
                <a:lnTo>
                  <a:pt x="271507" y="95160"/>
                </a:lnTo>
                <a:lnTo>
                  <a:pt x="271507" y="203"/>
                </a:lnTo>
                <a:cubicBezTo>
                  <a:pt x="270355" y="67"/>
                  <a:pt x="269245" y="1"/>
                  <a:pt x="268172" y="1"/>
                </a:cubicBezTo>
                <a:close/>
              </a:path>
            </a:pathLst>
          </a:custGeom>
          <a:solidFill>
            <a:srgbClr val="14748C">
              <a:alpha val="11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39700" y="985900"/>
            <a:ext cx="4361700" cy="2695800"/>
          </a:xfrm>
          <a:prstGeom prst="rect">
            <a:avLst/>
          </a:prstGeom>
        </p:spPr>
        <p:txBody>
          <a:bodyPr spcFirstLastPara="1" wrap="square" lIns="91425" tIns="91425" rIns="91425" bIns="91425" anchor="b" anchorCtr="0">
            <a:noAutofit/>
          </a:bodyPr>
          <a:lstStyle>
            <a:lvl1pPr lvl="0" algn="ctr">
              <a:lnSpc>
                <a:spcPct val="90000"/>
              </a:lnSpc>
              <a:spcBef>
                <a:spcPts val="0"/>
              </a:spcBef>
              <a:spcAft>
                <a:spcPts val="0"/>
              </a:spcAft>
              <a:buClr>
                <a:srgbClr val="191919"/>
              </a:buClr>
              <a:buSzPts val="5200"/>
              <a:buNone/>
              <a:defRPr sz="59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3" name="Google Shape;13;p2"/>
          <p:cNvSpPr txBox="1">
            <a:spLocks noGrp="1"/>
          </p:cNvSpPr>
          <p:nvPr>
            <p:ph type="subTitle" idx="1"/>
          </p:nvPr>
        </p:nvSpPr>
        <p:spPr>
          <a:xfrm>
            <a:off x="3939700" y="3681825"/>
            <a:ext cx="43617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4" name="Google Shape;14;p2"/>
          <p:cNvGrpSpPr/>
          <p:nvPr/>
        </p:nvGrpSpPr>
        <p:grpSpPr>
          <a:xfrm>
            <a:off x="319718" y="3847965"/>
            <a:ext cx="393517" cy="756041"/>
            <a:chOff x="-2861003" y="3442849"/>
            <a:chExt cx="252692" cy="485482"/>
          </a:xfrm>
        </p:grpSpPr>
        <p:sp>
          <p:nvSpPr>
            <p:cNvPr id="15" name="Google Shape;15;p2"/>
            <p:cNvSpPr/>
            <p:nvPr/>
          </p:nvSpPr>
          <p:spPr>
            <a:xfrm>
              <a:off x="-2861003" y="3834420"/>
              <a:ext cx="252692" cy="93911"/>
            </a:xfrm>
            <a:custGeom>
              <a:avLst/>
              <a:gdLst/>
              <a:ahLst/>
              <a:cxnLst/>
              <a:rect l="l" t="t" r="r" b="b"/>
              <a:pathLst>
                <a:path w="8266" h="3072" extrusionOk="0">
                  <a:moveTo>
                    <a:pt x="6094" y="0"/>
                  </a:moveTo>
                  <a:cubicBezTo>
                    <a:pt x="4400" y="0"/>
                    <a:pt x="1704" y="521"/>
                    <a:pt x="985" y="920"/>
                  </a:cubicBezTo>
                  <a:cubicBezTo>
                    <a:pt x="0" y="1448"/>
                    <a:pt x="0" y="2362"/>
                    <a:pt x="985" y="2890"/>
                  </a:cubicBezTo>
                  <a:cubicBezTo>
                    <a:pt x="1216" y="3018"/>
                    <a:pt x="1649" y="3071"/>
                    <a:pt x="2187" y="3071"/>
                  </a:cubicBezTo>
                  <a:cubicBezTo>
                    <a:pt x="3868" y="3071"/>
                    <a:pt x="6570" y="2551"/>
                    <a:pt x="7316" y="2151"/>
                  </a:cubicBezTo>
                  <a:cubicBezTo>
                    <a:pt x="8265" y="1588"/>
                    <a:pt x="8265" y="709"/>
                    <a:pt x="7316" y="182"/>
                  </a:cubicBezTo>
                  <a:cubicBezTo>
                    <a:pt x="7077" y="53"/>
                    <a:pt x="6637" y="0"/>
                    <a:pt x="60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701886" y="3522789"/>
              <a:ext cx="59153" cy="168838"/>
            </a:xfrm>
            <a:custGeom>
              <a:avLst/>
              <a:gdLst/>
              <a:ahLst/>
              <a:cxnLst/>
              <a:rect l="l" t="t" r="r" b="b"/>
              <a:pathLst>
                <a:path w="1935" h="5523" extrusionOk="0">
                  <a:moveTo>
                    <a:pt x="1935" y="1"/>
                  </a:moveTo>
                  <a:lnTo>
                    <a:pt x="1020" y="36"/>
                  </a:lnTo>
                  <a:lnTo>
                    <a:pt x="0" y="5522"/>
                  </a:lnTo>
                  <a:lnTo>
                    <a:pt x="809" y="4889"/>
                  </a:lnTo>
                  <a:lnTo>
                    <a:pt x="1935" y="1"/>
                  </a:lnTo>
                  <a:close/>
                </a:path>
              </a:pathLst>
            </a:custGeom>
            <a:solidFill>
              <a:srgbClr val="F9C6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772839" y="3537830"/>
              <a:ext cx="89264" cy="102196"/>
            </a:xfrm>
            <a:custGeom>
              <a:avLst/>
              <a:gdLst/>
              <a:ahLst/>
              <a:cxnLst/>
              <a:rect l="l" t="t" r="r" b="b"/>
              <a:pathLst>
                <a:path w="2920" h="3343" extrusionOk="0">
                  <a:moveTo>
                    <a:pt x="985" y="1"/>
                  </a:moveTo>
                  <a:lnTo>
                    <a:pt x="985" y="1"/>
                  </a:lnTo>
                  <a:cubicBezTo>
                    <a:pt x="0" y="564"/>
                    <a:pt x="1372" y="2568"/>
                    <a:pt x="1829" y="3026"/>
                  </a:cubicBezTo>
                  <a:cubicBezTo>
                    <a:pt x="2110" y="3272"/>
                    <a:pt x="2919" y="3342"/>
                    <a:pt x="2919" y="3342"/>
                  </a:cubicBezTo>
                  <a:cubicBezTo>
                    <a:pt x="2919" y="3342"/>
                    <a:pt x="2638" y="2392"/>
                    <a:pt x="2181" y="1408"/>
                  </a:cubicBezTo>
                  <a:cubicBezTo>
                    <a:pt x="1653" y="177"/>
                    <a:pt x="1266" y="177"/>
                    <a:pt x="1266" y="177"/>
                  </a:cubicBezTo>
                  <a:lnTo>
                    <a:pt x="985" y="1"/>
                  </a:lnTo>
                  <a:close/>
                </a:path>
              </a:pathLst>
            </a:custGeom>
            <a:solidFill>
              <a:srgbClr val="FF5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762109" y="3862544"/>
              <a:ext cx="10791" cy="8621"/>
            </a:xfrm>
            <a:custGeom>
              <a:avLst/>
              <a:gdLst/>
              <a:ahLst/>
              <a:cxnLst/>
              <a:rect l="l" t="t" r="r" b="b"/>
              <a:pathLst>
                <a:path w="353" h="282" extrusionOk="0">
                  <a:moveTo>
                    <a:pt x="353" y="0"/>
                  </a:moveTo>
                  <a:lnTo>
                    <a:pt x="1" y="141"/>
                  </a:lnTo>
                  <a:lnTo>
                    <a:pt x="1" y="281"/>
                  </a:lnTo>
                  <a:lnTo>
                    <a:pt x="353" y="35"/>
                  </a:lnTo>
                  <a:lnTo>
                    <a:pt x="35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770699" y="3859854"/>
              <a:ext cx="7551" cy="11311"/>
            </a:xfrm>
            <a:custGeom>
              <a:avLst/>
              <a:gdLst/>
              <a:ahLst/>
              <a:cxnLst/>
              <a:rect l="l" t="t" r="r" b="b"/>
              <a:pathLst>
                <a:path w="247" h="370" extrusionOk="0">
                  <a:moveTo>
                    <a:pt x="53" y="1"/>
                  </a:moveTo>
                  <a:cubicBezTo>
                    <a:pt x="28" y="1"/>
                    <a:pt x="6" y="93"/>
                    <a:pt x="1" y="93"/>
                  </a:cubicBezTo>
                  <a:cubicBezTo>
                    <a:pt x="1" y="93"/>
                    <a:pt x="1" y="91"/>
                    <a:pt x="1" y="88"/>
                  </a:cubicBezTo>
                  <a:lnTo>
                    <a:pt x="1" y="194"/>
                  </a:lnTo>
                  <a:cubicBezTo>
                    <a:pt x="1" y="229"/>
                    <a:pt x="36" y="229"/>
                    <a:pt x="71" y="264"/>
                  </a:cubicBezTo>
                  <a:lnTo>
                    <a:pt x="247" y="369"/>
                  </a:lnTo>
                  <a:lnTo>
                    <a:pt x="247" y="229"/>
                  </a:lnTo>
                  <a:lnTo>
                    <a:pt x="71" y="18"/>
                  </a:lnTo>
                  <a:cubicBezTo>
                    <a:pt x="65" y="6"/>
                    <a:pt x="59" y="1"/>
                    <a:pt x="53" y="1"/>
                  </a:cubicBezTo>
                  <a:close/>
                </a:path>
              </a:pathLst>
            </a:custGeom>
            <a:solidFill>
              <a:srgbClr val="CCE8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770699" y="3845334"/>
              <a:ext cx="58083" cy="44571"/>
            </a:xfrm>
            <a:custGeom>
              <a:avLst/>
              <a:gdLst/>
              <a:ahLst/>
              <a:cxnLst/>
              <a:rect l="l" t="t" r="r" b="b"/>
              <a:pathLst>
                <a:path w="1900" h="1458" extrusionOk="0">
                  <a:moveTo>
                    <a:pt x="106" y="0"/>
                  </a:moveTo>
                  <a:cubicBezTo>
                    <a:pt x="106" y="0"/>
                    <a:pt x="1" y="211"/>
                    <a:pt x="1" y="387"/>
                  </a:cubicBezTo>
                  <a:lnTo>
                    <a:pt x="1" y="563"/>
                  </a:lnTo>
                  <a:cubicBezTo>
                    <a:pt x="1" y="563"/>
                    <a:pt x="176" y="704"/>
                    <a:pt x="317" y="704"/>
                  </a:cubicBezTo>
                  <a:cubicBezTo>
                    <a:pt x="423" y="739"/>
                    <a:pt x="880" y="1231"/>
                    <a:pt x="1091" y="1302"/>
                  </a:cubicBezTo>
                  <a:cubicBezTo>
                    <a:pt x="1325" y="1419"/>
                    <a:pt x="1493" y="1458"/>
                    <a:pt x="1613" y="1458"/>
                  </a:cubicBezTo>
                  <a:cubicBezTo>
                    <a:pt x="1853" y="1458"/>
                    <a:pt x="1900" y="1302"/>
                    <a:pt x="1900" y="1302"/>
                  </a:cubicBezTo>
                  <a:cubicBezTo>
                    <a:pt x="1900" y="1161"/>
                    <a:pt x="1724" y="1055"/>
                    <a:pt x="1583" y="950"/>
                  </a:cubicBezTo>
                  <a:cubicBezTo>
                    <a:pt x="1442" y="880"/>
                    <a:pt x="1302" y="598"/>
                    <a:pt x="1231" y="528"/>
                  </a:cubicBezTo>
                  <a:cubicBezTo>
                    <a:pt x="1199" y="430"/>
                    <a:pt x="1046" y="243"/>
                    <a:pt x="940" y="243"/>
                  </a:cubicBezTo>
                  <a:cubicBezTo>
                    <a:pt x="931" y="243"/>
                    <a:pt x="923" y="244"/>
                    <a:pt x="915" y="247"/>
                  </a:cubicBezTo>
                  <a:cubicBezTo>
                    <a:pt x="845" y="282"/>
                    <a:pt x="563" y="528"/>
                    <a:pt x="563" y="528"/>
                  </a:cubicBezTo>
                  <a:cubicBezTo>
                    <a:pt x="563" y="528"/>
                    <a:pt x="212" y="352"/>
                    <a:pt x="176" y="211"/>
                  </a:cubicBezTo>
                  <a:cubicBezTo>
                    <a:pt x="141" y="141"/>
                    <a:pt x="106" y="0"/>
                    <a:pt x="106" y="0"/>
                  </a:cubicBezTo>
                  <a:close/>
                </a:path>
              </a:pathLst>
            </a:custGeom>
            <a:solidFill>
              <a:srgbClr val="CCE8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769629" y="3844478"/>
              <a:ext cx="23692" cy="18097"/>
            </a:xfrm>
            <a:custGeom>
              <a:avLst/>
              <a:gdLst/>
              <a:ahLst/>
              <a:cxnLst/>
              <a:rect l="l" t="t" r="r" b="b"/>
              <a:pathLst>
                <a:path w="775" h="592" extrusionOk="0">
                  <a:moveTo>
                    <a:pt x="212" y="1"/>
                  </a:moveTo>
                  <a:cubicBezTo>
                    <a:pt x="179" y="1"/>
                    <a:pt x="144" y="10"/>
                    <a:pt x="106" y="28"/>
                  </a:cubicBezTo>
                  <a:cubicBezTo>
                    <a:pt x="71" y="28"/>
                    <a:pt x="1" y="64"/>
                    <a:pt x="1" y="64"/>
                  </a:cubicBezTo>
                  <a:cubicBezTo>
                    <a:pt x="1" y="99"/>
                    <a:pt x="36" y="204"/>
                    <a:pt x="106" y="275"/>
                  </a:cubicBezTo>
                  <a:cubicBezTo>
                    <a:pt x="177" y="380"/>
                    <a:pt x="493" y="591"/>
                    <a:pt x="493" y="591"/>
                  </a:cubicBezTo>
                  <a:cubicBezTo>
                    <a:pt x="493" y="591"/>
                    <a:pt x="634" y="450"/>
                    <a:pt x="774" y="380"/>
                  </a:cubicBezTo>
                  <a:cubicBezTo>
                    <a:pt x="669" y="310"/>
                    <a:pt x="493" y="204"/>
                    <a:pt x="458" y="169"/>
                  </a:cubicBezTo>
                  <a:cubicBezTo>
                    <a:pt x="381" y="66"/>
                    <a:pt x="303" y="1"/>
                    <a:pt x="212" y="1"/>
                  </a:cubicBezTo>
                  <a:close/>
                </a:path>
              </a:pathLst>
            </a:custGeom>
            <a:solidFill>
              <a:srgbClr val="FF50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770699" y="3845334"/>
              <a:ext cx="59153" cy="43562"/>
            </a:xfrm>
            <a:custGeom>
              <a:avLst/>
              <a:gdLst/>
              <a:ahLst/>
              <a:cxnLst/>
              <a:rect l="l" t="t" r="r" b="b"/>
              <a:pathLst>
                <a:path w="1935" h="1425" extrusionOk="0">
                  <a:moveTo>
                    <a:pt x="141" y="0"/>
                  </a:moveTo>
                  <a:cubicBezTo>
                    <a:pt x="141" y="0"/>
                    <a:pt x="71" y="71"/>
                    <a:pt x="36" y="211"/>
                  </a:cubicBezTo>
                  <a:cubicBezTo>
                    <a:pt x="1" y="247"/>
                    <a:pt x="1" y="352"/>
                    <a:pt x="1" y="387"/>
                  </a:cubicBezTo>
                  <a:lnTo>
                    <a:pt x="1" y="528"/>
                  </a:lnTo>
                  <a:lnTo>
                    <a:pt x="176" y="598"/>
                  </a:lnTo>
                  <a:cubicBezTo>
                    <a:pt x="212" y="633"/>
                    <a:pt x="256" y="633"/>
                    <a:pt x="299" y="633"/>
                  </a:cubicBezTo>
                  <a:cubicBezTo>
                    <a:pt x="343" y="633"/>
                    <a:pt x="387" y="633"/>
                    <a:pt x="423" y="669"/>
                  </a:cubicBezTo>
                  <a:cubicBezTo>
                    <a:pt x="493" y="704"/>
                    <a:pt x="528" y="774"/>
                    <a:pt x="598" y="844"/>
                  </a:cubicBezTo>
                  <a:cubicBezTo>
                    <a:pt x="774" y="1020"/>
                    <a:pt x="950" y="1196"/>
                    <a:pt x="1126" y="1266"/>
                  </a:cubicBezTo>
                  <a:cubicBezTo>
                    <a:pt x="1390" y="1372"/>
                    <a:pt x="1566" y="1425"/>
                    <a:pt x="1684" y="1425"/>
                  </a:cubicBezTo>
                  <a:cubicBezTo>
                    <a:pt x="1803" y="1425"/>
                    <a:pt x="1865" y="1372"/>
                    <a:pt x="1900" y="1266"/>
                  </a:cubicBezTo>
                  <a:cubicBezTo>
                    <a:pt x="1935" y="1126"/>
                    <a:pt x="1724" y="915"/>
                    <a:pt x="1583" y="880"/>
                  </a:cubicBezTo>
                  <a:cubicBezTo>
                    <a:pt x="1478" y="844"/>
                    <a:pt x="1478" y="844"/>
                    <a:pt x="1407" y="704"/>
                  </a:cubicBezTo>
                  <a:cubicBezTo>
                    <a:pt x="1302" y="598"/>
                    <a:pt x="1302" y="563"/>
                    <a:pt x="1267" y="528"/>
                  </a:cubicBezTo>
                  <a:cubicBezTo>
                    <a:pt x="1231" y="422"/>
                    <a:pt x="1126" y="352"/>
                    <a:pt x="1091" y="317"/>
                  </a:cubicBezTo>
                  <a:cubicBezTo>
                    <a:pt x="1056" y="247"/>
                    <a:pt x="1020" y="247"/>
                    <a:pt x="950" y="247"/>
                  </a:cubicBezTo>
                  <a:cubicBezTo>
                    <a:pt x="950" y="247"/>
                    <a:pt x="915" y="247"/>
                    <a:pt x="915" y="317"/>
                  </a:cubicBezTo>
                  <a:cubicBezTo>
                    <a:pt x="774" y="387"/>
                    <a:pt x="598" y="528"/>
                    <a:pt x="598" y="528"/>
                  </a:cubicBezTo>
                  <a:cubicBezTo>
                    <a:pt x="598" y="528"/>
                    <a:pt x="247" y="352"/>
                    <a:pt x="212" y="211"/>
                  </a:cubicBezTo>
                  <a:cubicBezTo>
                    <a:pt x="176" y="141"/>
                    <a:pt x="141" y="36"/>
                    <a:pt x="141" y="0"/>
                  </a:cubicBezTo>
                  <a:close/>
                </a:path>
              </a:pathLst>
            </a:custGeom>
            <a:solidFill>
              <a:srgbClr val="128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810471" y="3646445"/>
              <a:ext cx="75294" cy="215274"/>
            </a:xfrm>
            <a:custGeom>
              <a:avLst/>
              <a:gdLst/>
              <a:ahLst/>
              <a:cxnLst/>
              <a:rect l="l" t="t" r="r" b="b"/>
              <a:pathLst>
                <a:path w="2463" h="7042" extrusionOk="0">
                  <a:moveTo>
                    <a:pt x="1935" y="0"/>
                  </a:moveTo>
                  <a:cubicBezTo>
                    <a:pt x="1935" y="0"/>
                    <a:pt x="633" y="563"/>
                    <a:pt x="633" y="1020"/>
                  </a:cubicBezTo>
                  <a:cubicBezTo>
                    <a:pt x="633" y="2005"/>
                    <a:pt x="0" y="1090"/>
                    <a:pt x="598" y="2778"/>
                  </a:cubicBezTo>
                  <a:cubicBezTo>
                    <a:pt x="774" y="3236"/>
                    <a:pt x="880" y="4080"/>
                    <a:pt x="809" y="4291"/>
                  </a:cubicBezTo>
                  <a:cubicBezTo>
                    <a:pt x="633" y="4959"/>
                    <a:pt x="1337" y="6366"/>
                    <a:pt x="1337" y="6366"/>
                  </a:cubicBezTo>
                  <a:cubicBezTo>
                    <a:pt x="1337" y="6366"/>
                    <a:pt x="1231" y="6682"/>
                    <a:pt x="1794" y="6999"/>
                  </a:cubicBezTo>
                  <a:cubicBezTo>
                    <a:pt x="1848" y="7029"/>
                    <a:pt x="1904" y="7042"/>
                    <a:pt x="1959" y="7042"/>
                  </a:cubicBezTo>
                  <a:cubicBezTo>
                    <a:pt x="2221" y="7042"/>
                    <a:pt x="2462" y="6753"/>
                    <a:pt x="2462" y="6753"/>
                  </a:cubicBezTo>
                  <a:cubicBezTo>
                    <a:pt x="2462" y="6753"/>
                    <a:pt x="2286" y="3728"/>
                    <a:pt x="2286" y="2251"/>
                  </a:cubicBezTo>
                  <a:cubicBezTo>
                    <a:pt x="2286" y="0"/>
                    <a:pt x="1935" y="0"/>
                    <a:pt x="1935" y="0"/>
                  </a:cubicBezTo>
                  <a:close/>
                </a:path>
              </a:pathLst>
            </a:custGeom>
            <a:solidFill>
              <a:srgbClr val="F54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841652" y="3872205"/>
              <a:ext cx="49493" cy="45519"/>
            </a:xfrm>
            <a:custGeom>
              <a:avLst/>
              <a:gdLst/>
              <a:ahLst/>
              <a:cxnLst/>
              <a:rect l="l" t="t" r="r" b="b"/>
              <a:pathLst>
                <a:path w="1619" h="1489" extrusionOk="0">
                  <a:moveTo>
                    <a:pt x="36" y="1"/>
                  </a:moveTo>
                  <a:cubicBezTo>
                    <a:pt x="36" y="1"/>
                    <a:pt x="0" y="71"/>
                    <a:pt x="0" y="247"/>
                  </a:cubicBezTo>
                  <a:cubicBezTo>
                    <a:pt x="0" y="423"/>
                    <a:pt x="211" y="669"/>
                    <a:pt x="282" y="845"/>
                  </a:cubicBezTo>
                  <a:cubicBezTo>
                    <a:pt x="387" y="1021"/>
                    <a:pt x="633" y="1267"/>
                    <a:pt x="985" y="1407"/>
                  </a:cubicBezTo>
                  <a:cubicBezTo>
                    <a:pt x="1208" y="1448"/>
                    <a:pt x="1338" y="1489"/>
                    <a:pt x="1414" y="1489"/>
                  </a:cubicBezTo>
                  <a:cubicBezTo>
                    <a:pt x="1470" y="1489"/>
                    <a:pt x="1498" y="1467"/>
                    <a:pt x="1513" y="1407"/>
                  </a:cubicBezTo>
                  <a:cubicBezTo>
                    <a:pt x="1618" y="1232"/>
                    <a:pt x="1442" y="915"/>
                    <a:pt x="1266" y="739"/>
                  </a:cubicBezTo>
                  <a:cubicBezTo>
                    <a:pt x="1055" y="528"/>
                    <a:pt x="739" y="176"/>
                    <a:pt x="739" y="176"/>
                  </a:cubicBezTo>
                  <a:lnTo>
                    <a:pt x="36" y="1"/>
                  </a:lnTo>
                  <a:close/>
                </a:path>
              </a:pathLst>
            </a:custGeom>
            <a:solidFill>
              <a:srgbClr val="128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845963" y="3677932"/>
              <a:ext cx="69914" cy="200631"/>
            </a:xfrm>
            <a:custGeom>
              <a:avLst/>
              <a:gdLst/>
              <a:ahLst/>
              <a:cxnLst/>
              <a:rect l="l" t="t" r="r" b="b"/>
              <a:pathLst>
                <a:path w="2287" h="6563" extrusionOk="0">
                  <a:moveTo>
                    <a:pt x="1275" y="0"/>
                  </a:moveTo>
                  <a:cubicBezTo>
                    <a:pt x="859" y="0"/>
                    <a:pt x="494" y="316"/>
                    <a:pt x="352" y="553"/>
                  </a:cubicBezTo>
                  <a:cubicBezTo>
                    <a:pt x="141" y="904"/>
                    <a:pt x="247" y="4140"/>
                    <a:pt x="141" y="4456"/>
                  </a:cubicBezTo>
                  <a:cubicBezTo>
                    <a:pt x="1" y="4773"/>
                    <a:pt x="1" y="6285"/>
                    <a:pt x="1" y="6285"/>
                  </a:cubicBezTo>
                  <a:cubicBezTo>
                    <a:pt x="1" y="6285"/>
                    <a:pt x="227" y="6562"/>
                    <a:pt x="702" y="6562"/>
                  </a:cubicBezTo>
                  <a:cubicBezTo>
                    <a:pt x="788" y="6562"/>
                    <a:pt x="883" y="6553"/>
                    <a:pt x="985" y="6531"/>
                  </a:cubicBezTo>
                  <a:cubicBezTo>
                    <a:pt x="985" y="6531"/>
                    <a:pt x="1267" y="5793"/>
                    <a:pt x="1407" y="5090"/>
                  </a:cubicBezTo>
                  <a:cubicBezTo>
                    <a:pt x="1513" y="4421"/>
                    <a:pt x="1372" y="4667"/>
                    <a:pt x="1513" y="4351"/>
                  </a:cubicBezTo>
                  <a:cubicBezTo>
                    <a:pt x="1935" y="3542"/>
                    <a:pt x="2287" y="2030"/>
                    <a:pt x="2146" y="1256"/>
                  </a:cubicBezTo>
                  <a:cubicBezTo>
                    <a:pt x="2005" y="447"/>
                    <a:pt x="1900" y="271"/>
                    <a:pt x="1900" y="271"/>
                  </a:cubicBezTo>
                  <a:cubicBezTo>
                    <a:pt x="1692" y="75"/>
                    <a:pt x="1477" y="0"/>
                    <a:pt x="1275" y="0"/>
                  </a:cubicBezTo>
                  <a:close/>
                </a:path>
              </a:pathLst>
            </a:custGeom>
            <a:solidFill>
              <a:srgbClr val="FF5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797570" y="3543210"/>
              <a:ext cx="30142" cy="28002"/>
            </a:xfrm>
            <a:custGeom>
              <a:avLst/>
              <a:gdLst/>
              <a:ahLst/>
              <a:cxnLst/>
              <a:rect l="l" t="t" r="r" b="b"/>
              <a:pathLst>
                <a:path w="986" h="916" extrusionOk="0">
                  <a:moveTo>
                    <a:pt x="176" y="1"/>
                  </a:moveTo>
                  <a:lnTo>
                    <a:pt x="35" y="212"/>
                  </a:lnTo>
                  <a:cubicBezTo>
                    <a:pt x="35" y="212"/>
                    <a:pt x="0" y="353"/>
                    <a:pt x="282" y="599"/>
                  </a:cubicBezTo>
                  <a:cubicBezTo>
                    <a:pt x="563" y="915"/>
                    <a:pt x="880" y="915"/>
                    <a:pt x="880" y="915"/>
                  </a:cubicBezTo>
                  <a:lnTo>
                    <a:pt x="985" y="564"/>
                  </a:lnTo>
                  <a:cubicBezTo>
                    <a:pt x="985" y="564"/>
                    <a:pt x="915" y="458"/>
                    <a:pt x="704" y="458"/>
                  </a:cubicBezTo>
                  <a:cubicBezTo>
                    <a:pt x="528" y="458"/>
                    <a:pt x="176" y="1"/>
                    <a:pt x="176" y="1"/>
                  </a:cubicBezTo>
                  <a:close/>
                </a:path>
              </a:pathLst>
            </a:custGeom>
            <a:solidFill>
              <a:srgbClr val="244F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768559" y="3542140"/>
              <a:ext cx="10791" cy="20451"/>
            </a:xfrm>
            <a:custGeom>
              <a:avLst/>
              <a:gdLst/>
              <a:ahLst/>
              <a:cxnLst/>
              <a:rect l="l" t="t" r="r" b="b"/>
              <a:pathLst>
                <a:path w="353" h="669" extrusionOk="0">
                  <a:moveTo>
                    <a:pt x="1" y="1"/>
                  </a:moveTo>
                  <a:cubicBezTo>
                    <a:pt x="1" y="1"/>
                    <a:pt x="142" y="106"/>
                    <a:pt x="71" y="282"/>
                  </a:cubicBezTo>
                  <a:cubicBezTo>
                    <a:pt x="36" y="458"/>
                    <a:pt x="71" y="599"/>
                    <a:pt x="71" y="599"/>
                  </a:cubicBezTo>
                  <a:lnTo>
                    <a:pt x="353" y="669"/>
                  </a:lnTo>
                  <a:cubicBezTo>
                    <a:pt x="353" y="528"/>
                    <a:pt x="317" y="282"/>
                    <a:pt x="282" y="177"/>
                  </a:cubicBezTo>
                  <a:cubicBezTo>
                    <a:pt x="177" y="71"/>
                    <a:pt x="1" y="1"/>
                    <a:pt x="1" y="1"/>
                  </a:cubicBezTo>
                  <a:close/>
                </a:path>
              </a:pathLst>
            </a:custGeom>
            <a:solidFill>
              <a:srgbClr val="244F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757799" y="3564732"/>
              <a:ext cx="31" cy="1101"/>
            </a:xfrm>
            <a:custGeom>
              <a:avLst/>
              <a:gdLst/>
              <a:ahLst/>
              <a:cxnLst/>
              <a:rect l="l" t="t" r="r" b="b"/>
              <a:pathLst>
                <a:path w="1" h="36" extrusionOk="0">
                  <a:moveTo>
                    <a:pt x="1" y="35"/>
                  </a:moveTo>
                  <a:lnTo>
                    <a:pt x="1" y="0"/>
                  </a:lnTo>
                  <a:close/>
                </a:path>
              </a:pathLst>
            </a:custGeom>
            <a:solidFill>
              <a:srgbClr val="D3F4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799741" y="3534620"/>
              <a:ext cx="3271" cy="1101"/>
            </a:xfrm>
            <a:custGeom>
              <a:avLst/>
              <a:gdLst/>
              <a:ahLst/>
              <a:cxnLst/>
              <a:rect l="l" t="t" r="r" b="b"/>
              <a:pathLst>
                <a:path w="107" h="36" extrusionOk="0">
                  <a:moveTo>
                    <a:pt x="1" y="36"/>
                  </a:moveTo>
                  <a:cubicBezTo>
                    <a:pt x="36" y="36"/>
                    <a:pt x="71" y="0"/>
                    <a:pt x="106" y="0"/>
                  </a:cubicBezTo>
                  <a:cubicBezTo>
                    <a:pt x="71" y="0"/>
                    <a:pt x="36" y="36"/>
                    <a:pt x="1" y="36"/>
                  </a:cubicBezTo>
                  <a:close/>
                </a:path>
              </a:pathLst>
            </a:custGeom>
            <a:solidFill>
              <a:srgbClr val="F562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815698" y="3531074"/>
              <a:ext cx="99872" cy="175594"/>
            </a:xfrm>
            <a:custGeom>
              <a:avLst/>
              <a:gdLst/>
              <a:ahLst/>
              <a:cxnLst/>
              <a:rect l="l" t="t" r="r" b="b"/>
              <a:pathLst>
                <a:path w="3267" h="5744" extrusionOk="0">
                  <a:moveTo>
                    <a:pt x="1627" y="0"/>
                  </a:moveTo>
                  <a:cubicBezTo>
                    <a:pt x="1265" y="0"/>
                    <a:pt x="901" y="76"/>
                    <a:pt x="628" y="152"/>
                  </a:cubicBezTo>
                  <a:cubicBezTo>
                    <a:pt x="637" y="151"/>
                    <a:pt x="645" y="150"/>
                    <a:pt x="651" y="150"/>
                  </a:cubicBezTo>
                  <a:cubicBezTo>
                    <a:pt x="894" y="150"/>
                    <a:pt x="1" y="757"/>
                    <a:pt x="1473" y="1031"/>
                  </a:cubicBezTo>
                  <a:cubicBezTo>
                    <a:pt x="1473" y="1031"/>
                    <a:pt x="1543" y="1207"/>
                    <a:pt x="1684" y="1523"/>
                  </a:cubicBezTo>
                  <a:cubicBezTo>
                    <a:pt x="1859" y="1840"/>
                    <a:pt x="1262" y="2227"/>
                    <a:pt x="1262" y="2227"/>
                  </a:cubicBezTo>
                  <a:lnTo>
                    <a:pt x="136" y="2508"/>
                  </a:lnTo>
                  <a:lnTo>
                    <a:pt x="453" y="3282"/>
                  </a:lnTo>
                  <a:lnTo>
                    <a:pt x="628" y="3669"/>
                  </a:lnTo>
                  <a:lnTo>
                    <a:pt x="1473" y="5744"/>
                  </a:lnTo>
                  <a:cubicBezTo>
                    <a:pt x="1473" y="5744"/>
                    <a:pt x="2668" y="5357"/>
                    <a:pt x="2422" y="3915"/>
                  </a:cubicBezTo>
                  <a:cubicBezTo>
                    <a:pt x="2352" y="3422"/>
                    <a:pt x="2387" y="3071"/>
                    <a:pt x="2492" y="2789"/>
                  </a:cubicBezTo>
                  <a:cubicBezTo>
                    <a:pt x="2598" y="2332"/>
                    <a:pt x="2914" y="2156"/>
                    <a:pt x="3020" y="1664"/>
                  </a:cubicBezTo>
                  <a:cubicBezTo>
                    <a:pt x="3090" y="1277"/>
                    <a:pt x="3266" y="1277"/>
                    <a:pt x="2844" y="574"/>
                  </a:cubicBezTo>
                  <a:cubicBezTo>
                    <a:pt x="2584" y="133"/>
                    <a:pt x="2106" y="0"/>
                    <a:pt x="1627" y="0"/>
                  </a:cubicBezTo>
                  <a:close/>
                </a:path>
              </a:pathLst>
            </a:custGeom>
            <a:solidFill>
              <a:srgbClr val="EB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852413" y="3532480"/>
              <a:ext cx="112926" cy="182044"/>
            </a:xfrm>
            <a:custGeom>
              <a:avLst/>
              <a:gdLst/>
              <a:ahLst/>
              <a:cxnLst/>
              <a:rect l="l" t="t" r="r" b="b"/>
              <a:pathLst>
                <a:path w="3694" h="5955" extrusionOk="0">
                  <a:moveTo>
                    <a:pt x="1724" y="0"/>
                  </a:moveTo>
                  <a:cubicBezTo>
                    <a:pt x="1724" y="0"/>
                    <a:pt x="423" y="774"/>
                    <a:pt x="352" y="1934"/>
                  </a:cubicBezTo>
                  <a:cubicBezTo>
                    <a:pt x="212" y="3939"/>
                    <a:pt x="177" y="4080"/>
                    <a:pt x="71" y="4291"/>
                  </a:cubicBezTo>
                  <a:cubicBezTo>
                    <a:pt x="1" y="4572"/>
                    <a:pt x="1" y="5346"/>
                    <a:pt x="1" y="5346"/>
                  </a:cubicBezTo>
                  <a:cubicBezTo>
                    <a:pt x="1" y="5346"/>
                    <a:pt x="285" y="5954"/>
                    <a:pt x="1269" y="5954"/>
                  </a:cubicBezTo>
                  <a:cubicBezTo>
                    <a:pt x="1580" y="5954"/>
                    <a:pt x="1962" y="5893"/>
                    <a:pt x="2427" y="5733"/>
                  </a:cubicBezTo>
                  <a:cubicBezTo>
                    <a:pt x="3060" y="5522"/>
                    <a:pt x="2990" y="5170"/>
                    <a:pt x="2990" y="5170"/>
                  </a:cubicBezTo>
                  <a:lnTo>
                    <a:pt x="3412" y="3552"/>
                  </a:lnTo>
                  <a:lnTo>
                    <a:pt x="3693" y="1231"/>
                  </a:lnTo>
                  <a:lnTo>
                    <a:pt x="2767" y="1099"/>
                  </a:lnTo>
                  <a:lnTo>
                    <a:pt x="2767" y="1099"/>
                  </a:lnTo>
                  <a:cubicBezTo>
                    <a:pt x="2784" y="1093"/>
                    <a:pt x="2744" y="1055"/>
                    <a:pt x="2463" y="915"/>
                  </a:cubicBezTo>
                  <a:cubicBezTo>
                    <a:pt x="1970" y="633"/>
                    <a:pt x="1724" y="0"/>
                    <a:pt x="1724" y="0"/>
                  </a:cubicBezTo>
                  <a:close/>
                </a:path>
              </a:pathLst>
            </a:custGeom>
            <a:solidFill>
              <a:srgbClr val="EB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799741" y="3520680"/>
              <a:ext cx="40903" cy="47597"/>
            </a:xfrm>
            <a:custGeom>
              <a:avLst/>
              <a:gdLst/>
              <a:ahLst/>
              <a:cxnLst/>
              <a:rect l="l" t="t" r="r" b="b"/>
              <a:pathLst>
                <a:path w="1338" h="1557" extrusionOk="0">
                  <a:moveTo>
                    <a:pt x="335" y="0"/>
                  </a:moveTo>
                  <a:cubicBezTo>
                    <a:pt x="280" y="0"/>
                    <a:pt x="247" y="21"/>
                    <a:pt x="247" y="70"/>
                  </a:cubicBezTo>
                  <a:cubicBezTo>
                    <a:pt x="247" y="316"/>
                    <a:pt x="1" y="421"/>
                    <a:pt x="1" y="421"/>
                  </a:cubicBezTo>
                  <a:cubicBezTo>
                    <a:pt x="1" y="421"/>
                    <a:pt x="106" y="1019"/>
                    <a:pt x="458" y="1301"/>
                  </a:cubicBezTo>
                  <a:cubicBezTo>
                    <a:pt x="674" y="1445"/>
                    <a:pt x="891" y="1556"/>
                    <a:pt x="1017" y="1556"/>
                  </a:cubicBezTo>
                  <a:cubicBezTo>
                    <a:pt x="1076" y="1556"/>
                    <a:pt x="1115" y="1532"/>
                    <a:pt x="1126" y="1476"/>
                  </a:cubicBezTo>
                  <a:cubicBezTo>
                    <a:pt x="1232" y="1301"/>
                    <a:pt x="1091" y="1125"/>
                    <a:pt x="1091" y="984"/>
                  </a:cubicBezTo>
                  <a:cubicBezTo>
                    <a:pt x="1091" y="843"/>
                    <a:pt x="1337" y="456"/>
                    <a:pt x="1337" y="456"/>
                  </a:cubicBezTo>
                  <a:cubicBezTo>
                    <a:pt x="1337" y="456"/>
                    <a:pt x="593" y="0"/>
                    <a:pt x="335" y="0"/>
                  </a:cubicBezTo>
                  <a:close/>
                </a:path>
              </a:pathLst>
            </a:custGeom>
            <a:solidFill>
              <a:srgbClr val="FAB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820162" y="3448443"/>
              <a:ext cx="81744" cy="52886"/>
            </a:xfrm>
            <a:custGeom>
              <a:avLst/>
              <a:gdLst/>
              <a:ahLst/>
              <a:cxnLst/>
              <a:rect l="l" t="t" r="r" b="b"/>
              <a:pathLst>
                <a:path w="2674" h="1730" extrusionOk="0">
                  <a:moveTo>
                    <a:pt x="1297" y="1"/>
                  </a:moveTo>
                  <a:cubicBezTo>
                    <a:pt x="972" y="1"/>
                    <a:pt x="640" y="127"/>
                    <a:pt x="388" y="498"/>
                  </a:cubicBezTo>
                  <a:cubicBezTo>
                    <a:pt x="1" y="1096"/>
                    <a:pt x="1970" y="1729"/>
                    <a:pt x="1970" y="1729"/>
                  </a:cubicBezTo>
                  <a:cubicBezTo>
                    <a:pt x="1970" y="1729"/>
                    <a:pt x="2146" y="1202"/>
                    <a:pt x="2427" y="1202"/>
                  </a:cubicBezTo>
                  <a:cubicBezTo>
                    <a:pt x="2674" y="1202"/>
                    <a:pt x="2533" y="674"/>
                    <a:pt x="2463" y="498"/>
                  </a:cubicBezTo>
                  <a:cubicBezTo>
                    <a:pt x="2353" y="345"/>
                    <a:pt x="1834" y="1"/>
                    <a:pt x="1297" y="1"/>
                  </a:cubicBezTo>
                  <a:close/>
                </a:path>
              </a:pathLst>
            </a:custGeom>
            <a:solidFill>
              <a:srgbClr val="0839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2808331" y="3459357"/>
              <a:ext cx="70984" cy="80521"/>
            </a:xfrm>
            <a:custGeom>
              <a:avLst/>
              <a:gdLst/>
              <a:ahLst/>
              <a:cxnLst/>
              <a:rect l="l" t="t" r="r" b="b"/>
              <a:pathLst>
                <a:path w="2322" h="2634" extrusionOk="0">
                  <a:moveTo>
                    <a:pt x="1056" y="1"/>
                  </a:moveTo>
                  <a:cubicBezTo>
                    <a:pt x="493" y="1"/>
                    <a:pt x="1" y="493"/>
                    <a:pt x="1" y="1056"/>
                  </a:cubicBezTo>
                  <a:cubicBezTo>
                    <a:pt x="1" y="1337"/>
                    <a:pt x="106" y="1548"/>
                    <a:pt x="176" y="1724"/>
                  </a:cubicBezTo>
                  <a:cubicBezTo>
                    <a:pt x="212" y="1865"/>
                    <a:pt x="317" y="1970"/>
                    <a:pt x="387" y="2076"/>
                  </a:cubicBezTo>
                  <a:cubicBezTo>
                    <a:pt x="563" y="2251"/>
                    <a:pt x="915" y="2498"/>
                    <a:pt x="1443" y="2603"/>
                  </a:cubicBezTo>
                  <a:cubicBezTo>
                    <a:pt x="1606" y="2625"/>
                    <a:pt x="1712" y="2633"/>
                    <a:pt x="1782" y="2633"/>
                  </a:cubicBezTo>
                  <a:cubicBezTo>
                    <a:pt x="1937" y="2633"/>
                    <a:pt x="1911" y="2592"/>
                    <a:pt x="1935" y="2568"/>
                  </a:cubicBezTo>
                  <a:cubicBezTo>
                    <a:pt x="1970" y="2568"/>
                    <a:pt x="2005" y="2287"/>
                    <a:pt x="2146" y="1970"/>
                  </a:cubicBezTo>
                  <a:cubicBezTo>
                    <a:pt x="2322" y="1689"/>
                    <a:pt x="2181" y="1583"/>
                    <a:pt x="2146" y="1407"/>
                  </a:cubicBezTo>
                  <a:cubicBezTo>
                    <a:pt x="2111" y="1232"/>
                    <a:pt x="2181" y="1337"/>
                    <a:pt x="2181" y="1161"/>
                  </a:cubicBezTo>
                  <a:cubicBezTo>
                    <a:pt x="2181" y="985"/>
                    <a:pt x="2040" y="634"/>
                    <a:pt x="2040" y="634"/>
                  </a:cubicBezTo>
                  <a:cubicBezTo>
                    <a:pt x="1865" y="282"/>
                    <a:pt x="1513" y="1"/>
                    <a:pt x="1056" y="1"/>
                  </a:cubicBezTo>
                  <a:close/>
                </a:path>
              </a:pathLst>
            </a:custGeom>
            <a:solidFill>
              <a:srgbClr val="FCD0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817991" y="3471310"/>
              <a:ext cx="45182" cy="53650"/>
            </a:xfrm>
            <a:custGeom>
              <a:avLst/>
              <a:gdLst/>
              <a:ahLst/>
              <a:cxnLst/>
              <a:rect l="l" t="t" r="r" b="b"/>
              <a:pathLst>
                <a:path w="1478" h="1755" extrusionOk="0">
                  <a:moveTo>
                    <a:pt x="574" y="0"/>
                  </a:moveTo>
                  <a:cubicBezTo>
                    <a:pt x="456" y="0"/>
                    <a:pt x="350" y="84"/>
                    <a:pt x="281" y="313"/>
                  </a:cubicBezTo>
                  <a:cubicBezTo>
                    <a:pt x="0" y="1016"/>
                    <a:pt x="774" y="1755"/>
                    <a:pt x="774" y="1755"/>
                  </a:cubicBezTo>
                  <a:cubicBezTo>
                    <a:pt x="774" y="1755"/>
                    <a:pt x="950" y="1227"/>
                    <a:pt x="1196" y="1227"/>
                  </a:cubicBezTo>
                  <a:cubicBezTo>
                    <a:pt x="1477" y="1227"/>
                    <a:pt x="1337" y="700"/>
                    <a:pt x="1231" y="524"/>
                  </a:cubicBezTo>
                  <a:cubicBezTo>
                    <a:pt x="1112" y="358"/>
                    <a:pt x="818" y="0"/>
                    <a:pt x="574" y="0"/>
                  </a:cubicBezTo>
                  <a:close/>
                </a:path>
              </a:pathLst>
            </a:custGeom>
            <a:solidFill>
              <a:srgbClr val="0839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796500" y="3503286"/>
              <a:ext cx="15071" cy="19534"/>
            </a:xfrm>
            <a:custGeom>
              <a:avLst/>
              <a:gdLst/>
              <a:ahLst/>
              <a:cxnLst/>
              <a:rect l="l" t="t" r="r" b="b"/>
              <a:pathLst>
                <a:path w="493" h="639" extrusionOk="0">
                  <a:moveTo>
                    <a:pt x="169" y="1"/>
                  </a:moveTo>
                  <a:cubicBezTo>
                    <a:pt x="160" y="1"/>
                    <a:pt x="151" y="2"/>
                    <a:pt x="141" y="6"/>
                  </a:cubicBezTo>
                  <a:cubicBezTo>
                    <a:pt x="71" y="76"/>
                    <a:pt x="0" y="181"/>
                    <a:pt x="71" y="322"/>
                  </a:cubicBezTo>
                  <a:cubicBezTo>
                    <a:pt x="106" y="463"/>
                    <a:pt x="141" y="639"/>
                    <a:pt x="282" y="639"/>
                  </a:cubicBezTo>
                  <a:cubicBezTo>
                    <a:pt x="352" y="639"/>
                    <a:pt x="423" y="639"/>
                    <a:pt x="458" y="533"/>
                  </a:cubicBezTo>
                  <a:cubicBezTo>
                    <a:pt x="493" y="463"/>
                    <a:pt x="458" y="357"/>
                    <a:pt x="458" y="357"/>
                  </a:cubicBezTo>
                  <a:lnTo>
                    <a:pt x="317" y="146"/>
                  </a:lnTo>
                  <a:cubicBezTo>
                    <a:pt x="317" y="146"/>
                    <a:pt x="259" y="1"/>
                    <a:pt x="169" y="1"/>
                  </a:cubicBezTo>
                  <a:close/>
                </a:path>
              </a:pathLst>
            </a:custGeom>
            <a:solidFill>
              <a:srgbClr val="F562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794361" y="3503286"/>
              <a:ext cx="14032" cy="19534"/>
            </a:xfrm>
            <a:custGeom>
              <a:avLst/>
              <a:gdLst/>
              <a:ahLst/>
              <a:cxnLst/>
              <a:rect l="l" t="t" r="r" b="b"/>
              <a:pathLst>
                <a:path w="459" h="639" extrusionOk="0">
                  <a:moveTo>
                    <a:pt x="134" y="1"/>
                  </a:moveTo>
                  <a:cubicBezTo>
                    <a:pt x="125" y="1"/>
                    <a:pt x="116" y="2"/>
                    <a:pt x="106" y="6"/>
                  </a:cubicBezTo>
                  <a:cubicBezTo>
                    <a:pt x="36" y="76"/>
                    <a:pt x="1" y="181"/>
                    <a:pt x="36" y="322"/>
                  </a:cubicBezTo>
                  <a:cubicBezTo>
                    <a:pt x="71" y="463"/>
                    <a:pt x="106" y="639"/>
                    <a:pt x="247" y="639"/>
                  </a:cubicBezTo>
                  <a:cubicBezTo>
                    <a:pt x="353" y="639"/>
                    <a:pt x="388" y="639"/>
                    <a:pt x="423" y="533"/>
                  </a:cubicBezTo>
                  <a:cubicBezTo>
                    <a:pt x="458" y="463"/>
                    <a:pt x="423" y="357"/>
                    <a:pt x="423" y="357"/>
                  </a:cubicBezTo>
                  <a:lnTo>
                    <a:pt x="282" y="146"/>
                  </a:lnTo>
                  <a:cubicBezTo>
                    <a:pt x="282" y="146"/>
                    <a:pt x="224" y="1"/>
                    <a:pt x="134" y="1"/>
                  </a:cubicBezTo>
                  <a:close/>
                </a:path>
              </a:pathLst>
            </a:custGeom>
            <a:solidFill>
              <a:srgbClr val="FCD0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793291" y="3506221"/>
              <a:ext cx="6481" cy="15530"/>
            </a:xfrm>
            <a:custGeom>
              <a:avLst/>
              <a:gdLst/>
              <a:ahLst/>
              <a:cxnLst/>
              <a:rect l="l" t="t" r="r" b="b"/>
              <a:pathLst>
                <a:path w="212" h="508" extrusionOk="0">
                  <a:moveTo>
                    <a:pt x="118" y="1"/>
                  </a:moveTo>
                  <a:cubicBezTo>
                    <a:pt x="107" y="1"/>
                    <a:pt x="92" y="5"/>
                    <a:pt x="71" y="15"/>
                  </a:cubicBezTo>
                  <a:cubicBezTo>
                    <a:pt x="36" y="50"/>
                    <a:pt x="1" y="85"/>
                    <a:pt x="36" y="226"/>
                  </a:cubicBezTo>
                  <a:cubicBezTo>
                    <a:pt x="36" y="287"/>
                    <a:pt x="48" y="337"/>
                    <a:pt x="72" y="375"/>
                  </a:cubicBezTo>
                  <a:lnTo>
                    <a:pt x="72" y="375"/>
                  </a:lnTo>
                  <a:cubicBezTo>
                    <a:pt x="72" y="372"/>
                    <a:pt x="71" y="369"/>
                    <a:pt x="71" y="367"/>
                  </a:cubicBezTo>
                  <a:cubicBezTo>
                    <a:pt x="36" y="261"/>
                    <a:pt x="36" y="85"/>
                    <a:pt x="71" y="50"/>
                  </a:cubicBezTo>
                  <a:cubicBezTo>
                    <a:pt x="107" y="33"/>
                    <a:pt x="124" y="24"/>
                    <a:pt x="133" y="24"/>
                  </a:cubicBezTo>
                  <a:cubicBezTo>
                    <a:pt x="142" y="24"/>
                    <a:pt x="142" y="33"/>
                    <a:pt x="142" y="50"/>
                  </a:cubicBezTo>
                  <a:lnTo>
                    <a:pt x="142" y="156"/>
                  </a:lnTo>
                  <a:cubicBezTo>
                    <a:pt x="142" y="104"/>
                    <a:pt x="142" y="72"/>
                    <a:pt x="155" y="72"/>
                  </a:cubicBezTo>
                  <a:cubicBezTo>
                    <a:pt x="161" y="72"/>
                    <a:pt x="167" y="76"/>
                    <a:pt x="177" y="85"/>
                  </a:cubicBezTo>
                  <a:lnTo>
                    <a:pt x="177" y="50"/>
                  </a:lnTo>
                  <a:cubicBezTo>
                    <a:pt x="152" y="25"/>
                    <a:pt x="145" y="1"/>
                    <a:pt x="118" y="1"/>
                  </a:cubicBezTo>
                  <a:close/>
                  <a:moveTo>
                    <a:pt x="177" y="85"/>
                  </a:moveTo>
                  <a:cubicBezTo>
                    <a:pt x="177" y="85"/>
                    <a:pt x="142" y="191"/>
                    <a:pt x="142" y="226"/>
                  </a:cubicBezTo>
                  <a:cubicBezTo>
                    <a:pt x="142" y="261"/>
                    <a:pt x="71" y="332"/>
                    <a:pt x="142" y="367"/>
                  </a:cubicBezTo>
                  <a:cubicBezTo>
                    <a:pt x="142" y="402"/>
                    <a:pt x="177" y="402"/>
                    <a:pt x="177" y="402"/>
                  </a:cubicBezTo>
                  <a:lnTo>
                    <a:pt x="177" y="191"/>
                  </a:lnTo>
                  <a:lnTo>
                    <a:pt x="177" y="85"/>
                  </a:lnTo>
                  <a:close/>
                  <a:moveTo>
                    <a:pt x="72" y="375"/>
                  </a:moveTo>
                  <a:lnTo>
                    <a:pt x="72" y="375"/>
                  </a:lnTo>
                  <a:cubicBezTo>
                    <a:pt x="78" y="419"/>
                    <a:pt x="136" y="462"/>
                    <a:pt x="176" y="487"/>
                  </a:cubicBezTo>
                  <a:lnTo>
                    <a:pt x="176" y="487"/>
                  </a:lnTo>
                  <a:cubicBezTo>
                    <a:pt x="165" y="476"/>
                    <a:pt x="153" y="461"/>
                    <a:pt x="142" y="437"/>
                  </a:cubicBezTo>
                  <a:cubicBezTo>
                    <a:pt x="112" y="422"/>
                    <a:pt x="89" y="402"/>
                    <a:pt x="72" y="375"/>
                  </a:cubicBezTo>
                  <a:close/>
                  <a:moveTo>
                    <a:pt x="176" y="487"/>
                  </a:moveTo>
                  <a:cubicBezTo>
                    <a:pt x="196" y="507"/>
                    <a:pt x="212" y="507"/>
                    <a:pt x="212" y="507"/>
                  </a:cubicBezTo>
                  <a:cubicBezTo>
                    <a:pt x="212" y="507"/>
                    <a:pt x="196" y="500"/>
                    <a:pt x="176" y="487"/>
                  </a:cubicBezTo>
                  <a:close/>
                </a:path>
              </a:pathLst>
            </a:custGeom>
            <a:solidFill>
              <a:srgbClr val="F562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787910" y="3512029"/>
              <a:ext cx="5411" cy="6481"/>
            </a:xfrm>
            <a:custGeom>
              <a:avLst/>
              <a:gdLst/>
              <a:ahLst/>
              <a:cxnLst/>
              <a:rect l="l" t="t" r="r" b="b"/>
              <a:pathLst>
                <a:path w="177" h="212" extrusionOk="0">
                  <a:moveTo>
                    <a:pt x="36" y="1"/>
                  </a:moveTo>
                  <a:cubicBezTo>
                    <a:pt x="1" y="1"/>
                    <a:pt x="1" y="71"/>
                    <a:pt x="1" y="71"/>
                  </a:cubicBezTo>
                  <a:cubicBezTo>
                    <a:pt x="1" y="71"/>
                    <a:pt x="1" y="177"/>
                    <a:pt x="36" y="212"/>
                  </a:cubicBezTo>
                  <a:cubicBezTo>
                    <a:pt x="36" y="177"/>
                    <a:pt x="36" y="177"/>
                    <a:pt x="71" y="142"/>
                  </a:cubicBezTo>
                  <a:cubicBezTo>
                    <a:pt x="106" y="106"/>
                    <a:pt x="124" y="106"/>
                    <a:pt x="137" y="106"/>
                  </a:cubicBezTo>
                  <a:cubicBezTo>
                    <a:pt x="150" y="106"/>
                    <a:pt x="159" y="106"/>
                    <a:pt x="177" y="71"/>
                  </a:cubicBezTo>
                  <a:cubicBezTo>
                    <a:pt x="177" y="60"/>
                    <a:pt x="177" y="56"/>
                    <a:pt x="175" y="56"/>
                  </a:cubicBezTo>
                  <a:cubicBezTo>
                    <a:pt x="173" y="56"/>
                    <a:pt x="165" y="71"/>
                    <a:pt x="142" y="71"/>
                  </a:cubicBezTo>
                  <a:cubicBezTo>
                    <a:pt x="71" y="71"/>
                    <a:pt x="71" y="71"/>
                    <a:pt x="71" y="36"/>
                  </a:cubicBezTo>
                  <a:lnTo>
                    <a:pt x="36" y="1"/>
                  </a:lnTo>
                  <a:close/>
                </a:path>
              </a:pathLst>
            </a:custGeom>
            <a:solidFill>
              <a:srgbClr val="F562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811419" y="3529179"/>
              <a:ext cx="45060" cy="48484"/>
            </a:xfrm>
            <a:custGeom>
              <a:avLst/>
              <a:gdLst/>
              <a:ahLst/>
              <a:cxnLst/>
              <a:rect l="l" t="t" r="r" b="b"/>
              <a:pathLst>
                <a:path w="1474" h="1586" extrusionOk="0">
                  <a:moveTo>
                    <a:pt x="445" y="0"/>
                  </a:moveTo>
                  <a:cubicBezTo>
                    <a:pt x="125" y="0"/>
                    <a:pt x="1" y="368"/>
                    <a:pt x="102" y="671"/>
                  </a:cubicBezTo>
                  <a:cubicBezTo>
                    <a:pt x="137" y="917"/>
                    <a:pt x="1262" y="1585"/>
                    <a:pt x="1262" y="1585"/>
                  </a:cubicBezTo>
                  <a:lnTo>
                    <a:pt x="1473" y="1234"/>
                  </a:lnTo>
                  <a:cubicBezTo>
                    <a:pt x="1473" y="1234"/>
                    <a:pt x="1122" y="1023"/>
                    <a:pt x="946" y="882"/>
                  </a:cubicBezTo>
                  <a:cubicBezTo>
                    <a:pt x="66" y="319"/>
                    <a:pt x="488" y="3"/>
                    <a:pt x="488" y="3"/>
                  </a:cubicBezTo>
                  <a:cubicBezTo>
                    <a:pt x="473" y="1"/>
                    <a:pt x="459" y="0"/>
                    <a:pt x="445" y="0"/>
                  </a:cubicBezTo>
                  <a:close/>
                </a:path>
              </a:pathLst>
            </a:custGeom>
            <a:solidFill>
              <a:srgbClr val="FF50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765686" y="3546206"/>
              <a:ext cx="14368" cy="23936"/>
            </a:xfrm>
            <a:custGeom>
              <a:avLst/>
              <a:gdLst/>
              <a:ahLst/>
              <a:cxnLst/>
              <a:rect l="l" t="t" r="r" b="b"/>
              <a:pathLst>
                <a:path w="470" h="783" extrusionOk="0">
                  <a:moveTo>
                    <a:pt x="70" y="1"/>
                  </a:moveTo>
                  <a:cubicBezTo>
                    <a:pt x="28" y="1"/>
                    <a:pt x="1" y="20"/>
                    <a:pt x="12" y="79"/>
                  </a:cubicBezTo>
                  <a:cubicBezTo>
                    <a:pt x="48" y="255"/>
                    <a:pt x="12" y="677"/>
                    <a:pt x="12" y="677"/>
                  </a:cubicBezTo>
                  <a:lnTo>
                    <a:pt x="470" y="782"/>
                  </a:lnTo>
                  <a:lnTo>
                    <a:pt x="294" y="79"/>
                  </a:lnTo>
                  <a:cubicBezTo>
                    <a:pt x="294" y="79"/>
                    <a:pt x="153" y="1"/>
                    <a:pt x="70" y="1"/>
                  </a:cubicBezTo>
                  <a:close/>
                </a:path>
              </a:pathLst>
            </a:custGeom>
            <a:solidFill>
              <a:srgbClr val="FF50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776080" y="3526978"/>
              <a:ext cx="30142" cy="26810"/>
            </a:xfrm>
            <a:custGeom>
              <a:avLst/>
              <a:gdLst/>
              <a:ahLst/>
              <a:cxnLst/>
              <a:rect l="l" t="t" r="r" b="b"/>
              <a:pathLst>
                <a:path w="986" h="877" extrusionOk="0">
                  <a:moveTo>
                    <a:pt x="708" y="0"/>
                  </a:moveTo>
                  <a:cubicBezTo>
                    <a:pt x="661" y="0"/>
                    <a:pt x="610" y="28"/>
                    <a:pt x="563" y="110"/>
                  </a:cubicBezTo>
                  <a:cubicBezTo>
                    <a:pt x="483" y="272"/>
                    <a:pt x="357" y="299"/>
                    <a:pt x="245" y="299"/>
                  </a:cubicBezTo>
                  <a:cubicBezTo>
                    <a:pt x="186" y="299"/>
                    <a:pt x="131" y="292"/>
                    <a:pt x="88" y="292"/>
                  </a:cubicBezTo>
                  <a:cubicBezTo>
                    <a:pt x="35" y="292"/>
                    <a:pt x="1" y="303"/>
                    <a:pt x="1" y="356"/>
                  </a:cubicBezTo>
                  <a:cubicBezTo>
                    <a:pt x="1" y="461"/>
                    <a:pt x="282" y="708"/>
                    <a:pt x="458" y="813"/>
                  </a:cubicBezTo>
                  <a:cubicBezTo>
                    <a:pt x="487" y="857"/>
                    <a:pt x="529" y="877"/>
                    <a:pt x="573" y="877"/>
                  </a:cubicBezTo>
                  <a:cubicBezTo>
                    <a:pt x="634" y="877"/>
                    <a:pt x="698" y="839"/>
                    <a:pt x="739" y="778"/>
                  </a:cubicBezTo>
                  <a:cubicBezTo>
                    <a:pt x="810" y="602"/>
                    <a:pt x="985" y="356"/>
                    <a:pt x="880" y="110"/>
                  </a:cubicBezTo>
                  <a:cubicBezTo>
                    <a:pt x="880" y="110"/>
                    <a:pt x="802" y="0"/>
                    <a:pt x="708" y="0"/>
                  </a:cubicBezTo>
                  <a:close/>
                </a:path>
              </a:pathLst>
            </a:custGeom>
            <a:solidFill>
              <a:srgbClr val="0839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764249" y="3564732"/>
              <a:ext cx="10791" cy="136556"/>
            </a:xfrm>
            <a:custGeom>
              <a:avLst/>
              <a:gdLst/>
              <a:ahLst/>
              <a:cxnLst/>
              <a:rect l="l" t="t" r="r" b="b"/>
              <a:pathLst>
                <a:path w="353" h="4467" extrusionOk="0">
                  <a:moveTo>
                    <a:pt x="1" y="0"/>
                  </a:moveTo>
                  <a:lnTo>
                    <a:pt x="106" y="176"/>
                  </a:lnTo>
                  <a:cubicBezTo>
                    <a:pt x="106" y="71"/>
                    <a:pt x="36" y="35"/>
                    <a:pt x="1" y="0"/>
                  </a:cubicBezTo>
                  <a:close/>
                  <a:moveTo>
                    <a:pt x="141" y="283"/>
                  </a:moveTo>
                  <a:cubicBezTo>
                    <a:pt x="142" y="353"/>
                    <a:pt x="176" y="422"/>
                    <a:pt x="176" y="457"/>
                  </a:cubicBezTo>
                  <a:cubicBezTo>
                    <a:pt x="176" y="387"/>
                    <a:pt x="142" y="352"/>
                    <a:pt x="141" y="283"/>
                  </a:cubicBezTo>
                  <a:close/>
                  <a:moveTo>
                    <a:pt x="317" y="1337"/>
                  </a:moveTo>
                  <a:lnTo>
                    <a:pt x="317" y="1864"/>
                  </a:lnTo>
                  <a:cubicBezTo>
                    <a:pt x="352" y="1688"/>
                    <a:pt x="317" y="1512"/>
                    <a:pt x="317" y="1337"/>
                  </a:cubicBezTo>
                  <a:close/>
                  <a:moveTo>
                    <a:pt x="317" y="1864"/>
                  </a:moveTo>
                  <a:cubicBezTo>
                    <a:pt x="282" y="2040"/>
                    <a:pt x="282" y="2286"/>
                    <a:pt x="282" y="2462"/>
                  </a:cubicBezTo>
                  <a:cubicBezTo>
                    <a:pt x="247" y="2638"/>
                    <a:pt x="247" y="2849"/>
                    <a:pt x="176" y="3025"/>
                  </a:cubicBezTo>
                  <a:cubicBezTo>
                    <a:pt x="176" y="3201"/>
                    <a:pt x="141" y="3412"/>
                    <a:pt x="141" y="3587"/>
                  </a:cubicBezTo>
                  <a:cubicBezTo>
                    <a:pt x="106" y="3798"/>
                    <a:pt x="106" y="3974"/>
                    <a:pt x="106" y="4150"/>
                  </a:cubicBezTo>
                  <a:lnTo>
                    <a:pt x="106" y="4467"/>
                  </a:lnTo>
                  <a:lnTo>
                    <a:pt x="141" y="4432"/>
                  </a:lnTo>
                  <a:lnTo>
                    <a:pt x="141" y="4221"/>
                  </a:lnTo>
                  <a:cubicBezTo>
                    <a:pt x="141" y="4045"/>
                    <a:pt x="176" y="3798"/>
                    <a:pt x="176" y="3623"/>
                  </a:cubicBezTo>
                  <a:cubicBezTo>
                    <a:pt x="212" y="3447"/>
                    <a:pt x="212" y="3236"/>
                    <a:pt x="282" y="3060"/>
                  </a:cubicBezTo>
                  <a:cubicBezTo>
                    <a:pt x="282" y="2884"/>
                    <a:pt x="317" y="2673"/>
                    <a:pt x="317" y="2497"/>
                  </a:cubicBezTo>
                  <a:lnTo>
                    <a:pt x="317" y="1864"/>
                  </a:lnTo>
                  <a:close/>
                </a:path>
              </a:pathLst>
            </a:custGeom>
            <a:solidFill>
              <a:srgbClr val="FF50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2799741" y="3607713"/>
              <a:ext cx="21552" cy="35522"/>
            </a:xfrm>
            <a:custGeom>
              <a:avLst/>
              <a:gdLst/>
              <a:ahLst/>
              <a:cxnLst/>
              <a:rect l="l" t="t" r="r" b="b"/>
              <a:pathLst>
                <a:path w="705" h="1162" extrusionOk="0">
                  <a:moveTo>
                    <a:pt x="704" y="1"/>
                  </a:moveTo>
                  <a:lnTo>
                    <a:pt x="1" y="388"/>
                  </a:lnTo>
                  <a:lnTo>
                    <a:pt x="1" y="1162"/>
                  </a:lnTo>
                  <a:lnTo>
                    <a:pt x="353" y="1126"/>
                  </a:lnTo>
                  <a:lnTo>
                    <a:pt x="704" y="775"/>
                  </a:lnTo>
                  <a:lnTo>
                    <a:pt x="704" y="1"/>
                  </a:lnTo>
                  <a:close/>
                </a:path>
              </a:pathLst>
            </a:custGeom>
            <a:solidFill>
              <a:srgbClr val="FF50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743828" y="3581851"/>
              <a:ext cx="20451" cy="34514"/>
            </a:xfrm>
            <a:custGeom>
              <a:avLst/>
              <a:gdLst/>
              <a:ahLst/>
              <a:cxnLst/>
              <a:rect l="l" t="t" r="r" b="b"/>
              <a:pathLst>
                <a:path w="669" h="1129" extrusionOk="0">
                  <a:moveTo>
                    <a:pt x="665" y="1"/>
                  </a:moveTo>
                  <a:cubicBezTo>
                    <a:pt x="612" y="1"/>
                    <a:pt x="1" y="355"/>
                    <a:pt x="1" y="355"/>
                  </a:cubicBezTo>
                  <a:lnTo>
                    <a:pt x="1" y="1128"/>
                  </a:lnTo>
                  <a:lnTo>
                    <a:pt x="141" y="1128"/>
                  </a:lnTo>
                  <a:cubicBezTo>
                    <a:pt x="282" y="671"/>
                    <a:pt x="563" y="495"/>
                    <a:pt x="669" y="3"/>
                  </a:cubicBezTo>
                  <a:cubicBezTo>
                    <a:pt x="669" y="1"/>
                    <a:pt x="668" y="1"/>
                    <a:pt x="665" y="1"/>
                  </a:cubicBezTo>
                  <a:close/>
                </a:path>
              </a:pathLst>
            </a:custGeom>
            <a:solidFill>
              <a:srgbClr val="FF50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761009" y="3522789"/>
              <a:ext cx="118275" cy="217200"/>
            </a:xfrm>
            <a:custGeom>
              <a:avLst/>
              <a:gdLst/>
              <a:ahLst/>
              <a:cxnLst/>
              <a:rect l="l" t="t" r="r" b="b"/>
              <a:pathLst>
                <a:path w="3869" h="7105" extrusionOk="0">
                  <a:moveTo>
                    <a:pt x="3869" y="1"/>
                  </a:moveTo>
                  <a:lnTo>
                    <a:pt x="1055" y="1618"/>
                  </a:lnTo>
                  <a:lnTo>
                    <a:pt x="0" y="7105"/>
                  </a:lnTo>
                  <a:lnTo>
                    <a:pt x="2849" y="5487"/>
                  </a:lnTo>
                  <a:lnTo>
                    <a:pt x="3869" y="1"/>
                  </a:lnTo>
                  <a:close/>
                </a:path>
              </a:pathLst>
            </a:custGeom>
            <a:solidFill>
              <a:srgbClr val="FDE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766389" y="3664695"/>
              <a:ext cx="62393" cy="42920"/>
            </a:xfrm>
            <a:custGeom>
              <a:avLst/>
              <a:gdLst/>
              <a:ahLst/>
              <a:cxnLst/>
              <a:rect l="l" t="t" r="r" b="b"/>
              <a:pathLst>
                <a:path w="2041" h="1404" extrusionOk="0">
                  <a:moveTo>
                    <a:pt x="598" y="1"/>
                  </a:moveTo>
                  <a:cubicBezTo>
                    <a:pt x="598" y="1"/>
                    <a:pt x="457" y="177"/>
                    <a:pt x="387" y="353"/>
                  </a:cubicBezTo>
                  <a:cubicBezTo>
                    <a:pt x="282" y="528"/>
                    <a:pt x="0" y="880"/>
                    <a:pt x="0" y="880"/>
                  </a:cubicBezTo>
                  <a:lnTo>
                    <a:pt x="0" y="1373"/>
                  </a:lnTo>
                  <a:cubicBezTo>
                    <a:pt x="0" y="1373"/>
                    <a:pt x="110" y="1404"/>
                    <a:pt x="193" y="1404"/>
                  </a:cubicBezTo>
                  <a:cubicBezTo>
                    <a:pt x="235" y="1404"/>
                    <a:pt x="270" y="1396"/>
                    <a:pt x="282" y="1373"/>
                  </a:cubicBezTo>
                  <a:cubicBezTo>
                    <a:pt x="352" y="1267"/>
                    <a:pt x="1126" y="1232"/>
                    <a:pt x="1301" y="1162"/>
                  </a:cubicBezTo>
                  <a:cubicBezTo>
                    <a:pt x="1442" y="1021"/>
                    <a:pt x="1477" y="845"/>
                    <a:pt x="1477" y="845"/>
                  </a:cubicBezTo>
                  <a:cubicBezTo>
                    <a:pt x="1477" y="845"/>
                    <a:pt x="1829" y="599"/>
                    <a:pt x="1794" y="458"/>
                  </a:cubicBezTo>
                  <a:cubicBezTo>
                    <a:pt x="1776" y="388"/>
                    <a:pt x="1741" y="370"/>
                    <a:pt x="1710" y="370"/>
                  </a:cubicBezTo>
                  <a:cubicBezTo>
                    <a:pt x="1700" y="370"/>
                    <a:pt x="1690" y="372"/>
                    <a:pt x="1681" y="375"/>
                  </a:cubicBezTo>
                  <a:lnTo>
                    <a:pt x="1681" y="375"/>
                  </a:lnTo>
                  <a:cubicBezTo>
                    <a:pt x="1760" y="339"/>
                    <a:pt x="1976" y="234"/>
                    <a:pt x="2005" y="177"/>
                  </a:cubicBezTo>
                  <a:cubicBezTo>
                    <a:pt x="2040" y="142"/>
                    <a:pt x="1864" y="142"/>
                    <a:pt x="1688" y="142"/>
                  </a:cubicBezTo>
                  <a:cubicBezTo>
                    <a:pt x="1548" y="142"/>
                    <a:pt x="1337" y="282"/>
                    <a:pt x="1161" y="388"/>
                  </a:cubicBezTo>
                  <a:cubicBezTo>
                    <a:pt x="1034" y="451"/>
                    <a:pt x="908" y="464"/>
                    <a:pt x="827" y="464"/>
                  </a:cubicBezTo>
                  <a:cubicBezTo>
                    <a:pt x="773" y="464"/>
                    <a:pt x="739" y="458"/>
                    <a:pt x="739" y="458"/>
                  </a:cubicBezTo>
                  <a:lnTo>
                    <a:pt x="598" y="1"/>
                  </a:lnTo>
                  <a:close/>
                </a:path>
              </a:pathLst>
            </a:custGeom>
            <a:solidFill>
              <a:srgbClr val="FC9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842722" y="3578091"/>
              <a:ext cx="83884" cy="131818"/>
            </a:xfrm>
            <a:custGeom>
              <a:avLst/>
              <a:gdLst/>
              <a:ahLst/>
              <a:cxnLst/>
              <a:rect l="l" t="t" r="r" b="b"/>
              <a:pathLst>
                <a:path w="2744" h="4312" extrusionOk="0">
                  <a:moveTo>
                    <a:pt x="581" y="1"/>
                  </a:moveTo>
                  <a:cubicBezTo>
                    <a:pt x="531" y="1"/>
                    <a:pt x="479" y="7"/>
                    <a:pt x="422" y="20"/>
                  </a:cubicBezTo>
                  <a:cubicBezTo>
                    <a:pt x="422" y="20"/>
                    <a:pt x="0" y="478"/>
                    <a:pt x="0" y="1427"/>
                  </a:cubicBezTo>
                  <a:cubicBezTo>
                    <a:pt x="35" y="2412"/>
                    <a:pt x="422" y="3467"/>
                    <a:pt x="422" y="3467"/>
                  </a:cubicBezTo>
                  <a:cubicBezTo>
                    <a:pt x="422" y="3467"/>
                    <a:pt x="1090" y="4065"/>
                    <a:pt x="1759" y="4170"/>
                  </a:cubicBezTo>
                  <a:cubicBezTo>
                    <a:pt x="2392" y="4241"/>
                    <a:pt x="2462" y="4311"/>
                    <a:pt x="2462" y="4311"/>
                  </a:cubicBezTo>
                  <a:cubicBezTo>
                    <a:pt x="2462" y="4311"/>
                    <a:pt x="2743" y="4030"/>
                    <a:pt x="2708" y="3678"/>
                  </a:cubicBezTo>
                  <a:cubicBezTo>
                    <a:pt x="2673" y="3291"/>
                    <a:pt x="2568" y="3256"/>
                    <a:pt x="2568" y="3256"/>
                  </a:cubicBezTo>
                  <a:cubicBezTo>
                    <a:pt x="2568" y="3256"/>
                    <a:pt x="2535" y="3261"/>
                    <a:pt x="2481" y="3261"/>
                  </a:cubicBezTo>
                  <a:cubicBezTo>
                    <a:pt x="2334" y="3261"/>
                    <a:pt x="2026" y="3223"/>
                    <a:pt x="1794" y="2939"/>
                  </a:cubicBezTo>
                  <a:cubicBezTo>
                    <a:pt x="1526" y="2612"/>
                    <a:pt x="1334" y="2587"/>
                    <a:pt x="1281" y="2587"/>
                  </a:cubicBezTo>
                  <a:cubicBezTo>
                    <a:pt x="1271" y="2587"/>
                    <a:pt x="1266" y="2588"/>
                    <a:pt x="1266" y="2588"/>
                  </a:cubicBezTo>
                  <a:cubicBezTo>
                    <a:pt x="1266" y="2588"/>
                    <a:pt x="1586" y="1"/>
                    <a:pt x="581" y="1"/>
                  </a:cubicBezTo>
                  <a:close/>
                </a:path>
              </a:pathLst>
            </a:custGeom>
            <a:solidFill>
              <a:srgbClr val="FF5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677155" y="3517287"/>
              <a:ext cx="38793" cy="14307"/>
            </a:xfrm>
            <a:custGeom>
              <a:avLst/>
              <a:gdLst/>
              <a:ahLst/>
              <a:cxnLst/>
              <a:rect l="l" t="t" r="r" b="b"/>
              <a:pathLst>
                <a:path w="1269" h="468" extrusionOk="0">
                  <a:moveTo>
                    <a:pt x="799" y="1"/>
                  </a:moveTo>
                  <a:cubicBezTo>
                    <a:pt x="612" y="1"/>
                    <a:pt x="400" y="42"/>
                    <a:pt x="282" y="145"/>
                  </a:cubicBezTo>
                  <a:cubicBezTo>
                    <a:pt x="0" y="356"/>
                    <a:pt x="387" y="427"/>
                    <a:pt x="387" y="427"/>
                  </a:cubicBezTo>
                  <a:cubicBezTo>
                    <a:pt x="433" y="454"/>
                    <a:pt x="484" y="468"/>
                    <a:pt x="539" y="468"/>
                  </a:cubicBezTo>
                  <a:cubicBezTo>
                    <a:pt x="696" y="468"/>
                    <a:pt x="892" y="362"/>
                    <a:pt x="1126" y="181"/>
                  </a:cubicBezTo>
                  <a:cubicBezTo>
                    <a:pt x="1268" y="79"/>
                    <a:pt x="1057" y="1"/>
                    <a:pt x="799" y="1"/>
                  </a:cubicBezTo>
                  <a:close/>
                </a:path>
              </a:pathLst>
            </a:custGeom>
            <a:solidFill>
              <a:srgbClr val="BF8F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778220" y="3486228"/>
              <a:ext cx="53773" cy="32221"/>
            </a:xfrm>
            <a:custGeom>
              <a:avLst/>
              <a:gdLst/>
              <a:ahLst/>
              <a:cxnLst/>
              <a:rect l="l" t="t" r="r" b="b"/>
              <a:pathLst>
                <a:path w="1759" h="1054" extrusionOk="0">
                  <a:moveTo>
                    <a:pt x="1266" y="1"/>
                  </a:moveTo>
                  <a:lnTo>
                    <a:pt x="0" y="845"/>
                  </a:lnTo>
                  <a:cubicBezTo>
                    <a:pt x="0" y="845"/>
                    <a:pt x="229" y="1053"/>
                    <a:pt x="591" y="1053"/>
                  </a:cubicBezTo>
                  <a:cubicBezTo>
                    <a:pt x="700" y="1053"/>
                    <a:pt x="820" y="1034"/>
                    <a:pt x="950" y="986"/>
                  </a:cubicBezTo>
                  <a:cubicBezTo>
                    <a:pt x="1302" y="845"/>
                    <a:pt x="1759" y="564"/>
                    <a:pt x="1548" y="388"/>
                  </a:cubicBezTo>
                  <a:cubicBezTo>
                    <a:pt x="1513" y="353"/>
                    <a:pt x="1266" y="1"/>
                    <a:pt x="1266" y="1"/>
                  </a:cubicBezTo>
                  <a:close/>
                </a:path>
              </a:pathLst>
            </a:custGeom>
            <a:solidFill>
              <a:srgbClr val="F8B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815851" y="3445784"/>
              <a:ext cx="83884" cy="66184"/>
            </a:xfrm>
            <a:custGeom>
              <a:avLst/>
              <a:gdLst/>
              <a:ahLst/>
              <a:cxnLst/>
              <a:rect l="l" t="t" r="r" b="b"/>
              <a:pathLst>
                <a:path w="2744" h="2165" extrusionOk="0">
                  <a:moveTo>
                    <a:pt x="1364" y="1"/>
                  </a:moveTo>
                  <a:cubicBezTo>
                    <a:pt x="1143" y="1"/>
                    <a:pt x="908" y="70"/>
                    <a:pt x="669" y="234"/>
                  </a:cubicBezTo>
                  <a:cubicBezTo>
                    <a:pt x="211" y="550"/>
                    <a:pt x="71" y="656"/>
                    <a:pt x="0" y="1289"/>
                  </a:cubicBezTo>
                  <a:cubicBezTo>
                    <a:pt x="0" y="1289"/>
                    <a:pt x="357" y="1678"/>
                    <a:pt x="666" y="1678"/>
                  </a:cubicBezTo>
                  <a:cubicBezTo>
                    <a:pt x="678" y="1678"/>
                    <a:pt x="691" y="1677"/>
                    <a:pt x="704" y="1676"/>
                  </a:cubicBezTo>
                  <a:cubicBezTo>
                    <a:pt x="985" y="1676"/>
                    <a:pt x="1231" y="2133"/>
                    <a:pt x="1231" y="2133"/>
                  </a:cubicBezTo>
                  <a:cubicBezTo>
                    <a:pt x="1231" y="2133"/>
                    <a:pt x="1315" y="2164"/>
                    <a:pt x="1448" y="2164"/>
                  </a:cubicBezTo>
                  <a:cubicBezTo>
                    <a:pt x="1559" y="2164"/>
                    <a:pt x="1705" y="2142"/>
                    <a:pt x="1864" y="2062"/>
                  </a:cubicBezTo>
                  <a:cubicBezTo>
                    <a:pt x="2216" y="1922"/>
                    <a:pt x="2708" y="1781"/>
                    <a:pt x="2708" y="1781"/>
                  </a:cubicBezTo>
                  <a:cubicBezTo>
                    <a:pt x="2708" y="1781"/>
                    <a:pt x="2744" y="972"/>
                    <a:pt x="2357" y="515"/>
                  </a:cubicBezTo>
                  <a:cubicBezTo>
                    <a:pt x="2109" y="222"/>
                    <a:pt x="1759" y="1"/>
                    <a:pt x="1364" y="1"/>
                  </a:cubicBezTo>
                  <a:close/>
                </a:path>
              </a:pathLst>
            </a:custGeom>
            <a:solidFill>
              <a:srgbClr val="F39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807261" y="3447159"/>
              <a:ext cx="75294" cy="60620"/>
            </a:xfrm>
            <a:custGeom>
              <a:avLst/>
              <a:gdLst/>
              <a:ahLst/>
              <a:cxnLst/>
              <a:rect l="l" t="t" r="r" b="b"/>
              <a:pathLst>
                <a:path w="2463" h="1983" extrusionOk="0">
                  <a:moveTo>
                    <a:pt x="1063" y="0"/>
                  </a:moveTo>
                  <a:cubicBezTo>
                    <a:pt x="986" y="0"/>
                    <a:pt x="911" y="15"/>
                    <a:pt x="845" y="48"/>
                  </a:cubicBezTo>
                  <a:cubicBezTo>
                    <a:pt x="423" y="189"/>
                    <a:pt x="141" y="224"/>
                    <a:pt x="1" y="540"/>
                  </a:cubicBezTo>
                  <a:cubicBezTo>
                    <a:pt x="1" y="540"/>
                    <a:pt x="289" y="273"/>
                    <a:pt x="676" y="273"/>
                  </a:cubicBezTo>
                  <a:cubicBezTo>
                    <a:pt x="795" y="273"/>
                    <a:pt x="923" y="298"/>
                    <a:pt x="1056" y="364"/>
                  </a:cubicBezTo>
                  <a:cubicBezTo>
                    <a:pt x="1619" y="611"/>
                    <a:pt x="2005" y="1842"/>
                    <a:pt x="2005" y="1842"/>
                  </a:cubicBezTo>
                  <a:lnTo>
                    <a:pt x="2111" y="1982"/>
                  </a:lnTo>
                  <a:lnTo>
                    <a:pt x="2463" y="1771"/>
                  </a:lnTo>
                  <a:cubicBezTo>
                    <a:pt x="2463" y="1771"/>
                    <a:pt x="2111" y="681"/>
                    <a:pt x="1935" y="435"/>
                  </a:cubicBezTo>
                  <a:cubicBezTo>
                    <a:pt x="1793" y="264"/>
                    <a:pt x="1396" y="0"/>
                    <a:pt x="1063" y="0"/>
                  </a:cubicBezTo>
                  <a:close/>
                </a:path>
              </a:pathLst>
            </a:custGeom>
            <a:solidFill>
              <a:srgbClr val="FF77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804021" y="3442849"/>
              <a:ext cx="70984" cy="64931"/>
            </a:xfrm>
            <a:custGeom>
              <a:avLst/>
              <a:gdLst/>
              <a:ahLst/>
              <a:cxnLst/>
              <a:rect l="l" t="t" r="r" b="b"/>
              <a:pathLst>
                <a:path w="2322" h="2124" extrusionOk="0">
                  <a:moveTo>
                    <a:pt x="996" y="1"/>
                  </a:moveTo>
                  <a:cubicBezTo>
                    <a:pt x="916" y="1"/>
                    <a:pt x="841" y="15"/>
                    <a:pt x="774" y="48"/>
                  </a:cubicBezTo>
                  <a:cubicBezTo>
                    <a:pt x="387" y="224"/>
                    <a:pt x="141" y="224"/>
                    <a:pt x="0" y="576"/>
                  </a:cubicBezTo>
                  <a:cubicBezTo>
                    <a:pt x="0" y="576"/>
                    <a:pt x="295" y="323"/>
                    <a:pt x="690" y="323"/>
                  </a:cubicBezTo>
                  <a:cubicBezTo>
                    <a:pt x="805" y="323"/>
                    <a:pt x="928" y="344"/>
                    <a:pt x="1055" y="400"/>
                  </a:cubicBezTo>
                  <a:cubicBezTo>
                    <a:pt x="1618" y="681"/>
                    <a:pt x="1970" y="2123"/>
                    <a:pt x="1970" y="2123"/>
                  </a:cubicBezTo>
                  <a:lnTo>
                    <a:pt x="2321" y="1912"/>
                  </a:lnTo>
                  <a:cubicBezTo>
                    <a:pt x="2321" y="1912"/>
                    <a:pt x="2040" y="681"/>
                    <a:pt x="1899" y="435"/>
                  </a:cubicBezTo>
                  <a:cubicBezTo>
                    <a:pt x="1757" y="264"/>
                    <a:pt x="1337" y="1"/>
                    <a:pt x="996" y="1"/>
                  </a:cubicBezTo>
                  <a:close/>
                </a:path>
              </a:pathLst>
            </a:custGeom>
            <a:solidFill>
              <a:srgbClr val="FC9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2"/>
          <p:cNvGrpSpPr/>
          <p:nvPr/>
        </p:nvGrpSpPr>
        <p:grpSpPr>
          <a:xfrm>
            <a:off x="8358917" y="4065227"/>
            <a:ext cx="623135" cy="803143"/>
            <a:chOff x="-2335260" y="3566260"/>
            <a:chExt cx="375247" cy="483617"/>
          </a:xfrm>
        </p:grpSpPr>
        <p:sp>
          <p:nvSpPr>
            <p:cNvPr id="55" name="Google Shape;55;p2"/>
            <p:cNvSpPr/>
            <p:nvPr/>
          </p:nvSpPr>
          <p:spPr>
            <a:xfrm>
              <a:off x="-2265377" y="3934812"/>
              <a:ext cx="305364" cy="115065"/>
            </a:xfrm>
            <a:custGeom>
              <a:avLst/>
              <a:gdLst/>
              <a:ahLst/>
              <a:cxnLst/>
              <a:rect l="l" t="t" r="r" b="b"/>
              <a:pathLst>
                <a:path w="9989" h="3764" extrusionOk="0">
                  <a:moveTo>
                    <a:pt x="7267" y="0"/>
                  </a:moveTo>
                  <a:cubicBezTo>
                    <a:pt x="5225" y="0"/>
                    <a:pt x="2002" y="618"/>
                    <a:pt x="1161" y="1118"/>
                  </a:cubicBezTo>
                  <a:cubicBezTo>
                    <a:pt x="0" y="1786"/>
                    <a:pt x="0" y="2876"/>
                    <a:pt x="1161" y="3545"/>
                  </a:cubicBezTo>
                  <a:cubicBezTo>
                    <a:pt x="1435" y="3699"/>
                    <a:pt x="1963" y="3763"/>
                    <a:pt x="2620" y="3763"/>
                  </a:cubicBezTo>
                  <a:cubicBezTo>
                    <a:pt x="4658" y="3763"/>
                    <a:pt x="7941" y="3144"/>
                    <a:pt x="8792" y="2665"/>
                  </a:cubicBezTo>
                  <a:cubicBezTo>
                    <a:pt x="9988" y="1997"/>
                    <a:pt x="9988" y="942"/>
                    <a:pt x="8792" y="239"/>
                  </a:cubicBezTo>
                  <a:cubicBezTo>
                    <a:pt x="8509" y="70"/>
                    <a:pt x="7955" y="0"/>
                    <a:pt x="72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2320220" y="3615264"/>
              <a:ext cx="6481" cy="30111"/>
            </a:xfrm>
            <a:custGeom>
              <a:avLst/>
              <a:gdLst/>
              <a:ahLst/>
              <a:cxnLst/>
              <a:rect l="l" t="t" r="r" b="b"/>
              <a:pathLst>
                <a:path w="212" h="985" extrusionOk="0">
                  <a:moveTo>
                    <a:pt x="36" y="0"/>
                  </a:moveTo>
                  <a:cubicBezTo>
                    <a:pt x="0" y="0"/>
                    <a:pt x="141" y="985"/>
                    <a:pt x="141" y="985"/>
                  </a:cubicBezTo>
                  <a:lnTo>
                    <a:pt x="211" y="985"/>
                  </a:lnTo>
                  <a:cubicBezTo>
                    <a:pt x="211" y="985"/>
                    <a:pt x="71" y="0"/>
                    <a:pt x="36" y="0"/>
                  </a:cubicBezTo>
                  <a:close/>
                </a:path>
              </a:pathLst>
            </a:custGeom>
            <a:solidFill>
              <a:srgbClr val="0B3B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2335260" y="3643847"/>
              <a:ext cx="41942" cy="53742"/>
            </a:xfrm>
            <a:custGeom>
              <a:avLst/>
              <a:gdLst/>
              <a:ahLst/>
              <a:cxnLst/>
              <a:rect l="l" t="t" r="r" b="b"/>
              <a:pathLst>
                <a:path w="1372" h="1758" extrusionOk="0">
                  <a:moveTo>
                    <a:pt x="19" y="1"/>
                  </a:moveTo>
                  <a:cubicBezTo>
                    <a:pt x="8" y="1"/>
                    <a:pt x="0" y="5"/>
                    <a:pt x="0" y="15"/>
                  </a:cubicBezTo>
                  <a:cubicBezTo>
                    <a:pt x="0" y="120"/>
                    <a:pt x="106" y="296"/>
                    <a:pt x="106" y="331"/>
                  </a:cubicBezTo>
                  <a:lnTo>
                    <a:pt x="106" y="542"/>
                  </a:lnTo>
                  <a:cubicBezTo>
                    <a:pt x="106" y="542"/>
                    <a:pt x="211" y="824"/>
                    <a:pt x="176" y="859"/>
                  </a:cubicBezTo>
                  <a:cubicBezTo>
                    <a:pt x="176" y="894"/>
                    <a:pt x="246" y="1246"/>
                    <a:pt x="317" y="1246"/>
                  </a:cubicBezTo>
                  <a:cubicBezTo>
                    <a:pt x="352" y="1316"/>
                    <a:pt x="985" y="1668"/>
                    <a:pt x="985" y="1668"/>
                  </a:cubicBezTo>
                  <a:cubicBezTo>
                    <a:pt x="985" y="1668"/>
                    <a:pt x="1057" y="1757"/>
                    <a:pt x="1149" y="1757"/>
                  </a:cubicBezTo>
                  <a:cubicBezTo>
                    <a:pt x="1186" y="1757"/>
                    <a:pt x="1226" y="1743"/>
                    <a:pt x="1266" y="1703"/>
                  </a:cubicBezTo>
                  <a:cubicBezTo>
                    <a:pt x="1372" y="1633"/>
                    <a:pt x="1337" y="1492"/>
                    <a:pt x="1337" y="1492"/>
                  </a:cubicBezTo>
                  <a:lnTo>
                    <a:pt x="1266" y="1281"/>
                  </a:lnTo>
                  <a:lnTo>
                    <a:pt x="1266" y="929"/>
                  </a:lnTo>
                  <a:cubicBezTo>
                    <a:pt x="1266" y="788"/>
                    <a:pt x="1090" y="648"/>
                    <a:pt x="1090" y="577"/>
                  </a:cubicBezTo>
                  <a:cubicBezTo>
                    <a:pt x="1090" y="437"/>
                    <a:pt x="985" y="191"/>
                    <a:pt x="1020" y="155"/>
                  </a:cubicBezTo>
                  <a:cubicBezTo>
                    <a:pt x="1020" y="138"/>
                    <a:pt x="985" y="111"/>
                    <a:pt x="950" y="111"/>
                  </a:cubicBezTo>
                  <a:cubicBezTo>
                    <a:pt x="914" y="111"/>
                    <a:pt x="879" y="138"/>
                    <a:pt x="879" y="226"/>
                  </a:cubicBezTo>
                  <a:cubicBezTo>
                    <a:pt x="879" y="402"/>
                    <a:pt x="879" y="577"/>
                    <a:pt x="914" y="648"/>
                  </a:cubicBezTo>
                  <a:cubicBezTo>
                    <a:pt x="985" y="683"/>
                    <a:pt x="914" y="824"/>
                    <a:pt x="914" y="824"/>
                  </a:cubicBezTo>
                  <a:lnTo>
                    <a:pt x="563" y="577"/>
                  </a:lnTo>
                  <a:cubicBezTo>
                    <a:pt x="563" y="577"/>
                    <a:pt x="281" y="437"/>
                    <a:pt x="211" y="331"/>
                  </a:cubicBezTo>
                  <a:cubicBezTo>
                    <a:pt x="176" y="261"/>
                    <a:pt x="176" y="120"/>
                    <a:pt x="141" y="85"/>
                  </a:cubicBezTo>
                  <a:cubicBezTo>
                    <a:pt x="115" y="34"/>
                    <a:pt x="52" y="1"/>
                    <a:pt x="19" y="1"/>
                  </a:cubicBezTo>
                  <a:close/>
                </a:path>
              </a:pathLst>
            </a:custGeom>
            <a:solidFill>
              <a:srgbClr val="EBAB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2308389" y="3682976"/>
              <a:ext cx="20451" cy="23692"/>
            </a:xfrm>
            <a:custGeom>
              <a:avLst/>
              <a:gdLst/>
              <a:ahLst/>
              <a:cxnLst/>
              <a:rect l="l" t="t" r="r" b="b"/>
              <a:pathLst>
                <a:path w="669" h="775" extrusionOk="0">
                  <a:moveTo>
                    <a:pt x="387" y="1"/>
                  </a:moveTo>
                  <a:cubicBezTo>
                    <a:pt x="387" y="1"/>
                    <a:pt x="493" y="353"/>
                    <a:pt x="176" y="423"/>
                  </a:cubicBezTo>
                  <a:cubicBezTo>
                    <a:pt x="162" y="430"/>
                    <a:pt x="147" y="433"/>
                    <a:pt x="131" y="433"/>
                  </a:cubicBezTo>
                  <a:cubicBezTo>
                    <a:pt x="68" y="433"/>
                    <a:pt x="0" y="388"/>
                    <a:pt x="0" y="388"/>
                  </a:cubicBezTo>
                  <a:lnTo>
                    <a:pt x="0" y="388"/>
                  </a:lnTo>
                  <a:lnTo>
                    <a:pt x="317" y="669"/>
                  </a:lnTo>
                  <a:lnTo>
                    <a:pt x="493" y="775"/>
                  </a:lnTo>
                  <a:lnTo>
                    <a:pt x="669" y="423"/>
                  </a:lnTo>
                  <a:lnTo>
                    <a:pt x="493" y="71"/>
                  </a:lnTo>
                  <a:lnTo>
                    <a:pt x="387" y="1"/>
                  </a:lnTo>
                  <a:close/>
                </a:path>
              </a:pathLst>
            </a:custGeom>
            <a:solidFill>
              <a:srgbClr val="F9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2305179" y="3640698"/>
              <a:ext cx="82814" cy="110174"/>
            </a:xfrm>
            <a:custGeom>
              <a:avLst/>
              <a:gdLst/>
              <a:ahLst/>
              <a:cxnLst/>
              <a:rect l="l" t="t" r="r" b="b"/>
              <a:pathLst>
                <a:path w="2709" h="3604" extrusionOk="0">
                  <a:moveTo>
                    <a:pt x="2317" y="0"/>
                  </a:moveTo>
                  <a:cubicBezTo>
                    <a:pt x="2176" y="0"/>
                    <a:pt x="2003" y="150"/>
                    <a:pt x="1830" y="540"/>
                  </a:cubicBezTo>
                  <a:cubicBezTo>
                    <a:pt x="1513" y="1313"/>
                    <a:pt x="1267" y="2369"/>
                    <a:pt x="1267" y="2369"/>
                  </a:cubicBezTo>
                  <a:lnTo>
                    <a:pt x="317" y="1454"/>
                  </a:lnTo>
                  <a:lnTo>
                    <a:pt x="317" y="1454"/>
                  </a:lnTo>
                  <a:cubicBezTo>
                    <a:pt x="317" y="1454"/>
                    <a:pt x="458" y="1630"/>
                    <a:pt x="388" y="1806"/>
                  </a:cubicBezTo>
                  <a:cubicBezTo>
                    <a:pt x="324" y="1920"/>
                    <a:pt x="257" y="1956"/>
                    <a:pt x="196" y="1956"/>
                  </a:cubicBezTo>
                  <a:cubicBezTo>
                    <a:pt x="87" y="1956"/>
                    <a:pt x="1" y="1841"/>
                    <a:pt x="1" y="1841"/>
                  </a:cubicBezTo>
                  <a:lnTo>
                    <a:pt x="1" y="1841"/>
                  </a:lnTo>
                  <a:cubicBezTo>
                    <a:pt x="1" y="1842"/>
                    <a:pt x="1065" y="3604"/>
                    <a:pt x="1415" y="3604"/>
                  </a:cubicBezTo>
                  <a:cubicBezTo>
                    <a:pt x="1425" y="3604"/>
                    <a:pt x="1434" y="3602"/>
                    <a:pt x="1443" y="3599"/>
                  </a:cubicBezTo>
                  <a:cubicBezTo>
                    <a:pt x="1689" y="3529"/>
                    <a:pt x="2181" y="2685"/>
                    <a:pt x="2181" y="2685"/>
                  </a:cubicBezTo>
                  <a:cubicBezTo>
                    <a:pt x="2181" y="2685"/>
                    <a:pt x="2709" y="399"/>
                    <a:pt x="2533" y="153"/>
                  </a:cubicBezTo>
                  <a:cubicBezTo>
                    <a:pt x="2479" y="58"/>
                    <a:pt x="2404" y="0"/>
                    <a:pt x="2317" y="0"/>
                  </a:cubicBezTo>
                  <a:close/>
                </a:path>
              </a:pathLst>
            </a:custGeom>
            <a:solidFill>
              <a:srgbClr val="219C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2242817" y="3761480"/>
              <a:ext cx="57013" cy="212614"/>
            </a:xfrm>
            <a:custGeom>
              <a:avLst/>
              <a:gdLst/>
              <a:ahLst/>
              <a:cxnLst/>
              <a:rect l="l" t="t" r="r" b="b"/>
              <a:pathLst>
                <a:path w="1865" h="6955" extrusionOk="0">
                  <a:moveTo>
                    <a:pt x="528" y="0"/>
                  </a:moveTo>
                  <a:cubicBezTo>
                    <a:pt x="528" y="0"/>
                    <a:pt x="36" y="1583"/>
                    <a:pt x="1" y="3798"/>
                  </a:cubicBezTo>
                  <a:cubicBezTo>
                    <a:pt x="1" y="5240"/>
                    <a:pt x="317" y="6788"/>
                    <a:pt x="317" y="6788"/>
                  </a:cubicBezTo>
                  <a:cubicBezTo>
                    <a:pt x="317" y="6788"/>
                    <a:pt x="627" y="6955"/>
                    <a:pt x="874" y="6955"/>
                  </a:cubicBezTo>
                  <a:cubicBezTo>
                    <a:pt x="927" y="6955"/>
                    <a:pt x="977" y="6947"/>
                    <a:pt x="1021" y="6929"/>
                  </a:cubicBezTo>
                  <a:cubicBezTo>
                    <a:pt x="1583" y="6612"/>
                    <a:pt x="1372" y="6084"/>
                    <a:pt x="1372" y="6084"/>
                  </a:cubicBezTo>
                  <a:cubicBezTo>
                    <a:pt x="1372" y="6084"/>
                    <a:pt x="1407" y="5029"/>
                    <a:pt x="1407" y="4361"/>
                  </a:cubicBezTo>
                  <a:cubicBezTo>
                    <a:pt x="1407" y="4150"/>
                    <a:pt x="1865" y="3165"/>
                    <a:pt x="1513" y="2603"/>
                  </a:cubicBezTo>
                  <a:cubicBezTo>
                    <a:pt x="599" y="1126"/>
                    <a:pt x="1759" y="2040"/>
                    <a:pt x="1513" y="1055"/>
                  </a:cubicBezTo>
                  <a:cubicBezTo>
                    <a:pt x="1407" y="704"/>
                    <a:pt x="528" y="0"/>
                    <a:pt x="528" y="0"/>
                  </a:cubicBezTo>
                  <a:close/>
                </a:path>
              </a:pathLst>
            </a:custGeom>
            <a:solidFill>
              <a:srgbClr val="0E70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251407" y="3956058"/>
              <a:ext cx="54843" cy="43654"/>
            </a:xfrm>
            <a:custGeom>
              <a:avLst/>
              <a:gdLst/>
              <a:ahLst/>
              <a:cxnLst/>
              <a:rect l="l" t="t" r="r" b="b"/>
              <a:pathLst>
                <a:path w="1794" h="1428" extrusionOk="0">
                  <a:moveTo>
                    <a:pt x="1688" y="1"/>
                  </a:moveTo>
                  <a:cubicBezTo>
                    <a:pt x="1688" y="1"/>
                    <a:pt x="1653" y="141"/>
                    <a:pt x="1618" y="247"/>
                  </a:cubicBezTo>
                  <a:cubicBezTo>
                    <a:pt x="1583" y="317"/>
                    <a:pt x="1231" y="493"/>
                    <a:pt x="1231" y="493"/>
                  </a:cubicBezTo>
                  <a:cubicBezTo>
                    <a:pt x="1231" y="493"/>
                    <a:pt x="950" y="282"/>
                    <a:pt x="880" y="247"/>
                  </a:cubicBezTo>
                  <a:cubicBezTo>
                    <a:pt x="867" y="238"/>
                    <a:pt x="853" y="234"/>
                    <a:pt x="838" y="234"/>
                  </a:cubicBezTo>
                  <a:cubicBezTo>
                    <a:pt x="733" y="234"/>
                    <a:pt x="594" y="431"/>
                    <a:pt x="563" y="493"/>
                  </a:cubicBezTo>
                  <a:cubicBezTo>
                    <a:pt x="528" y="599"/>
                    <a:pt x="387" y="845"/>
                    <a:pt x="246" y="950"/>
                  </a:cubicBezTo>
                  <a:cubicBezTo>
                    <a:pt x="176" y="1021"/>
                    <a:pt x="0" y="1161"/>
                    <a:pt x="0" y="1302"/>
                  </a:cubicBezTo>
                  <a:cubicBezTo>
                    <a:pt x="0" y="1302"/>
                    <a:pt x="16" y="1427"/>
                    <a:pt x="235" y="1427"/>
                  </a:cubicBezTo>
                  <a:cubicBezTo>
                    <a:pt x="344" y="1427"/>
                    <a:pt x="504" y="1396"/>
                    <a:pt x="739" y="1302"/>
                  </a:cubicBezTo>
                  <a:cubicBezTo>
                    <a:pt x="950" y="1161"/>
                    <a:pt x="1337" y="739"/>
                    <a:pt x="1477" y="669"/>
                  </a:cubicBezTo>
                  <a:cubicBezTo>
                    <a:pt x="1618" y="669"/>
                    <a:pt x="1794" y="528"/>
                    <a:pt x="1794" y="528"/>
                  </a:cubicBezTo>
                  <a:lnTo>
                    <a:pt x="1794" y="388"/>
                  </a:lnTo>
                  <a:cubicBezTo>
                    <a:pt x="1794" y="212"/>
                    <a:pt x="1688" y="1"/>
                    <a:pt x="1688" y="1"/>
                  </a:cubicBezTo>
                  <a:close/>
                </a:path>
              </a:pathLst>
            </a:custGeom>
            <a:solidFill>
              <a:srgbClr val="4777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2251407" y="3953918"/>
              <a:ext cx="54843" cy="44388"/>
            </a:xfrm>
            <a:custGeom>
              <a:avLst/>
              <a:gdLst/>
              <a:ahLst/>
              <a:cxnLst/>
              <a:rect l="l" t="t" r="r" b="b"/>
              <a:pathLst>
                <a:path w="1794" h="1452" extrusionOk="0">
                  <a:moveTo>
                    <a:pt x="1759" y="0"/>
                  </a:moveTo>
                  <a:cubicBezTo>
                    <a:pt x="1688" y="36"/>
                    <a:pt x="1688" y="141"/>
                    <a:pt x="1653" y="211"/>
                  </a:cubicBezTo>
                  <a:cubicBezTo>
                    <a:pt x="1618" y="317"/>
                    <a:pt x="1266" y="493"/>
                    <a:pt x="1266" y="493"/>
                  </a:cubicBezTo>
                  <a:cubicBezTo>
                    <a:pt x="1266" y="493"/>
                    <a:pt x="1091" y="352"/>
                    <a:pt x="950" y="247"/>
                  </a:cubicBezTo>
                  <a:cubicBezTo>
                    <a:pt x="950" y="211"/>
                    <a:pt x="915" y="211"/>
                    <a:pt x="915" y="211"/>
                  </a:cubicBezTo>
                  <a:cubicBezTo>
                    <a:pt x="880" y="211"/>
                    <a:pt x="809" y="211"/>
                    <a:pt x="774" y="247"/>
                  </a:cubicBezTo>
                  <a:cubicBezTo>
                    <a:pt x="739" y="317"/>
                    <a:pt x="633" y="422"/>
                    <a:pt x="598" y="493"/>
                  </a:cubicBezTo>
                  <a:cubicBezTo>
                    <a:pt x="598" y="528"/>
                    <a:pt x="282" y="880"/>
                    <a:pt x="246" y="985"/>
                  </a:cubicBezTo>
                  <a:cubicBezTo>
                    <a:pt x="211" y="1056"/>
                    <a:pt x="0" y="1196"/>
                    <a:pt x="35" y="1337"/>
                  </a:cubicBezTo>
                  <a:cubicBezTo>
                    <a:pt x="49" y="1417"/>
                    <a:pt x="83" y="1452"/>
                    <a:pt x="149" y="1452"/>
                  </a:cubicBezTo>
                  <a:cubicBezTo>
                    <a:pt x="256" y="1452"/>
                    <a:pt x="448" y="1362"/>
                    <a:pt x="774" y="1231"/>
                  </a:cubicBezTo>
                  <a:cubicBezTo>
                    <a:pt x="915" y="1161"/>
                    <a:pt x="1126" y="915"/>
                    <a:pt x="1266" y="809"/>
                  </a:cubicBezTo>
                  <a:cubicBezTo>
                    <a:pt x="1337" y="739"/>
                    <a:pt x="1407" y="669"/>
                    <a:pt x="1442" y="634"/>
                  </a:cubicBezTo>
                  <a:cubicBezTo>
                    <a:pt x="1460" y="598"/>
                    <a:pt x="1495" y="598"/>
                    <a:pt x="1535" y="598"/>
                  </a:cubicBezTo>
                  <a:cubicBezTo>
                    <a:pt x="1574" y="598"/>
                    <a:pt x="1618" y="598"/>
                    <a:pt x="1653" y="563"/>
                  </a:cubicBezTo>
                  <a:cubicBezTo>
                    <a:pt x="1688" y="528"/>
                    <a:pt x="1794" y="493"/>
                    <a:pt x="1794" y="493"/>
                  </a:cubicBezTo>
                  <a:lnTo>
                    <a:pt x="1794" y="352"/>
                  </a:lnTo>
                  <a:lnTo>
                    <a:pt x="1794" y="211"/>
                  </a:lnTo>
                  <a:cubicBezTo>
                    <a:pt x="1794" y="71"/>
                    <a:pt x="1759" y="0"/>
                    <a:pt x="1759" y="0"/>
                  </a:cubicBezTo>
                  <a:close/>
                </a:path>
              </a:pathLst>
            </a:custGeom>
            <a:solidFill>
              <a:srgbClr val="0839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195494" y="3996930"/>
              <a:ext cx="48392" cy="40689"/>
            </a:xfrm>
            <a:custGeom>
              <a:avLst/>
              <a:gdLst/>
              <a:ahLst/>
              <a:cxnLst/>
              <a:rect l="l" t="t" r="r" b="b"/>
              <a:pathLst>
                <a:path w="1583" h="1331" extrusionOk="0">
                  <a:moveTo>
                    <a:pt x="1548" y="0"/>
                  </a:moveTo>
                  <a:lnTo>
                    <a:pt x="844" y="141"/>
                  </a:lnTo>
                  <a:cubicBezTo>
                    <a:pt x="844" y="141"/>
                    <a:pt x="563" y="457"/>
                    <a:pt x="352" y="668"/>
                  </a:cubicBezTo>
                  <a:cubicBezTo>
                    <a:pt x="211" y="844"/>
                    <a:pt x="0" y="1055"/>
                    <a:pt x="106" y="1231"/>
                  </a:cubicBezTo>
                  <a:cubicBezTo>
                    <a:pt x="126" y="1292"/>
                    <a:pt x="182" y="1330"/>
                    <a:pt x="295" y="1330"/>
                  </a:cubicBezTo>
                  <a:cubicBezTo>
                    <a:pt x="376" y="1330"/>
                    <a:pt x="486" y="1311"/>
                    <a:pt x="633" y="1266"/>
                  </a:cubicBezTo>
                  <a:cubicBezTo>
                    <a:pt x="914" y="1196"/>
                    <a:pt x="1196" y="985"/>
                    <a:pt x="1266" y="809"/>
                  </a:cubicBezTo>
                  <a:cubicBezTo>
                    <a:pt x="1372" y="668"/>
                    <a:pt x="1583" y="457"/>
                    <a:pt x="1583" y="282"/>
                  </a:cubicBezTo>
                  <a:cubicBezTo>
                    <a:pt x="1583" y="106"/>
                    <a:pt x="1548" y="0"/>
                    <a:pt x="1548" y="0"/>
                  </a:cubicBezTo>
                  <a:close/>
                </a:path>
              </a:pathLst>
            </a:custGeom>
            <a:solidFill>
              <a:srgbClr val="4777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195494" y="3991550"/>
              <a:ext cx="48392" cy="43562"/>
            </a:xfrm>
            <a:custGeom>
              <a:avLst/>
              <a:gdLst/>
              <a:ahLst/>
              <a:cxnLst/>
              <a:rect l="l" t="t" r="r" b="b"/>
              <a:pathLst>
                <a:path w="1583" h="1425" extrusionOk="0">
                  <a:moveTo>
                    <a:pt x="703" y="0"/>
                  </a:moveTo>
                  <a:cubicBezTo>
                    <a:pt x="703" y="0"/>
                    <a:pt x="528" y="704"/>
                    <a:pt x="317" y="915"/>
                  </a:cubicBezTo>
                  <a:cubicBezTo>
                    <a:pt x="141" y="1091"/>
                    <a:pt x="0" y="1196"/>
                    <a:pt x="106" y="1372"/>
                  </a:cubicBezTo>
                  <a:cubicBezTo>
                    <a:pt x="123" y="1407"/>
                    <a:pt x="167" y="1425"/>
                    <a:pt x="251" y="1425"/>
                  </a:cubicBezTo>
                  <a:cubicBezTo>
                    <a:pt x="334" y="1425"/>
                    <a:pt x="457" y="1407"/>
                    <a:pt x="633" y="1372"/>
                  </a:cubicBezTo>
                  <a:cubicBezTo>
                    <a:pt x="914" y="1266"/>
                    <a:pt x="1196" y="1020"/>
                    <a:pt x="1266" y="844"/>
                  </a:cubicBezTo>
                  <a:cubicBezTo>
                    <a:pt x="1372" y="704"/>
                    <a:pt x="1583" y="493"/>
                    <a:pt x="1583" y="317"/>
                  </a:cubicBezTo>
                  <a:cubicBezTo>
                    <a:pt x="1583" y="141"/>
                    <a:pt x="1548" y="36"/>
                    <a:pt x="1548" y="36"/>
                  </a:cubicBezTo>
                  <a:lnTo>
                    <a:pt x="703" y="0"/>
                  </a:lnTo>
                  <a:close/>
                </a:path>
              </a:pathLst>
            </a:custGeom>
            <a:solidFill>
              <a:srgbClr val="0839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201945" y="3792814"/>
              <a:ext cx="61293" cy="215977"/>
            </a:xfrm>
            <a:custGeom>
              <a:avLst/>
              <a:gdLst/>
              <a:ahLst/>
              <a:cxnLst/>
              <a:rect l="l" t="t" r="r" b="b"/>
              <a:pathLst>
                <a:path w="2005" h="7065" extrusionOk="0">
                  <a:moveTo>
                    <a:pt x="813" y="0"/>
                  </a:moveTo>
                  <a:cubicBezTo>
                    <a:pt x="549" y="0"/>
                    <a:pt x="277" y="118"/>
                    <a:pt x="70" y="452"/>
                  </a:cubicBezTo>
                  <a:cubicBezTo>
                    <a:pt x="70" y="452"/>
                    <a:pt x="0" y="593"/>
                    <a:pt x="70" y="1402"/>
                  </a:cubicBezTo>
                  <a:cubicBezTo>
                    <a:pt x="176" y="2140"/>
                    <a:pt x="0" y="3512"/>
                    <a:pt x="422" y="4321"/>
                  </a:cubicBezTo>
                  <a:cubicBezTo>
                    <a:pt x="563" y="4567"/>
                    <a:pt x="844" y="4743"/>
                    <a:pt x="914" y="5411"/>
                  </a:cubicBezTo>
                  <a:cubicBezTo>
                    <a:pt x="1020" y="6079"/>
                    <a:pt x="1020" y="6783"/>
                    <a:pt x="1020" y="6783"/>
                  </a:cubicBezTo>
                  <a:cubicBezTo>
                    <a:pt x="844" y="6959"/>
                    <a:pt x="1196" y="7064"/>
                    <a:pt x="1231" y="7064"/>
                  </a:cubicBezTo>
                  <a:cubicBezTo>
                    <a:pt x="1970" y="6818"/>
                    <a:pt x="1723" y="6185"/>
                    <a:pt x="1723" y="6185"/>
                  </a:cubicBezTo>
                  <a:cubicBezTo>
                    <a:pt x="1723" y="6185"/>
                    <a:pt x="2005" y="5200"/>
                    <a:pt x="1899" y="4884"/>
                  </a:cubicBezTo>
                  <a:cubicBezTo>
                    <a:pt x="1759" y="4567"/>
                    <a:pt x="1407" y="3829"/>
                    <a:pt x="1407" y="3723"/>
                  </a:cubicBezTo>
                  <a:cubicBezTo>
                    <a:pt x="1407" y="3688"/>
                    <a:pt x="1934" y="663"/>
                    <a:pt x="1618" y="347"/>
                  </a:cubicBezTo>
                  <a:cubicBezTo>
                    <a:pt x="1444" y="173"/>
                    <a:pt x="1134" y="0"/>
                    <a:pt x="813" y="0"/>
                  </a:cubicBezTo>
                  <a:close/>
                </a:path>
              </a:pathLst>
            </a:custGeom>
            <a:solidFill>
              <a:srgbClr val="E4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203045" y="3793670"/>
              <a:ext cx="65634" cy="219401"/>
            </a:xfrm>
            <a:custGeom>
              <a:avLst/>
              <a:gdLst/>
              <a:ahLst/>
              <a:cxnLst/>
              <a:rect l="l" t="t" r="r" b="b"/>
              <a:pathLst>
                <a:path w="2147" h="7177" extrusionOk="0">
                  <a:moveTo>
                    <a:pt x="148" y="1"/>
                  </a:moveTo>
                  <a:cubicBezTo>
                    <a:pt x="57" y="1"/>
                    <a:pt x="1" y="21"/>
                    <a:pt x="1" y="73"/>
                  </a:cubicBezTo>
                  <a:cubicBezTo>
                    <a:pt x="1" y="248"/>
                    <a:pt x="212" y="3976"/>
                    <a:pt x="282" y="4047"/>
                  </a:cubicBezTo>
                  <a:cubicBezTo>
                    <a:pt x="353" y="4117"/>
                    <a:pt x="634" y="4926"/>
                    <a:pt x="704" y="5559"/>
                  </a:cubicBezTo>
                  <a:cubicBezTo>
                    <a:pt x="775" y="6649"/>
                    <a:pt x="950" y="7177"/>
                    <a:pt x="950" y="7177"/>
                  </a:cubicBezTo>
                  <a:cubicBezTo>
                    <a:pt x="950" y="7177"/>
                    <a:pt x="1161" y="7142"/>
                    <a:pt x="1478" y="6966"/>
                  </a:cubicBezTo>
                  <a:cubicBezTo>
                    <a:pt x="1795" y="6790"/>
                    <a:pt x="1865" y="6438"/>
                    <a:pt x="1865" y="6438"/>
                  </a:cubicBezTo>
                  <a:cubicBezTo>
                    <a:pt x="1865" y="6438"/>
                    <a:pt x="2146" y="5207"/>
                    <a:pt x="2041" y="4856"/>
                  </a:cubicBezTo>
                  <a:cubicBezTo>
                    <a:pt x="1970" y="4504"/>
                    <a:pt x="1689" y="4012"/>
                    <a:pt x="1654" y="3765"/>
                  </a:cubicBezTo>
                  <a:cubicBezTo>
                    <a:pt x="1513" y="3273"/>
                    <a:pt x="1689" y="2781"/>
                    <a:pt x="1795" y="1726"/>
                  </a:cubicBezTo>
                  <a:cubicBezTo>
                    <a:pt x="1865" y="706"/>
                    <a:pt x="1689" y="424"/>
                    <a:pt x="1689" y="424"/>
                  </a:cubicBezTo>
                  <a:cubicBezTo>
                    <a:pt x="1689" y="424"/>
                    <a:pt x="559" y="1"/>
                    <a:pt x="148" y="1"/>
                  </a:cubicBezTo>
                  <a:close/>
                </a:path>
              </a:pathLst>
            </a:custGeom>
            <a:solidFill>
              <a:srgbClr val="0F7A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250337" y="3648279"/>
              <a:ext cx="104305" cy="173699"/>
            </a:xfrm>
            <a:custGeom>
              <a:avLst/>
              <a:gdLst/>
              <a:ahLst/>
              <a:cxnLst/>
              <a:rect l="l" t="t" r="r" b="b"/>
              <a:pathLst>
                <a:path w="3412" h="5682" extrusionOk="0">
                  <a:moveTo>
                    <a:pt x="1080" y="0"/>
                  </a:moveTo>
                  <a:cubicBezTo>
                    <a:pt x="1035" y="0"/>
                    <a:pt x="992" y="3"/>
                    <a:pt x="950" y="10"/>
                  </a:cubicBezTo>
                  <a:cubicBezTo>
                    <a:pt x="845" y="81"/>
                    <a:pt x="739" y="116"/>
                    <a:pt x="669" y="151"/>
                  </a:cubicBezTo>
                  <a:lnTo>
                    <a:pt x="528" y="292"/>
                  </a:lnTo>
                  <a:cubicBezTo>
                    <a:pt x="71" y="995"/>
                    <a:pt x="317" y="1734"/>
                    <a:pt x="387" y="2085"/>
                  </a:cubicBezTo>
                  <a:cubicBezTo>
                    <a:pt x="563" y="2824"/>
                    <a:pt x="422" y="3422"/>
                    <a:pt x="422" y="3527"/>
                  </a:cubicBezTo>
                  <a:cubicBezTo>
                    <a:pt x="422" y="3633"/>
                    <a:pt x="422" y="3809"/>
                    <a:pt x="387" y="4125"/>
                  </a:cubicBezTo>
                  <a:cubicBezTo>
                    <a:pt x="0" y="4934"/>
                    <a:pt x="1618" y="5391"/>
                    <a:pt x="2533" y="5602"/>
                  </a:cubicBezTo>
                  <a:cubicBezTo>
                    <a:pt x="2761" y="5655"/>
                    <a:pt x="2928" y="5681"/>
                    <a:pt x="3056" y="5681"/>
                  </a:cubicBezTo>
                  <a:cubicBezTo>
                    <a:pt x="3183" y="5681"/>
                    <a:pt x="3271" y="5655"/>
                    <a:pt x="3342" y="5602"/>
                  </a:cubicBezTo>
                  <a:cubicBezTo>
                    <a:pt x="3166" y="5215"/>
                    <a:pt x="2638" y="4723"/>
                    <a:pt x="2673" y="4231"/>
                  </a:cubicBezTo>
                  <a:cubicBezTo>
                    <a:pt x="2779" y="3774"/>
                    <a:pt x="3166" y="3351"/>
                    <a:pt x="3236" y="2824"/>
                  </a:cubicBezTo>
                  <a:cubicBezTo>
                    <a:pt x="3412" y="1945"/>
                    <a:pt x="3377" y="1769"/>
                    <a:pt x="3342" y="960"/>
                  </a:cubicBezTo>
                  <a:cubicBezTo>
                    <a:pt x="2652" y="664"/>
                    <a:pt x="1716" y="0"/>
                    <a:pt x="1080" y="0"/>
                  </a:cubicBezTo>
                  <a:close/>
                </a:path>
              </a:pathLst>
            </a:custGeom>
            <a:solidFill>
              <a:srgbClr val="E4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229916" y="3679766"/>
              <a:ext cx="28002" cy="111825"/>
            </a:xfrm>
            <a:custGeom>
              <a:avLst/>
              <a:gdLst/>
              <a:ahLst/>
              <a:cxnLst/>
              <a:rect l="l" t="t" r="r" b="b"/>
              <a:pathLst>
                <a:path w="916" h="3658" extrusionOk="0">
                  <a:moveTo>
                    <a:pt x="915" y="0"/>
                  </a:moveTo>
                  <a:cubicBezTo>
                    <a:pt x="883" y="32"/>
                    <a:pt x="860" y="42"/>
                    <a:pt x="843" y="42"/>
                  </a:cubicBezTo>
                  <a:cubicBezTo>
                    <a:pt x="813" y="42"/>
                    <a:pt x="801" y="10"/>
                    <a:pt x="788" y="10"/>
                  </a:cubicBezTo>
                  <a:cubicBezTo>
                    <a:pt x="777" y="10"/>
                    <a:pt x="765" y="37"/>
                    <a:pt x="739" y="141"/>
                  </a:cubicBezTo>
                  <a:cubicBezTo>
                    <a:pt x="247" y="1442"/>
                    <a:pt x="1" y="2603"/>
                    <a:pt x="1" y="2603"/>
                  </a:cubicBezTo>
                  <a:lnTo>
                    <a:pt x="352" y="3658"/>
                  </a:lnTo>
                  <a:lnTo>
                    <a:pt x="599" y="3447"/>
                  </a:lnTo>
                  <a:lnTo>
                    <a:pt x="599" y="1372"/>
                  </a:lnTo>
                  <a:cubicBezTo>
                    <a:pt x="599" y="1055"/>
                    <a:pt x="915" y="0"/>
                    <a:pt x="915" y="0"/>
                  </a:cubicBezTo>
                  <a:close/>
                </a:path>
              </a:pathLst>
            </a:custGeom>
            <a:solidFill>
              <a:srgbClr val="B53C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2215946" y="3668517"/>
              <a:ext cx="19381" cy="20207"/>
            </a:xfrm>
            <a:custGeom>
              <a:avLst/>
              <a:gdLst/>
              <a:ahLst/>
              <a:cxnLst/>
              <a:rect l="l" t="t" r="r" b="b"/>
              <a:pathLst>
                <a:path w="634" h="661" extrusionOk="0">
                  <a:moveTo>
                    <a:pt x="235" y="0"/>
                  </a:moveTo>
                  <a:cubicBezTo>
                    <a:pt x="209" y="0"/>
                    <a:pt x="188" y="5"/>
                    <a:pt x="177" y="17"/>
                  </a:cubicBezTo>
                  <a:cubicBezTo>
                    <a:pt x="1" y="298"/>
                    <a:pt x="247" y="579"/>
                    <a:pt x="247" y="579"/>
                  </a:cubicBezTo>
                  <a:lnTo>
                    <a:pt x="423" y="650"/>
                  </a:lnTo>
                  <a:cubicBezTo>
                    <a:pt x="423" y="657"/>
                    <a:pt x="426" y="661"/>
                    <a:pt x="430" y="661"/>
                  </a:cubicBezTo>
                  <a:cubicBezTo>
                    <a:pt x="450" y="661"/>
                    <a:pt x="500" y="593"/>
                    <a:pt x="528" y="368"/>
                  </a:cubicBezTo>
                  <a:cubicBezTo>
                    <a:pt x="528" y="298"/>
                    <a:pt x="634" y="122"/>
                    <a:pt x="634" y="122"/>
                  </a:cubicBezTo>
                  <a:cubicBezTo>
                    <a:pt x="634" y="122"/>
                    <a:pt x="365" y="0"/>
                    <a:pt x="235" y="0"/>
                  </a:cubicBezTo>
                  <a:close/>
                </a:path>
              </a:pathLst>
            </a:custGeom>
            <a:solidFill>
              <a:srgbClr val="B53C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2218085" y="3671727"/>
              <a:ext cx="29072" cy="12350"/>
            </a:xfrm>
            <a:custGeom>
              <a:avLst/>
              <a:gdLst/>
              <a:ahLst/>
              <a:cxnLst/>
              <a:rect l="l" t="t" r="r" b="b"/>
              <a:pathLst>
                <a:path w="951" h="404" extrusionOk="0">
                  <a:moveTo>
                    <a:pt x="408" y="1"/>
                  </a:moveTo>
                  <a:cubicBezTo>
                    <a:pt x="245" y="1"/>
                    <a:pt x="1" y="123"/>
                    <a:pt x="1" y="123"/>
                  </a:cubicBezTo>
                  <a:lnTo>
                    <a:pt x="493" y="123"/>
                  </a:lnTo>
                  <a:lnTo>
                    <a:pt x="950" y="404"/>
                  </a:lnTo>
                  <a:cubicBezTo>
                    <a:pt x="950" y="404"/>
                    <a:pt x="669" y="17"/>
                    <a:pt x="493" y="17"/>
                  </a:cubicBezTo>
                  <a:cubicBezTo>
                    <a:pt x="469" y="5"/>
                    <a:pt x="440" y="1"/>
                    <a:pt x="408" y="1"/>
                  </a:cubicBezTo>
                  <a:close/>
                </a:path>
              </a:pathLst>
            </a:custGeom>
            <a:solidFill>
              <a:srgbClr val="E4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2217016" y="3658245"/>
              <a:ext cx="14001" cy="16172"/>
            </a:xfrm>
            <a:custGeom>
              <a:avLst/>
              <a:gdLst/>
              <a:ahLst/>
              <a:cxnLst/>
              <a:rect l="l" t="t" r="r" b="b"/>
              <a:pathLst>
                <a:path w="458" h="529" extrusionOk="0">
                  <a:moveTo>
                    <a:pt x="141" y="1"/>
                  </a:moveTo>
                  <a:lnTo>
                    <a:pt x="1" y="528"/>
                  </a:lnTo>
                  <a:lnTo>
                    <a:pt x="458" y="388"/>
                  </a:lnTo>
                  <a:lnTo>
                    <a:pt x="458" y="36"/>
                  </a:lnTo>
                  <a:lnTo>
                    <a:pt x="141" y="1"/>
                  </a:lnTo>
                  <a:close/>
                </a:path>
              </a:pathLst>
            </a:custGeom>
            <a:solidFill>
              <a:srgbClr val="F9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2252477" y="3636235"/>
              <a:ext cx="54843" cy="200539"/>
            </a:xfrm>
            <a:custGeom>
              <a:avLst/>
              <a:gdLst/>
              <a:ahLst/>
              <a:cxnLst/>
              <a:rect l="l" t="t" r="r" b="b"/>
              <a:pathLst>
                <a:path w="1794" h="6560" extrusionOk="0">
                  <a:moveTo>
                    <a:pt x="1324" y="0"/>
                  </a:moveTo>
                  <a:cubicBezTo>
                    <a:pt x="985" y="0"/>
                    <a:pt x="562" y="91"/>
                    <a:pt x="422" y="510"/>
                  </a:cubicBezTo>
                  <a:cubicBezTo>
                    <a:pt x="106" y="1213"/>
                    <a:pt x="422" y="3640"/>
                    <a:pt x="422" y="3710"/>
                  </a:cubicBezTo>
                  <a:cubicBezTo>
                    <a:pt x="422" y="3816"/>
                    <a:pt x="0" y="6172"/>
                    <a:pt x="0" y="6172"/>
                  </a:cubicBezTo>
                  <a:cubicBezTo>
                    <a:pt x="0" y="6172"/>
                    <a:pt x="422" y="6559"/>
                    <a:pt x="598" y="6559"/>
                  </a:cubicBezTo>
                  <a:cubicBezTo>
                    <a:pt x="739" y="6559"/>
                    <a:pt x="1090" y="5434"/>
                    <a:pt x="1161" y="5047"/>
                  </a:cubicBezTo>
                  <a:cubicBezTo>
                    <a:pt x="1301" y="4625"/>
                    <a:pt x="1161" y="3745"/>
                    <a:pt x="1161" y="3745"/>
                  </a:cubicBezTo>
                  <a:cubicBezTo>
                    <a:pt x="1161" y="3745"/>
                    <a:pt x="1126" y="1776"/>
                    <a:pt x="1196" y="1213"/>
                  </a:cubicBezTo>
                  <a:cubicBezTo>
                    <a:pt x="1266" y="826"/>
                    <a:pt x="1794" y="53"/>
                    <a:pt x="1794" y="53"/>
                  </a:cubicBezTo>
                  <a:cubicBezTo>
                    <a:pt x="1794" y="53"/>
                    <a:pt x="1583" y="0"/>
                    <a:pt x="1324" y="0"/>
                  </a:cubicBezTo>
                  <a:close/>
                </a:path>
              </a:pathLst>
            </a:custGeom>
            <a:solidFill>
              <a:srgbClr val="1E91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2228846" y="3645436"/>
              <a:ext cx="21552" cy="105314"/>
            </a:xfrm>
            <a:custGeom>
              <a:avLst/>
              <a:gdLst/>
              <a:ahLst/>
              <a:cxnLst/>
              <a:rect l="l" t="t" r="r" b="b"/>
              <a:pathLst>
                <a:path w="705" h="3445" extrusionOk="0">
                  <a:moveTo>
                    <a:pt x="517" y="1"/>
                  </a:moveTo>
                  <a:cubicBezTo>
                    <a:pt x="479" y="1"/>
                    <a:pt x="436" y="20"/>
                    <a:pt x="388" y="68"/>
                  </a:cubicBezTo>
                  <a:cubicBezTo>
                    <a:pt x="177" y="279"/>
                    <a:pt x="1" y="947"/>
                    <a:pt x="1" y="947"/>
                  </a:cubicBezTo>
                  <a:lnTo>
                    <a:pt x="212" y="983"/>
                  </a:lnTo>
                  <a:lnTo>
                    <a:pt x="36" y="1158"/>
                  </a:lnTo>
                  <a:lnTo>
                    <a:pt x="142" y="1686"/>
                  </a:lnTo>
                  <a:cubicBezTo>
                    <a:pt x="177" y="1932"/>
                    <a:pt x="388" y="3444"/>
                    <a:pt x="388" y="3444"/>
                  </a:cubicBezTo>
                  <a:cubicBezTo>
                    <a:pt x="388" y="3444"/>
                    <a:pt x="353" y="1229"/>
                    <a:pt x="388" y="912"/>
                  </a:cubicBezTo>
                  <a:cubicBezTo>
                    <a:pt x="423" y="631"/>
                    <a:pt x="704" y="209"/>
                    <a:pt x="704" y="209"/>
                  </a:cubicBezTo>
                  <a:cubicBezTo>
                    <a:pt x="704" y="209"/>
                    <a:pt x="642" y="1"/>
                    <a:pt x="517" y="1"/>
                  </a:cubicBezTo>
                  <a:close/>
                </a:path>
              </a:pathLst>
            </a:custGeom>
            <a:solidFill>
              <a:srgbClr val="219C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2211635" y="3641890"/>
              <a:ext cx="39802" cy="31885"/>
            </a:xfrm>
            <a:custGeom>
              <a:avLst/>
              <a:gdLst/>
              <a:ahLst/>
              <a:cxnLst/>
              <a:rect l="l" t="t" r="r" b="b"/>
              <a:pathLst>
                <a:path w="1302" h="1043" extrusionOk="0">
                  <a:moveTo>
                    <a:pt x="1008" y="1"/>
                  </a:moveTo>
                  <a:cubicBezTo>
                    <a:pt x="802" y="1"/>
                    <a:pt x="1" y="466"/>
                    <a:pt x="1" y="466"/>
                  </a:cubicBezTo>
                  <a:cubicBezTo>
                    <a:pt x="1" y="466"/>
                    <a:pt x="212" y="747"/>
                    <a:pt x="212" y="888"/>
                  </a:cubicBezTo>
                  <a:cubicBezTo>
                    <a:pt x="212" y="1028"/>
                    <a:pt x="634" y="1028"/>
                    <a:pt x="634" y="1028"/>
                  </a:cubicBezTo>
                  <a:cubicBezTo>
                    <a:pt x="634" y="1028"/>
                    <a:pt x="641" y="1042"/>
                    <a:pt x="670" y="1042"/>
                  </a:cubicBezTo>
                  <a:cubicBezTo>
                    <a:pt x="707" y="1042"/>
                    <a:pt x="778" y="1020"/>
                    <a:pt x="915" y="923"/>
                  </a:cubicBezTo>
                  <a:cubicBezTo>
                    <a:pt x="1267" y="712"/>
                    <a:pt x="1302" y="360"/>
                    <a:pt x="1302" y="360"/>
                  </a:cubicBezTo>
                  <a:cubicBezTo>
                    <a:pt x="1302" y="360"/>
                    <a:pt x="1056" y="325"/>
                    <a:pt x="1056" y="44"/>
                  </a:cubicBezTo>
                  <a:cubicBezTo>
                    <a:pt x="1061" y="13"/>
                    <a:pt x="1043" y="1"/>
                    <a:pt x="1008" y="1"/>
                  </a:cubicBezTo>
                  <a:close/>
                </a:path>
              </a:pathLst>
            </a:custGeom>
            <a:solidFill>
              <a:srgbClr val="DE8D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2227746" y="3585641"/>
              <a:ext cx="81714" cy="71778"/>
            </a:xfrm>
            <a:custGeom>
              <a:avLst/>
              <a:gdLst/>
              <a:ahLst/>
              <a:cxnLst/>
              <a:rect l="l" t="t" r="r" b="b"/>
              <a:pathLst>
                <a:path w="2673" h="2348" extrusionOk="0">
                  <a:moveTo>
                    <a:pt x="1133" y="0"/>
                  </a:moveTo>
                  <a:cubicBezTo>
                    <a:pt x="608" y="0"/>
                    <a:pt x="176" y="547"/>
                    <a:pt x="176" y="547"/>
                  </a:cubicBezTo>
                  <a:cubicBezTo>
                    <a:pt x="176" y="547"/>
                    <a:pt x="0" y="1004"/>
                    <a:pt x="35" y="1145"/>
                  </a:cubicBezTo>
                  <a:cubicBezTo>
                    <a:pt x="106" y="1321"/>
                    <a:pt x="176" y="1180"/>
                    <a:pt x="141" y="1426"/>
                  </a:cubicBezTo>
                  <a:cubicBezTo>
                    <a:pt x="70" y="1602"/>
                    <a:pt x="35" y="1673"/>
                    <a:pt x="141" y="1813"/>
                  </a:cubicBezTo>
                  <a:cubicBezTo>
                    <a:pt x="211" y="1954"/>
                    <a:pt x="352" y="1954"/>
                    <a:pt x="317" y="2165"/>
                  </a:cubicBezTo>
                  <a:cubicBezTo>
                    <a:pt x="272" y="2299"/>
                    <a:pt x="397" y="2348"/>
                    <a:pt x="566" y="2348"/>
                  </a:cubicBezTo>
                  <a:cubicBezTo>
                    <a:pt x="664" y="2348"/>
                    <a:pt x="776" y="2331"/>
                    <a:pt x="879" y="2306"/>
                  </a:cubicBezTo>
                  <a:cubicBezTo>
                    <a:pt x="1161" y="2200"/>
                    <a:pt x="1618" y="1954"/>
                    <a:pt x="1758" y="1637"/>
                  </a:cubicBezTo>
                  <a:cubicBezTo>
                    <a:pt x="1899" y="1321"/>
                    <a:pt x="2673" y="231"/>
                    <a:pt x="1301" y="20"/>
                  </a:cubicBezTo>
                  <a:cubicBezTo>
                    <a:pt x="1244" y="6"/>
                    <a:pt x="1188" y="0"/>
                    <a:pt x="1133" y="0"/>
                  </a:cubicBezTo>
                  <a:close/>
                </a:path>
              </a:pathLst>
            </a:custGeom>
            <a:solidFill>
              <a:srgbClr val="EBAB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2223741" y="3580658"/>
              <a:ext cx="70189" cy="64717"/>
            </a:xfrm>
            <a:custGeom>
              <a:avLst/>
              <a:gdLst/>
              <a:ahLst/>
              <a:cxnLst/>
              <a:rect l="l" t="t" r="r" b="b"/>
              <a:pathLst>
                <a:path w="2296" h="2117" extrusionOk="0">
                  <a:moveTo>
                    <a:pt x="1166" y="1"/>
                  </a:moveTo>
                  <a:cubicBezTo>
                    <a:pt x="611" y="1"/>
                    <a:pt x="1" y="529"/>
                    <a:pt x="45" y="640"/>
                  </a:cubicBezTo>
                  <a:cubicBezTo>
                    <a:pt x="55" y="670"/>
                    <a:pt x="62" y="677"/>
                    <a:pt x="76" y="677"/>
                  </a:cubicBezTo>
                  <a:cubicBezTo>
                    <a:pt x="91" y="677"/>
                    <a:pt x="112" y="670"/>
                    <a:pt x="151" y="670"/>
                  </a:cubicBezTo>
                  <a:cubicBezTo>
                    <a:pt x="213" y="670"/>
                    <a:pt x="316" y="688"/>
                    <a:pt x="502" y="780"/>
                  </a:cubicBezTo>
                  <a:cubicBezTo>
                    <a:pt x="889" y="991"/>
                    <a:pt x="959" y="921"/>
                    <a:pt x="924" y="1097"/>
                  </a:cubicBezTo>
                  <a:cubicBezTo>
                    <a:pt x="924" y="1273"/>
                    <a:pt x="1135" y="1765"/>
                    <a:pt x="1135" y="1765"/>
                  </a:cubicBezTo>
                  <a:cubicBezTo>
                    <a:pt x="1135" y="1765"/>
                    <a:pt x="1360" y="1360"/>
                    <a:pt x="1486" y="1360"/>
                  </a:cubicBezTo>
                  <a:cubicBezTo>
                    <a:pt x="1518" y="1360"/>
                    <a:pt x="1543" y="1385"/>
                    <a:pt x="1557" y="1449"/>
                  </a:cubicBezTo>
                  <a:cubicBezTo>
                    <a:pt x="1592" y="1765"/>
                    <a:pt x="1311" y="2117"/>
                    <a:pt x="1311" y="2117"/>
                  </a:cubicBezTo>
                  <a:cubicBezTo>
                    <a:pt x="1311" y="2117"/>
                    <a:pt x="2296" y="1871"/>
                    <a:pt x="1944" y="745"/>
                  </a:cubicBezTo>
                  <a:cubicBezTo>
                    <a:pt x="1801" y="184"/>
                    <a:pt x="1493" y="1"/>
                    <a:pt x="1166" y="1"/>
                  </a:cubicBezTo>
                  <a:close/>
                </a:path>
              </a:pathLst>
            </a:custGeom>
            <a:solidFill>
              <a:srgbClr val="0839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2184764" y="3620124"/>
              <a:ext cx="16172" cy="20971"/>
            </a:xfrm>
            <a:custGeom>
              <a:avLst/>
              <a:gdLst/>
              <a:ahLst/>
              <a:cxnLst/>
              <a:rect l="l" t="t" r="r" b="b"/>
              <a:pathLst>
                <a:path w="529" h="686" extrusionOk="0">
                  <a:moveTo>
                    <a:pt x="362" y="0"/>
                  </a:moveTo>
                  <a:cubicBezTo>
                    <a:pt x="309" y="0"/>
                    <a:pt x="212" y="123"/>
                    <a:pt x="212" y="123"/>
                  </a:cubicBezTo>
                  <a:lnTo>
                    <a:pt x="36" y="404"/>
                  </a:lnTo>
                  <a:cubicBezTo>
                    <a:pt x="36" y="404"/>
                    <a:pt x="1" y="509"/>
                    <a:pt x="36" y="580"/>
                  </a:cubicBezTo>
                  <a:cubicBezTo>
                    <a:pt x="71" y="685"/>
                    <a:pt x="141" y="685"/>
                    <a:pt x="212" y="685"/>
                  </a:cubicBezTo>
                  <a:cubicBezTo>
                    <a:pt x="317" y="685"/>
                    <a:pt x="423" y="509"/>
                    <a:pt x="493" y="369"/>
                  </a:cubicBezTo>
                  <a:cubicBezTo>
                    <a:pt x="528" y="193"/>
                    <a:pt x="493" y="123"/>
                    <a:pt x="388" y="17"/>
                  </a:cubicBezTo>
                  <a:cubicBezTo>
                    <a:pt x="382" y="5"/>
                    <a:pt x="373" y="0"/>
                    <a:pt x="362" y="0"/>
                  </a:cubicBezTo>
                  <a:close/>
                </a:path>
              </a:pathLst>
            </a:custGeom>
            <a:solidFill>
              <a:srgbClr val="DE8D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2185834" y="3620124"/>
              <a:ext cx="16172" cy="20971"/>
            </a:xfrm>
            <a:custGeom>
              <a:avLst/>
              <a:gdLst/>
              <a:ahLst/>
              <a:cxnLst/>
              <a:rect l="l" t="t" r="r" b="b"/>
              <a:pathLst>
                <a:path w="529" h="686" extrusionOk="0">
                  <a:moveTo>
                    <a:pt x="362" y="0"/>
                  </a:moveTo>
                  <a:cubicBezTo>
                    <a:pt x="309" y="0"/>
                    <a:pt x="212" y="123"/>
                    <a:pt x="212" y="123"/>
                  </a:cubicBezTo>
                  <a:lnTo>
                    <a:pt x="36" y="404"/>
                  </a:lnTo>
                  <a:cubicBezTo>
                    <a:pt x="36" y="404"/>
                    <a:pt x="1" y="509"/>
                    <a:pt x="36" y="580"/>
                  </a:cubicBezTo>
                  <a:cubicBezTo>
                    <a:pt x="71" y="685"/>
                    <a:pt x="106" y="685"/>
                    <a:pt x="212" y="685"/>
                  </a:cubicBezTo>
                  <a:cubicBezTo>
                    <a:pt x="317" y="685"/>
                    <a:pt x="423" y="509"/>
                    <a:pt x="458" y="369"/>
                  </a:cubicBezTo>
                  <a:cubicBezTo>
                    <a:pt x="528" y="193"/>
                    <a:pt x="458" y="123"/>
                    <a:pt x="387" y="17"/>
                  </a:cubicBezTo>
                  <a:cubicBezTo>
                    <a:pt x="382" y="5"/>
                    <a:pt x="373" y="0"/>
                    <a:pt x="362" y="0"/>
                  </a:cubicBezTo>
                  <a:close/>
                </a:path>
              </a:pathLst>
            </a:custGeom>
            <a:solidFill>
              <a:srgbClr val="EBAB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2178314" y="3621286"/>
              <a:ext cx="8651" cy="15499"/>
            </a:xfrm>
            <a:custGeom>
              <a:avLst/>
              <a:gdLst/>
              <a:ahLst/>
              <a:cxnLst/>
              <a:rect l="l" t="t" r="r" b="b"/>
              <a:pathLst>
                <a:path w="283" h="507" extrusionOk="0">
                  <a:moveTo>
                    <a:pt x="103" y="292"/>
                  </a:moveTo>
                  <a:cubicBezTo>
                    <a:pt x="95" y="354"/>
                    <a:pt x="71" y="471"/>
                    <a:pt x="71" y="471"/>
                  </a:cubicBezTo>
                  <a:lnTo>
                    <a:pt x="106" y="436"/>
                  </a:lnTo>
                  <a:lnTo>
                    <a:pt x="106" y="296"/>
                  </a:lnTo>
                  <a:cubicBezTo>
                    <a:pt x="105" y="294"/>
                    <a:pt x="104" y="293"/>
                    <a:pt x="103" y="292"/>
                  </a:cubicBezTo>
                  <a:close/>
                  <a:moveTo>
                    <a:pt x="204" y="0"/>
                  </a:moveTo>
                  <a:cubicBezTo>
                    <a:pt x="174" y="0"/>
                    <a:pt x="167" y="33"/>
                    <a:pt x="141" y="85"/>
                  </a:cubicBezTo>
                  <a:cubicBezTo>
                    <a:pt x="125" y="101"/>
                    <a:pt x="117" y="124"/>
                    <a:pt x="112" y="152"/>
                  </a:cubicBezTo>
                  <a:lnTo>
                    <a:pt x="112" y="152"/>
                  </a:lnTo>
                  <a:cubicBezTo>
                    <a:pt x="94" y="147"/>
                    <a:pt x="93" y="139"/>
                    <a:pt x="89" y="139"/>
                  </a:cubicBezTo>
                  <a:cubicBezTo>
                    <a:pt x="87" y="139"/>
                    <a:pt x="83" y="143"/>
                    <a:pt x="71" y="155"/>
                  </a:cubicBezTo>
                  <a:cubicBezTo>
                    <a:pt x="71" y="155"/>
                    <a:pt x="71" y="254"/>
                    <a:pt x="103" y="292"/>
                  </a:cubicBezTo>
                  <a:lnTo>
                    <a:pt x="103" y="292"/>
                  </a:lnTo>
                  <a:cubicBezTo>
                    <a:pt x="105" y="278"/>
                    <a:pt x="106" y="267"/>
                    <a:pt x="106" y="260"/>
                  </a:cubicBezTo>
                  <a:cubicBezTo>
                    <a:pt x="106" y="222"/>
                    <a:pt x="106" y="184"/>
                    <a:pt x="112" y="152"/>
                  </a:cubicBezTo>
                  <a:lnTo>
                    <a:pt x="112" y="152"/>
                  </a:lnTo>
                  <a:cubicBezTo>
                    <a:pt x="119" y="154"/>
                    <a:pt x="128" y="155"/>
                    <a:pt x="141" y="155"/>
                  </a:cubicBezTo>
                  <a:cubicBezTo>
                    <a:pt x="177" y="155"/>
                    <a:pt x="177" y="120"/>
                    <a:pt x="177" y="85"/>
                  </a:cubicBezTo>
                  <a:cubicBezTo>
                    <a:pt x="177" y="49"/>
                    <a:pt x="177" y="32"/>
                    <a:pt x="185" y="32"/>
                  </a:cubicBezTo>
                  <a:cubicBezTo>
                    <a:pt x="194" y="32"/>
                    <a:pt x="212" y="49"/>
                    <a:pt x="247" y="85"/>
                  </a:cubicBezTo>
                  <a:cubicBezTo>
                    <a:pt x="282" y="120"/>
                    <a:pt x="247" y="296"/>
                    <a:pt x="177" y="366"/>
                  </a:cubicBezTo>
                  <a:cubicBezTo>
                    <a:pt x="141" y="471"/>
                    <a:pt x="1" y="507"/>
                    <a:pt x="1" y="507"/>
                  </a:cubicBezTo>
                  <a:cubicBezTo>
                    <a:pt x="1" y="507"/>
                    <a:pt x="106" y="507"/>
                    <a:pt x="141" y="471"/>
                  </a:cubicBezTo>
                  <a:cubicBezTo>
                    <a:pt x="177" y="436"/>
                    <a:pt x="247" y="331"/>
                    <a:pt x="282" y="260"/>
                  </a:cubicBezTo>
                  <a:cubicBezTo>
                    <a:pt x="282" y="155"/>
                    <a:pt x="282" y="85"/>
                    <a:pt x="247" y="14"/>
                  </a:cubicBezTo>
                  <a:cubicBezTo>
                    <a:pt x="228" y="5"/>
                    <a:pt x="214" y="0"/>
                    <a:pt x="204" y="0"/>
                  </a:cubicBezTo>
                  <a:close/>
                </a:path>
              </a:pathLst>
            </a:custGeom>
            <a:solidFill>
              <a:srgbClr val="DE8D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182594" y="3629234"/>
              <a:ext cx="4310" cy="6481"/>
            </a:xfrm>
            <a:custGeom>
              <a:avLst/>
              <a:gdLst/>
              <a:ahLst/>
              <a:cxnLst/>
              <a:rect l="l" t="t" r="r" b="b"/>
              <a:pathLst>
                <a:path w="141" h="212" extrusionOk="0">
                  <a:moveTo>
                    <a:pt x="141" y="0"/>
                  </a:moveTo>
                  <a:cubicBezTo>
                    <a:pt x="141" y="0"/>
                    <a:pt x="106" y="0"/>
                    <a:pt x="106" y="36"/>
                  </a:cubicBezTo>
                  <a:cubicBezTo>
                    <a:pt x="106" y="71"/>
                    <a:pt x="106" y="71"/>
                    <a:pt x="70" y="71"/>
                  </a:cubicBezTo>
                  <a:cubicBezTo>
                    <a:pt x="24" y="71"/>
                    <a:pt x="8" y="55"/>
                    <a:pt x="3" y="55"/>
                  </a:cubicBezTo>
                  <a:cubicBezTo>
                    <a:pt x="0" y="55"/>
                    <a:pt x="0" y="59"/>
                    <a:pt x="0" y="71"/>
                  </a:cubicBezTo>
                  <a:cubicBezTo>
                    <a:pt x="0" y="88"/>
                    <a:pt x="18" y="88"/>
                    <a:pt x="40" y="88"/>
                  </a:cubicBezTo>
                  <a:cubicBezTo>
                    <a:pt x="62" y="88"/>
                    <a:pt x="88" y="88"/>
                    <a:pt x="106" y="106"/>
                  </a:cubicBezTo>
                  <a:cubicBezTo>
                    <a:pt x="141" y="176"/>
                    <a:pt x="106" y="211"/>
                    <a:pt x="141" y="211"/>
                  </a:cubicBezTo>
                  <a:lnTo>
                    <a:pt x="141" y="71"/>
                  </a:lnTo>
                  <a:lnTo>
                    <a:pt x="141" y="0"/>
                  </a:lnTo>
                  <a:close/>
                </a:path>
              </a:pathLst>
            </a:custGeom>
            <a:solidFill>
              <a:srgbClr val="DE8D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2201945" y="3645345"/>
              <a:ext cx="36562" cy="43043"/>
            </a:xfrm>
            <a:custGeom>
              <a:avLst/>
              <a:gdLst/>
              <a:ahLst/>
              <a:cxnLst/>
              <a:rect l="l" t="t" r="r" b="b"/>
              <a:pathLst>
                <a:path w="1196" h="1408" extrusionOk="0">
                  <a:moveTo>
                    <a:pt x="774" y="1"/>
                  </a:moveTo>
                  <a:cubicBezTo>
                    <a:pt x="774" y="1"/>
                    <a:pt x="914" y="353"/>
                    <a:pt x="739" y="528"/>
                  </a:cubicBezTo>
                  <a:cubicBezTo>
                    <a:pt x="598" y="634"/>
                    <a:pt x="0" y="880"/>
                    <a:pt x="0" y="880"/>
                  </a:cubicBezTo>
                  <a:lnTo>
                    <a:pt x="563" y="1408"/>
                  </a:lnTo>
                  <a:cubicBezTo>
                    <a:pt x="563" y="1408"/>
                    <a:pt x="774" y="986"/>
                    <a:pt x="950" y="810"/>
                  </a:cubicBezTo>
                  <a:cubicBezTo>
                    <a:pt x="1196" y="599"/>
                    <a:pt x="1196" y="704"/>
                    <a:pt x="1125" y="423"/>
                  </a:cubicBezTo>
                  <a:cubicBezTo>
                    <a:pt x="1055" y="177"/>
                    <a:pt x="774" y="1"/>
                    <a:pt x="774" y="1"/>
                  </a:cubicBezTo>
                  <a:close/>
                </a:path>
              </a:pathLst>
            </a:custGeom>
            <a:solidFill>
              <a:srgbClr val="F9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2228846" y="3648585"/>
              <a:ext cx="108615" cy="217475"/>
            </a:xfrm>
            <a:custGeom>
              <a:avLst/>
              <a:gdLst/>
              <a:ahLst/>
              <a:cxnLst/>
              <a:rect l="l" t="t" r="r" b="b"/>
              <a:pathLst>
                <a:path w="3553" h="7114" extrusionOk="0">
                  <a:moveTo>
                    <a:pt x="1794" y="0"/>
                  </a:moveTo>
                  <a:lnTo>
                    <a:pt x="1794" y="0"/>
                  </a:lnTo>
                  <a:cubicBezTo>
                    <a:pt x="1795" y="1"/>
                    <a:pt x="2076" y="598"/>
                    <a:pt x="1583" y="950"/>
                  </a:cubicBezTo>
                  <a:cubicBezTo>
                    <a:pt x="1232" y="1161"/>
                    <a:pt x="1" y="3060"/>
                    <a:pt x="1" y="3271"/>
                  </a:cubicBezTo>
                  <a:cubicBezTo>
                    <a:pt x="1" y="3482"/>
                    <a:pt x="247" y="4854"/>
                    <a:pt x="247" y="4854"/>
                  </a:cubicBezTo>
                  <a:cubicBezTo>
                    <a:pt x="247" y="4854"/>
                    <a:pt x="1" y="6612"/>
                    <a:pt x="880" y="6858"/>
                  </a:cubicBezTo>
                  <a:cubicBezTo>
                    <a:pt x="1267" y="6999"/>
                    <a:pt x="1548" y="7034"/>
                    <a:pt x="1794" y="7105"/>
                  </a:cubicBezTo>
                  <a:cubicBezTo>
                    <a:pt x="1833" y="7110"/>
                    <a:pt x="1873" y="7113"/>
                    <a:pt x="1915" y="7113"/>
                  </a:cubicBezTo>
                  <a:cubicBezTo>
                    <a:pt x="2375" y="7113"/>
                    <a:pt x="3025" y="6788"/>
                    <a:pt x="3025" y="6788"/>
                  </a:cubicBezTo>
                  <a:cubicBezTo>
                    <a:pt x="3025" y="6788"/>
                    <a:pt x="2990" y="5979"/>
                    <a:pt x="2850" y="5416"/>
                  </a:cubicBezTo>
                  <a:cubicBezTo>
                    <a:pt x="2779" y="4889"/>
                    <a:pt x="2498" y="4502"/>
                    <a:pt x="2498" y="4326"/>
                  </a:cubicBezTo>
                  <a:cubicBezTo>
                    <a:pt x="2603" y="3975"/>
                    <a:pt x="2955" y="2779"/>
                    <a:pt x="3025" y="2462"/>
                  </a:cubicBezTo>
                  <a:cubicBezTo>
                    <a:pt x="3131" y="2181"/>
                    <a:pt x="3553" y="1407"/>
                    <a:pt x="3131" y="1161"/>
                  </a:cubicBezTo>
                  <a:cubicBezTo>
                    <a:pt x="2674" y="845"/>
                    <a:pt x="1795" y="1"/>
                    <a:pt x="1794" y="0"/>
                  </a:cubicBezTo>
                  <a:close/>
                </a:path>
              </a:pathLst>
            </a:custGeom>
            <a:solidFill>
              <a:srgbClr val="1E91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2227807" y="3645345"/>
              <a:ext cx="64594" cy="102532"/>
            </a:xfrm>
            <a:custGeom>
              <a:avLst/>
              <a:gdLst/>
              <a:ahLst/>
              <a:cxnLst/>
              <a:rect l="l" t="t" r="r" b="b"/>
              <a:pathLst>
                <a:path w="2113" h="3354" extrusionOk="0">
                  <a:moveTo>
                    <a:pt x="1620" y="1"/>
                  </a:moveTo>
                  <a:lnTo>
                    <a:pt x="1620" y="1"/>
                  </a:lnTo>
                  <a:cubicBezTo>
                    <a:pt x="1620" y="1"/>
                    <a:pt x="1901" y="388"/>
                    <a:pt x="1409" y="1056"/>
                  </a:cubicBezTo>
                  <a:cubicBezTo>
                    <a:pt x="1024" y="1523"/>
                    <a:pt x="360" y="2764"/>
                    <a:pt x="105" y="3200"/>
                  </a:cubicBezTo>
                  <a:lnTo>
                    <a:pt x="105" y="3200"/>
                  </a:lnTo>
                  <a:cubicBezTo>
                    <a:pt x="484" y="2737"/>
                    <a:pt x="1760" y="1408"/>
                    <a:pt x="1760" y="1408"/>
                  </a:cubicBezTo>
                  <a:lnTo>
                    <a:pt x="1585" y="1126"/>
                  </a:lnTo>
                  <a:lnTo>
                    <a:pt x="1866" y="1232"/>
                  </a:lnTo>
                  <a:cubicBezTo>
                    <a:pt x="1866" y="1232"/>
                    <a:pt x="1971" y="1056"/>
                    <a:pt x="2042" y="775"/>
                  </a:cubicBezTo>
                  <a:cubicBezTo>
                    <a:pt x="2112" y="353"/>
                    <a:pt x="1936" y="106"/>
                    <a:pt x="1936" y="106"/>
                  </a:cubicBezTo>
                  <a:lnTo>
                    <a:pt x="1620" y="1"/>
                  </a:lnTo>
                  <a:close/>
                  <a:moveTo>
                    <a:pt x="105" y="3200"/>
                  </a:moveTo>
                  <a:cubicBezTo>
                    <a:pt x="48" y="3269"/>
                    <a:pt x="11" y="3319"/>
                    <a:pt x="2" y="3342"/>
                  </a:cubicBezTo>
                  <a:cubicBezTo>
                    <a:pt x="0" y="3350"/>
                    <a:pt x="1" y="3354"/>
                    <a:pt x="3" y="3354"/>
                  </a:cubicBezTo>
                  <a:cubicBezTo>
                    <a:pt x="12" y="3354"/>
                    <a:pt x="48" y="3296"/>
                    <a:pt x="105" y="3200"/>
                  </a:cubicBezTo>
                  <a:close/>
                </a:path>
              </a:pathLst>
            </a:custGeom>
            <a:solidFill>
              <a:srgbClr val="219C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2224536" y="3748121"/>
              <a:ext cx="2170" cy="4769"/>
            </a:xfrm>
            <a:custGeom>
              <a:avLst/>
              <a:gdLst/>
              <a:ahLst/>
              <a:cxnLst/>
              <a:rect l="l" t="t" r="r" b="b"/>
              <a:pathLst>
                <a:path w="71" h="156" extrusionOk="0">
                  <a:moveTo>
                    <a:pt x="28" y="1"/>
                  </a:moveTo>
                  <a:cubicBezTo>
                    <a:pt x="18" y="1"/>
                    <a:pt x="1" y="25"/>
                    <a:pt x="1" y="50"/>
                  </a:cubicBezTo>
                  <a:cubicBezTo>
                    <a:pt x="1" y="50"/>
                    <a:pt x="1" y="156"/>
                    <a:pt x="36" y="156"/>
                  </a:cubicBezTo>
                  <a:cubicBezTo>
                    <a:pt x="36" y="156"/>
                    <a:pt x="71" y="156"/>
                    <a:pt x="71" y="85"/>
                  </a:cubicBezTo>
                  <a:cubicBezTo>
                    <a:pt x="71" y="85"/>
                    <a:pt x="71" y="15"/>
                    <a:pt x="36" y="15"/>
                  </a:cubicBezTo>
                  <a:cubicBezTo>
                    <a:pt x="36" y="5"/>
                    <a:pt x="33" y="1"/>
                    <a:pt x="28" y="1"/>
                  </a:cubicBezTo>
                  <a:close/>
                </a:path>
              </a:pathLst>
            </a:custGeom>
            <a:solidFill>
              <a:srgbClr val="E4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2226676" y="3746562"/>
              <a:ext cx="5411" cy="7856"/>
            </a:xfrm>
            <a:custGeom>
              <a:avLst/>
              <a:gdLst/>
              <a:ahLst/>
              <a:cxnLst/>
              <a:rect l="l" t="t" r="r" b="b"/>
              <a:pathLst>
                <a:path w="177" h="257" extrusionOk="0">
                  <a:moveTo>
                    <a:pt x="106" y="66"/>
                  </a:moveTo>
                  <a:cubicBezTo>
                    <a:pt x="141" y="66"/>
                    <a:pt x="141" y="136"/>
                    <a:pt x="141" y="136"/>
                  </a:cubicBezTo>
                  <a:lnTo>
                    <a:pt x="106" y="207"/>
                  </a:lnTo>
                  <a:cubicBezTo>
                    <a:pt x="71" y="207"/>
                    <a:pt x="71" y="136"/>
                    <a:pt x="71" y="101"/>
                  </a:cubicBezTo>
                  <a:cubicBezTo>
                    <a:pt x="71" y="66"/>
                    <a:pt x="106" y="66"/>
                    <a:pt x="106" y="66"/>
                  </a:cubicBezTo>
                  <a:close/>
                  <a:moveTo>
                    <a:pt x="66" y="1"/>
                  </a:moveTo>
                  <a:cubicBezTo>
                    <a:pt x="34" y="1"/>
                    <a:pt x="0" y="42"/>
                    <a:pt x="0" y="66"/>
                  </a:cubicBezTo>
                  <a:cubicBezTo>
                    <a:pt x="0" y="101"/>
                    <a:pt x="71" y="207"/>
                    <a:pt x="106" y="242"/>
                  </a:cubicBezTo>
                  <a:cubicBezTo>
                    <a:pt x="116" y="252"/>
                    <a:pt x="126" y="257"/>
                    <a:pt x="136" y="257"/>
                  </a:cubicBezTo>
                  <a:cubicBezTo>
                    <a:pt x="158" y="257"/>
                    <a:pt x="176" y="232"/>
                    <a:pt x="176" y="207"/>
                  </a:cubicBezTo>
                  <a:cubicBezTo>
                    <a:pt x="176" y="136"/>
                    <a:pt x="141" y="66"/>
                    <a:pt x="106" y="31"/>
                  </a:cubicBezTo>
                  <a:cubicBezTo>
                    <a:pt x="95" y="9"/>
                    <a:pt x="80" y="1"/>
                    <a:pt x="66" y="1"/>
                  </a:cubicBezTo>
                  <a:close/>
                </a:path>
              </a:pathLst>
            </a:custGeom>
            <a:solidFill>
              <a:srgbClr val="DE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2226676" y="3746562"/>
              <a:ext cx="5411" cy="7856"/>
            </a:xfrm>
            <a:custGeom>
              <a:avLst/>
              <a:gdLst/>
              <a:ahLst/>
              <a:cxnLst/>
              <a:rect l="l" t="t" r="r" b="b"/>
              <a:pathLst>
                <a:path w="177" h="257" extrusionOk="0">
                  <a:moveTo>
                    <a:pt x="106" y="66"/>
                  </a:moveTo>
                  <a:cubicBezTo>
                    <a:pt x="141" y="66"/>
                    <a:pt x="141" y="136"/>
                    <a:pt x="141" y="136"/>
                  </a:cubicBezTo>
                  <a:cubicBezTo>
                    <a:pt x="141" y="207"/>
                    <a:pt x="106" y="207"/>
                    <a:pt x="106" y="207"/>
                  </a:cubicBezTo>
                  <a:cubicBezTo>
                    <a:pt x="106" y="207"/>
                    <a:pt x="71" y="136"/>
                    <a:pt x="71" y="101"/>
                  </a:cubicBezTo>
                  <a:cubicBezTo>
                    <a:pt x="71" y="66"/>
                    <a:pt x="106" y="66"/>
                    <a:pt x="106" y="66"/>
                  </a:cubicBezTo>
                  <a:close/>
                  <a:moveTo>
                    <a:pt x="66" y="1"/>
                  </a:moveTo>
                  <a:cubicBezTo>
                    <a:pt x="34" y="1"/>
                    <a:pt x="0" y="42"/>
                    <a:pt x="0" y="66"/>
                  </a:cubicBezTo>
                  <a:cubicBezTo>
                    <a:pt x="0" y="101"/>
                    <a:pt x="71" y="207"/>
                    <a:pt x="106" y="242"/>
                  </a:cubicBezTo>
                  <a:cubicBezTo>
                    <a:pt x="116" y="252"/>
                    <a:pt x="126" y="257"/>
                    <a:pt x="136" y="257"/>
                  </a:cubicBezTo>
                  <a:cubicBezTo>
                    <a:pt x="158" y="257"/>
                    <a:pt x="176" y="232"/>
                    <a:pt x="176" y="207"/>
                  </a:cubicBezTo>
                  <a:cubicBezTo>
                    <a:pt x="176" y="136"/>
                    <a:pt x="141" y="66"/>
                    <a:pt x="106" y="31"/>
                  </a:cubicBezTo>
                  <a:cubicBezTo>
                    <a:pt x="95" y="9"/>
                    <a:pt x="80" y="1"/>
                    <a:pt x="66" y="1"/>
                  </a:cubicBezTo>
                  <a:close/>
                </a:path>
              </a:pathLst>
            </a:custGeom>
            <a:solidFill>
              <a:srgbClr val="DE8D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2226676" y="3746562"/>
              <a:ext cx="5411" cy="7856"/>
            </a:xfrm>
            <a:custGeom>
              <a:avLst/>
              <a:gdLst/>
              <a:ahLst/>
              <a:cxnLst/>
              <a:rect l="l" t="t" r="r" b="b"/>
              <a:pathLst>
                <a:path w="177" h="257" extrusionOk="0">
                  <a:moveTo>
                    <a:pt x="106" y="66"/>
                  </a:moveTo>
                  <a:cubicBezTo>
                    <a:pt x="141" y="66"/>
                    <a:pt x="141" y="136"/>
                    <a:pt x="141" y="136"/>
                  </a:cubicBezTo>
                  <a:cubicBezTo>
                    <a:pt x="141" y="207"/>
                    <a:pt x="106" y="207"/>
                    <a:pt x="106" y="207"/>
                  </a:cubicBezTo>
                  <a:cubicBezTo>
                    <a:pt x="106" y="207"/>
                    <a:pt x="71" y="136"/>
                    <a:pt x="71" y="101"/>
                  </a:cubicBezTo>
                  <a:cubicBezTo>
                    <a:pt x="71" y="66"/>
                    <a:pt x="106" y="66"/>
                    <a:pt x="106" y="66"/>
                  </a:cubicBezTo>
                  <a:close/>
                  <a:moveTo>
                    <a:pt x="66" y="1"/>
                  </a:moveTo>
                  <a:cubicBezTo>
                    <a:pt x="34" y="1"/>
                    <a:pt x="0" y="42"/>
                    <a:pt x="0" y="66"/>
                  </a:cubicBezTo>
                  <a:cubicBezTo>
                    <a:pt x="0" y="101"/>
                    <a:pt x="71" y="207"/>
                    <a:pt x="106" y="242"/>
                  </a:cubicBezTo>
                  <a:cubicBezTo>
                    <a:pt x="116" y="252"/>
                    <a:pt x="126" y="257"/>
                    <a:pt x="136" y="257"/>
                  </a:cubicBezTo>
                  <a:cubicBezTo>
                    <a:pt x="158" y="257"/>
                    <a:pt x="176" y="232"/>
                    <a:pt x="176" y="207"/>
                  </a:cubicBezTo>
                  <a:cubicBezTo>
                    <a:pt x="176" y="136"/>
                    <a:pt x="141" y="66"/>
                    <a:pt x="106" y="31"/>
                  </a:cubicBezTo>
                  <a:cubicBezTo>
                    <a:pt x="95" y="9"/>
                    <a:pt x="80" y="1"/>
                    <a:pt x="66" y="1"/>
                  </a:cubicBezTo>
                  <a:close/>
                </a:path>
              </a:pathLst>
            </a:custGeom>
            <a:solidFill>
              <a:srgbClr val="DE8D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2223466" y="3749191"/>
              <a:ext cx="1101" cy="1559"/>
            </a:xfrm>
            <a:custGeom>
              <a:avLst/>
              <a:gdLst/>
              <a:ahLst/>
              <a:cxnLst/>
              <a:rect l="l" t="t" r="r" b="b"/>
              <a:pathLst>
                <a:path w="36" h="51" extrusionOk="0">
                  <a:moveTo>
                    <a:pt x="8" y="1"/>
                  </a:moveTo>
                  <a:cubicBezTo>
                    <a:pt x="4" y="1"/>
                    <a:pt x="1" y="5"/>
                    <a:pt x="1" y="15"/>
                  </a:cubicBezTo>
                  <a:lnTo>
                    <a:pt x="36" y="50"/>
                  </a:lnTo>
                  <a:cubicBezTo>
                    <a:pt x="36" y="26"/>
                    <a:pt x="18" y="1"/>
                    <a:pt x="8" y="1"/>
                  </a:cubicBezTo>
                  <a:close/>
                </a:path>
              </a:pathLst>
            </a:custGeom>
            <a:solidFill>
              <a:srgbClr val="E4A3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2223466" y="3750719"/>
              <a:ext cx="1101" cy="2170"/>
            </a:xfrm>
            <a:custGeom>
              <a:avLst/>
              <a:gdLst/>
              <a:ahLst/>
              <a:cxnLst/>
              <a:rect l="l" t="t" r="r" b="b"/>
              <a:pathLst>
                <a:path w="36" h="71" extrusionOk="0">
                  <a:moveTo>
                    <a:pt x="1" y="0"/>
                  </a:moveTo>
                  <a:lnTo>
                    <a:pt x="36" y="71"/>
                  </a:lnTo>
                  <a:cubicBezTo>
                    <a:pt x="36" y="1"/>
                    <a:pt x="1" y="0"/>
                    <a:pt x="1" y="0"/>
                  </a:cubicBezTo>
                  <a:close/>
                </a:path>
              </a:pathLst>
            </a:custGeom>
            <a:solidFill>
              <a:srgbClr val="E4A3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2229916" y="3778844"/>
              <a:ext cx="2170" cy="6297"/>
            </a:xfrm>
            <a:custGeom>
              <a:avLst/>
              <a:gdLst/>
              <a:ahLst/>
              <a:cxnLst/>
              <a:rect l="l" t="t" r="r" b="b"/>
              <a:pathLst>
                <a:path w="71" h="206" extrusionOk="0">
                  <a:moveTo>
                    <a:pt x="29" y="1"/>
                  </a:moveTo>
                  <a:cubicBezTo>
                    <a:pt x="18" y="1"/>
                    <a:pt x="1" y="51"/>
                    <a:pt x="1" y="100"/>
                  </a:cubicBezTo>
                  <a:cubicBezTo>
                    <a:pt x="1" y="100"/>
                    <a:pt x="1" y="206"/>
                    <a:pt x="36" y="206"/>
                  </a:cubicBezTo>
                  <a:cubicBezTo>
                    <a:pt x="36" y="206"/>
                    <a:pt x="71" y="206"/>
                    <a:pt x="71" y="136"/>
                  </a:cubicBezTo>
                  <a:cubicBezTo>
                    <a:pt x="71" y="100"/>
                    <a:pt x="71" y="30"/>
                    <a:pt x="36" y="30"/>
                  </a:cubicBezTo>
                  <a:cubicBezTo>
                    <a:pt x="36" y="9"/>
                    <a:pt x="33" y="1"/>
                    <a:pt x="29" y="1"/>
                  </a:cubicBezTo>
                  <a:close/>
                </a:path>
              </a:pathLst>
            </a:custGeom>
            <a:solidFill>
              <a:srgbClr val="E4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2232056" y="3777162"/>
              <a:ext cx="5411" cy="7979"/>
            </a:xfrm>
            <a:custGeom>
              <a:avLst/>
              <a:gdLst/>
              <a:ahLst/>
              <a:cxnLst/>
              <a:rect l="l" t="t" r="r" b="b"/>
              <a:pathLst>
                <a:path w="177" h="261" extrusionOk="0">
                  <a:moveTo>
                    <a:pt x="72" y="1"/>
                  </a:moveTo>
                  <a:cubicBezTo>
                    <a:pt x="38" y="1"/>
                    <a:pt x="0" y="34"/>
                    <a:pt x="0" y="85"/>
                  </a:cubicBezTo>
                  <a:cubicBezTo>
                    <a:pt x="0" y="113"/>
                    <a:pt x="45" y="163"/>
                    <a:pt x="81" y="201"/>
                  </a:cubicBezTo>
                  <a:lnTo>
                    <a:pt x="81" y="201"/>
                  </a:lnTo>
                  <a:cubicBezTo>
                    <a:pt x="71" y="167"/>
                    <a:pt x="71" y="144"/>
                    <a:pt x="71" y="120"/>
                  </a:cubicBezTo>
                  <a:cubicBezTo>
                    <a:pt x="71" y="85"/>
                    <a:pt x="106" y="85"/>
                    <a:pt x="106" y="85"/>
                  </a:cubicBezTo>
                  <a:cubicBezTo>
                    <a:pt x="141" y="85"/>
                    <a:pt x="141" y="155"/>
                    <a:pt x="141" y="191"/>
                  </a:cubicBezTo>
                  <a:cubicBezTo>
                    <a:pt x="141" y="224"/>
                    <a:pt x="133" y="242"/>
                    <a:pt x="125" y="251"/>
                  </a:cubicBezTo>
                  <a:lnTo>
                    <a:pt x="125" y="251"/>
                  </a:lnTo>
                  <a:cubicBezTo>
                    <a:pt x="118" y="246"/>
                    <a:pt x="112" y="238"/>
                    <a:pt x="106" y="226"/>
                  </a:cubicBezTo>
                  <a:cubicBezTo>
                    <a:pt x="99" y="219"/>
                    <a:pt x="90" y="210"/>
                    <a:pt x="81" y="201"/>
                  </a:cubicBezTo>
                  <a:lnTo>
                    <a:pt x="81" y="201"/>
                  </a:lnTo>
                  <a:cubicBezTo>
                    <a:pt x="86" y="218"/>
                    <a:pt x="94" y="237"/>
                    <a:pt x="106" y="261"/>
                  </a:cubicBezTo>
                  <a:cubicBezTo>
                    <a:pt x="106" y="261"/>
                    <a:pt x="115" y="261"/>
                    <a:pt x="125" y="251"/>
                  </a:cubicBezTo>
                  <a:lnTo>
                    <a:pt x="125" y="251"/>
                  </a:lnTo>
                  <a:cubicBezTo>
                    <a:pt x="129" y="254"/>
                    <a:pt x="133" y="256"/>
                    <a:pt x="138" y="256"/>
                  </a:cubicBezTo>
                  <a:cubicBezTo>
                    <a:pt x="159" y="256"/>
                    <a:pt x="176" y="215"/>
                    <a:pt x="176" y="191"/>
                  </a:cubicBezTo>
                  <a:cubicBezTo>
                    <a:pt x="176" y="155"/>
                    <a:pt x="141" y="50"/>
                    <a:pt x="106" y="15"/>
                  </a:cubicBezTo>
                  <a:cubicBezTo>
                    <a:pt x="96" y="5"/>
                    <a:pt x="84" y="1"/>
                    <a:pt x="72" y="1"/>
                  </a:cubicBezTo>
                  <a:close/>
                </a:path>
              </a:pathLst>
            </a:custGeom>
            <a:solidFill>
              <a:srgbClr val="DE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2232056" y="3777162"/>
              <a:ext cx="5411" cy="7979"/>
            </a:xfrm>
            <a:custGeom>
              <a:avLst/>
              <a:gdLst/>
              <a:ahLst/>
              <a:cxnLst/>
              <a:rect l="l" t="t" r="r" b="b"/>
              <a:pathLst>
                <a:path w="177" h="261" extrusionOk="0">
                  <a:moveTo>
                    <a:pt x="72" y="1"/>
                  </a:moveTo>
                  <a:cubicBezTo>
                    <a:pt x="38" y="1"/>
                    <a:pt x="0" y="34"/>
                    <a:pt x="0" y="85"/>
                  </a:cubicBezTo>
                  <a:cubicBezTo>
                    <a:pt x="0" y="119"/>
                    <a:pt x="66" y="186"/>
                    <a:pt x="102" y="222"/>
                  </a:cubicBezTo>
                  <a:lnTo>
                    <a:pt x="102" y="222"/>
                  </a:lnTo>
                  <a:cubicBezTo>
                    <a:pt x="93" y="176"/>
                    <a:pt x="71" y="148"/>
                    <a:pt x="71" y="120"/>
                  </a:cubicBezTo>
                  <a:cubicBezTo>
                    <a:pt x="71" y="85"/>
                    <a:pt x="106" y="85"/>
                    <a:pt x="106" y="85"/>
                  </a:cubicBezTo>
                  <a:cubicBezTo>
                    <a:pt x="141" y="85"/>
                    <a:pt x="141" y="155"/>
                    <a:pt x="141" y="191"/>
                  </a:cubicBezTo>
                  <a:cubicBezTo>
                    <a:pt x="141" y="224"/>
                    <a:pt x="133" y="242"/>
                    <a:pt x="125" y="251"/>
                  </a:cubicBezTo>
                  <a:lnTo>
                    <a:pt x="125" y="251"/>
                  </a:lnTo>
                  <a:cubicBezTo>
                    <a:pt x="118" y="246"/>
                    <a:pt x="112" y="238"/>
                    <a:pt x="106" y="226"/>
                  </a:cubicBezTo>
                  <a:cubicBezTo>
                    <a:pt x="105" y="225"/>
                    <a:pt x="103" y="223"/>
                    <a:pt x="102" y="222"/>
                  </a:cubicBezTo>
                  <a:lnTo>
                    <a:pt x="102" y="222"/>
                  </a:lnTo>
                  <a:cubicBezTo>
                    <a:pt x="104" y="234"/>
                    <a:pt x="106" y="247"/>
                    <a:pt x="106" y="261"/>
                  </a:cubicBezTo>
                  <a:cubicBezTo>
                    <a:pt x="106" y="261"/>
                    <a:pt x="115" y="261"/>
                    <a:pt x="125" y="251"/>
                  </a:cubicBezTo>
                  <a:lnTo>
                    <a:pt x="125" y="251"/>
                  </a:lnTo>
                  <a:cubicBezTo>
                    <a:pt x="129" y="254"/>
                    <a:pt x="133" y="256"/>
                    <a:pt x="138" y="256"/>
                  </a:cubicBezTo>
                  <a:cubicBezTo>
                    <a:pt x="159" y="256"/>
                    <a:pt x="176" y="215"/>
                    <a:pt x="176" y="191"/>
                  </a:cubicBezTo>
                  <a:cubicBezTo>
                    <a:pt x="176" y="155"/>
                    <a:pt x="141" y="50"/>
                    <a:pt x="106" y="15"/>
                  </a:cubicBezTo>
                  <a:cubicBezTo>
                    <a:pt x="96" y="5"/>
                    <a:pt x="84" y="1"/>
                    <a:pt x="72" y="1"/>
                  </a:cubicBezTo>
                  <a:close/>
                </a:path>
              </a:pathLst>
            </a:custGeom>
            <a:solidFill>
              <a:srgbClr val="DE8D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2232056" y="3777162"/>
              <a:ext cx="5411" cy="7979"/>
            </a:xfrm>
            <a:custGeom>
              <a:avLst/>
              <a:gdLst/>
              <a:ahLst/>
              <a:cxnLst/>
              <a:rect l="l" t="t" r="r" b="b"/>
              <a:pathLst>
                <a:path w="177" h="261" extrusionOk="0">
                  <a:moveTo>
                    <a:pt x="72" y="1"/>
                  </a:moveTo>
                  <a:cubicBezTo>
                    <a:pt x="38" y="1"/>
                    <a:pt x="0" y="34"/>
                    <a:pt x="0" y="85"/>
                  </a:cubicBezTo>
                  <a:cubicBezTo>
                    <a:pt x="0" y="119"/>
                    <a:pt x="66" y="186"/>
                    <a:pt x="102" y="222"/>
                  </a:cubicBezTo>
                  <a:lnTo>
                    <a:pt x="102" y="222"/>
                  </a:lnTo>
                  <a:cubicBezTo>
                    <a:pt x="93" y="176"/>
                    <a:pt x="71" y="148"/>
                    <a:pt x="71" y="120"/>
                  </a:cubicBezTo>
                  <a:cubicBezTo>
                    <a:pt x="71" y="85"/>
                    <a:pt x="106" y="85"/>
                    <a:pt x="106" y="85"/>
                  </a:cubicBezTo>
                  <a:cubicBezTo>
                    <a:pt x="141" y="85"/>
                    <a:pt x="141" y="155"/>
                    <a:pt x="141" y="191"/>
                  </a:cubicBezTo>
                  <a:cubicBezTo>
                    <a:pt x="141" y="224"/>
                    <a:pt x="133" y="242"/>
                    <a:pt x="125" y="251"/>
                  </a:cubicBezTo>
                  <a:lnTo>
                    <a:pt x="125" y="251"/>
                  </a:lnTo>
                  <a:cubicBezTo>
                    <a:pt x="118" y="246"/>
                    <a:pt x="112" y="238"/>
                    <a:pt x="106" y="226"/>
                  </a:cubicBezTo>
                  <a:cubicBezTo>
                    <a:pt x="105" y="225"/>
                    <a:pt x="103" y="223"/>
                    <a:pt x="102" y="222"/>
                  </a:cubicBezTo>
                  <a:lnTo>
                    <a:pt x="102" y="222"/>
                  </a:lnTo>
                  <a:cubicBezTo>
                    <a:pt x="104" y="234"/>
                    <a:pt x="106" y="247"/>
                    <a:pt x="106" y="261"/>
                  </a:cubicBezTo>
                  <a:cubicBezTo>
                    <a:pt x="106" y="261"/>
                    <a:pt x="115" y="261"/>
                    <a:pt x="125" y="251"/>
                  </a:cubicBezTo>
                  <a:lnTo>
                    <a:pt x="125" y="251"/>
                  </a:lnTo>
                  <a:cubicBezTo>
                    <a:pt x="129" y="254"/>
                    <a:pt x="133" y="256"/>
                    <a:pt x="138" y="256"/>
                  </a:cubicBezTo>
                  <a:cubicBezTo>
                    <a:pt x="159" y="256"/>
                    <a:pt x="176" y="215"/>
                    <a:pt x="176" y="191"/>
                  </a:cubicBezTo>
                  <a:cubicBezTo>
                    <a:pt x="176" y="155"/>
                    <a:pt x="141" y="50"/>
                    <a:pt x="106" y="15"/>
                  </a:cubicBezTo>
                  <a:cubicBezTo>
                    <a:pt x="96" y="5"/>
                    <a:pt x="84" y="1"/>
                    <a:pt x="72" y="1"/>
                  </a:cubicBezTo>
                  <a:close/>
                </a:path>
              </a:pathLst>
            </a:custGeom>
            <a:solidFill>
              <a:srgbClr val="DE8D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2228846" y="3780372"/>
              <a:ext cx="1101" cy="1559"/>
            </a:xfrm>
            <a:custGeom>
              <a:avLst/>
              <a:gdLst/>
              <a:ahLst/>
              <a:cxnLst/>
              <a:rect l="l" t="t" r="r" b="b"/>
              <a:pathLst>
                <a:path w="36" h="51" extrusionOk="0">
                  <a:moveTo>
                    <a:pt x="8" y="1"/>
                  </a:moveTo>
                  <a:cubicBezTo>
                    <a:pt x="4" y="1"/>
                    <a:pt x="1" y="5"/>
                    <a:pt x="1" y="15"/>
                  </a:cubicBezTo>
                  <a:lnTo>
                    <a:pt x="36" y="50"/>
                  </a:lnTo>
                  <a:cubicBezTo>
                    <a:pt x="36" y="26"/>
                    <a:pt x="18" y="1"/>
                    <a:pt x="8" y="1"/>
                  </a:cubicBezTo>
                  <a:close/>
                </a:path>
              </a:pathLst>
            </a:custGeom>
            <a:solidFill>
              <a:srgbClr val="E4A3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2228846" y="3781901"/>
              <a:ext cx="1101" cy="1101"/>
            </a:xfrm>
            <a:custGeom>
              <a:avLst/>
              <a:gdLst/>
              <a:ahLst/>
              <a:cxnLst/>
              <a:rect l="l" t="t" r="r" b="b"/>
              <a:pathLst>
                <a:path w="36" h="36" extrusionOk="0">
                  <a:moveTo>
                    <a:pt x="1" y="0"/>
                  </a:moveTo>
                  <a:lnTo>
                    <a:pt x="36" y="36"/>
                  </a:lnTo>
                  <a:cubicBezTo>
                    <a:pt x="36" y="0"/>
                    <a:pt x="1" y="0"/>
                    <a:pt x="1" y="0"/>
                  </a:cubicBezTo>
                  <a:close/>
                </a:path>
              </a:pathLst>
            </a:custGeom>
            <a:solidFill>
              <a:srgbClr val="E4A3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2199805" y="3807702"/>
              <a:ext cx="46252" cy="18067"/>
            </a:xfrm>
            <a:custGeom>
              <a:avLst/>
              <a:gdLst/>
              <a:ahLst/>
              <a:cxnLst/>
              <a:rect l="l" t="t" r="r" b="b"/>
              <a:pathLst>
                <a:path w="1513" h="591" extrusionOk="0">
                  <a:moveTo>
                    <a:pt x="0" y="0"/>
                  </a:moveTo>
                  <a:lnTo>
                    <a:pt x="71" y="528"/>
                  </a:lnTo>
                  <a:cubicBezTo>
                    <a:pt x="71" y="528"/>
                    <a:pt x="321" y="591"/>
                    <a:pt x="613" y="591"/>
                  </a:cubicBezTo>
                  <a:cubicBezTo>
                    <a:pt x="759" y="591"/>
                    <a:pt x="915" y="575"/>
                    <a:pt x="1055" y="528"/>
                  </a:cubicBezTo>
                  <a:cubicBezTo>
                    <a:pt x="1513" y="387"/>
                    <a:pt x="1302" y="36"/>
                    <a:pt x="1302" y="36"/>
                  </a:cubicBezTo>
                  <a:lnTo>
                    <a:pt x="1126" y="36"/>
                  </a:lnTo>
                  <a:cubicBezTo>
                    <a:pt x="1126" y="36"/>
                    <a:pt x="690" y="181"/>
                    <a:pt x="426" y="181"/>
                  </a:cubicBezTo>
                  <a:cubicBezTo>
                    <a:pt x="399" y="181"/>
                    <a:pt x="374" y="179"/>
                    <a:pt x="352" y="176"/>
                  </a:cubicBezTo>
                  <a:cubicBezTo>
                    <a:pt x="106" y="141"/>
                    <a:pt x="0" y="1"/>
                    <a:pt x="0" y="0"/>
                  </a:cubicBezTo>
                  <a:close/>
                </a:path>
              </a:pathLst>
            </a:custGeom>
            <a:solidFill>
              <a:srgbClr val="2E98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2199805" y="3804461"/>
              <a:ext cx="47322" cy="19748"/>
            </a:xfrm>
            <a:custGeom>
              <a:avLst/>
              <a:gdLst/>
              <a:ahLst/>
              <a:cxnLst/>
              <a:rect l="l" t="t" r="r" b="b"/>
              <a:pathLst>
                <a:path w="1548" h="646" extrusionOk="0">
                  <a:moveTo>
                    <a:pt x="1161" y="1"/>
                  </a:moveTo>
                  <a:cubicBezTo>
                    <a:pt x="1161" y="1"/>
                    <a:pt x="725" y="146"/>
                    <a:pt x="487" y="146"/>
                  </a:cubicBezTo>
                  <a:cubicBezTo>
                    <a:pt x="463" y="146"/>
                    <a:pt x="442" y="145"/>
                    <a:pt x="422" y="142"/>
                  </a:cubicBezTo>
                  <a:cubicBezTo>
                    <a:pt x="141" y="106"/>
                    <a:pt x="0" y="106"/>
                    <a:pt x="0" y="106"/>
                  </a:cubicBezTo>
                  <a:lnTo>
                    <a:pt x="0" y="106"/>
                  </a:lnTo>
                  <a:lnTo>
                    <a:pt x="106" y="599"/>
                  </a:lnTo>
                  <a:cubicBezTo>
                    <a:pt x="106" y="599"/>
                    <a:pt x="356" y="646"/>
                    <a:pt x="658" y="646"/>
                  </a:cubicBezTo>
                  <a:cubicBezTo>
                    <a:pt x="809" y="646"/>
                    <a:pt x="973" y="634"/>
                    <a:pt x="1126" y="599"/>
                  </a:cubicBezTo>
                  <a:cubicBezTo>
                    <a:pt x="1548" y="458"/>
                    <a:pt x="1337" y="1"/>
                    <a:pt x="1337" y="1"/>
                  </a:cubicBezTo>
                  <a:close/>
                </a:path>
              </a:pathLst>
            </a:custGeom>
            <a:solidFill>
              <a:srgbClr val="08AA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2248197" y="3780831"/>
              <a:ext cx="8651" cy="18311"/>
            </a:xfrm>
            <a:custGeom>
              <a:avLst/>
              <a:gdLst/>
              <a:ahLst/>
              <a:cxnLst/>
              <a:rect l="l" t="t" r="r" b="b"/>
              <a:pathLst>
                <a:path w="283" h="599" extrusionOk="0">
                  <a:moveTo>
                    <a:pt x="106" y="0"/>
                  </a:moveTo>
                  <a:lnTo>
                    <a:pt x="1" y="598"/>
                  </a:lnTo>
                  <a:lnTo>
                    <a:pt x="141" y="598"/>
                  </a:lnTo>
                  <a:cubicBezTo>
                    <a:pt x="247" y="598"/>
                    <a:pt x="282" y="211"/>
                    <a:pt x="177" y="211"/>
                  </a:cubicBezTo>
                  <a:cubicBezTo>
                    <a:pt x="106" y="211"/>
                    <a:pt x="106" y="0"/>
                    <a:pt x="106" y="0"/>
                  </a:cubicBezTo>
                  <a:close/>
                </a:path>
              </a:pathLst>
            </a:custGeom>
            <a:solidFill>
              <a:srgbClr val="219C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2146063" y="3847473"/>
              <a:ext cx="19381" cy="18311"/>
            </a:xfrm>
            <a:custGeom>
              <a:avLst/>
              <a:gdLst/>
              <a:ahLst/>
              <a:cxnLst/>
              <a:rect l="l" t="t" r="r" b="b"/>
              <a:pathLst>
                <a:path w="634" h="599" extrusionOk="0">
                  <a:moveTo>
                    <a:pt x="634" y="1"/>
                  </a:moveTo>
                  <a:lnTo>
                    <a:pt x="353" y="106"/>
                  </a:lnTo>
                  <a:lnTo>
                    <a:pt x="423" y="317"/>
                  </a:lnTo>
                  <a:lnTo>
                    <a:pt x="282" y="458"/>
                  </a:lnTo>
                  <a:cubicBezTo>
                    <a:pt x="282" y="458"/>
                    <a:pt x="235" y="442"/>
                    <a:pt x="183" y="442"/>
                  </a:cubicBezTo>
                  <a:cubicBezTo>
                    <a:pt x="157" y="442"/>
                    <a:pt x="130" y="446"/>
                    <a:pt x="106" y="458"/>
                  </a:cubicBezTo>
                  <a:cubicBezTo>
                    <a:pt x="1" y="458"/>
                    <a:pt x="71" y="599"/>
                    <a:pt x="71" y="599"/>
                  </a:cubicBezTo>
                  <a:lnTo>
                    <a:pt x="353" y="599"/>
                  </a:lnTo>
                  <a:cubicBezTo>
                    <a:pt x="353" y="599"/>
                    <a:pt x="493" y="493"/>
                    <a:pt x="528" y="458"/>
                  </a:cubicBezTo>
                  <a:cubicBezTo>
                    <a:pt x="599" y="423"/>
                    <a:pt x="634" y="1"/>
                    <a:pt x="634" y="1"/>
                  </a:cubicBezTo>
                  <a:close/>
                </a:path>
              </a:pathLst>
            </a:custGeom>
            <a:solidFill>
              <a:srgbClr val="DE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2147132" y="3850714"/>
              <a:ext cx="19381" cy="17211"/>
            </a:xfrm>
            <a:custGeom>
              <a:avLst/>
              <a:gdLst/>
              <a:ahLst/>
              <a:cxnLst/>
              <a:rect l="l" t="t" r="r" b="b"/>
              <a:pathLst>
                <a:path w="634" h="563" extrusionOk="0">
                  <a:moveTo>
                    <a:pt x="563" y="0"/>
                  </a:moveTo>
                  <a:lnTo>
                    <a:pt x="282" y="141"/>
                  </a:lnTo>
                  <a:lnTo>
                    <a:pt x="352" y="317"/>
                  </a:lnTo>
                  <a:lnTo>
                    <a:pt x="282" y="422"/>
                  </a:lnTo>
                  <a:cubicBezTo>
                    <a:pt x="282" y="422"/>
                    <a:pt x="235" y="407"/>
                    <a:pt x="183" y="407"/>
                  </a:cubicBezTo>
                  <a:cubicBezTo>
                    <a:pt x="157" y="407"/>
                    <a:pt x="130" y="411"/>
                    <a:pt x="106" y="422"/>
                  </a:cubicBezTo>
                  <a:cubicBezTo>
                    <a:pt x="1" y="422"/>
                    <a:pt x="36" y="563"/>
                    <a:pt x="36" y="563"/>
                  </a:cubicBezTo>
                  <a:lnTo>
                    <a:pt x="352" y="563"/>
                  </a:lnTo>
                  <a:lnTo>
                    <a:pt x="563" y="352"/>
                  </a:lnTo>
                  <a:cubicBezTo>
                    <a:pt x="634" y="317"/>
                    <a:pt x="563" y="0"/>
                    <a:pt x="563" y="0"/>
                  </a:cubicBezTo>
                  <a:close/>
                </a:path>
              </a:pathLst>
            </a:custGeom>
            <a:solidFill>
              <a:srgbClr val="DE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2149272" y="3856094"/>
              <a:ext cx="18311" cy="17211"/>
            </a:xfrm>
            <a:custGeom>
              <a:avLst/>
              <a:gdLst/>
              <a:ahLst/>
              <a:cxnLst/>
              <a:rect l="l" t="t" r="r" b="b"/>
              <a:pathLst>
                <a:path w="599" h="563" extrusionOk="0">
                  <a:moveTo>
                    <a:pt x="563" y="0"/>
                  </a:moveTo>
                  <a:lnTo>
                    <a:pt x="247" y="141"/>
                  </a:lnTo>
                  <a:lnTo>
                    <a:pt x="352" y="317"/>
                  </a:lnTo>
                  <a:lnTo>
                    <a:pt x="247" y="422"/>
                  </a:lnTo>
                  <a:cubicBezTo>
                    <a:pt x="247" y="422"/>
                    <a:pt x="215" y="406"/>
                    <a:pt x="163" y="406"/>
                  </a:cubicBezTo>
                  <a:cubicBezTo>
                    <a:pt x="137" y="406"/>
                    <a:pt x="106" y="410"/>
                    <a:pt x="71" y="422"/>
                  </a:cubicBezTo>
                  <a:cubicBezTo>
                    <a:pt x="0" y="422"/>
                    <a:pt x="36" y="563"/>
                    <a:pt x="36" y="563"/>
                  </a:cubicBezTo>
                  <a:lnTo>
                    <a:pt x="352" y="563"/>
                  </a:lnTo>
                  <a:lnTo>
                    <a:pt x="563" y="352"/>
                  </a:lnTo>
                  <a:cubicBezTo>
                    <a:pt x="598" y="317"/>
                    <a:pt x="563" y="0"/>
                    <a:pt x="563" y="0"/>
                  </a:cubicBezTo>
                  <a:close/>
                </a:path>
              </a:pathLst>
            </a:custGeom>
            <a:solidFill>
              <a:srgbClr val="DE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2153583" y="3860374"/>
              <a:ext cx="18311" cy="17241"/>
            </a:xfrm>
            <a:custGeom>
              <a:avLst/>
              <a:gdLst/>
              <a:ahLst/>
              <a:cxnLst/>
              <a:rect l="l" t="t" r="r" b="b"/>
              <a:pathLst>
                <a:path w="599" h="564" extrusionOk="0">
                  <a:moveTo>
                    <a:pt x="247" y="1"/>
                  </a:moveTo>
                  <a:lnTo>
                    <a:pt x="352" y="282"/>
                  </a:lnTo>
                  <a:lnTo>
                    <a:pt x="247" y="423"/>
                  </a:lnTo>
                  <a:cubicBezTo>
                    <a:pt x="247" y="423"/>
                    <a:pt x="216" y="407"/>
                    <a:pt x="164" y="407"/>
                  </a:cubicBezTo>
                  <a:cubicBezTo>
                    <a:pt x="137" y="407"/>
                    <a:pt x="106" y="411"/>
                    <a:pt x="71" y="423"/>
                  </a:cubicBezTo>
                  <a:cubicBezTo>
                    <a:pt x="1" y="423"/>
                    <a:pt x="36" y="563"/>
                    <a:pt x="36" y="563"/>
                  </a:cubicBezTo>
                  <a:lnTo>
                    <a:pt x="352" y="563"/>
                  </a:lnTo>
                  <a:lnTo>
                    <a:pt x="563" y="352"/>
                  </a:lnTo>
                  <a:cubicBezTo>
                    <a:pt x="599" y="282"/>
                    <a:pt x="563" y="1"/>
                    <a:pt x="563" y="1"/>
                  </a:cubicBezTo>
                  <a:close/>
                </a:path>
              </a:pathLst>
            </a:custGeom>
            <a:solidFill>
              <a:srgbClr val="DE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2148202" y="3831027"/>
              <a:ext cx="21521" cy="32251"/>
            </a:xfrm>
            <a:custGeom>
              <a:avLst/>
              <a:gdLst/>
              <a:ahLst/>
              <a:cxnLst/>
              <a:rect l="l" t="t" r="r" b="b"/>
              <a:pathLst>
                <a:path w="704" h="1055" extrusionOk="0">
                  <a:moveTo>
                    <a:pt x="571" y="1"/>
                  </a:moveTo>
                  <a:cubicBezTo>
                    <a:pt x="475" y="1"/>
                    <a:pt x="247" y="257"/>
                    <a:pt x="247" y="257"/>
                  </a:cubicBezTo>
                  <a:cubicBezTo>
                    <a:pt x="1" y="539"/>
                    <a:pt x="71" y="961"/>
                    <a:pt x="141" y="996"/>
                  </a:cubicBezTo>
                  <a:cubicBezTo>
                    <a:pt x="183" y="1037"/>
                    <a:pt x="226" y="1055"/>
                    <a:pt x="270" y="1055"/>
                  </a:cubicBezTo>
                  <a:cubicBezTo>
                    <a:pt x="485" y="1055"/>
                    <a:pt x="704" y="626"/>
                    <a:pt x="704" y="539"/>
                  </a:cubicBezTo>
                  <a:cubicBezTo>
                    <a:pt x="704" y="468"/>
                    <a:pt x="704" y="117"/>
                    <a:pt x="598" y="11"/>
                  </a:cubicBezTo>
                  <a:cubicBezTo>
                    <a:pt x="591" y="4"/>
                    <a:pt x="582" y="1"/>
                    <a:pt x="571" y="1"/>
                  </a:cubicBezTo>
                  <a:close/>
                </a:path>
              </a:pathLst>
            </a:custGeom>
            <a:solidFill>
              <a:srgbClr val="DE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2154653" y="3834726"/>
              <a:ext cx="19381" cy="34300"/>
            </a:xfrm>
            <a:custGeom>
              <a:avLst/>
              <a:gdLst/>
              <a:ahLst/>
              <a:cxnLst/>
              <a:rect l="l" t="t" r="r" b="b"/>
              <a:pathLst>
                <a:path w="634" h="1122" extrusionOk="0">
                  <a:moveTo>
                    <a:pt x="552" y="1"/>
                  </a:moveTo>
                  <a:cubicBezTo>
                    <a:pt x="531" y="1"/>
                    <a:pt x="501" y="9"/>
                    <a:pt x="458" y="31"/>
                  </a:cubicBezTo>
                  <a:cubicBezTo>
                    <a:pt x="458" y="31"/>
                    <a:pt x="106" y="172"/>
                    <a:pt x="106" y="312"/>
                  </a:cubicBezTo>
                  <a:cubicBezTo>
                    <a:pt x="106" y="418"/>
                    <a:pt x="71" y="594"/>
                    <a:pt x="36" y="664"/>
                  </a:cubicBezTo>
                  <a:cubicBezTo>
                    <a:pt x="1" y="699"/>
                    <a:pt x="71" y="840"/>
                    <a:pt x="71" y="945"/>
                  </a:cubicBezTo>
                  <a:cubicBezTo>
                    <a:pt x="71" y="1086"/>
                    <a:pt x="36" y="1121"/>
                    <a:pt x="71" y="1121"/>
                  </a:cubicBezTo>
                  <a:cubicBezTo>
                    <a:pt x="106" y="1121"/>
                    <a:pt x="247" y="945"/>
                    <a:pt x="247" y="840"/>
                  </a:cubicBezTo>
                  <a:cubicBezTo>
                    <a:pt x="247" y="699"/>
                    <a:pt x="423" y="523"/>
                    <a:pt x="528" y="488"/>
                  </a:cubicBezTo>
                  <a:cubicBezTo>
                    <a:pt x="598" y="418"/>
                    <a:pt x="634" y="172"/>
                    <a:pt x="598" y="66"/>
                  </a:cubicBezTo>
                  <a:cubicBezTo>
                    <a:pt x="598" y="42"/>
                    <a:pt x="598" y="1"/>
                    <a:pt x="552" y="1"/>
                  </a:cubicBezTo>
                  <a:close/>
                </a:path>
              </a:pathLst>
            </a:custGeom>
            <a:solidFill>
              <a:srgbClr val="EBAB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2153583" y="3684719"/>
              <a:ext cx="48423" cy="152055"/>
            </a:xfrm>
            <a:custGeom>
              <a:avLst/>
              <a:gdLst/>
              <a:ahLst/>
              <a:cxnLst/>
              <a:rect l="l" t="t" r="r" b="b"/>
              <a:pathLst>
                <a:path w="1584" h="4974" extrusionOk="0">
                  <a:moveTo>
                    <a:pt x="594" y="1"/>
                  </a:moveTo>
                  <a:cubicBezTo>
                    <a:pt x="475" y="1"/>
                    <a:pt x="388" y="49"/>
                    <a:pt x="388" y="49"/>
                  </a:cubicBezTo>
                  <a:cubicBezTo>
                    <a:pt x="388" y="49"/>
                    <a:pt x="71" y="155"/>
                    <a:pt x="36" y="647"/>
                  </a:cubicBezTo>
                  <a:cubicBezTo>
                    <a:pt x="1" y="893"/>
                    <a:pt x="423" y="3004"/>
                    <a:pt x="423" y="3004"/>
                  </a:cubicBezTo>
                  <a:lnTo>
                    <a:pt x="247" y="4762"/>
                  </a:lnTo>
                  <a:cubicBezTo>
                    <a:pt x="247" y="4762"/>
                    <a:pt x="553" y="4974"/>
                    <a:pt x="799" y="4974"/>
                  </a:cubicBezTo>
                  <a:cubicBezTo>
                    <a:pt x="854" y="4974"/>
                    <a:pt x="905" y="4963"/>
                    <a:pt x="950" y="4938"/>
                  </a:cubicBezTo>
                  <a:cubicBezTo>
                    <a:pt x="1232" y="4797"/>
                    <a:pt x="1548" y="3109"/>
                    <a:pt x="1548" y="3109"/>
                  </a:cubicBezTo>
                  <a:cubicBezTo>
                    <a:pt x="1548" y="3109"/>
                    <a:pt x="1583" y="893"/>
                    <a:pt x="950" y="190"/>
                  </a:cubicBezTo>
                  <a:cubicBezTo>
                    <a:pt x="834" y="40"/>
                    <a:pt x="701" y="1"/>
                    <a:pt x="594" y="1"/>
                  </a:cubicBezTo>
                  <a:close/>
                </a:path>
              </a:pathLst>
            </a:custGeom>
            <a:solidFill>
              <a:srgbClr val="219C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2237436" y="3603433"/>
              <a:ext cx="45182" cy="26535"/>
            </a:xfrm>
            <a:custGeom>
              <a:avLst/>
              <a:gdLst/>
              <a:ahLst/>
              <a:cxnLst/>
              <a:rect l="l" t="t" r="r" b="b"/>
              <a:pathLst>
                <a:path w="1478" h="868" extrusionOk="0">
                  <a:moveTo>
                    <a:pt x="423" y="0"/>
                  </a:moveTo>
                  <a:cubicBezTo>
                    <a:pt x="423" y="0"/>
                    <a:pt x="176" y="246"/>
                    <a:pt x="141" y="282"/>
                  </a:cubicBezTo>
                  <a:cubicBezTo>
                    <a:pt x="0" y="422"/>
                    <a:pt x="352" y="633"/>
                    <a:pt x="669" y="774"/>
                  </a:cubicBezTo>
                  <a:cubicBezTo>
                    <a:pt x="807" y="843"/>
                    <a:pt x="931" y="868"/>
                    <a:pt x="1038" y="868"/>
                  </a:cubicBezTo>
                  <a:cubicBezTo>
                    <a:pt x="1314" y="868"/>
                    <a:pt x="1478" y="704"/>
                    <a:pt x="1478" y="704"/>
                  </a:cubicBezTo>
                  <a:lnTo>
                    <a:pt x="423" y="0"/>
                  </a:lnTo>
                  <a:close/>
                </a:path>
              </a:pathLst>
            </a:custGeom>
            <a:solidFill>
              <a:srgbClr val="F8B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2234226" y="3569714"/>
              <a:ext cx="72084" cy="55790"/>
            </a:xfrm>
            <a:custGeom>
              <a:avLst/>
              <a:gdLst/>
              <a:ahLst/>
              <a:cxnLst/>
              <a:rect l="l" t="t" r="r" b="b"/>
              <a:pathLst>
                <a:path w="2358" h="1825" extrusionOk="0">
                  <a:moveTo>
                    <a:pt x="1200" y="0"/>
                  </a:moveTo>
                  <a:cubicBezTo>
                    <a:pt x="864" y="0"/>
                    <a:pt x="585" y="179"/>
                    <a:pt x="353" y="435"/>
                  </a:cubicBezTo>
                  <a:cubicBezTo>
                    <a:pt x="1" y="822"/>
                    <a:pt x="36" y="1490"/>
                    <a:pt x="36" y="1490"/>
                  </a:cubicBezTo>
                  <a:cubicBezTo>
                    <a:pt x="36" y="1490"/>
                    <a:pt x="423" y="1631"/>
                    <a:pt x="740" y="1736"/>
                  </a:cubicBezTo>
                  <a:cubicBezTo>
                    <a:pt x="898" y="1807"/>
                    <a:pt x="1038" y="1824"/>
                    <a:pt x="1140" y="1824"/>
                  </a:cubicBezTo>
                  <a:cubicBezTo>
                    <a:pt x="1241" y="1824"/>
                    <a:pt x="1302" y="1807"/>
                    <a:pt x="1302" y="1807"/>
                  </a:cubicBezTo>
                  <a:cubicBezTo>
                    <a:pt x="1302" y="1807"/>
                    <a:pt x="1478" y="1420"/>
                    <a:pt x="1759" y="1420"/>
                  </a:cubicBezTo>
                  <a:cubicBezTo>
                    <a:pt x="2076" y="1420"/>
                    <a:pt x="2357" y="1068"/>
                    <a:pt x="2357" y="1068"/>
                  </a:cubicBezTo>
                  <a:cubicBezTo>
                    <a:pt x="2322" y="541"/>
                    <a:pt x="2181" y="400"/>
                    <a:pt x="1759" y="154"/>
                  </a:cubicBezTo>
                  <a:cubicBezTo>
                    <a:pt x="1557" y="47"/>
                    <a:pt x="1371" y="0"/>
                    <a:pt x="1200" y="0"/>
                  </a:cubicBezTo>
                  <a:close/>
                </a:path>
              </a:pathLst>
            </a:custGeom>
            <a:solidFill>
              <a:srgbClr val="F39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2229916" y="3570418"/>
              <a:ext cx="61323" cy="51327"/>
            </a:xfrm>
            <a:custGeom>
              <a:avLst/>
              <a:gdLst/>
              <a:ahLst/>
              <a:cxnLst/>
              <a:rect l="l" t="t" r="r" b="b"/>
              <a:pathLst>
                <a:path w="2006" h="1679" extrusionOk="0">
                  <a:moveTo>
                    <a:pt x="1115" y="1"/>
                  </a:moveTo>
                  <a:cubicBezTo>
                    <a:pt x="835" y="1"/>
                    <a:pt x="557" y="189"/>
                    <a:pt x="423" y="377"/>
                  </a:cubicBezTo>
                  <a:cubicBezTo>
                    <a:pt x="282" y="588"/>
                    <a:pt x="1" y="1502"/>
                    <a:pt x="1" y="1502"/>
                  </a:cubicBezTo>
                  <a:lnTo>
                    <a:pt x="247" y="1678"/>
                  </a:lnTo>
                  <a:lnTo>
                    <a:pt x="352" y="1608"/>
                  </a:lnTo>
                  <a:cubicBezTo>
                    <a:pt x="352" y="1608"/>
                    <a:pt x="634" y="553"/>
                    <a:pt x="1126" y="342"/>
                  </a:cubicBezTo>
                  <a:cubicBezTo>
                    <a:pt x="1257" y="267"/>
                    <a:pt x="1381" y="239"/>
                    <a:pt x="1492" y="239"/>
                  </a:cubicBezTo>
                  <a:cubicBezTo>
                    <a:pt x="1797" y="239"/>
                    <a:pt x="2005" y="447"/>
                    <a:pt x="2005" y="447"/>
                  </a:cubicBezTo>
                  <a:cubicBezTo>
                    <a:pt x="1865" y="166"/>
                    <a:pt x="1654" y="166"/>
                    <a:pt x="1372" y="60"/>
                  </a:cubicBezTo>
                  <a:cubicBezTo>
                    <a:pt x="1289" y="19"/>
                    <a:pt x="1202" y="1"/>
                    <a:pt x="1115" y="1"/>
                  </a:cubicBezTo>
                  <a:close/>
                </a:path>
              </a:pathLst>
            </a:custGeom>
            <a:solidFill>
              <a:srgbClr val="FF77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2229916" y="3566260"/>
              <a:ext cx="59153" cy="54384"/>
            </a:xfrm>
            <a:custGeom>
              <a:avLst/>
              <a:gdLst/>
              <a:ahLst/>
              <a:cxnLst/>
              <a:rect l="l" t="t" r="r" b="b"/>
              <a:pathLst>
                <a:path w="1935" h="1779" extrusionOk="0">
                  <a:moveTo>
                    <a:pt x="1059" y="0"/>
                  </a:moveTo>
                  <a:cubicBezTo>
                    <a:pt x="764" y="0"/>
                    <a:pt x="462" y="208"/>
                    <a:pt x="352" y="372"/>
                  </a:cubicBezTo>
                  <a:cubicBezTo>
                    <a:pt x="212" y="583"/>
                    <a:pt x="1" y="1603"/>
                    <a:pt x="1" y="1603"/>
                  </a:cubicBezTo>
                  <a:lnTo>
                    <a:pt x="247" y="1779"/>
                  </a:lnTo>
                  <a:cubicBezTo>
                    <a:pt x="247" y="1779"/>
                    <a:pt x="563" y="548"/>
                    <a:pt x="1056" y="337"/>
                  </a:cubicBezTo>
                  <a:cubicBezTo>
                    <a:pt x="1170" y="267"/>
                    <a:pt x="1282" y="240"/>
                    <a:pt x="1386" y="240"/>
                  </a:cubicBezTo>
                  <a:cubicBezTo>
                    <a:pt x="1698" y="240"/>
                    <a:pt x="1935" y="478"/>
                    <a:pt x="1935" y="478"/>
                  </a:cubicBezTo>
                  <a:cubicBezTo>
                    <a:pt x="1794" y="196"/>
                    <a:pt x="1583" y="196"/>
                    <a:pt x="1302" y="56"/>
                  </a:cubicBezTo>
                  <a:cubicBezTo>
                    <a:pt x="1224" y="17"/>
                    <a:pt x="1142" y="0"/>
                    <a:pt x="1059" y="0"/>
                  </a:cubicBezTo>
                  <a:close/>
                </a:path>
              </a:pathLst>
            </a:custGeom>
            <a:solidFill>
              <a:srgbClr val="FC9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2334190" y="3644061"/>
              <a:ext cx="26902" cy="39772"/>
            </a:xfrm>
            <a:custGeom>
              <a:avLst/>
              <a:gdLst/>
              <a:ahLst/>
              <a:cxnLst/>
              <a:rect l="l" t="t" r="r" b="b"/>
              <a:pathLst>
                <a:path w="880" h="1301" extrusionOk="0">
                  <a:moveTo>
                    <a:pt x="131" y="0"/>
                  </a:moveTo>
                  <a:cubicBezTo>
                    <a:pt x="79" y="0"/>
                    <a:pt x="35" y="164"/>
                    <a:pt x="35" y="219"/>
                  </a:cubicBezTo>
                  <a:cubicBezTo>
                    <a:pt x="0" y="289"/>
                    <a:pt x="282" y="1203"/>
                    <a:pt x="317" y="1274"/>
                  </a:cubicBezTo>
                  <a:cubicBezTo>
                    <a:pt x="334" y="1291"/>
                    <a:pt x="440" y="1300"/>
                    <a:pt x="554" y="1300"/>
                  </a:cubicBezTo>
                  <a:cubicBezTo>
                    <a:pt x="668" y="1300"/>
                    <a:pt x="792" y="1291"/>
                    <a:pt x="844" y="1274"/>
                  </a:cubicBezTo>
                  <a:cubicBezTo>
                    <a:pt x="879" y="1203"/>
                    <a:pt x="879" y="1133"/>
                    <a:pt x="879" y="1133"/>
                  </a:cubicBezTo>
                  <a:cubicBezTo>
                    <a:pt x="844" y="1028"/>
                    <a:pt x="422" y="289"/>
                    <a:pt x="176" y="43"/>
                  </a:cubicBezTo>
                  <a:cubicBezTo>
                    <a:pt x="161" y="13"/>
                    <a:pt x="146" y="0"/>
                    <a:pt x="131" y="0"/>
                  </a:cubicBezTo>
                  <a:close/>
                </a:path>
              </a:pathLst>
            </a:custGeom>
            <a:solidFill>
              <a:srgbClr val="0B3B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2330980" y="3642807"/>
              <a:ext cx="26902" cy="38702"/>
            </a:xfrm>
            <a:custGeom>
              <a:avLst/>
              <a:gdLst/>
              <a:ahLst/>
              <a:cxnLst/>
              <a:rect l="l" t="t" r="r" b="b"/>
              <a:pathLst>
                <a:path w="880" h="1266" extrusionOk="0">
                  <a:moveTo>
                    <a:pt x="340" y="0"/>
                  </a:moveTo>
                  <a:cubicBezTo>
                    <a:pt x="167" y="0"/>
                    <a:pt x="1" y="45"/>
                    <a:pt x="1" y="119"/>
                  </a:cubicBezTo>
                  <a:cubicBezTo>
                    <a:pt x="1" y="189"/>
                    <a:pt x="212" y="1174"/>
                    <a:pt x="247" y="1209"/>
                  </a:cubicBezTo>
                  <a:cubicBezTo>
                    <a:pt x="261" y="1251"/>
                    <a:pt x="334" y="1265"/>
                    <a:pt x="422" y="1265"/>
                  </a:cubicBezTo>
                  <a:cubicBezTo>
                    <a:pt x="559" y="1265"/>
                    <a:pt x="732" y="1231"/>
                    <a:pt x="774" y="1209"/>
                  </a:cubicBezTo>
                  <a:cubicBezTo>
                    <a:pt x="880" y="1174"/>
                    <a:pt x="704" y="119"/>
                    <a:pt x="704" y="119"/>
                  </a:cubicBezTo>
                  <a:cubicBezTo>
                    <a:pt x="654" y="36"/>
                    <a:pt x="495" y="0"/>
                    <a:pt x="340" y="0"/>
                  </a:cubicBezTo>
                  <a:close/>
                </a:path>
              </a:pathLst>
            </a:custGeom>
            <a:solidFill>
              <a:srgbClr val="244F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2327740" y="3647515"/>
              <a:ext cx="15071" cy="8621"/>
            </a:xfrm>
            <a:custGeom>
              <a:avLst/>
              <a:gdLst/>
              <a:ahLst/>
              <a:cxnLst/>
              <a:rect l="l" t="t" r="r" b="b"/>
              <a:pathLst>
                <a:path w="493" h="282" extrusionOk="0">
                  <a:moveTo>
                    <a:pt x="457" y="0"/>
                  </a:moveTo>
                  <a:lnTo>
                    <a:pt x="0" y="35"/>
                  </a:lnTo>
                  <a:lnTo>
                    <a:pt x="71" y="282"/>
                  </a:lnTo>
                  <a:lnTo>
                    <a:pt x="493" y="282"/>
                  </a:lnTo>
                  <a:lnTo>
                    <a:pt x="457" y="0"/>
                  </a:lnTo>
                  <a:close/>
                </a:path>
              </a:pathLst>
            </a:custGeom>
            <a:solidFill>
              <a:srgbClr val="4777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2314840" y="3662556"/>
              <a:ext cx="4310" cy="5411"/>
            </a:xfrm>
            <a:custGeom>
              <a:avLst/>
              <a:gdLst/>
              <a:ahLst/>
              <a:cxnLst/>
              <a:rect l="l" t="t" r="r" b="b"/>
              <a:pathLst>
                <a:path w="141" h="177" extrusionOk="0">
                  <a:moveTo>
                    <a:pt x="35" y="1"/>
                  </a:moveTo>
                  <a:cubicBezTo>
                    <a:pt x="0" y="1"/>
                    <a:pt x="0" y="36"/>
                    <a:pt x="0" y="71"/>
                  </a:cubicBezTo>
                  <a:cubicBezTo>
                    <a:pt x="0" y="141"/>
                    <a:pt x="35" y="176"/>
                    <a:pt x="71" y="176"/>
                  </a:cubicBezTo>
                  <a:cubicBezTo>
                    <a:pt x="141" y="176"/>
                    <a:pt x="141" y="106"/>
                    <a:pt x="141" y="71"/>
                  </a:cubicBezTo>
                  <a:cubicBezTo>
                    <a:pt x="141" y="36"/>
                    <a:pt x="71" y="1"/>
                    <a:pt x="35" y="1"/>
                  </a:cubicBezTo>
                  <a:close/>
                </a:path>
              </a:pathLst>
            </a:custGeom>
            <a:solidFill>
              <a:srgbClr val="0B3B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2324530" y="3663625"/>
              <a:ext cx="5411" cy="5411"/>
            </a:xfrm>
            <a:custGeom>
              <a:avLst/>
              <a:gdLst/>
              <a:ahLst/>
              <a:cxnLst/>
              <a:rect l="l" t="t" r="r" b="b"/>
              <a:pathLst>
                <a:path w="177" h="177" extrusionOk="0">
                  <a:moveTo>
                    <a:pt x="106" y="1"/>
                  </a:moveTo>
                  <a:cubicBezTo>
                    <a:pt x="36" y="1"/>
                    <a:pt x="1" y="36"/>
                    <a:pt x="36" y="106"/>
                  </a:cubicBezTo>
                  <a:cubicBezTo>
                    <a:pt x="36" y="141"/>
                    <a:pt x="106" y="177"/>
                    <a:pt x="141" y="177"/>
                  </a:cubicBezTo>
                  <a:cubicBezTo>
                    <a:pt x="177" y="177"/>
                    <a:pt x="177" y="141"/>
                    <a:pt x="177" y="106"/>
                  </a:cubicBezTo>
                  <a:cubicBezTo>
                    <a:pt x="177" y="36"/>
                    <a:pt x="141" y="1"/>
                    <a:pt x="106" y="1"/>
                  </a:cubicBezTo>
                  <a:close/>
                </a:path>
              </a:pathLst>
            </a:custGeom>
            <a:solidFill>
              <a:srgbClr val="0B3B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2314840" y="3662556"/>
              <a:ext cx="4310" cy="5411"/>
            </a:xfrm>
            <a:custGeom>
              <a:avLst/>
              <a:gdLst/>
              <a:ahLst/>
              <a:cxnLst/>
              <a:rect l="l" t="t" r="r" b="b"/>
              <a:pathLst>
                <a:path w="141" h="177" extrusionOk="0">
                  <a:moveTo>
                    <a:pt x="35" y="1"/>
                  </a:moveTo>
                  <a:cubicBezTo>
                    <a:pt x="0" y="1"/>
                    <a:pt x="0" y="36"/>
                    <a:pt x="0" y="71"/>
                  </a:cubicBezTo>
                  <a:cubicBezTo>
                    <a:pt x="0" y="141"/>
                    <a:pt x="35" y="176"/>
                    <a:pt x="71" y="176"/>
                  </a:cubicBezTo>
                  <a:cubicBezTo>
                    <a:pt x="141" y="176"/>
                    <a:pt x="141" y="106"/>
                    <a:pt x="141" y="71"/>
                  </a:cubicBezTo>
                  <a:cubicBezTo>
                    <a:pt x="141" y="36"/>
                    <a:pt x="71" y="1"/>
                    <a:pt x="35" y="1"/>
                  </a:cubicBezTo>
                  <a:close/>
                </a:path>
              </a:pathLst>
            </a:custGeom>
            <a:solidFill>
              <a:srgbClr val="204A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2323460" y="3663625"/>
              <a:ext cx="4341" cy="5411"/>
            </a:xfrm>
            <a:custGeom>
              <a:avLst/>
              <a:gdLst/>
              <a:ahLst/>
              <a:cxnLst/>
              <a:rect l="l" t="t" r="r" b="b"/>
              <a:pathLst>
                <a:path w="142" h="177" extrusionOk="0">
                  <a:moveTo>
                    <a:pt x="71" y="1"/>
                  </a:moveTo>
                  <a:cubicBezTo>
                    <a:pt x="1" y="1"/>
                    <a:pt x="1" y="36"/>
                    <a:pt x="1" y="106"/>
                  </a:cubicBezTo>
                  <a:cubicBezTo>
                    <a:pt x="1" y="141"/>
                    <a:pt x="71" y="177"/>
                    <a:pt x="106" y="177"/>
                  </a:cubicBezTo>
                  <a:cubicBezTo>
                    <a:pt x="142" y="177"/>
                    <a:pt x="142" y="141"/>
                    <a:pt x="142" y="106"/>
                  </a:cubicBezTo>
                  <a:cubicBezTo>
                    <a:pt x="142" y="36"/>
                    <a:pt x="106" y="1"/>
                    <a:pt x="71" y="1"/>
                  </a:cubicBezTo>
                  <a:close/>
                </a:path>
              </a:pathLst>
            </a:custGeom>
            <a:solidFill>
              <a:srgbClr val="204A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117;p2"/>
          <p:cNvGrpSpPr/>
          <p:nvPr/>
        </p:nvGrpSpPr>
        <p:grpSpPr>
          <a:xfrm>
            <a:off x="2675710" y="4339638"/>
            <a:ext cx="497616" cy="528734"/>
            <a:chOff x="-3700669" y="3534742"/>
            <a:chExt cx="393528" cy="418136"/>
          </a:xfrm>
        </p:grpSpPr>
        <p:sp>
          <p:nvSpPr>
            <p:cNvPr id="118" name="Google Shape;118;p2"/>
            <p:cNvSpPr/>
            <p:nvPr/>
          </p:nvSpPr>
          <p:spPr>
            <a:xfrm>
              <a:off x="-3679179" y="3790399"/>
              <a:ext cx="372037" cy="162480"/>
            </a:xfrm>
            <a:custGeom>
              <a:avLst/>
              <a:gdLst/>
              <a:ahLst/>
              <a:cxnLst/>
              <a:rect l="l" t="t" r="r" b="b"/>
              <a:pathLst>
                <a:path w="12170" h="5315" extrusionOk="0">
                  <a:moveTo>
                    <a:pt x="8389" y="1"/>
                  </a:moveTo>
                  <a:cubicBezTo>
                    <a:pt x="8324" y="1"/>
                    <a:pt x="8260" y="2"/>
                    <a:pt x="8195" y="4"/>
                  </a:cubicBezTo>
                  <a:cubicBezTo>
                    <a:pt x="6014" y="4"/>
                    <a:pt x="1" y="1516"/>
                    <a:pt x="1" y="2888"/>
                  </a:cubicBezTo>
                  <a:cubicBezTo>
                    <a:pt x="1" y="4224"/>
                    <a:pt x="1759" y="5314"/>
                    <a:pt x="3975" y="5314"/>
                  </a:cubicBezTo>
                  <a:cubicBezTo>
                    <a:pt x="6155" y="5314"/>
                    <a:pt x="12169" y="3767"/>
                    <a:pt x="12169" y="2395"/>
                  </a:cubicBezTo>
                  <a:cubicBezTo>
                    <a:pt x="12169" y="1099"/>
                    <a:pt x="10481" y="1"/>
                    <a:pt x="83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3699599" y="3802444"/>
              <a:ext cx="224720" cy="135364"/>
            </a:xfrm>
            <a:custGeom>
              <a:avLst/>
              <a:gdLst/>
              <a:ahLst/>
              <a:cxnLst/>
              <a:rect l="l" t="t" r="r" b="b"/>
              <a:pathLst>
                <a:path w="7351" h="4428" extrusionOk="0">
                  <a:moveTo>
                    <a:pt x="3690" y="0"/>
                  </a:moveTo>
                  <a:cubicBezTo>
                    <a:pt x="3134" y="0"/>
                    <a:pt x="2573" y="84"/>
                    <a:pt x="2068" y="246"/>
                  </a:cubicBezTo>
                  <a:lnTo>
                    <a:pt x="2068" y="246"/>
                  </a:lnTo>
                  <a:cubicBezTo>
                    <a:pt x="2124" y="232"/>
                    <a:pt x="2174" y="223"/>
                    <a:pt x="2251" y="208"/>
                  </a:cubicBezTo>
                  <a:cubicBezTo>
                    <a:pt x="2497" y="137"/>
                    <a:pt x="2779" y="137"/>
                    <a:pt x="2779" y="137"/>
                  </a:cubicBezTo>
                  <a:cubicBezTo>
                    <a:pt x="3095" y="67"/>
                    <a:pt x="3166" y="67"/>
                    <a:pt x="3306" y="67"/>
                  </a:cubicBezTo>
                  <a:lnTo>
                    <a:pt x="4150" y="67"/>
                  </a:lnTo>
                  <a:cubicBezTo>
                    <a:pt x="4185" y="67"/>
                    <a:pt x="4326" y="67"/>
                    <a:pt x="4537" y="137"/>
                  </a:cubicBezTo>
                  <a:cubicBezTo>
                    <a:pt x="4713" y="172"/>
                    <a:pt x="4959" y="208"/>
                    <a:pt x="5205" y="243"/>
                  </a:cubicBezTo>
                  <a:cubicBezTo>
                    <a:pt x="5311" y="313"/>
                    <a:pt x="5557" y="348"/>
                    <a:pt x="5663" y="419"/>
                  </a:cubicBezTo>
                  <a:cubicBezTo>
                    <a:pt x="5803" y="489"/>
                    <a:pt x="5838" y="524"/>
                    <a:pt x="6014" y="594"/>
                  </a:cubicBezTo>
                  <a:cubicBezTo>
                    <a:pt x="6044" y="594"/>
                    <a:pt x="6067" y="607"/>
                    <a:pt x="6086" y="621"/>
                  </a:cubicBezTo>
                  <a:lnTo>
                    <a:pt x="6086" y="621"/>
                  </a:lnTo>
                  <a:cubicBezTo>
                    <a:pt x="6053" y="595"/>
                    <a:pt x="6019" y="572"/>
                    <a:pt x="5979" y="559"/>
                  </a:cubicBezTo>
                  <a:lnTo>
                    <a:pt x="5944" y="524"/>
                  </a:lnTo>
                  <a:cubicBezTo>
                    <a:pt x="5557" y="313"/>
                    <a:pt x="5030" y="172"/>
                    <a:pt x="4537" y="67"/>
                  </a:cubicBezTo>
                  <a:cubicBezTo>
                    <a:pt x="4261" y="22"/>
                    <a:pt x="3976" y="0"/>
                    <a:pt x="3690" y="0"/>
                  </a:cubicBezTo>
                  <a:close/>
                  <a:moveTo>
                    <a:pt x="6086" y="621"/>
                  </a:moveTo>
                  <a:lnTo>
                    <a:pt x="6086" y="621"/>
                  </a:lnTo>
                  <a:cubicBezTo>
                    <a:pt x="6092" y="625"/>
                    <a:pt x="6097" y="629"/>
                    <a:pt x="6103" y="634"/>
                  </a:cubicBezTo>
                  <a:lnTo>
                    <a:pt x="6103" y="634"/>
                  </a:lnTo>
                  <a:cubicBezTo>
                    <a:pt x="6098" y="629"/>
                    <a:pt x="6092" y="625"/>
                    <a:pt x="6086" y="621"/>
                  </a:cubicBezTo>
                  <a:close/>
                  <a:moveTo>
                    <a:pt x="6103" y="634"/>
                  </a:moveTo>
                  <a:cubicBezTo>
                    <a:pt x="6112" y="641"/>
                    <a:pt x="6120" y="648"/>
                    <a:pt x="6128" y="654"/>
                  </a:cubicBezTo>
                  <a:lnTo>
                    <a:pt x="6128" y="654"/>
                  </a:lnTo>
                  <a:cubicBezTo>
                    <a:pt x="6120" y="647"/>
                    <a:pt x="6111" y="640"/>
                    <a:pt x="6103" y="634"/>
                  </a:cubicBezTo>
                  <a:close/>
                  <a:moveTo>
                    <a:pt x="2068" y="246"/>
                  </a:moveTo>
                  <a:lnTo>
                    <a:pt x="2068" y="246"/>
                  </a:lnTo>
                  <a:cubicBezTo>
                    <a:pt x="1997" y="263"/>
                    <a:pt x="1917" y="289"/>
                    <a:pt x="1759" y="348"/>
                  </a:cubicBezTo>
                  <a:cubicBezTo>
                    <a:pt x="1759" y="348"/>
                    <a:pt x="1583" y="383"/>
                    <a:pt x="1337" y="524"/>
                  </a:cubicBezTo>
                  <a:cubicBezTo>
                    <a:pt x="1337" y="559"/>
                    <a:pt x="1266" y="559"/>
                    <a:pt x="1266" y="559"/>
                  </a:cubicBezTo>
                  <a:cubicBezTo>
                    <a:pt x="1161" y="594"/>
                    <a:pt x="1055" y="700"/>
                    <a:pt x="985" y="735"/>
                  </a:cubicBezTo>
                  <a:lnTo>
                    <a:pt x="915" y="735"/>
                  </a:lnTo>
                  <a:lnTo>
                    <a:pt x="880" y="770"/>
                  </a:lnTo>
                  <a:cubicBezTo>
                    <a:pt x="669" y="946"/>
                    <a:pt x="493" y="1122"/>
                    <a:pt x="422" y="1263"/>
                  </a:cubicBezTo>
                  <a:cubicBezTo>
                    <a:pt x="422" y="1298"/>
                    <a:pt x="352" y="1368"/>
                    <a:pt x="317" y="1403"/>
                  </a:cubicBezTo>
                  <a:cubicBezTo>
                    <a:pt x="247" y="1544"/>
                    <a:pt x="141" y="1720"/>
                    <a:pt x="106" y="1931"/>
                  </a:cubicBezTo>
                  <a:cubicBezTo>
                    <a:pt x="71" y="2107"/>
                    <a:pt x="71" y="2318"/>
                    <a:pt x="0" y="2634"/>
                  </a:cubicBezTo>
                  <a:cubicBezTo>
                    <a:pt x="141" y="3056"/>
                    <a:pt x="458" y="3408"/>
                    <a:pt x="880" y="3725"/>
                  </a:cubicBezTo>
                  <a:cubicBezTo>
                    <a:pt x="1231" y="3936"/>
                    <a:pt x="1583" y="4076"/>
                    <a:pt x="1583" y="4076"/>
                  </a:cubicBezTo>
                  <a:cubicBezTo>
                    <a:pt x="1970" y="4217"/>
                    <a:pt x="2146" y="4252"/>
                    <a:pt x="2603" y="4358"/>
                  </a:cubicBezTo>
                  <a:cubicBezTo>
                    <a:pt x="2814" y="4393"/>
                    <a:pt x="3201" y="4428"/>
                    <a:pt x="3447" y="4428"/>
                  </a:cubicBezTo>
                  <a:lnTo>
                    <a:pt x="3974" y="4428"/>
                  </a:lnTo>
                  <a:cubicBezTo>
                    <a:pt x="4221" y="4428"/>
                    <a:pt x="4432" y="4393"/>
                    <a:pt x="4537" y="4393"/>
                  </a:cubicBezTo>
                  <a:cubicBezTo>
                    <a:pt x="4678" y="4393"/>
                    <a:pt x="4783" y="4358"/>
                    <a:pt x="5030" y="4287"/>
                  </a:cubicBezTo>
                  <a:cubicBezTo>
                    <a:pt x="5205" y="4252"/>
                    <a:pt x="5241" y="4252"/>
                    <a:pt x="5487" y="4182"/>
                  </a:cubicBezTo>
                  <a:cubicBezTo>
                    <a:pt x="5768" y="4111"/>
                    <a:pt x="6014" y="3936"/>
                    <a:pt x="6190" y="3865"/>
                  </a:cubicBezTo>
                  <a:cubicBezTo>
                    <a:pt x="6471" y="3689"/>
                    <a:pt x="6788" y="3478"/>
                    <a:pt x="7034" y="3127"/>
                  </a:cubicBezTo>
                  <a:cubicBezTo>
                    <a:pt x="7069" y="3056"/>
                    <a:pt x="7210" y="2951"/>
                    <a:pt x="7245" y="2705"/>
                  </a:cubicBezTo>
                  <a:cubicBezTo>
                    <a:pt x="7351" y="2494"/>
                    <a:pt x="7351" y="2318"/>
                    <a:pt x="7351" y="2283"/>
                  </a:cubicBezTo>
                  <a:cubicBezTo>
                    <a:pt x="7351" y="2177"/>
                    <a:pt x="7351" y="2001"/>
                    <a:pt x="7316" y="1896"/>
                  </a:cubicBezTo>
                  <a:cubicBezTo>
                    <a:pt x="7245" y="1825"/>
                    <a:pt x="7245" y="1720"/>
                    <a:pt x="7210" y="1650"/>
                  </a:cubicBezTo>
                  <a:cubicBezTo>
                    <a:pt x="7175" y="1579"/>
                    <a:pt x="7140" y="1474"/>
                    <a:pt x="7069" y="1439"/>
                  </a:cubicBezTo>
                  <a:lnTo>
                    <a:pt x="7034" y="1403"/>
                  </a:lnTo>
                  <a:cubicBezTo>
                    <a:pt x="6964" y="1228"/>
                    <a:pt x="6788" y="1052"/>
                    <a:pt x="6471" y="841"/>
                  </a:cubicBezTo>
                  <a:cubicBezTo>
                    <a:pt x="6436" y="841"/>
                    <a:pt x="6436" y="770"/>
                    <a:pt x="6366" y="770"/>
                  </a:cubicBezTo>
                  <a:cubicBezTo>
                    <a:pt x="6296" y="735"/>
                    <a:pt x="6260" y="700"/>
                    <a:pt x="6155" y="665"/>
                  </a:cubicBezTo>
                  <a:cubicBezTo>
                    <a:pt x="6146" y="665"/>
                    <a:pt x="6137" y="660"/>
                    <a:pt x="6128" y="654"/>
                  </a:cubicBezTo>
                  <a:lnTo>
                    <a:pt x="6128" y="654"/>
                  </a:lnTo>
                  <a:cubicBezTo>
                    <a:pt x="6169" y="687"/>
                    <a:pt x="6211" y="719"/>
                    <a:pt x="6260" y="735"/>
                  </a:cubicBezTo>
                  <a:cubicBezTo>
                    <a:pt x="6296" y="735"/>
                    <a:pt x="6296" y="770"/>
                    <a:pt x="6331" y="770"/>
                  </a:cubicBezTo>
                  <a:cubicBezTo>
                    <a:pt x="6823" y="1122"/>
                    <a:pt x="7034" y="1579"/>
                    <a:pt x="7034" y="1966"/>
                  </a:cubicBezTo>
                  <a:cubicBezTo>
                    <a:pt x="7034" y="2107"/>
                    <a:pt x="6999" y="2247"/>
                    <a:pt x="6964" y="2353"/>
                  </a:cubicBezTo>
                  <a:cubicBezTo>
                    <a:pt x="6964" y="2458"/>
                    <a:pt x="6964" y="2494"/>
                    <a:pt x="6893" y="2529"/>
                  </a:cubicBezTo>
                  <a:cubicBezTo>
                    <a:pt x="6893" y="2564"/>
                    <a:pt x="6858" y="2669"/>
                    <a:pt x="6823" y="2705"/>
                  </a:cubicBezTo>
                  <a:cubicBezTo>
                    <a:pt x="6823" y="2775"/>
                    <a:pt x="6788" y="2810"/>
                    <a:pt x="6718" y="2845"/>
                  </a:cubicBezTo>
                  <a:lnTo>
                    <a:pt x="6647" y="2916"/>
                  </a:lnTo>
                  <a:lnTo>
                    <a:pt x="6612" y="2986"/>
                  </a:lnTo>
                  <a:lnTo>
                    <a:pt x="6577" y="3021"/>
                  </a:lnTo>
                  <a:lnTo>
                    <a:pt x="6436" y="3162"/>
                  </a:lnTo>
                  <a:cubicBezTo>
                    <a:pt x="6331" y="3232"/>
                    <a:pt x="6260" y="3303"/>
                    <a:pt x="6120" y="3373"/>
                  </a:cubicBezTo>
                  <a:cubicBezTo>
                    <a:pt x="5698" y="3654"/>
                    <a:pt x="5170" y="3830"/>
                    <a:pt x="4572" y="3900"/>
                  </a:cubicBezTo>
                  <a:cubicBezTo>
                    <a:pt x="4296" y="3945"/>
                    <a:pt x="4009" y="3967"/>
                    <a:pt x="3719" y="3967"/>
                  </a:cubicBezTo>
                  <a:cubicBezTo>
                    <a:pt x="2866" y="3967"/>
                    <a:pt x="1993" y="3776"/>
                    <a:pt x="1337" y="3408"/>
                  </a:cubicBezTo>
                  <a:cubicBezTo>
                    <a:pt x="1161" y="3338"/>
                    <a:pt x="1020" y="3232"/>
                    <a:pt x="880" y="3127"/>
                  </a:cubicBezTo>
                  <a:lnTo>
                    <a:pt x="809" y="3021"/>
                  </a:lnTo>
                  <a:cubicBezTo>
                    <a:pt x="458" y="2669"/>
                    <a:pt x="317" y="2318"/>
                    <a:pt x="211" y="2001"/>
                  </a:cubicBezTo>
                  <a:cubicBezTo>
                    <a:pt x="211" y="1579"/>
                    <a:pt x="493" y="1192"/>
                    <a:pt x="915" y="841"/>
                  </a:cubicBezTo>
                  <a:cubicBezTo>
                    <a:pt x="985" y="841"/>
                    <a:pt x="985" y="770"/>
                    <a:pt x="1020" y="770"/>
                  </a:cubicBezTo>
                  <a:cubicBezTo>
                    <a:pt x="1055" y="735"/>
                    <a:pt x="1091" y="700"/>
                    <a:pt x="1196" y="665"/>
                  </a:cubicBezTo>
                  <a:cubicBezTo>
                    <a:pt x="1231" y="594"/>
                    <a:pt x="1266" y="594"/>
                    <a:pt x="1337" y="559"/>
                  </a:cubicBezTo>
                  <a:cubicBezTo>
                    <a:pt x="1560" y="434"/>
                    <a:pt x="1807" y="329"/>
                    <a:pt x="2068" y="246"/>
                  </a:cubicBezTo>
                  <a:close/>
                </a:path>
              </a:pathLst>
            </a:custGeom>
            <a:solidFill>
              <a:srgbClr val="FAB3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3694219" y="3786211"/>
              <a:ext cx="209680" cy="136434"/>
            </a:xfrm>
            <a:custGeom>
              <a:avLst/>
              <a:gdLst/>
              <a:ahLst/>
              <a:cxnLst/>
              <a:rect l="l" t="t" r="r" b="b"/>
              <a:pathLst>
                <a:path w="6859" h="4463" extrusionOk="0">
                  <a:moveTo>
                    <a:pt x="6858" y="0"/>
                  </a:moveTo>
                  <a:cubicBezTo>
                    <a:pt x="6858" y="387"/>
                    <a:pt x="6647" y="844"/>
                    <a:pt x="6155" y="1196"/>
                  </a:cubicBezTo>
                  <a:cubicBezTo>
                    <a:pt x="6155" y="1196"/>
                    <a:pt x="6120" y="1231"/>
                    <a:pt x="6084" y="1231"/>
                  </a:cubicBezTo>
                  <a:cubicBezTo>
                    <a:pt x="6014" y="1266"/>
                    <a:pt x="5944" y="1301"/>
                    <a:pt x="5838" y="1372"/>
                  </a:cubicBezTo>
                  <a:cubicBezTo>
                    <a:pt x="5451" y="1618"/>
                    <a:pt x="4924" y="1759"/>
                    <a:pt x="4396" y="1899"/>
                  </a:cubicBezTo>
                  <a:cubicBezTo>
                    <a:pt x="4081" y="1958"/>
                    <a:pt x="3753" y="1987"/>
                    <a:pt x="3423" y="1987"/>
                  </a:cubicBezTo>
                  <a:cubicBezTo>
                    <a:pt x="2573" y="1987"/>
                    <a:pt x="1714" y="1797"/>
                    <a:pt x="1055" y="1442"/>
                  </a:cubicBezTo>
                  <a:cubicBezTo>
                    <a:pt x="985" y="1407"/>
                    <a:pt x="879" y="1301"/>
                    <a:pt x="809" y="1266"/>
                  </a:cubicBezTo>
                  <a:cubicBezTo>
                    <a:pt x="739" y="1266"/>
                    <a:pt x="739" y="1231"/>
                    <a:pt x="704" y="1231"/>
                  </a:cubicBezTo>
                  <a:cubicBezTo>
                    <a:pt x="282" y="879"/>
                    <a:pt x="0" y="492"/>
                    <a:pt x="0" y="35"/>
                  </a:cubicBezTo>
                  <a:lnTo>
                    <a:pt x="0" y="668"/>
                  </a:lnTo>
                  <a:lnTo>
                    <a:pt x="0" y="1899"/>
                  </a:lnTo>
                  <a:cubicBezTo>
                    <a:pt x="141" y="2110"/>
                    <a:pt x="141" y="2321"/>
                    <a:pt x="141" y="2497"/>
                  </a:cubicBezTo>
                  <a:cubicBezTo>
                    <a:pt x="141" y="2849"/>
                    <a:pt x="317" y="3200"/>
                    <a:pt x="633" y="3517"/>
                  </a:cubicBezTo>
                  <a:lnTo>
                    <a:pt x="704" y="3587"/>
                  </a:lnTo>
                  <a:cubicBezTo>
                    <a:pt x="844" y="3728"/>
                    <a:pt x="985" y="3834"/>
                    <a:pt x="1161" y="3904"/>
                  </a:cubicBezTo>
                  <a:cubicBezTo>
                    <a:pt x="1817" y="4272"/>
                    <a:pt x="2690" y="4463"/>
                    <a:pt x="3543" y="4463"/>
                  </a:cubicBezTo>
                  <a:cubicBezTo>
                    <a:pt x="3833" y="4463"/>
                    <a:pt x="4120" y="4441"/>
                    <a:pt x="4396" y="4396"/>
                  </a:cubicBezTo>
                  <a:cubicBezTo>
                    <a:pt x="4994" y="4291"/>
                    <a:pt x="5522" y="4115"/>
                    <a:pt x="5944" y="3869"/>
                  </a:cubicBezTo>
                  <a:cubicBezTo>
                    <a:pt x="6084" y="3763"/>
                    <a:pt x="6155" y="3728"/>
                    <a:pt x="6260" y="3658"/>
                  </a:cubicBezTo>
                  <a:lnTo>
                    <a:pt x="6401" y="3517"/>
                  </a:lnTo>
                  <a:lnTo>
                    <a:pt x="6436" y="3482"/>
                  </a:lnTo>
                  <a:lnTo>
                    <a:pt x="6471" y="3411"/>
                  </a:lnTo>
                  <a:lnTo>
                    <a:pt x="6542" y="3341"/>
                  </a:lnTo>
                  <a:cubicBezTo>
                    <a:pt x="6612" y="3306"/>
                    <a:pt x="6647" y="3236"/>
                    <a:pt x="6647" y="3200"/>
                  </a:cubicBezTo>
                  <a:cubicBezTo>
                    <a:pt x="6682" y="3165"/>
                    <a:pt x="6717" y="3060"/>
                    <a:pt x="6717" y="3025"/>
                  </a:cubicBezTo>
                  <a:cubicBezTo>
                    <a:pt x="6788" y="2989"/>
                    <a:pt x="6788" y="2954"/>
                    <a:pt x="6788" y="2849"/>
                  </a:cubicBezTo>
                  <a:cubicBezTo>
                    <a:pt x="6823" y="2708"/>
                    <a:pt x="6858" y="2603"/>
                    <a:pt x="6858" y="2462"/>
                  </a:cubicBezTo>
                  <a:lnTo>
                    <a:pt x="6858" y="1829"/>
                  </a:lnTo>
                  <a:lnTo>
                    <a:pt x="6858" y="598"/>
                  </a:lnTo>
                  <a:lnTo>
                    <a:pt x="6858" y="0"/>
                  </a:lnTo>
                  <a:close/>
                </a:path>
              </a:pathLst>
            </a:custGeom>
            <a:solidFill>
              <a:srgbClr val="F77F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3700669" y="3713088"/>
              <a:ext cx="229030" cy="130136"/>
            </a:xfrm>
            <a:custGeom>
              <a:avLst/>
              <a:gdLst/>
              <a:ahLst/>
              <a:cxnLst/>
              <a:rect l="l" t="t" r="r" b="b"/>
              <a:pathLst>
                <a:path w="7492" h="4257" extrusionOk="0">
                  <a:moveTo>
                    <a:pt x="3810" y="75"/>
                  </a:moveTo>
                  <a:cubicBezTo>
                    <a:pt x="4101" y="75"/>
                    <a:pt x="4393" y="97"/>
                    <a:pt x="4678" y="141"/>
                  </a:cubicBezTo>
                  <a:cubicBezTo>
                    <a:pt x="5170" y="212"/>
                    <a:pt x="5662" y="352"/>
                    <a:pt x="6049" y="563"/>
                  </a:cubicBezTo>
                  <a:lnTo>
                    <a:pt x="6120" y="634"/>
                  </a:lnTo>
                  <a:cubicBezTo>
                    <a:pt x="6225" y="704"/>
                    <a:pt x="6366" y="774"/>
                    <a:pt x="6471" y="845"/>
                  </a:cubicBezTo>
                  <a:cubicBezTo>
                    <a:pt x="7491" y="1583"/>
                    <a:pt x="7386" y="2709"/>
                    <a:pt x="6190" y="3412"/>
                  </a:cubicBezTo>
                  <a:cubicBezTo>
                    <a:pt x="6190" y="3447"/>
                    <a:pt x="6155" y="3447"/>
                    <a:pt x="6155" y="3447"/>
                  </a:cubicBezTo>
                  <a:cubicBezTo>
                    <a:pt x="6120" y="3447"/>
                    <a:pt x="6120" y="3482"/>
                    <a:pt x="6084" y="3482"/>
                  </a:cubicBezTo>
                  <a:cubicBezTo>
                    <a:pt x="5662" y="3693"/>
                    <a:pt x="5205" y="3834"/>
                    <a:pt x="4678" y="3940"/>
                  </a:cubicBezTo>
                  <a:cubicBezTo>
                    <a:pt x="4370" y="3988"/>
                    <a:pt x="4054" y="4012"/>
                    <a:pt x="3740" y="4012"/>
                  </a:cubicBezTo>
                  <a:cubicBezTo>
                    <a:pt x="2905" y="4012"/>
                    <a:pt x="2081" y="3840"/>
                    <a:pt x="1442" y="3482"/>
                  </a:cubicBezTo>
                  <a:cubicBezTo>
                    <a:pt x="1407" y="3482"/>
                    <a:pt x="1407" y="3447"/>
                    <a:pt x="1372" y="3447"/>
                  </a:cubicBezTo>
                  <a:cubicBezTo>
                    <a:pt x="141" y="2744"/>
                    <a:pt x="0" y="1654"/>
                    <a:pt x="1055" y="880"/>
                  </a:cubicBezTo>
                  <a:cubicBezTo>
                    <a:pt x="1126" y="845"/>
                    <a:pt x="1231" y="774"/>
                    <a:pt x="1301" y="704"/>
                  </a:cubicBezTo>
                  <a:cubicBezTo>
                    <a:pt x="1372" y="669"/>
                    <a:pt x="1407" y="669"/>
                    <a:pt x="1442" y="634"/>
                  </a:cubicBezTo>
                  <a:cubicBezTo>
                    <a:pt x="2099" y="266"/>
                    <a:pt x="2951" y="75"/>
                    <a:pt x="3810" y="75"/>
                  </a:cubicBezTo>
                  <a:close/>
                  <a:moveTo>
                    <a:pt x="3376" y="1"/>
                  </a:moveTo>
                  <a:cubicBezTo>
                    <a:pt x="3271" y="1"/>
                    <a:pt x="3165" y="1"/>
                    <a:pt x="2849" y="36"/>
                  </a:cubicBezTo>
                  <a:cubicBezTo>
                    <a:pt x="2849" y="36"/>
                    <a:pt x="2603" y="36"/>
                    <a:pt x="2321" y="141"/>
                  </a:cubicBezTo>
                  <a:cubicBezTo>
                    <a:pt x="2145" y="176"/>
                    <a:pt x="2110" y="176"/>
                    <a:pt x="1864" y="282"/>
                  </a:cubicBezTo>
                  <a:cubicBezTo>
                    <a:pt x="1864" y="282"/>
                    <a:pt x="1688" y="317"/>
                    <a:pt x="1407" y="458"/>
                  </a:cubicBezTo>
                  <a:cubicBezTo>
                    <a:pt x="1407" y="493"/>
                    <a:pt x="1372" y="493"/>
                    <a:pt x="1372" y="493"/>
                  </a:cubicBezTo>
                  <a:cubicBezTo>
                    <a:pt x="1196" y="563"/>
                    <a:pt x="1090" y="669"/>
                    <a:pt x="1020" y="704"/>
                  </a:cubicBezTo>
                  <a:lnTo>
                    <a:pt x="985" y="739"/>
                  </a:lnTo>
                  <a:cubicBezTo>
                    <a:pt x="739" y="950"/>
                    <a:pt x="563" y="1091"/>
                    <a:pt x="493" y="1231"/>
                  </a:cubicBezTo>
                  <a:cubicBezTo>
                    <a:pt x="317" y="1407"/>
                    <a:pt x="211" y="1583"/>
                    <a:pt x="141" y="1935"/>
                  </a:cubicBezTo>
                  <a:cubicBezTo>
                    <a:pt x="106" y="2111"/>
                    <a:pt x="106" y="2392"/>
                    <a:pt x="141" y="2462"/>
                  </a:cubicBezTo>
                  <a:cubicBezTo>
                    <a:pt x="176" y="2603"/>
                    <a:pt x="282" y="2779"/>
                    <a:pt x="352" y="2920"/>
                  </a:cubicBezTo>
                  <a:cubicBezTo>
                    <a:pt x="528" y="3131"/>
                    <a:pt x="704" y="3342"/>
                    <a:pt x="985" y="3517"/>
                  </a:cubicBezTo>
                  <a:cubicBezTo>
                    <a:pt x="1020" y="3517"/>
                    <a:pt x="1020" y="3517"/>
                    <a:pt x="1055" y="3553"/>
                  </a:cubicBezTo>
                  <a:cubicBezTo>
                    <a:pt x="1372" y="3799"/>
                    <a:pt x="1723" y="3904"/>
                    <a:pt x="1723" y="3904"/>
                  </a:cubicBezTo>
                  <a:cubicBezTo>
                    <a:pt x="2075" y="4045"/>
                    <a:pt x="2286" y="4080"/>
                    <a:pt x="2743" y="4186"/>
                  </a:cubicBezTo>
                  <a:cubicBezTo>
                    <a:pt x="2954" y="4221"/>
                    <a:pt x="3341" y="4256"/>
                    <a:pt x="3552" y="4256"/>
                  </a:cubicBezTo>
                  <a:lnTo>
                    <a:pt x="4080" y="4256"/>
                  </a:lnTo>
                  <a:cubicBezTo>
                    <a:pt x="4361" y="4256"/>
                    <a:pt x="4572" y="4221"/>
                    <a:pt x="4607" y="4221"/>
                  </a:cubicBezTo>
                  <a:lnTo>
                    <a:pt x="4678" y="4221"/>
                  </a:lnTo>
                  <a:cubicBezTo>
                    <a:pt x="4748" y="4221"/>
                    <a:pt x="4924" y="4186"/>
                    <a:pt x="5100" y="4151"/>
                  </a:cubicBezTo>
                  <a:cubicBezTo>
                    <a:pt x="5276" y="4080"/>
                    <a:pt x="5311" y="4080"/>
                    <a:pt x="5592" y="4010"/>
                  </a:cubicBezTo>
                  <a:cubicBezTo>
                    <a:pt x="5803" y="3975"/>
                    <a:pt x="6120" y="3799"/>
                    <a:pt x="6295" y="3693"/>
                  </a:cubicBezTo>
                  <a:cubicBezTo>
                    <a:pt x="6331" y="3658"/>
                    <a:pt x="6366" y="3658"/>
                    <a:pt x="6436" y="3623"/>
                  </a:cubicBezTo>
                  <a:cubicBezTo>
                    <a:pt x="6471" y="3623"/>
                    <a:pt x="6471" y="3553"/>
                    <a:pt x="6506" y="3553"/>
                  </a:cubicBezTo>
                  <a:cubicBezTo>
                    <a:pt x="6647" y="3482"/>
                    <a:pt x="6717" y="3377"/>
                    <a:pt x="6788" y="3342"/>
                  </a:cubicBezTo>
                  <a:cubicBezTo>
                    <a:pt x="6964" y="3201"/>
                    <a:pt x="7034" y="3095"/>
                    <a:pt x="7140" y="2955"/>
                  </a:cubicBezTo>
                  <a:cubicBezTo>
                    <a:pt x="7175" y="2849"/>
                    <a:pt x="7210" y="2779"/>
                    <a:pt x="7245" y="2744"/>
                  </a:cubicBezTo>
                  <a:cubicBezTo>
                    <a:pt x="7315" y="2673"/>
                    <a:pt x="7351" y="2603"/>
                    <a:pt x="7351" y="2498"/>
                  </a:cubicBezTo>
                  <a:cubicBezTo>
                    <a:pt x="7351" y="2427"/>
                    <a:pt x="7386" y="2287"/>
                    <a:pt x="7386" y="2146"/>
                  </a:cubicBezTo>
                  <a:cubicBezTo>
                    <a:pt x="7386" y="1970"/>
                    <a:pt x="7386" y="1865"/>
                    <a:pt x="7351" y="1759"/>
                  </a:cubicBezTo>
                  <a:cubicBezTo>
                    <a:pt x="7315" y="1724"/>
                    <a:pt x="7315" y="1583"/>
                    <a:pt x="7245" y="1548"/>
                  </a:cubicBezTo>
                  <a:cubicBezTo>
                    <a:pt x="7245" y="1513"/>
                    <a:pt x="7175" y="1407"/>
                    <a:pt x="7140" y="1337"/>
                  </a:cubicBezTo>
                  <a:cubicBezTo>
                    <a:pt x="7034" y="1161"/>
                    <a:pt x="6858" y="985"/>
                    <a:pt x="6542" y="739"/>
                  </a:cubicBezTo>
                  <a:cubicBezTo>
                    <a:pt x="6471" y="704"/>
                    <a:pt x="6331" y="634"/>
                    <a:pt x="6260" y="563"/>
                  </a:cubicBezTo>
                  <a:cubicBezTo>
                    <a:pt x="6190" y="563"/>
                    <a:pt x="6155" y="528"/>
                    <a:pt x="6120" y="528"/>
                  </a:cubicBezTo>
                  <a:cubicBezTo>
                    <a:pt x="5944" y="458"/>
                    <a:pt x="5909" y="387"/>
                    <a:pt x="5768" y="352"/>
                  </a:cubicBezTo>
                  <a:cubicBezTo>
                    <a:pt x="5627" y="282"/>
                    <a:pt x="5416" y="212"/>
                    <a:pt x="5276" y="176"/>
                  </a:cubicBezTo>
                  <a:cubicBezTo>
                    <a:pt x="5065" y="141"/>
                    <a:pt x="4783" y="106"/>
                    <a:pt x="4607" y="36"/>
                  </a:cubicBezTo>
                  <a:cubicBezTo>
                    <a:pt x="4396" y="1"/>
                    <a:pt x="4256" y="1"/>
                    <a:pt x="4220" y="1"/>
                  </a:cubicBezTo>
                  <a:close/>
                </a:path>
              </a:pathLst>
            </a:custGeom>
            <a:solidFill>
              <a:srgbClr val="FAB3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3691009" y="3699117"/>
              <a:ext cx="208610" cy="134967"/>
            </a:xfrm>
            <a:custGeom>
              <a:avLst/>
              <a:gdLst/>
              <a:ahLst/>
              <a:cxnLst/>
              <a:rect l="l" t="t" r="r" b="b"/>
              <a:pathLst>
                <a:path w="6824" h="4415" extrusionOk="0">
                  <a:moveTo>
                    <a:pt x="1" y="0"/>
                  </a:moveTo>
                  <a:lnTo>
                    <a:pt x="1" y="2462"/>
                  </a:lnTo>
                  <a:cubicBezTo>
                    <a:pt x="1" y="2990"/>
                    <a:pt x="352" y="3447"/>
                    <a:pt x="1021" y="3869"/>
                  </a:cubicBezTo>
                  <a:cubicBezTo>
                    <a:pt x="1674" y="4230"/>
                    <a:pt x="2511" y="4414"/>
                    <a:pt x="3353" y="4414"/>
                  </a:cubicBezTo>
                  <a:cubicBezTo>
                    <a:pt x="4234" y="4414"/>
                    <a:pt x="5120" y="4212"/>
                    <a:pt x="5804" y="3799"/>
                  </a:cubicBezTo>
                  <a:cubicBezTo>
                    <a:pt x="6507" y="3447"/>
                    <a:pt x="6824" y="2990"/>
                    <a:pt x="6824" y="2462"/>
                  </a:cubicBezTo>
                  <a:cubicBezTo>
                    <a:pt x="6824" y="1618"/>
                    <a:pt x="6824" y="774"/>
                    <a:pt x="6753" y="0"/>
                  </a:cubicBezTo>
                  <a:cubicBezTo>
                    <a:pt x="6753" y="458"/>
                    <a:pt x="6472" y="985"/>
                    <a:pt x="5804" y="1337"/>
                  </a:cubicBezTo>
                  <a:cubicBezTo>
                    <a:pt x="5120" y="1750"/>
                    <a:pt x="4234" y="1953"/>
                    <a:pt x="3353" y="1953"/>
                  </a:cubicBezTo>
                  <a:cubicBezTo>
                    <a:pt x="2511" y="1953"/>
                    <a:pt x="1674" y="1768"/>
                    <a:pt x="1021" y="1407"/>
                  </a:cubicBezTo>
                  <a:cubicBezTo>
                    <a:pt x="317" y="985"/>
                    <a:pt x="1" y="528"/>
                    <a:pt x="1" y="0"/>
                  </a:cubicBezTo>
                  <a:close/>
                </a:path>
              </a:pathLst>
            </a:custGeom>
            <a:solidFill>
              <a:srgbClr val="F77F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3699599" y="3625933"/>
              <a:ext cx="221510" cy="135578"/>
            </a:xfrm>
            <a:custGeom>
              <a:avLst/>
              <a:gdLst/>
              <a:ahLst/>
              <a:cxnLst/>
              <a:rect l="l" t="t" r="r" b="b"/>
              <a:pathLst>
                <a:path w="7246" h="4435" extrusionOk="0">
                  <a:moveTo>
                    <a:pt x="3739" y="1"/>
                  </a:moveTo>
                  <a:cubicBezTo>
                    <a:pt x="3513" y="1"/>
                    <a:pt x="3289" y="14"/>
                    <a:pt x="3068" y="42"/>
                  </a:cubicBezTo>
                  <a:lnTo>
                    <a:pt x="3068" y="42"/>
                  </a:lnTo>
                  <a:cubicBezTo>
                    <a:pt x="3144" y="38"/>
                    <a:pt x="3203" y="38"/>
                    <a:pt x="3271" y="38"/>
                  </a:cubicBezTo>
                  <a:lnTo>
                    <a:pt x="4080" y="38"/>
                  </a:lnTo>
                  <a:cubicBezTo>
                    <a:pt x="4150" y="38"/>
                    <a:pt x="4326" y="38"/>
                    <a:pt x="4502" y="73"/>
                  </a:cubicBezTo>
                  <a:cubicBezTo>
                    <a:pt x="4678" y="144"/>
                    <a:pt x="4889" y="179"/>
                    <a:pt x="5135" y="214"/>
                  </a:cubicBezTo>
                  <a:cubicBezTo>
                    <a:pt x="5276" y="284"/>
                    <a:pt x="5487" y="319"/>
                    <a:pt x="5627" y="390"/>
                  </a:cubicBezTo>
                  <a:cubicBezTo>
                    <a:pt x="5768" y="425"/>
                    <a:pt x="5803" y="425"/>
                    <a:pt x="5909" y="530"/>
                  </a:cubicBezTo>
                  <a:cubicBezTo>
                    <a:pt x="5909" y="530"/>
                    <a:pt x="5944" y="530"/>
                    <a:pt x="5944" y="566"/>
                  </a:cubicBezTo>
                  <a:cubicBezTo>
                    <a:pt x="5979" y="636"/>
                    <a:pt x="6014" y="636"/>
                    <a:pt x="6085" y="671"/>
                  </a:cubicBezTo>
                  <a:cubicBezTo>
                    <a:pt x="6155" y="706"/>
                    <a:pt x="6190" y="741"/>
                    <a:pt x="6296" y="777"/>
                  </a:cubicBezTo>
                  <a:cubicBezTo>
                    <a:pt x="6331" y="777"/>
                    <a:pt x="6331" y="847"/>
                    <a:pt x="6366" y="847"/>
                  </a:cubicBezTo>
                  <a:cubicBezTo>
                    <a:pt x="6682" y="1058"/>
                    <a:pt x="6858" y="1234"/>
                    <a:pt x="6964" y="1410"/>
                  </a:cubicBezTo>
                  <a:lnTo>
                    <a:pt x="6998" y="1444"/>
                  </a:lnTo>
                  <a:lnTo>
                    <a:pt x="6998" y="1444"/>
                  </a:lnTo>
                  <a:cubicBezTo>
                    <a:pt x="6880" y="1218"/>
                    <a:pt x="6691" y="992"/>
                    <a:pt x="6436" y="777"/>
                  </a:cubicBezTo>
                  <a:cubicBezTo>
                    <a:pt x="6366" y="777"/>
                    <a:pt x="6366" y="741"/>
                    <a:pt x="6331" y="741"/>
                  </a:cubicBezTo>
                  <a:cubicBezTo>
                    <a:pt x="6260" y="706"/>
                    <a:pt x="6155" y="671"/>
                    <a:pt x="6085" y="566"/>
                  </a:cubicBezTo>
                  <a:lnTo>
                    <a:pt x="6014" y="530"/>
                  </a:lnTo>
                  <a:cubicBezTo>
                    <a:pt x="5979" y="530"/>
                    <a:pt x="5979" y="495"/>
                    <a:pt x="5944" y="495"/>
                  </a:cubicBezTo>
                  <a:cubicBezTo>
                    <a:pt x="5557" y="249"/>
                    <a:pt x="5100" y="144"/>
                    <a:pt x="4643" y="73"/>
                  </a:cubicBezTo>
                  <a:cubicBezTo>
                    <a:pt x="4344" y="25"/>
                    <a:pt x="4041" y="1"/>
                    <a:pt x="3739" y="1"/>
                  </a:cubicBezTo>
                  <a:close/>
                  <a:moveTo>
                    <a:pt x="3068" y="42"/>
                  </a:moveTo>
                  <a:cubicBezTo>
                    <a:pt x="2988" y="46"/>
                    <a:pt x="2889" y="55"/>
                    <a:pt x="2744" y="73"/>
                  </a:cubicBezTo>
                  <a:cubicBezTo>
                    <a:pt x="2744" y="73"/>
                    <a:pt x="2462" y="73"/>
                    <a:pt x="2216" y="179"/>
                  </a:cubicBezTo>
                  <a:cubicBezTo>
                    <a:pt x="2040" y="214"/>
                    <a:pt x="1970" y="214"/>
                    <a:pt x="1724" y="319"/>
                  </a:cubicBezTo>
                  <a:cubicBezTo>
                    <a:pt x="1724" y="319"/>
                    <a:pt x="1548" y="355"/>
                    <a:pt x="1266" y="495"/>
                  </a:cubicBezTo>
                  <a:cubicBezTo>
                    <a:pt x="1266" y="495"/>
                    <a:pt x="1266" y="530"/>
                    <a:pt x="1231" y="530"/>
                  </a:cubicBezTo>
                  <a:cubicBezTo>
                    <a:pt x="1126" y="566"/>
                    <a:pt x="1020" y="671"/>
                    <a:pt x="915" y="706"/>
                  </a:cubicBezTo>
                  <a:cubicBezTo>
                    <a:pt x="915" y="741"/>
                    <a:pt x="880" y="741"/>
                    <a:pt x="880" y="741"/>
                  </a:cubicBezTo>
                  <a:lnTo>
                    <a:pt x="844" y="777"/>
                  </a:lnTo>
                  <a:cubicBezTo>
                    <a:pt x="633" y="988"/>
                    <a:pt x="458" y="1163"/>
                    <a:pt x="352" y="1269"/>
                  </a:cubicBezTo>
                  <a:cubicBezTo>
                    <a:pt x="352" y="1339"/>
                    <a:pt x="317" y="1374"/>
                    <a:pt x="282" y="1410"/>
                  </a:cubicBezTo>
                  <a:cubicBezTo>
                    <a:pt x="176" y="1550"/>
                    <a:pt x="106" y="1726"/>
                    <a:pt x="71" y="1937"/>
                  </a:cubicBezTo>
                  <a:cubicBezTo>
                    <a:pt x="71" y="2078"/>
                    <a:pt x="0" y="2324"/>
                    <a:pt x="0" y="2641"/>
                  </a:cubicBezTo>
                  <a:cubicBezTo>
                    <a:pt x="106" y="3027"/>
                    <a:pt x="352" y="3379"/>
                    <a:pt x="809" y="3696"/>
                  </a:cubicBezTo>
                  <a:cubicBezTo>
                    <a:pt x="844" y="3696"/>
                    <a:pt x="844" y="3696"/>
                    <a:pt x="880" y="3731"/>
                  </a:cubicBezTo>
                  <a:cubicBezTo>
                    <a:pt x="1196" y="3942"/>
                    <a:pt x="1548" y="4082"/>
                    <a:pt x="1548" y="4082"/>
                  </a:cubicBezTo>
                  <a:cubicBezTo>
                    <a:pt x="1899" y="4223"/>
                    <a:pt x="2110" y="4258"/>
                    <a:pt x="2568" y="4364"/>
                  </a:cubicBezTo>
                  <a:cubicBezTo>
                    <a:pt x="2779" y="4399"/>
                    <a:pt x="3166" y="4434"/>
                    <a:pt x="3377" y="4434"/>
                  </a:cubicBezTo>
                  <a:lnTo>
                    <a:pt x="3904" y="4434"/>
                  </a:lnTo>
                  <a:cubicBezTo>
                    <a:pt x="4185" y="4434"/>
                    <a:pt x="4396" y="4399"/>
                    <a:pt x="4432" y="4399"/>
                  </a:cubicBezTo>
                  <a:lnTo>
                    <a:pt x="4537" y="4399"/>
                  </a:lnTo>
                  <a:cubicBezTo>
                    <a:pt x="4678" y="4399"/>
                    <a:pt x="4783" y="4364"/>
                    <a:pt x="4959" y="4294"/>
                  </a:cubicBezTo>
                  <a:cubicBezTo>
                    <a:pt x="5135" y="4258"/>
                    <a:pt x="5205" y="4258"/>
                    <a:pt x="5452" y="4188"/>
                  </a:cubicBezTo>
                  <a:cubicBezTo>
                    <a:pt x="5663" y="4153"/>
                    <a:pt x="5979" y="3942"/>
                    <a:pt x="6155" y="3871"/>
                  </a:cubicBezTo>
                  <a:cubicBezTo>
                    <a:pt x="6190" y="3836"/>
                    <a:pt x="6260" y="3836"/>
                    <a:pt x="6296" y="3801"/>
                  </a:cubicBezTo>
                  <a:cubicBezTo>
                    <a:pt x="6331" y="3801"/>
                    <a:pt x="6331" y="3731"/>
                    <a:pt x="6366" y="3731"/>
                  </a:cubicBezTo>
                  <a:cubicBezTo>
                    <a:pt x="6507" y="3660"/>
                    <a:pt x="6612" y="3555"/>
                    <a:pt x="6647" y="3520"/>
                  </a:cubicBezTo>
                  <a:cubicBezTo>
                    <a:pt x="6823" y="3379"/>
                    <a:pt x="6893" y="3274"/>
                    <a:pt x="6999" y="3133"/>
                  </a:cubicBezTo>
                  <a:cubicBezTo>
                    <a:pt x="7034" y="3027"/>
                    <a:pt x="7069" y="2957"/>
                    <a:pt x="7140" y="2922"/>
                  </a:cubicBezTo>
                  <a:cubicBezTo>
                    <a:pt x="7175" y="2852"/>
                    <a:pt x="7210" y="2781"/>
                    <a:pt x="7210" y="2676"/>
                  </a:cubicBezTo>
                  <a:cubicBezTo>
                    <a:pt x="7210" y="2605"/>
                    <a:pt x="7245" y="2430"/>
                    <a:pt x="7245" y="2289"/>
                  </a:cubicBezTo>
                  <a:cubicBezTo>
                    <a:pt x="7245" y="2113"/>
                    <a:pt x="7245" y="1972"/>
                    <a:pt x="7210" y="1902"/>
                  </a:cubicBezTo>
                  <a:cubicBezTo>
                    <a:pt x="7175" y="1867"/>
                    <a:pt x="7175" y="1726"/>
                    <a:pt x="7140" y="1691"/>
                  </a:cubicBezTo>
                  <a:cubicBezTo>
                    <a:pt x="7069" y="1585"/>
                    <a:pt x="7034" y="1515"/>
                    <a:pt x="6999" y="1445"/>
                  </a:cubicBezTo>
                  <a:lnTo>
                    <a:pt x="6998" y="1444"/>
                  </a:lnTo>
                  <a:lnTo>
                    <a:pt x="6998" y="1444"/>
                  </a:lnTo>
                  <a:cubicBezTo>
                    <a:pt x="7091" y="1623"/>
                    <a:pt x="7140" y="1801"/>
                    <a:pt x="7140" y="1972"/>
                  </a:cubicBezTo>
                  <a:cubicBezTo>
                    <a:pt x="7140" y="2465"/>
                    <a:pt x="6823" y="2957"/>
                    <a:pt x="6155" y="3344"/>
                  </a:cubicBezTo>
                  <a:cubicBezTo>
                    <a:pt x="6155" y="3379"/>
                    <a:pt x="6120" y="3379"/>
                    <a:pt x="6120" y="3379"/>
                  </a:cubicBezTo>
                  <a:cubicBezTo>
                    <a:pt x="6085" y="3379"/>
                    <a:pt x="6085" y="3449"/>
                    <a:pt x="6014" y="3449"/>
                  </a:cubicBezTo>
                  <a:cubicBezTo>
                    <a:pt x="5627" y="3660"/>
                    <a:pt x="5135" y="3801"/>
                    <a:pt x="4643" y="3871"/>
                  </a:cubicBezTo>
                  <a:cubicBezTo>
                    <a:pt x="4330" y="3920"/>
                    <a:pt x="4009" y="3945"/>
                    <a:pt x="3690" y="3945"/>
                  </a:cubicBezTo>
                  <a:cubicBezTo>
                    <a:pt x="2861" y="3945"/>
                    <a:pt x="2042" y="3780"/>
                    <a:pt x="1407" y="3449"/>
                  </a:cubicBezTo>
                  <a:cubicBezTo>
                    <a:pt x="1372" y="3449"/>
                    <a:pt x="1372" y="3379"/>
                    <a:pt x="1337" y="3379"/>
                  </a:cubicBezTo>
                  <a:cubicBezTo>
                    <a:pt x="1161" y="3309"/>
                    <a:pt x="1020" y="3168"/>
                    <a:pt x="880" y="3098"/>
                  </a:cubicBezTo>
                  <a:lnTo>
                    <a:pt x="809" y="2992"/>
                  </a:lnTo>
                  <a:cubicBezTo>
                    <a:pt x="458" y="2676"/>
                    <a:pt x="282" y="2324"/>
                    <a:pt x="317" y="2043"/>
                  </a:cubicBezTo>
                  <a:cubicBezTo>
                    <a:pt x="317" y="1585"/>
                    <a:pt x="598" y="1199"/>
                    <a:pt x="1020" y="847"/>
                  </a:cubicBezTo>
                  <a:cubicBezTo>
                    <a:pt x="1055" y="847"/>
                    <a:pt x="1055" y="777"/>
                    <a:pt x="1126" y="777"/>
                  </a:cubicBezTo>
                  <a:cubicBezTo>
                    <a:pt x="1161" y="741"/>
                    <a:pt x="1196" y="706"/>
                    <a:pt x="1302" y="671"/>
                  </a:cubicBezTo>
                  <a:cubicBezTo>
                    <a:pt x="1337" y="636"/>
                    <a:pt x="1372" y="636"/>
                    <a:pt x="1407" y="566"/>
                  </a:cubicBezTo>
                  <a:cubicBezTo>
                    <a:pt x="1477" y="566"/>
                    <a:pt x="1477" y="530"/>
                    <a:pt x="1513" y="530"/>
                  </a:cubicBezTo>
                  <a:cubicBezTo>
                    <a:pt x="1971" y="274"/>
                    <a:pt x="2506" y="112"/>
                    <a:pt x="3068" y="42"/>
                  </a:cubicBezTo>
                  <a:close/>
                </a:path>
              </a:pathLst>
            </a:custGeom>
            <a:solidFill>
              <a:srgbClr val="FAB3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3691009" y="3610953"/>
              <a:ext cx="207540" cy="135578"/>
            </a:xfrm>
            <a:custGeom>
              <a:avLst/>
              <a:gdLst/>
              <a:ahLst/>
              <a:cxnLst/>
              <a:rect l="l" t="t" r="r" b="b"/>
              <a:pathLst>
                <a:path w="6789" h="4435" extrusionOk="0">
                  <a:moveTo>
                    <a:pt x="6788" y="0"/>
                  </a:moveTo>
                  <a:cubicBezTo>
                    <a:pt x="6788" y="387"/>
                    <a:pt x="6577" y="845"/>
                    <a:pt x="6155" y="1196"/>
                  </a:cubicBezTo>
                  <a:cubicBezTo>
                    <a:pt x="6085" y="1196"/>
                    <a:pt x="6085" y="1231"/>
                    <a:pt x="6050" y="1231"/>
                  </a:cubicBezTo>
                  <a:cubicBezTo>
                    <a:pt x="6015" y="1302"/>
                    <a:pt x="5909" y="1337"/>
                    <a:pt x="5839" y="1372"/>
                  </a:cubicBezTo>
                  <a:cubicBezTo>
                    <a:pt x="5452" y="1653"/>
                    <a:pt x="4924" y="1759"/>
                    <a:pt x="4397" y="1900"/>
                  </a:cubicBezTo>
                  <a:cubicBezTo>
                    <a:pt x="4068" y="1959"/>
                    <a:pt x="3730" y="1988"/>
                    <a:pt x="3394" y="1988"/>
                  </a:cubicBezTo>
                  <a:cubicBezTo>
                    <a:pt x="2546" y="1988"/>
                    <a:pt x="1711" y="1805"/>
                    <a:pt x="1056" y="1478"/>
                  </a:cubicBezTo>
                  <a:cubicBezTo>
                    <a:pt x="950" y="1407"/>
                    <a:pt x="880" y="1337"/>
                    <a:pt x="774" y="1302"/>
                  </a:cubicBezTo>
                  <a:cubicBezTo>
                    <a:pt x="739" y="1302"/>
                    <a:pt x="739" y="1231"/>
                    <a:pt x="704" y="1231"/>
                  </a:cubicBezTo>
                  <a:cubicBezTo>
                    <a:pt x="247" y="880"/>
                    <a:pt x="1" y="493"/>
                    <a:pt x="1" y="71"/>
                  </a:cubicBezTo>
                  <a:lnTo>
                    <a:pt x="1" y="704"/>
                  </a:lnTo>
                  <a:lnTo>
                    <a:pt x="1" y="1935"/>
                  </a:lnTo>
                  <a:cubicBezTo>
                    <a:pt x="36" y="2075"/>
                    <a:pt x="1" y="2251"/>
                    <a:pt x="1" y="2462"/>
                  </a:cubicBezTo>
                  <a:cubicBezTo>
                    <a:pt x="1" y="2814"/>
                    <a:pt x="177" y="3166"/>
                    <a:pt x="493" y="3482"/>
                  </a:cubicBezTo>
                  <a:lnTo>
                    <a:pt x="563" y="3588"/>
                  </a:lnTo>
                  <a:cubicBezTo>
                    <a:pt x="704" y="3658"/>
                    <a:pt x="845" y="3799"/>
                    <a:pt x="1021" y="3869"/>
                  </a:cubicBezTo>
                  <a:cubicBezTo>
                    <a:pt x="1056" y="3869"/>
                    <a:pt x="1056" y="3939"/>
                    <a:pt x="1091" y="3939"/>
                  </a:cubicBezTo>
                  <a:cubicBezTo>
                    <a:pt x="1726" y="4270"/>
                    <a:pt x="2544" y="4435"/>
                    <a:pt x="3361" y="4435"/>
                  </a:cubicBezTo>
                  <a:cubicBezTo>
                    <a:pt x="3675" y="4435"/>
                    <a:pt x="3988" y="4410"/>
                    <a:pt x="4291" y="4361"/>
                  </a:cubicBezTo>
                  <a:cubicBezTo>
                    <a:pt x="4819" y="4291"/>
                    <a:pt x="5311" y="4150"/>
                    <a:pt x="5698" y="3939"/>
                  </a:cubicBezTo>
                  <a:cubicBezTo>
                    <a:pt x="5733" y="3939"/>
                    <a:pt x="5733" y="3869"/>
                    <a:pt x="5804" y="3869"/>
                  </a:cubicBezTo>
                  <a:cubicBezTo>
                    <a:pt x="5804" y="3869"/>
                    <a:pt x="5839" y="3869"/>
                    <a:pt x="5839" y="3834"/>
                  </a:cubicBezTo>
                  <a:cubicBezTo>
                    <a:pt x="6507" y="3447"/>
                    <a:pt x="6788" y="2955"/>
                    <a:pt x="6788" y="2462"/>
                  </a:cubicBezTo>
                  <a:lnTo>
                    <a:pt x="6788" y="1864"/>
                  </a:lnTo>
                  <a:lnTo>
                    <a:pt x="6788" y="634"/>
                  </a:lnTo>
                  <a:lnTo>
                    <a:pt x="6788" y="0"/>
                  </a:lnTo>
                  <a:close/>
                </a:path>
              </a:pathLst>
            </a:custGeom>
            <a:solidFill>
              <a:srgbClr val="F77F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3694219" y="3548713"/>
              <a:ext cx="212889" cy="111764"/>
            </a:xfrm>
            <a:custGeom>
              <a:avLst/>
              <a:gdLst/>
              <a:ahLst/>
              <a:cxnLst/>
              <a:rect l="l" t="t" r="r" b="b"/>
              <a:pathLst>
                <a:path w="6964" h="3656" extrusionOk="0">
                  <a:moveTo>
                    <a:pt x="3540" y="0"/>
                  </a:moveTo>
                  <a:cubicBezTo>
                    <a:pt x="2697" y="0"/>
                    <a:pt x="1851" y="195"/>
                    <a:pt x="1231" y="559"/>
                  </a:cubicBezTo>
                  <a:cubicBezTo>
                    <a:pt x="0" y="1263"/>
                    <a:pt x="71" y="2459"/>
                    <a:pt x="1301" y="3162"/>
                  </a:cubicBezTo>
                  <a:cubicBezTo>
                    <a:pt x="1886" y="3496"/>
                    <a:pt x="2646" y="3656"/>
                    <a:pt x="3410" y="3656"/>
                  </a:cubicBezTo>
                  <a:cubicBezTo>
                    <a:pt x="4254" y="3656"/>
                    <a:pt x="5105" y="3461"/>
                    <a:pt x="5733" y="3092"/>
                  </a:cubicBezTo>
                  <a:cubicBezTo>
                    <a:pt x="6964" y="2353"/>
                    <a:pt x="6964" y="1228"/>
                    <a:pt x="5698" y="524"/>
                  </a:cubicBezTo>
                  <a:cubicBezTo>
                    <a:pt x="5105" y="168"/>
                    <a:pt x="4324" y="0"/>
                    <a:pt x="3540" y="0"/>
                  </a:cubicBezTo>
                  <a:close/>
                </a:path>
              </a:pathLst>
            </a:custGeom>
            <a:solidFill>
              <a:srgbClr val="FF94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3699599" y="3534742"/>
              <a:ext cx="224720" cy="134294"/>
            </a:xfrm>
            <a:custGeom>
              <a:avLst/>
              <a:gdLst/>
              <a:ahLst/>
              <a:cxnLst/>
              <a:rect l="l" t="t" r="r" b="b"/>
              <a:pathLst>
                <a:path w="7351" h="4393" extrusionOk="0">
                  <a:moveTo>
                    <a:pt x="3734" y="1"/>
                  </a:moveTo>
                  <a:cubicBezTo>
                    <a:pt x="2842" y="1"/>
                    <a:pt x="1926" y="199"/>
                    <a:pt x="1266" y="594"/>
                  </a:cubicBezTo>
                  <a:cubicBezTo>
                    <a:pt x="1155" y="668"/>
                    <a:pt x="1054" y="743"/>
                    <a:pt x="963" y="819"/>
                  </a:cubicBezTo>
                  <a:lnTo>
                    <a:pt x="963" y="819"/>
                  </a:lnTo>
                  <a:cubicBezTo>
                    <a:pt x="970" y="815"/>
                    <a:pt x="978" y="810"/>
                    <a:pt x="985" y="805"/>
                  </a:cubicBezTo>
                  <a:cubicBezTo>
                    <a:pt x="1126" y="700"/>
                    <a:pt x="1196" y="665"/>
                    <a:pt x="1372" y="559"/>
                  </a:cubicBezTo>
                  <a:cubicBezTo>
                    <a:pt x="1653" y="454"/>
                    <a:pt x="1829" y="383"/>
                    <a:pt x="1829" y="383"/>
                  </a:cubicBezTo>
                  <a:cubicBezTo>
                    <a:pt x="2075" y="313"/>
                    <a:pt x="2110" y="313"/>
                    <a:pt x="2286" y="278"/>
                  </a:cubicBezTo>
                  <a:cubicBezTo>
                    <a:pt x="2568" y="172"/>
                    <a:pt x="2814" y="172"/>
                    <a:pt x="2814" y="172"/>
                  </a:cubicBezTo>
                  <a:cubicBezTo>
                    <a:pt x="3130" y="137"/>
                    <a:pt x="3236" y="137"/>
                    <a:pt x="3341" y="137"/>
                  </a:cubicBezTo>
                  <a:lnTo>
                    <a:pt x="4185" y="137"/>
                  </a:lnTo>
                  <a:cubicBezTo>
                    <a:pt x="4221" y="137"/>
                    <a:pt x="4396" y="137"/>
                    <a:pt x="4643" y="172"/>
                  </a:cubicBezTo>
                  <a:cubicBezTo>
                    <a:pt x="4819" y="207"/>
                    <a:pt x="5030" y="278"/>
                    <a:pt x="5276" y="313"/>
                  </a:cubicBezTo>
                  <a:cubicBezTo>
                    <a:pt x="5416" y="348"/>
                    <a:pt x="5627" y="383"/>
                    <a:pt x="5768" y="489"/>
                  </a:cubicBezTo>
                  <a:cubicBezTo>
                    <a:pt x="5874" y="524"/>
                    <a:pt x="5909" y="524"/>
                    <a:pt x="5944" y="559"/>
                  </a:cubicBezTo>
                  <a:cubicBezTo>
                    <a:pt x="5979" y="630"/>
                    <a:pt x="6085" y="630"/>
                    <a:pt x="6225" y="700"/>
                  </a:cubicBezTo>
                  <a:cubicBezTo>
                    <a:pt x="6388" y="800"/>
                    <a:pt x="6524" y="895"/>
                    <a:pt x="6639" y="987"/>
                  </a:cubicBezTo>
                  <a:lnTo>
                    <a:pt x="6639" y="987"/>
                  </a:lnTo>
                  <a:lnTo>
                    <a:pt x="6612" y="946"/>
                  </a:lnTo>
                  <a:cubicBezTo>
                    <a:pt x="6471" y="841"/>
                    <a:pt x="6296" y="700"/>
                    <a:pt x="6085" y="559"/>
                  </a:cubicBezTo>
                  <a:cubicBezTo>
                    <a:pt x="5627" y="348"/>
                    <a:pt x="5135" y="172"/>
                    <a:pt x="4607" y="67"/>
                  </a:cubicBezTo>
                  <a:cubicBezTo>
                    <a:pt x="4326" y="23"/>
                    <a:pt x="4032" y="1"/>
                    <a:pt x="3734" y="1"/>
                  </a:cubicBezTo>
                  <a:close/>
                  <a:moveTo>
                    <a:pt x="963" y="819"/>
                  </a:moveTo>
                  <a:lnTo>
                    <a:pt x="963" y="819"/>
                  </a:lnTo>
                  <a:cubicBezTo>
                    <a:pt x="693" y="992"/>
                    <a:pt x="491" y="1196"/>
                    <a:pt x="422" y="1333"/>
                  </a:cubicBezTo>
                  <a:cubicBezTo>
                    <a:pt x="247" y="1509"/>
                    <a:pt x="141" y="1685"/>
                    <a:pt x="71" y="2036"/>
                  </a:cubicBezTo>
                  <a:cubicBezTo>
                    <a:pt x="0" y="2212"/>
                    <a:pt x="0" y="2458"/>
                    <a:pt x="71" y="2599"/>
                  </a:cubicBezTo>
                  <a:cubicBezTo>
                    <a:pt x="106" y="2740"/>
                    <a:pt x="176" y="2880"/>
                    <a:pt x="282" y="3021"/>
                  </a:cubicBezTo>
                  <a:cubicBezTo>
                    <a:pt x="458" y="3267"/>
                    <a:pt x="633" y="3478"/>
                    <a:pt x="880" y="3654"/>
                  </a:cubicBezTo>
                  <a:cubicBezTo>
                    <a:pt x="950" y="3654"/>
                    <a:pt x="950" y="3654"/>
                    <a:pt x="985" y="3689"/>
                  </a:cubicBezTo>
                  <a:cubicBezTo>
                    <a:pt x="1302" y="3900"/>
                    <a:pt x="1653" y="4041"/>
                    <a:pt x="1653" y="4041"/>
                  </a:cubicBezTo>
                  <a:cubicBezTo>
                    <a:pt x="2005" y="4182"/>
                    <a:pt x="2216" y="4217"/>
                    <a:pt x="2638" y="4322"/>
                  </a:cubicBezTo>
                  <a:cubicBezTo>
                    <a:pt x="2884" y="4357"/>
                    <a:pt x="3271" y="4393"/>
                    <a:pt x="3482" y="4393"/>
                  </a:cubicBezTo>
                  <a:lnTo>
                    <a:pt x="4010" y="4393"/>
                  </a:lnTo>
                  <a:cubicBezTo>
                    <a:pt x="4291" y="4393"/>
                    <a:pt x="4502" y="4357"/>
                    <a:pt x="4537" y="4357"/>
                  </a:cubicBezTo>
                  <a:lnTo>
                    <a:pt x="4643" y="4357"/>
                  </a:lnTo>
                  <a:cubicBezTo>
                    <a:pt x="4748" y="4357"/>
                    <a:pt x="4889" y="4322"/>
                    <a:pt x="5065" y="4252"/>
                  </a:cubicBezTo>
                  <a:cubicBezTo>
                    <a:pt x="5241" y="4217"/>
                    <a:pt x="5276" y="4217"/>
                    <a:pt x="5557" y="4146"/>
                  </a:cubicBezTo>
                  <a:cubicBezTo>
                    <a:pt x="5768" y="4076"/>
                    <a:pt x="6085" y="3900"/>
                    <a:pt x="6260" y="3830"/>
                  </a:cubicBezTo>
                  <a:cubicBezTo>
                    <a:pt x="6296" y="3795"/>
                    <a:pt x="6331" y="3795"/>
                    <a:pt x="6401" y="3724"/>
                  </a:cubicBezTo>
                  <a:cubicBezTo>
                    <a:pt x="6436" y="3724"/>
                    <a:pt x="6436" y="3689"/>
                    <a:pt x="6471" y="3689"/>
                  </a:cubicBezTo>
                  <a:cubicBezTo>
                    <a:pt x="6612" y="3619"/>
                    <a:pt x="6682" y="3513"/>
                    <a:pt x="6753" y="3478"/>
                  </a:cubicBezTo>
                  <a:cubicBezTo>
                    <a:pt x="6929" y="3338"/>
                    <a:pt x="6999" y="3197"/>
                    <a:pt x="7105" y="3091"/>
                  </a:cubicBezTo>
                  <a:cubicBezTo>
                    <a:pt x="7140" y="2986"/>
                    <a:pt x="7175" y="2916"/>
                    <a:pt x="7210" y="2845"/>
                  </a:cubicBezTo>
                  <a:cubicBezTo>
                    <a:pt x="7280" y="2810"/>
                    <a:pt x="7316" y="2740"/>
                    <a:pt x="7316" y="2634"/>
                  </a:cubicBezTo>
                  <a:cubicBezTo>
                    <a:pt x="7316" y="2564"/>
                    <a:pt x="7351" y="2423"/>
                    <a:pt x="7351" y="2282"/>
                  </a:cubicBezTo>
                  <a:cubicBezTo>
                    <a:pt x="7351" y="2107"/>
                    <a:pt x="7351" y="1966"/>
                    <a:pt x="7316" y="1896"/>
                  </a:cubicBezTo>
                  <a:cubicBezTo>
                    <a:pt x="7280" y="1860"/>
                    <a:pt x="7280" y="1720"/>
                    <a:pt x="7210" y="1685"/>
                  </a:cubicBezTo>
                  <a:cubicBezTo>
                    <a:pt x="7175" y="1579"/>
                    <a:pt x="7105" y="1509"/>
                    <a:pt x="7105" y="1438"/>
                  </a:cubicBezTo>
                  <a:cubicBezTo>
                    <a:pt x="6991" y="1302"/>
                    <a:pt x="6849" y="1152"/>
                    <a:pt x="6639" y="987"/>
                  </a:cubicBezTo>
                  <a:lnTo>
                    <a:pt x="6639" y="987"/>
                  </a:lnTo>
                  <a:lnTo>
                    <a:pt x="6682" y="1052"/>
                  </a:lnTo>
                  <a:cubicBezTo>
                    <a:pt x="6788" y="1122"/>
                    <a:pt x="6858" y="1227"/>
                    <a:pt x="6893" y="1298"/>
                  </a:cubicBezTo>
                  <a:lnTo>
                    <a:pt x="7034" y="1579"/>
                  </a:lnTo>
                  <a:cubicBezTo>
                    <a:pt x="7069" y="1720"/>
                    <a:pt x="7069" y="1825"/>
                    <a:pt x="7069" y="1966"/>
                  </a:cubicBezTo>
                  <a:lnTo>
                    <a:pt x="7069" y="2071"/>
                  </a:lnTo>
                  <a:lnTo>
                    <a:pt x="7069" y="2142"/>
                  </a:lnTo>
                  <a:lnTo>
                    <a:pt x="7069" y="2177"/>
                  </a:lnTo>
                  <a:lnTo>
                    <a:pt x="7069" y="2247"/>
                  </a:lnTo>
                  <a:cubicBezTo>
                    <a:pt x="7034" y="2282"/>
                    <a:pt x="7034" y="2282"/>
                    <a:pt x="7034" y="2318"/>
                  </a:cubicBezTo>
                  <a:lnTo>
                    <a:pt x="7034" y="2388"/>
                  </a:lnTo>
                  <a:cubicBezTo>
                    <a:pt x="7034" y="2423"/>
                    <a:pt x="6999" y="2423"/>
                    <a:pt x="6999" y="2458"/>
                  </a:cubicBezTo>
                  <a:cubicBezTo>
                    <a:pt x="6999" y="2493"/>
                    <a:pt x="6964" y="2493"/>
                    <a:pt x="6964" y="2529"/>
                  </a:cubicBezTo>
                  <a:cubicBezTo>
                    <a:pt x="6964" y="2599"/>
                    <a:pt x="6893" y="2599"/>
                    <a:pt x="6893" y="2634"/>
                  </a:cubicBezTo>
                  <a:cubicBezTo>
                    <a:pt x="6893" y="2669"/>
                    <a:pt x="6858" y="2669"/>
                    <a:pt x="6858" y="2705"/>
                  </a:cubicBezTo>
                  <a:lnTo>
                    <a:pt x="6823" y="2775"/>
                  </a:lnTo>
                  <a:cubicBezTo>
                    <a:pt x="6682" y="2986"/>
                    <a:pt x="6471" y="3162"/>
                    <a:pt x="6155" y="3338"/>
                  </a:cubicBezTo>
                  <a:cubicBezTo>
                    <a:pt x="6155" y="3373"/>
                    <a:pt x="6120" y="3373"/>
                    <a:pt x="6120" y="3373"/>
                  </a:cubicBezTo>
                  <a:cubicBezTo>
                    <a:pt x="6085" y="3373"/>
                    <a:pt x="6085" y="3443"/>
                    <a:pt x="6049" y="3443"/>
                  </a:cubicBezTo>
                  <a:cubicBezTo>
                    <a:pt x="5979" y="3478"/>
                    <a:pt x="5944" y="3478"/>
                    <a:pt x="5909" y="3513"/>
                  </a:cubicBezTo>
                  <a:cubicBezTo>
                    <a:pt x="5522" y="3689"/>
                    <a:pt x="5065" y="3830"/>
                    <a:pt x="4643" y="3900"/>
                  </a:cubicBezTo>
                  <a:cubicBezTo>
                    <a:pt x="4314" y="3953"/>
                    <a:pt x="3980" y="3981"/>
                    <a:pt x="3648" y="3981"/>
                  </a:cubicBezTo>
                  <a:cubicBezTo>
                    <a:pt x="2879" y="3981"/>
                    <a:pt x="2127" y="3833"/>
                    <a:pt x="1513" y="3513"/>
                  </a:cubicBezTo>
                  <a:cubicBezTo>
                    <a:pt x="1442" y="3513"/>
                    <a:pt x="1407" y="3478"/>
                    <a:pt x="1372" y="3478"/>
                  </a:cubicBezTo>
                  <a:cubicBezTo>
                    <a:pt x="1337" y="3478"/>
                    <a:pt x="1337" y="3408"/>
                    <a:pt x="1302" y="3408"/>
                  </a:cubicBezTo>
                  <a:cubicBezTo>
                    <a:pt x="1126" y="3338"/>
                    <a:pt x="985" y="3267"/>
                    <a:pt x="844" y="3127"/>
                  </a:cubicBezTo>
                  <a:lnTo>
                    <a:pt x="669" y="2951"/>
                  </a:lnTo>
                  <a:lnTo>
                    <a:pt x="598" y="2845"/>
                  </a:lnTo>
                  <a:cubicBezTo>
                    <a:pt x="528" y="2845"/>
                    <a:pt x="528" y="2810"/>
                    <a:pt x="493" y="2775"/>
                  </a:cubicBezTo>
                  <a:cubicBezTo>
                    <a:pt x="493" y="2740"/>
                    <a:pt x="458" y="2740"/>
                    <a:pt x="458" y="2669"/>
                  </a:cubicBezTo>
                  <a:lnTo>
                    <a:pt x="317" y="2423"/>
                  </a:lnTo>
                  <a:cubicBezTo>
                    <a:pt x="282" y="2423"/>
                    <a:pt x="282" y="2388"/>
                    <a:pt x="282" y="2318"/>
                  </a:cubicBezTo>
                  <a:lnTo>
                    <a:pt x="282" y="2247"/>
                  </a:lnTo>
                  <a:lnTo>
                    <a:pt x="282" y="2142"/>
                  </a:lnTo>
                  <a:cubicBezTo>
                    <a:pt x="282" y="2142"/>
                    <a:pt x="282" y="2107"/>
                    <a:pt x="317" y="1966"/>
                  </a:cubicBezTo>
                  <a:cubicBezTo>
                    <a:pt x="317" y="1560"/>
                    <a:pt x="532" y="1178"/>
                    <a:pt x="963" y="819"/>
                  </a:cubicBezTo>
                  <a:close/>
                </a:path>
              </a:pathLst>
            </a:custGeom>
            <a:solidFill>
              <a:srgbClr val="FAB3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3691009" y="3537983"/>
              <a:ext cx="206470" cy="122341"/>
            </a:xfrm>
            <a:custGeom>
              <a:avLst/>
              <a:gdLst/>
              <a:ahLst/>
              <a:cxnLst/>
              <a:rect l="l" t="t" r="r" b="b"/>
              <a:pathLst>
                <a:path w="6754" h="4002" extrusionOk="0">
                  <a:moveTo>
                    <a:pt x="3418" y="0"/>
                  </a:moveTo>
                  <a:cubicBezTo>
                    <a:pt x="2526" y="0"/>
                    <a:pt x="1610" y="198"/>
                    <a:pt x="950" y="594"/>
                  </a:cubicBezTo>
                  <a:cubicBezTo>
                    <a:pt x="352" y="981"/>
                    <a:pt x="1" y="1473"/>
                    <a:pt x="71" y="1930"/>
                  </a:cubicBezTo>
                  <a:lnTo>
                    <a:pt x="71" y="2001"/>
                  </a:lnTo>
                  <a:lnTo>
                    <a:pt x="71" y="2141"/>
                  </a:lnTo>
                  <a:lnTo>
                    <a:pt x="71" y="2212"/>
                  </a:lnTo>
                  <a:cubicBezTo>
                    <a:pt x="141" y="2282"/>
                    <a:pt x="141" y="2282"/>
                    <a:pt x="141" y="2317"/>
                  </a:cubicBezTo>
                  <a:lnTo>
                    <a:pt x="247" y="2563"/>
                  </a:lnTo>
                  <a:cubicBezTo>
                    <a:pt x="247" y="2563"/>
                    <a:pt x="247" y="2634"/>
                    <a:pt x="317" y="2669"/>
                  </a:cubicBezTo>
                  <a:cubicBezTo>
                    <a:pt x="317" y="2704"/>
                    <a:pt x="317" y="2704"/>
                    <a:pt x="352" y="2739"/>
                  </a:cubicBezTo>
                  <a:lnTo>
                    <a:pt x="423" y="2845"/>
                  </a:lnTo>
                  <a:cubicBezTo>
                    <a:pt x="493" y="2915"/>
                    <a:pt x="563" y="2985"/>
                    <a:pt x="599" y="3021"/>
                  </a:cubicBezTo>
                  <a:cubicBezTo>
                    <a:pt x="611" y="3029"/>
                    <a:pt x="624" y="3038"/>
                    <a:pt x="637" y="3047"/>
                  </a:cubicBezTo>
                  <a:lnTo>
                    <a:pt x="637" y="3047"/>
                  </a:lnTo>
                  <a:cubicBezTo>
                    <a:pt x="600" y="3008"/>
                    <a:pt x="563" y="2964"/>
                    <a:pt x="528" y="2915"/>
                  </a:cubicBezTo>
                  <a:cubicBezTo>
                    <a:pt x="388" y="2739"/>
                    <a:pt x="317" y="2528"/>
                    <a:pt x="247" y="2352"/>
                  </a:cubicBezTo>
                  <a:lnTo>
                    <a:pt x="247" y="2282"/>
                  </a:lnTo>
                  <a:cubicBezTo>
                    <a:pt x="247" y="2247"/>
                    <a:pt x="247" y="2229"/>
                    <a:pt x="256" y="2229"/>
                  </a:cubicBezTo>
                  <a:cubicBezTo>
                    <a:pt x="264" y="2229"/>
                    <a:pt x="282" y="2247"/>
                    <a:pt x="317" y="2282"/>
                  </a:cubicBezTo>
                  <a:cubicBezTo>
                    <a:pt x="317" y="1825"/>
                    <a:pt x="599" y="1332"/>
                    <a:pt x="1196" y="981"/>
                  </a:cubicBezTo>
                  <a:cubicBezTo>
                    <a:pt x="1770" y="607"/>
                    <a:pt x="2555" y="445"/>
                    <a:pt x="3364" y="445"/>
                  </a:cubicBezTo>
                  <a:cubicBezTo>
                    <a:pt x="3697" y="445"/>
                    <a:pt x="4034" y="472"/>
                    <a:pt x="4362" y="524"/>
                  </a:cubicBezTo>
                  <a:cubicBezTo>
                    <a:pt x="4784" y="594"/>
                    <a:pt x="5276" y="735"/>
                    <a:pt x="5628" y="946"/>
                  </a:cubicBezTo>
                  <a:cubicBezTo>
                    <a:pt x="5698" y="1051"/>
                    <a:pt x="5839" y="1086"/>
                    <a:pt x="5944" y="1157"/>
                  </a:cubicBezTo>
                  <a:cubicBezTo>
                    <a:pt x="5979" y="1227"/>
                    <a:pt x="6050" y="1262"/>
                    <a:pt x="6120" y="1297"/>
                  </a:cubicBezTo>
                  <a:cubicBezTo>
                    <a:pt x="6190" y="1403"/>
                    <a:pt x="6296" y="1473"/>
                    <a:pt x="6366" y="1614"/>
                  </a:cubicBezTo>
                  <a:cubicBezTo>
                    <a:pt x="6401" y="1649"/>
                    <a:pt x="6401" y="1754"/>
                    <a:pt x="6472" y="1790"/>
                  </a:cubicBezTo>
                  <a:cubicBezTo>
                    <a:pt x="6542" y="1965"/>
                    <a:pt x="6542" y="2141"/>
                    <a:pt x="6542" y="2317"/>
                  </a:cubicBezTo>
                  <a:lnTo>
                    <a:pt x="6542" y="2458"/>
                  </a:lnTo>
                  <a:cubicBezTo>
                    <a:pt x="6542" y="2493"/>
                    <a:pt x="6542" y="2563"/>
                    <a:pt x="6507" y="2634"/>
                  </a:cubicBezTo>
                  <a:cubicBezTo>
                    <a:pt x="6485" y="2678"/>
                    <a:pt x="6449" y="2750"/>
                    <a:pt x="6416" y="2807"/>
                  </a:cubicBezTo>
                  <a:lnTo>
                    <a:pt x="6416" y="2807"/>
                  </a:lnTo>
                  <a:cubicBezTo>
                    <a:pt x="6447" y="2773"/>
                    <a:pt x="6478" y="2739"/>
                    <a:pt x="6507" y="2704"/>
                  </a:cubicBezTo>
                  <a:lnTo>
                    <a:pt x="6542" y="2669"/>
                  </a:lnTo>
                  <a:cubicBezTo>
                    <a:pt x="6542" y="2634"/>
                    <a:pt x="6577" y="2634"/>
                    <a:pt x="6577" y="2563"/>
                  </a:cubicBezTo>
                  <a:cubicBezTo>
                    <a:pt x="6577" y="2528"/>
                    <a:pt x="6648" y="2528"/>
                    <a:pt x="6648" y="2493"/>
                  </a:cubicBezTo>
                  <a:cubicBezTo>
                    <a:pt x="6648" y="2458"/>
                    <a:pt x="6683" y="2458"/>
                    <a:pt x="6683" y="2387"/>
                  </a:cubicBezTo>
                  <a:cubicBezTo>
                    <a:pt x="6718" y="2352"/>
                    <a:pt x="6718" y="2352"/>
                    <a:pt x="6718" y="2317"/>
                  </a:cubicBezTo>
                  <a:lnTo>
                    <a:pt x="6718" y="2282"/>
                  </a:lnTo>
                  <a:cubicBezTo>
                    <a:pt x="6753" y="2212"/>
                    <a:pt x="6753" y="2212"/>
                    <a:pt x="6753" y="2176"/>
                  </a:cubicBezTo>
                  <a:lnTo>
                    <a:pt x="6753" y="2141"/>
                  </a:lnTo>
                  <a:lnTo>
                    <a:pt x="6753" y="2106"/>
                  </a:lnTo>
                  <a:lnTo>
                    <a:pt x="6753" y="2001"/>
                  </a:lnTo>
                  <a:lnTo>
                    <a:pt x="6753" y="1965"/>
                  </a:lnTo>
                  <a:cubicBezTo>
                    <a:pt x="6753" y="1825"/>
                    <a:pt x="6753" y="1684"/>
                    <a:pt x="6718" y="1579"/>
                  </a:cubicBezTo>
                  <a:lnTo>
                    <a:pt x="6577" y="1297"/>
                  </a:lnTo>
                  <a:cubicBezTo>
                    <a:pt x="6507" y="1227"/>
                    <a:pt x="6437" y="1121"/>
                    <a:pt x="6366" y="1051"/>
                  </a:cubicBezTo>
                  <a:lnTo>
                    <a:pt x="6296" y="946"/>
                  </a:lnTo>
                  <a:cubicBezTo>
                    <a:pt x="6155" y="805"/>
                    <a:pt x="5979" y="699"/>
                    <a:pt x="5768" y="559"/>
                  </a:cubicBezTo>
                  <a:cubicBezTo>
                    <a:pt x="5311" y="348"/>
                    <a:pt x="4819" y="172"/>
                    <a:pt x="4291" y="66"/>
                  </a:cubicBezTo>
                  <a:cubicBezTo>
                    <a:pt x="4010" y="22"/>
                    <a:pt x="3715" y="0"/>
                    <a:pt x="3418" y="0"/>
                  </a:cubicBezTo>
                  <a:close/>
                  <a:moveTo>
                    <a:pt x="6416" y="2807"/>
                  </a:moveTo>
                  <a:cubicBezTo>
                    <a:pt x="6259" y="2974"/>
                    <a:pt x="6073" y="3120"/>
                    <a:pt x="5839" y="3267"/>
                  </a:cubicBezTo>
                  <a:cubicBezTo>
                    <a:pt x="5839" y="3267"/>
                    <a:pt x="5804" y="3267"/>
                    <a:pt x="5804" y="3337"/>
                  </a:cubicBezTo>
                  <a:cubicBezTo>
                    <a:pt x="5768" y="3337"/>
                    <a:pt x="5768" y="3372"/>
                    <a:pt x="5698" y="3372"/>
                  </a:cubicBezTo>
                  <a:cubicBezTo>
                    <a:pt x="5663" y="3407"/>
                    <a:pt x="5628" y="3407"/>
                    <a:pt x="5593" y="3443"/>
                  </a:cubicBezTo>
                  <a:cubicBezTo>
                    <a:pt x="5171" y="3618"/>
                    <a:pt x="4749" y="3759"/>
                    <a:pt x="4291" y="3865"/>
                  </a:cubicBezTo>
                  <a:cubicBezTo>
                    <a:pt x="3998" y="3913"/>
                    <a:pt x="3700" y="3938"/>
                    <a:pt x="3403" y="3938"/>
                  </a:cubicBezTo>
                  <a:cubicBezTo>
                    <a:pt x="2630" y="3938"/>
                    <a:pt x="1867" y="3773"/>
                    <a:pt x="1232" y="3443"/>
                  </a:cubicBezTo>
                  <a:cubicBezTo>
                    <a:pt x="1196" y="3407"/>
                    <a:pt x="1126" y="3407"/>
                    <a:pt x="1091" y="3372"/>
                  </a:cubicBezTo>
                  <a:cubicBezTo>
                    <a:pt x="1091" y="3372"/>
                    <a:pt x="1056" y="3372"/>
                    <a:pt x="1056" y="3337"/>
                  </a:cubicBezTo>
                  <a:cubicBezTo>
                    <a:pt x="900" y="3244"/>
                    <a:pt x="744" y="3123"/>
                    <a:pt x="637" y="3047"/>
                  </a:cubicBezTo>
                  <a:lnTo>
                    <a:pt x="637" y="3047"/>
                  </a:lnTo>
                  <a:cubicBezTo>
                    <a:pt x="787" y="3205"/>
                    <a:pt x="950" y="3295"/>
                    <a:pt x="1091" y="3407"/>
                  </a:cubicBezTo>
                  <a:cubicBezTo>
                    <a:pt x="1091" y="3407"/>
                    <a:pt x="1126" y="3407"/>
                    <a:pt x="1126" y="3443"/>
                  </a:cubicBezTo>
                  <a:cubicBezTo>
                    <a:pt x="1478" y="3618"/>
                    <a:pt x="1829" y="3759"/>
                    <a:pt x="1970" y="3794"/>
                  </a:cubicBezTo>
                  <a:cubicBezTo>
                    <a:pt x="2111" y="3865"/>
                    <a:pt x="2463" y="3935"/>
                    <a:pt x="2955" y="3970"/>
                  </a:cubicBezTo>
                  <a:cubicBezTo>
                    <a:pt x="3096" y="3994"/>
                    <a:pt x="3232" y="4001"/>
                    <a:pt x="3359" y="4001"/>
                  </a:cubicBezTo>
                  <a:cubicBezTo>
                    <a:pt x="3611" y="4001"/>
                    <a:pt x="3822" y="3970"/>
                    <a:pt x="3940" y="3970"/>
                  </a:cubicBezTo>
                  <a:cubicBezTo>
                    <a:pt x="4045" y="3970"/>
                    <a:pt x="4186" y="3970"/>
                    <a:pt x="4291" y="3935"/>
                  </a:cubicBezTo>
                  <a:cubicBezTo>
                    <a:pt x="4467" y="3900"/>
                    <a:pt x="4713" y="3865"/>
                    <a:pt x="4924" y="3794"/>
                  </a:cubicBezTo>
                  <a:cubicBezTo>
                    <a:pt x="5276" y="3689"/>
                    <a:pt x="5487" y="3583"/>
                    <a:pt x="5628" y="3513"/>
                  </a:cubicBezTo>
                  <a:cubicBezTo>
                    <a:pt x="5663" y="3513"/>
                    <a:pt x="5663" y="3443"/>
                    <a:pt x="5698" y="3443"/>
                  </a:cubicBezTo>
                  <a:cubicBezTo>
                    <a:pt x="5768" y="3443"/>
                    <a:pt x="5768" y="3407"/>
                    <a:pt x="5804" y="3407"/>
                  </a:cubicBezTo>
                  <a:cubicBezTo>
                    <a:pt x="6155" y="3196"/>
                    <a:pt x="6331" y="2985"/>
                    <a:pt x="6366" y="2880"/>
                  </a:cubicBezTo>
                  <a:cubicBezTo>
                    <a:pt x="6379" y="2867"/>
                    <a:pt x="6397" y="2840"/>
                    <a:pt x="6416" y="2807"/>
                  </a:cubicBezTo>
                  <a:close/>
                </a:path>
              </a:pathLst>
            </a:custGeom>
            <a:solidFill>
              <a:srgbClr val="F45C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3562004" y="3541070"/>
              <a:ext cx="86055" cy="392458"/>
            </a:xfrm>
            <a:custGeom>
              <a:avLst/>
              <a:gdLst/>
              <a:ahLst/>
              <a:cxnLst/>
              <a:rect l="l" t="t" r="r" b="b"/>
              <a:pathLst>
                <a:path w="2815" h="12838" extrusionOk="0">
                  <a:moveTo>
                    <a:pt x="71" y="0"/>
                  </a:moveTo>
                  <a:lnTo>
                    <a:pt x="71" y="71"/>
                  </a:lnTo>
                  <a:cubicBezTo>
                    <a:pt x="599" y="141"/>
                    <a:pt x="1091" y="317"/>
                    <a:pt x="1548" y="528"/>
                  </a:cubicBezTo>
                  <a:cubicBezTo>
                    <a:pt x="1759" y="669"/>
                    <a:pt x="1935" y="809"/>
                    <a:pt x="2076" y="950"/>
                  </a:cubicBezTo>
                  <a:lnTo>
                    <a:pt x="2146" y="1020"/>
                  </a:lnTo>
                  <a:cubicBezTo>
                    <a:pt x="2252" y="1126"/>
                    <a:pt x="2287" y="1196"/>
                    <a:pt x="2357" y="1302"/>
                  </a:cubicBezTo>
                  <a:cubicBezTo>
                    <a:pt x="2463" y="1302"/>
                    <a:pt x="2498" y="1407"/>
                    <a:pt x="2498" y="1513"/>
                  </a:cubicBezTo>
                  <a:cubicBezTo>
                    <a:pt x="2533" y="1653"/>
                    <a:pt x="2533" y="1759"/>
                    <a:pt x="2533" y="1900"/>
                  </a:cubicBezTo>
                  <a:lnTo>
                    <a:pt x="2533" y="1935"/>
                  </a:lnTo>
                  <a:lnTo>
                    <a:pt x="2533" y="2040"/>
                  </a:lnTo>
                  <a:lnTo>
                    <a:pt x="2533" y="2075"/>
                  </a:lnTo>
                  <a:lnTo>
                    <a:pt x="2533" y="2111"/>
                  </a:lnTo>
                  <a:cubicBezTo>
                    <a:pt x="2533" y="2181"/>
                    <a:pt x="2533" y="2181"/>
                    <a:pt x="2498" y="2216"/>
                  </a:cubicBezTo>
                  <a:lnTo>
                    <a:pt x="2498" y="2251"/>
                  </a:lnTo>
                  <a:cubicBezTo>
                    <a:pt x="2498" y="2286"/>
                    <a:pt x="2498" y="2286"/>
                    <a:pt x="2463" y="2357"/>
                  </a:cubicBezTo>
                  <a:cubicBezTo>
                    <a:pt x="2463" y="2392"/>
                    <a:pt x="2428" y="2392"/>
                    <a:pt x="2428" y="2427"/>
                  </a:cubicBezTo>
                  <a:cubicBezTo>
                    <a:pt x="2428" y="2462"/>
                    <a:pt x="2357" y="2462"/>
                    <a:pt x="2357" y="2533"/>
                  </a:cubicBezTo>
                  <a:cubicBezTo>
                    <a:pt x="2357" y="2568"/>
                    <a:pt x="2322" y="2568"/>
                    <a:pt x="2322" y="2603"/>
                  </a:cubicBezTo>
                  <a:lnTo>
                    <a:pt x="2287" y="2638"/>
                  </a:lnTo>
                  <a:cubicBezTo>
                    <a:pt x="2111" y="2884"/>
                    <a:pt x="1900" y="3060"/>
                    <a:pt x="1619" y="3236"/>
                  </a:cubicBezTo>
                  <a:cubicBezTo>
                    <a:pt x="1619" y="3236"/>
                    <a:pt x="1584" y="3236"/>
                    <a:pt x="1584" y="3271"/>
                  </a:cubicBezTo>
                  <a:cubicBezTo>
                    <a:pt x="1548" y="3271"/>
                    <a:pt x="1548" y="3306"/>
                    <a:pt x="1478" y="3306"/>
                  </a:cubicBezTo>
                  <a:cubicBezTo>
                    <a:pt x="1443" y="3342"/>
                    <a:pt x="1408" y="3342"/>
                    <a:pt x="1373" y="3412"/>
                  </a:cubicBezTo>
                  <a:cubicBezTo>
                    <a:pt x="951" y="3588"/>
                    <a:pt x="529" y="3693"/>
                    <a:pt x="71" y="3799"/>
                  </a:cubicBezTo>
                  <a:cubicBezTo>
                    <a:pt x="71" y="3799"/>
                    <a:pt x="142" y="3799"/>
                    <a:pt x="142" y="3834"/>
                  </a:cubicBezTo>
                  <a:cubicBezTo>
                    <a:pt x="177" y="3869"/>
                    <a:pt x="177" y="3939"/>
                    <a:pt x="177" y="4010"/>
                  </a:cubicBezTo>
                  <a:cubicBezTo>
                    <a:pt x="177" y="4115"/>
                    <a:pt x="177" y="4150"/>
                    <a:pt x="142" y="4186"/>
                  </a:cubicBezTo>
                  <a:cubicBezTo>
                    <a:pt x="142" y="4221"/>
                    <a:pt x="71" y="4221"/>
                    <a:pt x="71" y="4291"/>
                  </a:cubicBezTo>
                  <a:cubicBezTo>
                    <a:pt x="36" y="4291"/>
                    <a:pt x="36" y="6683"/>
                    <a:pt x="36" y="6683"/>
                  </a:cubicBezTo>
                  <a:cubicBezTo>
                    <a:pt x="142" y="6683"/>
                    <a:pt x="177" y="6788"/>
                    <a:pt x="177" y="6929"/>
                  </a:cubicBezTo>
                  <a:cubicBezTo>
                    <a:pt x="177" y="6999"/>
                    <a:pt x="142" y="7105"/>
                    <a:pt x="71" y="7140"/>
                  </a:cubicBezTo>
                  <a:cubicBezTo>
                    <a:pt x="36" y="7140"/>
                    <a:pt x="36" y="9567"/>
                    <a:pt x="36" y="9567"/>
                  </a:cubicBezTo>
                  <a:cubicBezTo>
                    <a:pt x="142" y="9567"/>
                    <a:pt x="177" y="9637"/>
                    <a:pt x="177" y="9778"/>
                  </a:cubicBezTo>
                  <a:cubicBezTo>
                    <a:pt x="177" y="9813"/>
                    <a:pt x="177" y="9918"/>
                    <a:pt x="142" y="9918"/>
                  </a:cubicBezTo>
                  <a:cubicBezTo>
                    <a:pt x="142" y="9953"/>
                    <a:pt x="71" y="9953"/>
                    <a:pt x="36" y="9989"/>
                  </a:cubicBezTo>
                  <a:cubicBezTo>
                    <a:pt x="1" y="9989"/>
                    <a:pt x="1" y="12415"/>
                    <a:pt x="1" y="12415"/>
                  </a:cubicBezTo>
                  <a:cubicBezTo>
                    <a:pt x="71" y="12415"/>
                    <a:pt x="142" y="12486"/>
                    <a:pt x="142" y="12626"/>
                  </a:cubicBezTo>
                  <a:cubicBezTo>
                    <a:pt x="142" y="12767"/>
                    <a:pt x="71" y="12837"/>
                    <a:pt x="1" y="12837"/>
                  </a:cubicBezTo>
                  <a:cubicBezTo>
                    <a:pt x="142" y="12837"/>
                    <a:pt x="247" y="12802"/>
                    <a:pt x="493" y="12767"/>
                  </a:cubicBezTo>
                  <a:cubicBezTo>
                    <a:pt x="669" y="12732"/>
                    <a:pt x="704" y="12732"/>
                    <a:pt x="951" y="12626"/>
                  </a:cubicBezTo>
                  <a:cubicBezTo>
                    <a:pt x="1197" y="12556"/>
                    <a:pt x="1478" y="12415"/>
                    <a:pt x="1654" y="12310"/>
                  </a:cubicBezTo>
                  <a:cubicBezTo>
                    <a:pt x="1935" y="12134"/>
                    <a:pt x="2252" y="11923"/>
                    <a:pt x="2498" y="11571"/>
                  </a:cubicBezTo>
                  <a:cubicBezTo>
                    <a:pt x="2533" y="11536"/>
                    <a:pt x="2639" y="11360"/>
                    <a:pt x="2709" y="11184"/>
                  </a:cubicBezTo>
                  <a:cubicBezTo>
                    <a:pt x="2779" y="10973"/>
                    <a:pt x="2815" y="10797"/>
                    <a:pt x="2815" y="10727"/>
                  </a:cubicBezTo>
                  <a:cubicBezTo>
                    <a:pt x="2815" y="10657"/>
                    <a:pt x="2815" y="10481"/>
                    <a:pt x="2779" y="10340"/>
                  </a:cubicBezTo>
                  <a:cubicBezTo>
                    <a:pt x="2709" y="10270"/>
                    <a:pt x="2709" y="10164"/>
                    <a:pt x="2674" y="10129"/>
                  </a:cubicBezTo>
                  <a:cubicBezTo>
                    <a:pt x="2639" y="10024"/>
                    <a:pt x="2604" y="9953"/>
                    <a:pt x="2533" y="9918"/>
                  </a:cubicBezTo>
                  <a:lnTo>
                    <a:pt x="2533" y="8687"/>
                  </a:lnTo>
                  <a:cubicBezTo>
                    <a:pt x="2604" y="8582"/>
                    <a:pt x="2639" y="8511"/>
                    <a:pt x="2674" y="8441"/>
                  </a:cubicBezTo>
                  <a:cubicBezTo>
                    <a:pt x="2709" y="8371"/>
                    <a:pt x="2709" y="8265"/>
                    <a:pt x="2779" y="8230"/>
                  </a:cubicBezTo>
                  <a:cubicBezTo>
                    <a:pt x="2815" y="8160"/>
                    <a:pt x="2815" y="7984"/>
                    <a:pt x="2815" y="7878"/>
                  </a:cubicBezTo>
                  <a:cubicBezTo>
                    <a:pt x="2815" y="7703"/>
                    <a:pt x="2779" y="7562"/>
                    <a:pt x="2779" y="7492"/>
                  </a:cubicBezTo>
                  <a:cubicBezTo>
                    <a:pt x="2779" y="7386"/>
                    <a:pt x="2709" y="7316"/>
                    <a:pt x="2674" y="7281"/>
                  </a:cubicBezTo>
                  <a:cubicBezTo>
                    <a:pt x="2674" y="7210"/>
                    <a:pt x="2533" y="7105"/>
                    <a:pt x="2533" y="7105"/>
                  </a:cubicBezTo>
                  <a:lnTo>
                    <a:pt x="2533" y="5803"/>
                  </a:lnTo>
                  <a:lnTo>
                    <a:pt x="2674" y="5592"/>
                  </a:lnTo>
                  <a:cubicBezTo>
                    <a:pt x="2674" y="5592"/>
                    <a:pt x="2709" y="5417"/>
                    <a:pt x="2779" y="5381"/>
                  </a:cubicBezTo>
                  <a:cubicBezTo>
                    <a:pt x="2815" y="5276"/>
                    <a:pt x="2815" y="5100"/>
                    <a:pt x="2815" y="4995"/>
                  </a:cubicBezTo>
                  <a:cubicBezTo>
                    <a:pt x="2815" y="4819"/>
                    <a:pt x="2779" y="4678"/>
                    <a:pt x="2779" y="4572"/>
                  </a:cubicBezTo>
                  <a:cubicBezTo>
                    <a:pt x="2709" y="4502"/>
                    <a:pt x="2709" y="4397"/>
                    <a:pt x="2674" y="4361"/>
                  </a:cubicBezTo>
                  <a:cubicBezTo>
                    <a:pt x="2639" y="4291"/>
                    <a:pt x="2604" y="4186"/>
                    <a:pt x="2533" y="4150"/>
                  </a:cubicBezTo>
                  <a:lnTo>
                    <a:pt x="2533" y="2920"/>
                  </a:lnTo>
                  <a:cubicBezTo>
                    <a:pt x="2604" y="2814"/>
                    <a:pt x="2639" y="2744"/>
                    <a:pt x="2674" y="2709"/>
                  </a:cubicBezTo>
                  <a:cubicBezTo>
                    <a:pt x="2709" y="2603"/>
                    <a:pt x="2709" y="2533"/>
                    <a:pt x="2779" y="2462"/>
                  </a:cubicBezTo>
                  <a:cubicBezTo>
                    <a:pt x="2815" y="2392"/>
                    <a:pt x="2815" y="2216"/>
                    <a:pt x="2815" y="2111"/>
                  </a:cubicBezTo>
                  <a:cubicBezTo>
                    <a:pt x="2815" y="1935"/>
                    <a:pt x="2779" y="1829"/>
                    <a:pt x="2779" y="1724"/>
                  </a:cubicBezTo>
                  <a:cubicBezTo>
                    <a:pt x="2709" y="1653"/>
                    <a:pt x="2709" y="1548"/>
                    <a:pt x="2674" y="1513"/>
                  </a:cubicBezTo>
                  <a:cubicBezTo>
                    <a:pt x="2639" y="1372"/>
                    <a:pt x="2533" y="1302"/>
                    <a:pt x="2533" y="1302"/>
                  </a:cubicBezTo>
                  <a:cubicBezTo>
                    <a:pt x="2357" y="1056"/>
                    <a:pt x="2146" y="809"/>
                    <a:pt x="1654" y="528"/>
                  </a:cubicBezTo>
                  <a:cubicBezTo>
                    <a:pt x="1548" y="458"/>
                    <a:pt x="1443" y="458"/>
                    <a:pt x="1408" y="423"/>
                  </a:cubicBezTo>
                  <a:cubicBezTo>
                    <a:pt x="1373" y="352"/>
                    <a:pt x="1302" y="352"/>
                    <a:pt x="1232" y="317"/>
                  </a:cubicBezTo>
                  <a:cubicBezTo>
                    <a:pt x="1091" y="282"/>
                    <a:pt x="915" y="176"/>
                    <a:pt x="740" y="141"/>
                  </a:cubicBezTo>
                  <a:cubicBezTo>
                    <a:pt x="529" y="71"/>
                    <a:pt x="247" y="0"/>
                    <a:pt x="71" y="0"/>
                  </a:cubicBezTo>
                  <a:close/>
                </a:path>
              </a:pathLst>
            </a:custGeom>
            <a:solidFill>
              <a:srgbClr val="FAB3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8"/>
        <p:cNvGrpSpPr/>
        <p:nvPr/>
      </p:nvGrpSpPr>
      <p:grpSpPr>
        <a:xfrm>
          <a:off x="0" y="0"/>
          <a:ext cx="0" cy="0"/>
          <a:chOff x="0" y="0"/>
          <a:chExt cx="0" cy="0"/>
        </a:xfrm>
      </p:grpSpPr>
      <p:sp>
        <p:nvSpPr>
          <p:cNvPr id="149" name="Google Shape;149;p4"/>
          <p:cNvSpPr/>
          <p:nvPr/>
        </p:nvSpPr>
        <p:spPr>
          <a:xfrm flipH="1">
            <a:off x="-75" y="0"/>
            <a:ext cx="9144000" cy="5143502"/>
          </a:xfrm>
          <a:custGeom>
            <a:avLst/>
            <a:gdLst/>
            <a:ahLst/>
            <a:cxnLst/>
            <a:rect l="l" t="t" r="r" b="b"/>
            <a:pathLst>
              <a:path w="285750" h="197827" extrusionOk="0">
                <a:moveTo>
                  <a:pt x="225611" y="0"/>
                </a:moveTo>
                <a:cubicBezTo>
                  <a:pt x="225611" y="0"/>
                  <a:pt x="188437" y="18921"/>
                  <a:pt x="156257" y="18921"/>
                </a:cubicBezTo>
                <a:cubicBezTo>
                  <a:pt x="134219" y="18921"/>
                  <a:pt x="99649" y="8516"/>
                  <a:pt x="66373" y="8516"/>
                </a:cubicBezTo>
                <a:cubicBezTo>
                  <a:pt x="54775" y="8516"/>
                  <a:pt x="43335" y="9780"/>
                  <a:pt x="32637" y="13188"/>
                </a:cubicBezTo>
                <a:cubicBezTo>
                  <a:pt x="13540" y="19273"/>
                  <a:pt x="0" y="35486"/>
                  <a:pt x="0" y="35486"/>
                </a:cubicBezTo>
                <a:lnTo>
                  <a:pt x="0" y="197827"/>
                </a:lnTo>
                <a:lnTo>
                  <a:pt x="285750" y="197827"/>
                </a:lnTo>
                <a:lnTo>
                  <a:pt x="285750" y="0"/>
                </a:lnTo>
                <a:close/>
              </a:path>
            </a:pathLst>
          </a:custGeom>
          <a:solidFill>
            <a:srgbClr val="14748C">
              <a:alpha val="14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0" y="1727198"/>
            <a:ext cx="9144000" cy="3416343"/>
          </a:xfrm>
          <a:custGeom>
            <a:avLst/>
            <a:gdLst/>
            <a:ahLst/>
            <a:cxnLst/>
            <a:rect l="l" t="t" r="r" b="b"/>
            <a:pathLst>
              <a:path w="285750" h="146185" extrusionOk="0">
                <a:moveTo>
                  <a:pt x="243448" y="1"/>
                </a:moveTo>
                <a:cubicBezTo>
                  <a:pt x="241975" y="1"/>
                  <a:pt x="240472" y="19"/>
                  <a:pt x="238940" y="57"/>
                </a:cubicBezTo>
                <a:cubicBezTo>
                  <a:pt x="210629" y="725"/>
                  <a:pt x="191321" y="23304"/>
                  <a:pt x="168285" y="30584"/>
                </a:cubicBezTo>
                <a:cubicBezTo>
                  <a:pt x="156820" y="34192"/>
                  <a:pt x="146375" y="35410"/>
                  <a:pt x="136524" y="35410"/>
                </a:cubicBezTo>
                <a:cubicBezTo>
                  <a:pt x="116057" y="35410"/>
                  <a:pt x="98150" y="30152"/>
                  <a:pt x="78970" y="30152"/>
                </a:cubicBezTo>
                <a:cubicBezTo>
                  <a:pt x="65726" y="30152"/>
                  <a:pt x="51875" y="32659"/>
                  <a:pt x="36154" y="41134"/>
                </a:cubicBezTo>
                <a:cubicBezTo>
                  <a:pt x="11043" y="54604"/>
                  <a:pt x="0" y="87276"/>
                  <a:pt x="0" y="87276"/>
                </a:cubicBezTo>
                <a:lnTo>
                  <a:pt x="0" y="146185"/>
                </a:lnTo>
                <a:lnTo>
                  <a:pt x="285750" y="146185"/>
                </a:lnTo>
                <a:lnTo>
                  <a:pt x="285750" y="5508"/>
                </a:lnTo>
                <a:cubicBezTo>
                  <a:pt x="285750" y="5508"/>
                  <a:pt x="269228" y="1"/>
                  <a:pt x="243448" y="1"/>
                </a:cubicBezTo>
                <a:close/>
              </a:path>
            </a:pathLst>
          </a:custGeom>
          <a:solidFill>
            <a:srgbClr val="14748C">
              <a:alpha val="1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flipH="1">
            <a:off x="-77" y="3785127"/>
            <a:ext cx="9143677" cy="1358409"/>
          </a:xfrm>
          <a:custGeom>
            <a:avLst/>
            <a:gdLst/>
            <a:ahLst/>
            <a:cxnLst/>
            <a:rect l="l" t="t" r="r" b="b"/>
            <a:pathLst>
              <a:path w="271507" h="95160" extrusionOk="0">
                <a:moveTo>
                  <a:pt x="268172" y="1"/>
                </a:moveTo>
                <a:cubicBezTo>
                  <a:pt x="251217" y="1"/>
                  <a:pt x="243666" y="16457"/>
                  <a:pt x="233876" y="32664"/>
                </a:cubicBezTo>
                <a:cubicBezTo>
                  <a:pt x="223561" y="49799"/>
                  <a:pt x="191595" y="68013"/>
                  <a:pt x="146288" y="68013"/>
                </a:cubicBezTo>
                <a:cubicBezTo>
                  <a:pt x="135521" y="68013"/>
                  <a:pt x="124001" y="66984"/>
                  <a:pt x="111839" y="64668"/>
                </a:cubicBezTo>
                <a:cubicBezTo>
                  <a:pt x="98641" y="62145"/>
                  <a:pt x="86779" y="61064"/>
                  <a:pt x="76164" y="61064"/>
                </a:cubicBezTo>
                <a:cubicBezTo>
                  <a:pt x="26414" y="61064"/>
                  <a:pt x="4058" y="84812"/>
                  <a:pt x="0" y="95160"/>
                </a:cubicBezTo>
                <a:lnTo>
                  <a:pt x="271507" y="95160"/>
                </a:lnTo>
                <a:lnTo>
                  <a:pt x="271507" y="203"/>
                </a:lnTo>
                <a:cubicBezTo>
                  <a:pt x="270355" y="67"/>
                  <a:pt x="269245" y="1"/>
                  <a:pt x="268172" y="1"/>
                </a:cubicBezTo>
                <a:close/>
              </a:path>
            </a:pathLst>
          </a:custGeom>
          <a:solidFill>
            <a:srgbClr val="14748C">
              <a:alpha val="11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3" name="Google Shape;153;p4"/>
          <p:cNvSpPr txBox="1">
            <a:spLocks noGrp="1"/>
          </p:cNvSpPr>
          <p:nvPr>
            <p:ph type="body" idx="1"/>
          </p:nvPr>
        </p:nvSpPr>
        <p:spPr>
          <a:xfrm>
            <a:off x="720000" y="1215751"/>
            <a:ext cx="7704000" cy="5727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Nunito Light"/>
              <a:buChar char="●"/>
              <a:defRPr sz="1200"/>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grpSp>
        <p:nvGrpSpPr>
          <p:cNvPr id="154" name="Google Shape;154;p4"/>
          <p:cNvGrpSpPr/>
          <p:nvPr/>
        </p:nvGrpSpPr>
        <p:grpSpPr>
          <a:xfrm>
            <a:off x="8008945" y="157414"/>
            <a:ext cx="1007927" cy="1358378"/>
            <a:chOff x="4104825" y="1070875"/>
            <a:chExt cx="497275" cy="670175"/>
          </a:xfrm>
        </p:grpSpPr>
        <p:sp>
          <p:nvSpPr>
            <p:cNvPr id="155" name="Google Shape;155;p4"/>
            <p:cNvSpPr/>
            <p:nvPr/>
          </p:nvSpPr>
          <p:spPr>
            <a:xfrm>
              <a:off x="4118700" y="1449650"/>
              <a:ext cx="483400" cy="291400"/>
            </a:xfrm>
            <a:custGeom>
              <a:avLst/>
              <a:gdLst/>
              <a:ahLst/>
              <a:cxnLst/>
              <a:rect l="l" t="t" r="r" b="b"/>
              <a:pathLst>
                <a:path w="19336" h="11656" extrusionOk="0">
                  <a:moveTo>
                    <a:pt x="13084" y="1"/>
                  </a:moveTo>
                  <a:cubicBezTo>
                    <a:pt x="11879" y="1"/>
                    <a:pt x="10722" y="396"/>
                    <a:pt x="9502" y="562"/>
                  </a:cubicBezTo>
                  <a:cubicBezTo>
                    <a:pt x="9016" y="643"/>
                    <a:pt x="8526" y="673"/>
                    <a:pt x="8036" y="673"/>
                  </a:cubicBezTo>
                  <a:cubicBezTo>
                    <a:pt x="6961" y="673"/>
                    <a:pt x="5885" y="527"/>
                    <a:pt x="4843" y="451"/>
                  </a:cubicBezTo>
                  <a:cubicBezTo>
                    <a:pt x="4646" y="451"/>
                    <a:pt x="4449" y="418"/>
                    <a:pt x="4252" y="418"/>
                  </a:cubicBezTo>
                  <a:cubicBezTo>
                    <a:pt x="4153" y="418"/>
                    <a:pt x="4055" y="427"/>
                    <a:pt x="3956" y="451"/>
                  </a:cubicBezTo>
                  <a:cubicBezTo>
                    <a:pt x="3512" y="488"/>
                    <a:pt x="3032" y="673"/>
                    <a:pt x="2625" y="895"/>
                  </a:cubicBezTo>
                  <a:cubicBezTo>
                    <a:pt x="1405" y="1449"/>
                    <a:pt x="0" y="2115"/>
                    <a:pt x="407" y="3705"/>
                  </a:cubicBezTo>
                  <a:cubicBezTo>
                    <a:pt x="592" y="4555"/>
                    <a:pt x="1220" y="5184"/>
                    <a:pt x="1775" y="5849"/>
                  </a:cubicBezTo>
                  <a:cubicBezTo>
                    <a:pt x="2292" y="6404"/>
                    <a:pt x="2847" y="6958"/>
                    <a:pt x="3365" y="7513"/>
                  </a:cubicBezTo>
                  <a:cubicBezTo>
                    <a:pt x="3771" y="7919"/>
                    <a:pt x="4141" y="8326"/>
                    <a:pt x="4622" y="8696"/>
                  </a:cubicBezTo>
                  <a:cubicBezTo>
                    <a:pt x="5953" y="9805"/>
                    <a:pt x="7616" y="10359"/>
                    <a:pt x="9280" y="10840"/>
                  </a:cubicBezTo>
                  <a:cubicBezTo>
                    <a:pt x="10902" y="11298"/>
                    <a:pt x="12490" y="11656"/>
                    <a:pt x="14205" y="11656"/>
                  </a:cubicBezTo>
                  <a:cubicBezTo>
                    <a:pt x="14289" y="11656"/>
                    <a:pt x="14372" y="11655"/>
                    <a:pt x="14456" y="11653"/>
                  </a:cubicBezTo>
                  <a:cubicBezTo>
                    <a:pt x="14899" y="11653"/>
                    <a:pt x="15380" y="11616"/>
                    <a:pt x="15824" y="11506"/>
                  </a:cubicBezTo>
                  <a:cubicBezTo>
                    <a:pt x="16859" y="11247"/>
                    <a:pt x="17746" y="10507"/>
                    <a:pt x="18190" y="9546"/>
                  </a:cubicBezTo>
                  <a:cubicBezTo>
                    <a:pt x="18707" y="8363"/>
                    <a:pt x="18486" y="6995"/>
                    <a:pt x="18892" y="5812"/>
                  </a:cubicBezTo>
                  <a:cubicBezTo>
                    <a:pt x="19077" y="5184"/>
                    <a:pt x="19336" y="4555"/>
                    <a:pt x="19225" y="3963"/>
                  </a:cubicBezTo>
                  <a:cubicBezTo>
                    <a:pt x="19040" y="3298"/>
                    <a:pt x="18707" y="2891"/>
                    <a:pt x="18190" y="2485"/>
                  </a:cubicBezTo>
                  <a:cubicBezTo>
                    <a:pt x="17081" y="1597"/>
                    <a:pt x="15713" y="525"/>
                    <a:pt x="14308" y="155"/>
                  </a:cubicBezTo>
                  <a:cubicBezTo>
                    <a:pt x="13892" y="45"/>
                    <a:pt x="13485" y="1"/>
                    <a:pt x="130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4104825" y="1463700"/>
              <a:ext cx="281925" cy="163600"/>
            </a:xfrm>
            <a:custGeom>
              <a:avLst/>
              <a:gdLst/>
              <a:ahLst/>
              <a:cxnLst/>
              <a:rect l="l" t="t" r="r" b="b"/>
              <a:pathLst>
                <a:path w="11277" h="6544" extrusionOk="0">
                  <a:moveTo>
                    <a:pt x="5620" y="0"/>
                  </a:moveTo>
                  <a:lnTo>
                    <a:pt x="1" y="3291"/>
                  </a:lnTo>
                  <a:lnTo>
                    <a:pt x="5620" y="6544"/>
                  </a:lnTo>
                  <a:lnTo>
                    <a:pt x="11277" y="3291"/>
                  </a:lnTo>
                  <a:lnTo>
                    <a:pt x="562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4"/>
            <p:cNvSpPr/>
            <p:nvPr/>
          </p:nvSpPr>
          <p:spPr>
            <a:xfrm>
              <a:off x="4178775" y="1537625"/>
              <a:ext cx="13875" cy="23150"/>
            </a:xfrm>
            <a:custGeom>
              <a:avLst/>
              <a:gdLst/>
              <a:ahLst/>
              <a:cxnLst/>
              <a:rect l="l" t="t" r="r" b="b"/>
              <a:pathLst>
                <a:path w="555" h="926" extrusionOk="0">
                  <a:moveTo>
                    <a:pt x="37" y="888"/>
                  </a:moveTo>
                  <a:cubicBezTo>
                    <a:pt x="111" y="925"/>
                    <a:pt x="222" y="925"/>
                    <a:pt x="296" y="925"/>
                  </a:cubicBezTo>
                  <a:cubicBezTo>
                    <a:pt x="370" y="925"/>
                    <a:pt x="407" y="925"/>
                    <a:pt x="444" y="888"/>
                  </a:cubicBezTo>
                  <a:cubicBezTo>
                    <a:pt x="481" y="851"/>
                    <a:pt x="555" y="814"/>
                    <a:pt x="555" y="740"/>
                  </a:cubicBezTo>
                  <a:lnTo>
                    <a:pt x="555" y="740"/>
                  </a:lnTo>
                  <a:lnTo>
                    <a:pt x="555" y="1"/>
                  </a:lnTo>
                  <a:lnTo>
                    <a:pt x="0" y="1"/>
                  </a:lnTo>
                  <a:lnTo>
                    <a:pt x="0" y="740"/>
                  </a:lnTo>
                  <a:cubicBezTo>
                    <a:pt x="0" y="851"/>
                    <a:pt x="0" y="888"/>
                    <a:pt x="37" y="888"/>
                  </a:cubicBezTo>
                  <a:close/>
                </a:path>
              </a:pathLst>
            </a:custGeom>
            <a:solidFill>
              <a:srgbClr val="959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4"/>
            <p:cNvSpPr/>
            <p:nvPr/>
          </p:nvSpPr>
          <p:spPr>
            <a:xfrm>
              <a:off x="4176925" y="1535100"/>
              <a:ext cx="15725" cy="6950"/>
            </a:xfrm>
            <a:custGeom>
              <a:avLst/>
              <a:gdLst/>
              <a:ahLst/>
              <a:cxnLst/>
              <a:rect l="l" t="t" r="r" b="b"/>
              <a:pathLst>
                <a:path w="629" h="278" extrusionOk="0">
                  <a:moveTo>
                    <a:pt x="342" y="0"/>
                  </a:moveTo>
                  <a:cubicBezTo>
                    <a:pt x="268" y="0"/>
                    <a:pt x="185" y="9"/>
                    <a:pt x="111" y="28"/>
                  </a:cubicBezTo>
                  <a:cubicBezTo>
                    <a:pt x="0" y="65"/>
                    <a:pt x="0" y="213"/>
                    <a:pt x="111" y="250"/>
                  </a:cubicBezTo>
                  <a:cubicBezTo>
                    <a:pt x="148" y="268"/>
                    <a:pt x="213" y="277"/>
                    <a:pt x="287" y="277"/>
                  </a:cubicBezTo>
                  <a:cubicBezTo>
                    <a:pt x="361" y="277"/>
                    <a:pt x="444" y="268"/>
                    <a:pt x="518" y="250"/>
                  </a:cubicBezTo>
                  <a:cubicBezTo>
                    <a:pt x="629" y="176"/>
                    <a:pt x="629" y="65"/>
                    <a:pt x="518" y="28"/>
                  </a:cubicBezTo>
                  <a:cubicBezTo>
                    <a:pt x="481" y="9"/>
                    <a:pt x="416" y="0"/>
                    <a:pt x="342" y="0"/>
                  </a:cubicBezTo>
                  <a:close/>
                </a:path>
              </a:pathLst>
            </a:custGeom>
            <a:solidFill>
              <a:srgbClr val="B3B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4178775" y="1521925"/>
              <a:ext cx="12025" cy="19425"/>
            </a:xfrm>
            <a:custGeom>
              <a:avLst/>
              <a:gdLst/>
              <a:ahLst/>
              <a:cxnLst/>
              <a:rect l="l" t="t" r="r" b="b"/>
              <a:pathLst>
                <a:path w="481" h="777" extrusionOk="0">
                  <a:moveTo>
                    <a:pt x="74" y="740"/>
                  </a:moveTo>
                  <a:cubicBezTo>
                    <a:pt x="111" y="777"/>
                    <a:pt x="222" y="777"/>
                    <a:pt x="296" y="777"/>
                  </a:cubicBezTo>
                  <a:cubicBezTo>
                    <a:pt x="370" y="777"/>
                    <a:pt x="407" y="777"/>
                    <a:pt x="407" y="740"/>
                  </a:cubicBezTo>
                  <a:cubicBezTo>
                    <a:pt x="444" y="703"/>
                    <a:pt x="481" y="703"/>
                    <a:pt x="444" y="629"/>
                  </a:cubicBezTo>
                  <a:lnTo>
                    <a:pt x="444" y="629"/>
                  </a:lnTo>
                  <a:lnTo>
                    <a:pt x="444" y="0"/>
                  </a:lnTo>
                  <a:lnTo>
                    <a:pt x="0" y="0"/>
                  </a:lnTo>
                  <a:lnTo>
                    <a:pt x="0" y="629"/>
                  </a:lnTo>
                  <a:cubicBezTo>
                    <a:pt x="37" y="629"/>
                    <a:pt x="37" y="703"/>
                    <a:pt x="74" y="740"/>
                  </a:cubicBezTo>
                  <a:close/>
                </a:path>
              </a:pathLst>
            </a:custGeom>
            <a:solidFill>
              <a:srgbClr val="959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4178775" y="1518450"/>
              <a:ext cx="12025" cy="6725"/>
            </a:xfrm>
            <a:custGeom>
              <a:avLst/>
              <a:gdLst/>
              <a:ahLst/>
              <a:cxnLst/>
              <a:rect l="l" t="t" r="r" b="b"/>
              <a:pathLst>
                <a:path w="481" h="269" extrusionOk="0">
                  <a:moveTo>
                    <a:pt x="241" y="1"/>
                  </a:moveTo>
                  <a:cubicBezTo>
                    <a:pt x="185" y="1"/>
                    <a:pt x="130" y="10"/>
                    <a:pt x="74" y="28"/>
                  </a:cubicBezTo>
                  <a:cubicBezTo>
                    <a:pt x="0" y="102"/>
                    <a:pt x="0" y="176"/>
                    <a:pt x="74" y="213"/>
                  </a:cubicBezTo>
                  <a:cubicBezTo>
                    <a:pt x="130" y="250"/>
                    <a:pt x="185" y="269"/>
                    <a:pt x="241" y="269"/>
                  </a:cubicBezTo>
                  <a:cubicBezTo>
                    <a:pt x="296" y="269"/>
                    <a:pt x="352" y="250"/>
                    <a:pt x="407" y="213"/>
                  </a:cubicBezTo>
                  <a:cubicBezTo>
                    <a:pt x="481" y="176"/>
                    <a:pt x="481" y="102"/>
                    <a:pt x="407" y="28"/>
                  </a:cubicBezTo>
                  <a:cubicBezTo>
                    <a:pt x="352" y="10"/>
                    <a:pt x="296" y="1"/>
                    <a:pt x="241" y="1"/>
                  </a:cubicBezTo>
                  <a:close/>
                </a:path>
              </a:pathLst>
            </a:custGeom>
            <a:solidFill>
              <a:srgbClr val="B3B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4"/>
            <p:cNvSpPr/>
            <p:nvPr/>
          </p:nvSpPr>
          <p:spPr>
            <a:xfrm>
              <a:off x="4209275" y="1521000"/>
              <a:ext cx="15725" cy="23125"/>
            </a:xfrm>
            <a:custGeom>
              <a:avLst/>
              <a:gdLst/>
              <a:ahLst/>
              <a:cxnLst/>
              <a:rect l="l" t="t" r="r" b="b"/>
              <a:pathLst>
                <a:path w="629" h="925" extrusionOk="0">
                  <a:moveTo>
                    <a:pt x="111" y="851"/>
                  </a:moveTo>
                  <a:cubicBezTo>
                    <a:pt x="185" y="925"/>
                    <a:pt x="296" y="925"/>
                    <a:pt x="370" y="925"/>
                  </a:cubicBezTo>
                  <a:cubicBezTo>
                    <a:pt x="444" y="925"/>
                    <a:pt x="481" y="925"/>
                    <a:pt x="518" y="851"/>
                  </a:cubicBezTo>
                  <a:cubicBezTo>
                    <a:pt x="555" y="814"/>
                    <a:pt x="629" y="777"/>
                    <a:pt x="629" y="740"/>
                  </a:cubicBezTo>
                  <a:lnTo>
                    <a:pt x="629" y="740"/>
                  </a:lnTo>
                  <a:lnTo>
                    <a:pt x="629" y="0"/>
                  </a:lnTo>
                  <a:lnTo>
                    <a:pt x="74" y="0"/>
                  </a:lnTo>
                  <a:lnTo>
                    <a:pt x="74" y="740"/>
                  </a:lnTo>
                  <a:cubicBezTo>
                    <a:pt x="0" y="777"/>
                    <a:pt x="0" y="814"/>
                    <a:pt x="111" y="851"/>
                  </a:cubicBezTo>
                  <a:close/>
                </a:path>
              </a:pathLst>
            </a:custGeom>
            <a:solidFill>
              <a:srgbClr val="959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4"/>
            <p:cNvSpPr/>
            <p:nvPr/>
          </p:nvSpPr>
          <p:spPr>
            <a:xfrm>
              <a:off x="4208350" y="1516600"/>
              <a:ext cx="16650" cy="6975"/>
            </a:xfrm>
            <a:custGeom>
              <a:avLst/>
              <a:gdLst/>
              <a:ahLst/>
              <a:cxnLst/>
              <a:rect l="l" t="t" r="r" b="b"/>
              <a:pathLst>
                <a:path w="666" h="279" extrusionOk="0">
                  <a:moveTo>
                    <a:pt x="315" y="1"/>
                  </a:moveTo>
                  <a:cubicBezTo>
                    <a:pt x="241" y="1"/>
                    <a:pt x="167" y="10"/>
                    <a:pt x="111" y="28"/>
                  </a:cubicBezTo>
                  <a:cubicBezTo>
                    <a:pt x="0" y="65"/>
                    <a:pt x="0" y="213"/>
                    <a:pt x="111" y="250"/>
                  </a:cubicBezTo>
                  <a:cubicBezTo>
                    <a:pt x="148" y="269"/>
                    <a:pt x="213" y="278"/>
                    <a:pt x="287" y="278"/>
                  </a:cubicBezTo>
                  <a:cubicBezTo>
                    <a:pt x="361" y="278"/>
                    <a:pt x="444" y="269"/>
                    <a:pt x="518" y="250"/>
                  </a:cubicBezTo>
                  <a:cubicBezTo>
                    <a:pt x="666" y="213"/>
                    <a:pt x="666" y="65"/>
                    <a:pt x="518" y="28"/>
                  </a:cubicBezTo>
                  <a:cubicBezTo>
                    <a:pt x="463" y="10"/>
                    <a:pt x="389" y="1"/>
                    <a:pt x="315" y="1"/>
                  </a:cubicBezTo>
                  <a:close/>
                </a:path>
              </a:pathLst>
            </a:custGeom>
            <a:solidFill>
              <a:srgbClr val="B3B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4209275" y="1503425"/>
              <a:ext cx="12950" cy="19450"/>
            </a:xfrm>
            <a:custGeom>
              <a:avLst/>
              <a:gdLst/>
              <a:ahLst/>
              <a:cxnLst/>
              <a:rect l="l" t="t" r="r" b="b"/>
              <a:pathLst>
                <a:path w="518" h="778" extrusionOk="0">
                  <a:moveTo>
                    <a:pt x="111" y="740"/>
                  </a:moveTo>
                  <a:cubicBezTo>
                    <a:pt x="148" y="777"/>
                    <a:pt x="259" y="777"/>
                    <a:pt x="333" y="777"/>
                  </a:cubicBezTo>
                  <a:cubicBezTo>
                    <a:pt x="370" y="777"/>
                    <a:pt x="444" y="777"/>
                    <a:pt x="444" y="740"/>
                  </a:cubicBezTo>
                  <a:cubicBezTo>
                    <a:pt x="481" y="703"/>
                    <a:pt x="518" y="703"/>
                    <a:pt x="481" y="629"/>
                  </a:cubicBezTo>
                  <a:lnTo>
                    <a:pt x="481" y="629"/>
                  </a:lnTo>
                  <a:lnTo>
                    <a:pt x="481" y="1"/>
                  </a:lnTo>
                  <a:lnTo>
                    <a:pt x="0" y="1"/>
                  </a:lnTo>
                  <a:lnTo>
                    <a:pt x="0" y="629"/>
                  </a:lnTo>
                  <a:close/>
                </a:path>
              </a:pathLst>
            </a:custGeom>
            <a:solidFill>
              <a:srgbClr val="959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4209275" y="1499975"/>
              <a:ext cx="12950" cy="6725"/>
            </a:xfrm>
            <a:custGeom>
              <a:avLst/>
              <a:gdLst/>
              <a:ahLst/>
              <a:cxnLst/>
              <a:rect l="l" t="t" r="r" b="b"/>
              <a:pathLst>
                <a:path w="518" h="269" extrusionOk="0">
                  <a:moveTo>
                    <a:pt x="264" y="0"/>
                  </a:moveTo>
                  <a:cubicBezTo>
                    <a:pt x="204" y="0"/>
                    <a:pt x="148" y="10"/>
                    <a:pt x="111" y="28"/>
                  </a:cubicBezTo>
                  <a:cubicBezTo>
                    <a:pt x="0" y="102"/>
                    <a:pt x="0" y="176"/>
                    <a:pt x="111" y="213"/>
                  </a:cubicBezTo>
                  <a:cubicBezTo>
                    <a:pt x="148" y="250"/>
                    <a:pt x="204" y="268"/>
                    <a:pt x="264" y="268"/>
                  </a:cubicBezTo>
                  <a:cubicBezTo>
                    <a:pt x="324" y="268"/>
                    <a:pt x="389" y="250"/>
                    <a:pt x="444" y="213"/>
                  </a:cubicBezTo>
                  <a:cubicBezTo>
                    <a:pt x="518" y="176"/>
                    <a:pt x="518" y="102"/>
                    <a:pt x="444" y="28"/>
                  </a:cubicBezTo>
                  <a:cubicBezTo>
                    <a:pt x="389" y="10"/>
                    <a:pt x="324" y="0"/>
                    <a:pt x="264" y="0"/>
                  </a:cubicBezTo>
                  <a:close/>
                </a:path>
              </a:pathLst>
            </a:custGeom>
            <a:solidFill>
              <a:srgbClr val="B3B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4"/>
            <p:cNvSpPr/>
            <p:nvPr/>
          </p:nvSpPr>
          <p:spPr>
            <a:xfrm>
              <a:off x="4180625" y="1180875"/>
              <a:ext cx="9250" cy="342925"/>
            </a:xfrm>
            <a:custGeom>
              <a:avLst/>
              <a:gdLst/>
              <a:ahLst/>
              <a:cxnLst/>
              <a:rect l="l" t="t" r="r" b="b"/>
              <a:pathLst>
                <a:path w="370" h="13717" extrusionOk="0">
                  <a:moveTo>
                    <a:pt x="0" y="0"/>
                  </a:moveTo>
                  <a:lnTo>
                    <a:pt x="0" y="13494"/>
                  </a:lnTo>
                  <a:lnTo>
                    <a:pt x="0" y="13568"/>
                  </a:lnTo>
                  <a:cubicBezTo>
                    <a:pt x="0" y="13642"/>
                    <a:pt x="0" y="13679"/>
                    <a:pt x="37" y="13679"/>
                  </a:cubicBezTo>
                  <a:cubicBezTo>
                    <a:pt x="111" y="13716"/>
                    <a:pt x="185" y="13716"/>
                    <a:pt x="222" y="13716"/>
                  </a:cubicBezTo>
                  <a:cubicBezTo>
                    <a:pt x="259" y="13679"/>
                    <a:pt x="259" y="13679"/>
                    <a:pt x="333" y="13679"/>
                  </a:cubicBezTo>
                  <a:cubicBezTo>
                    <a:pt x="370" y="13642"/>
                    <a:pt x="370" y="13642"/>
                    <a:pt x="370" y="13568"/>
                  </a:cubicBezTo>
                  <a:lnTo>
                    <a:pt x="370" y="13310"/>
                  </a:lnTo>
                  <a:lnTo>
                    <a:pt x="370" y="0"/>
                  </a:lnTo>
                  <a:close/>
                </a:path>
              </a:pathLst>
            </a:custGeom>
            <a:solidFill>
              <a:srgbClr val="2222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4"/>
            <p:cNvSpPr/>
            <p:nvPr/>
          </p:nvSpPr>
          <p:spPr>
            <a:xfrm>
              <a:off x="4212050" y="1161450"/>
              <a:ext cx="9250" cy="343850"/>
            </a:xfrm>
            <a:custGeom>
              <a:avLst/>
              <a:gdLst/>
              <a:ahLst/>
              <a:cxnLst/>
              <a:rect l="l" t="t" r="r" b="b"/>
              <a:pathLst>
                <a:path w="370" h="13754" extrusionOk="0">
                  <a:moveTo>
                    <a:pt x="0" y="1"/>
                  </a:moveTo>
                  <a:lnTo>
                    <a:pt x="0" y="13532"/>
                  </a:lnTo>
                  <a:lnTo>
                    <a:pt x="0" y="13643"/>
                  </a:lnTo>
                  <a:cubicBezTo>
                    <a:pt x="0" y="13680"/>
                    <a:pt x="0" y="13717"/>
                    <a:pt x="37" y="13717"/>
                  </a:cubicBezTo>
                  <a:cubicBezTo>
                    <a:pt x="74" y="13754"/>
                    <a:pt x="185" y="13754"/>
                    <a:pt x="222" y="13754"/>
                  </a:cubicBezTo>
                  <a:cubicBezTo>
                    <a:pt x="259" y="13717"/>
                    <a:pt x="259" y="13717"/>
                    <a:pt x="333" y="13717"/>
                  </a:cubicBezTo>
                  <a:cubicBezTo>
                    <a:pt x="370" y="13680"/>
                    <a:pt x="370" y="13680"/>
                    <a:pt x="370" y="13643"/>
                  </a:cubicBezTo>
                  <a:lnTo>
                    <a:pt x="370" y="13347"/>
                  </a:lnTo>
                  <a:lnTo>
                    <a:pt x="370" y="1"/>
                  </a:lnTo>
                  <a:close/>
                </a:path>
              </a:pathLst>
            </a:custGeom>
            <a:solidFill>
              <a:srgbClr val="2222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4209275" y="1070875"/>
              <a:ext cx="91525" cy="214450"/>
            </a:xfrm>
            <a:custGeom>
              <a:avLst/>
              <a:gdLst/>
              <a:ahLst/>
              <a:cxnLst/>
              <a:rect l="l" t="t" r="r" b="b"/>
              <a:pathLst>
                <a:path w="3661" h="8578" extrusionOk="0">
                  <a:moveTo>
                    <a:pt x="1775" y="1"/>
                  </a:moveTo>
                  <a:lnTo>
                    <a:pt x="518" y="777"/>
                  </a:lnTo>
                  <a:cubicBezTo>
                    <a:pt x="518" y="777"/>
                    <a:pt x="444" y="2589"/>
                    <a:pt x="333" y="4215"/>
                  </a:cubicBezTo>
                  <a:cubicBezTo>
                    <a:pt x="259" y="6286"/>
                    <a:pt x="0" y="8578"/>
                    <a:pt x="0" y="8578"/>
                  </a:cubicBezTo>
                  <a:lnTo>
                    <a:pt x="1257" y="7838"/>
                  </a:lnTo>
                  <a:lnTo>
                    <a:pt x="3660" y="4178"/>
                  </a:lnTo>
                  <a:lnTo>
                    <a:pt x="2847" y="703"/>
                  </a:lnTo>
                  <a:lnTo>
                    <a:pt x="1775" y="1"/>
                  </a:lnTo>
                  <a:close/>
                </a:path>
              </a:pathLst>
            </a:custGeom>
            <a:solidFill>
              <a:srgbClr val="941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4233300" y="1521925"/>
              <a:ext cx="338300" cy="195050"/>
            </a:xfrm>
            <a:custGeom>
              <a:avLst/>
              <a:gdLst/>
              <a:ahLst/>
              <a:cxnLst/>
              <a:rect l="l" t="t" r="r" b="b"/>
              <a:pathLst>
                <a:path w="13532" h="7802" extrusionOk="0">
                  <a:moveTo>
                    <a:pt x="6766" y="0"/>
                  </a:moveTo>
                  <a:lnTo>
                    <a:pt x="444" y="3660"/>
                  </a:lnTo>
                  <a:lnTo>
                    <a:pt x="1" y="3365"/>
                  </a:lnTo>
                  <a:lnTo>
                    <a:pt x="1" y="3882"/>
                  </a:lnTo>
                  <a:lnTo>
                    <a:pt x="6766" y="7801"/>
                  </a:lnTo>
                  <a:lnTo>
                    <a:pt x="13532" y="3882"/>
                  </a:lnTo>
                  <a:lnTo>
                    <a:pt x="13532" y="3365"/>
                  </a:lnTo>
                  <a:lnTo>
                    <a:pt x="13088" y="3660"/>
                  </a:lnTo>
                  <a:lnTo>
                    <a:pt x="6766" y="0"/>
                  </a:lnTo>
                  <a:close/>
                </a:path>
              </a:pathLst>
            </a:custGeom>
            <a:solidFill>
              <a:srgbClr val="757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
            <p:cNvSpPr/>
            <p:nvPr/>
          </p:nvSpPr>
          <p:spPr>
            <a:xfrm>
              <a:off x="4233300" y="1508975"/>
              <a:ext cx="338300" cy="195050"/>
            </a:xfrm>
            <a:custGeom>
              <a:avLst/>
              <a:gdLst/>
              <a:ahLst/>
              <a:cxnLst/>
              <a:rect l="l" t="t" r="r" b="b"/>
              <a:pathLst>
                <a:path w="13532" h="7802" extrusionOk="0">
                  <a:moveTo>
                    <a:pt x="6766" y="1"/>
                  </a:moveTo>
                  <a:lnTo>
                    <a:pt x="1" y="3883"/>
                  </a:lnTo>
                  <a:lnTo>
                    <a:pt x="6766" y="7802"/>
                  </a:lnTo>
                  <a:lnTo>
                    <a:pt x="13532" y="3883"/>
                  </a:lnTo>
                  <a:lnTo>
                    <a:pt x="6766" y="1"/>
                  </a:lnTo>
                  <a:close/>
                </a:path>
              </a:pathLst>
            </a:custGeom>
            <a:solidFill>
              <a:srgbClr val="B5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4"/>
            <p:cNvSpPr/>
            <p:nvPr/>
          </p:nvSpPr>
          <p:spPr>
            <a:xfrm>
              <a:off x="4266575" y="1530250"/>
              <a:ext cx="273600" cy="158075"/>
            </a:xfrm>
            <a:custGeom>
              <a:avLst/>
              <a:gdLst/>
              <a:ahLst/>
              <a:cxnLst/>
              <a:rect l="l" t="t" r="r" b="b"/>
              <a:pathLst>
                <a:path w="10944" h="6323" extrusionOk="0">
                  <a:moveTo>
                    <a:pt x="5435" y="0"/>
                  </a:moveTo>
                  <a:lnTo>
                    <a:pt x="1" y="3143"/>
                  </a:lnTo>
                  <a:lnTo>
                    <a:pt x="5435" y="6322"/>
                  </a:lnTo>
                  <a:lnTo>
                    <a:pt x="10944" y="3143"/>
                  </a:lnTo>
                  <a:lnTo>
                    <a:pt x="5435" y="0"/>
                  </a:lnTo>
                  <a:close/>
                </a:path>
              </a:pathLst>
            </a:custGeom>
            <a:solidFill>
              <a:srgbClr val="8181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4"/>
            <p:cNvSpPr/>
            <p:nvPr/>
          </p:nvSpPr>
          <p:spPr>
            <a:xfrm>
              <a:off x="4233300" y="1606025"/>
              <a:ext cx="169175" cy="110950"/>
            </a:xfrm>
            <a:custGeom>
              <a:avLst/>
              <a:gdLst/>
              <a:ahLst/>
              <a:cxnLst/>
              <a:rect l="l" t="t" r="r" b="b"/>
              <a:pathLst>
                <a:path w="6767" h="4438" extrusionOk="0">
                  <a:moveTo>
                    <a:pt x="1" y="1"/>
                  </a:moveTo>
                  <a:lnTo>
                    <a:pt x="1" y="518"/>
                  </a:lnTo>
                  <a:lnTo>
                    <a:pt x="6766" y="4437"/>
                  </a:lnTo>
                  <a:lnTo>
                    <a:pt x="6766" y="3920"/>
                  </a:lnTo>
                  <a:lnTo>
                    <a:pt x="1" y="1"/>
                  </a:lnTo>
                  <a:close/>
                </a:path>
              </a:pathLst>
            </a:custGeom>
            <a:solidFill>
              <a:srgbClr val="9494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4408000" y="1398075"/>
              <a:ext cx="108150" cy="119250"/>
            </a:xfrm>
            <a:custGeom>
              <a:avLst/>
              <a:gdLst/>
              <a:ahLst/>
              <a:cxnLst/>
              <a:rect l="l" t="t" r="r" b="b"/>
              <a:pathLst>
                <a:path w="4326" h="4770" extrusionOk="0">
                  <a:moveTo>
                    <a:pt x="370" y="0"/>
                  </a:moveTo>
                  <a:lnTo>
                    <a:pt x="0" y="185"/>
                  </a:lnTo>
                  <a:lnTo>
                    <a:pt x="3882" y="4769"/>
                  </a:lnTo>
                  <a:lnTo>
                    <a:pt x="4326" y="4548"/>
                  </a:lnTo>
                  <a:lnTo>
                    <a:pt x="370" y="0"/>
                  </a:lnTo>
                  <a:close/>
                </a:path>
              </a:pathLst>
            </a:custGeom>
            <a:solidFill>
              <a:srgbClr val="C952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4408000" y="1402700"/>
              <a:ext cx="97050" cy="127575"/>
            </a:xfrm>
            <a:custGeom>
              <a:avLst/>
              <a:gdLst/>
              <a:ahLst/>
              <a:cxnLst/>
              <a:rect l="l" t="t" r="r" b="b"/>
              <a:pathLst>
                <a:path w="3882" h="5103" extrusionOk="0">
                  <a:moveTo>
                    <a:pt x="0" y="0"/>
                  </a:moveTo>
                  <a:lnTo>
                    <a:pt x="0" y="481"/>
                  </a:lnTo>
                  <a:lnTo>
                    <a:pt x="3882" y="5102"/>
                  </a:lnTo>
                  <a:lnTo>
                    <a:pt x="3882" y="4584"/>
                  </a:lnTo>
                  <a:lnTo>
                    <a:pt x="0" y="0"/>
                  </a:lnTo>
                  <a:close/>
                </a:path>
              </a:pathLst>
            </a:custGeom>
            <a:solidFill>
              <a:srgbClr val="870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4411675" y="1354625"/>
              <a:ext cx="81375" cy="73975"/>
            </a:xfrm>
            <a:custGeom>
              <a:avLst/>
              <a:gdLst/>
              <a:ahLst/>
              <a:cxnLst/>
              <a:rect l="l" t="t" r="r" b="b"/>
              <a:pathLst>
                <a:path w="3255" h="2959" extrusionOk="0">
                  <a:moveTo>
                    <a:pt x="371" y="1"/>
                  </a:moveTo>
                  <a:lnTo>
                    <a:pt x="1" y="185"/>
                  </a:lnTo>
                  <a:lnTo>
                    <a:pt x="2811" y="2958"/>
                  </a:lnTo>
                  <a:lnTo>
                    <a:pt x="3254" y="2699"/>
                  </a:lnTo>
                  <a:lnTo>
                    <a:pt x="371" y="1"/>
                  </a:lnTo>
                  <a:close/>
                </a:path>
              </a:pathLst>
            </a:custGeom>
            <a:solidFill>
              <a:srgbClr val="C952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4"/>
            <p:cNvSpPr/>
            <p:nvPr/>
          </p:nvSpPr>
          <p:spPr>
            <a:xfrm>
              <a:off x="4409850" y="1359250"/>
              <a:ext cx="72100" cy="81350"/>
            </a:xfrm>
            <a:custGeom>
              <a:avLst/>
              <a:gdLst/>
              <a:ahLst/>
              <a:cxnLst/>
              <a:rect l="l" t="t" r="r" b="b"/>
              <a:pathLst>
                <a:path w="2884" h="3254" extrusionOk="0">
                  <a:moveTo>
                    <a:pt x="74" y="0"/>
                  </a:moveTo>
                  <a:lnTo>
                    <a:pt x="0" y="259"/>
                  </a:lnTo>
                  <a:lnTo>
                    <a:pt x="2884" y="3254"/>
                  </a:lnTo>
                  <a:lnTo>
                    <a:pt x="2884" y="2773"/>
                  </a:lnTo>
                  <a:lnTo>
                    <a:pt x="74" y="0"/>
                  </a:lnTo>
                  <a:close/>
                </a:path>
              </a:pathLst>
            </a:custGeom>
            <a:solidFill>
              <a:srgbClr val="870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4"/>
            <p:cNvSpPr/>
            <p:nvPr/>
          </p:nvSpPr>
          <p:spPr>
            <a:xfrm>
              <a:off x="4407075" y="1463700"/>
              <a:ext cx="134950" cy="149750"/>
            </a:xfrm>
            <a:custGeom>
              <a:avLst/>
              <a:gdLst/>
              <a:ahLst/>
              <a:cxnLst/>
              <a:rect l="l" t="t" r="r" b="b"/>
              <a:pathLst>
                <a:path w="5398" h="5990" extrusionOk="0">
                  <a:moveTo>
                    <a:pt x="370" y="0"/>
                  </a:moveTo>
                  <a:lnTo>
                    <a:pt x="0" y="185"/>
                  </a:lnTo>
                  <a:lnTo>
                    <a:pt x="4991" y="5989"/>
                  </a:lnTo>
                  <a:lnTo>
                    <a:pt x="5398" y="5694"/>
                  </a:lnTo>
                  <a:lnTo>
                    <a:pt x="370" y="0"/>
                  </a:lnTo>
                  <a:close/>
                </a:path>
              </a:pathLst>
            </a:custGeom>
            <a:solidFill>
              <a:srgbClr val="C952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4"/>
            <p:cNvSpPr/>
            <p:nvPr/>
          </p:nvSpPr>
          <p:spPr>
            <a:xfrm>
              <a:off x="4407075" y="1468325"/>
              <a:ext cx="124800" cy="145125"/>
            </a:xfrm>
            <a:custGeom>
              <a:avLst/>
              <a:gdLst/>
              <a:ahLst/>
              <a:cxnLst/>
              <a:rect l="l" t="t" r="r" b="b"/>
              <a:pathLst>
                <a:path w="4992" h="5805" extrusionOk="0">
                  <a:moveTo>
                    <a:pt x="0" y="0"/>
                  </a:moveTo>
                  <a:lnTo>
                    <a:pt x="0" y="444"/>
                  </a:lnTo>
                  <a:lnTo>
                    <a:pt x="4584" y="5546"/>
                  </a:lnTo>
                  <a:lnTo>
                    <a:pt x="4991" y="5804"/>
                  </a:lnTo>
                  <a:lnTo>
                    <a:pt x="0" y="0"/>
                  </a:lnTo>
                  <a:close/>
                </a:path>
              </a:pathLst>
            </a:custGeom>
            <a:solidFill>
              <a:srgbClr val="870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4"/>
            <p:cNvSpPr/>
            <p:nvPr/>
          </p:nvSpPr>
          <p:spPr>
            <a:xfrm>
              <a:off x="4289675" y="1410075"/>
              <a:ext cx="113725" cy="120200"/>
            </a:xfrm>
            <a:custGeom>
              <a:avLst/>
              <a:gdLst/>
              <a:ahLst/>
              <a:cxnLst/>
              <a:rect l="l" t="t" r="r" b="b"/>
              <a:pathLst>
                <a:path w="4549" h="4808" extrusionOk="0">
                  <a:moveTo>
                    <a:pt x="4178" y="1"/>
                  </a:moveTo>
                  <a:lnTo>
                    <a:pt x="1" y="4622"/>
                  </a:lnTo>
                  <a:lnTo>
                    <a:pt x="407" y="4807"/>
                  </a:lnTo>
                  <a:lnTo>
                    <a:pt x="4548" y="186"/>
                  </a:lnTo>
                  <a:lnTo>
                    <a:pt x="4178" y="1"/>
                  </a:lnTo>
                  <a:close/>
                </a:path>
              </a:pathLst>
            </a:custGeom>
            <a:solidFill>
              <a:srgbClr val="AB3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4"/>
            <p:cNvSpPr/>
            <p:nvPr/>
          </p:nvSpPr>
          <p:spPr>
            <a:xfrm>
              <a:off x="4299850" y="1414700"/>
              <a:ext cx="106325" cy="115575"/>
            </a:xfrm>
            <a:custGeom>
              <a:avLst/>
              <a:gdLst/>
              <a:ahLst/>
              <a:cxnLst/>
              <a:rect l="l" t="t" r="r" b="b"/>
              <a:pathLst>
                <a:path w="4253" h="4623" extrusionOk="0">
                  <a:moveTo>
                    <a:pt x="4141" y="1"/>
                  </a:moveTo>
                  <a:lnTo>
                    <a:pt x="0" y="4622"/>
                  </a:lnTo>
                  <a:lnTo>
                    <a:pt x="0" y="4622"/>
                  </a:lnTo>
                  <a:lnTo>
                    <a:pt x="407" y="4437"/>
                  </a:lnTo>
                  <a:lnTo>
                    <a:pt x="4252" y="296"/>
                  </a:lnTo>
                  <a:lnTo>
                    <a:pt x="4141" y="1"/>
                  </a:lnTo>
                  <a:close/>
                </a:path>
              </a:pathLst>
            </a:custGeom>
            <a:solidFill>
              <a:srgbClr val="7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
            <p:cNvSpPr/>
            <p:nvPr/>
          </p:nvSpPr>
          <p:spPr>
            <a:xfrm>
              <a:off x="4310025" y="1361100"/>
              <a:ext cx="91525" cy="96150"/>
            </a:xfrm>
            <a:custGeom>
              <a:avLst/>
              <a:gdLst/>
              <a:ahLst/>
              <a:cxnLst/>
              <a:rect l="l" t="t" r="r" b="b"/>
              <a:pathLst>
                <a:path w="3661" h="3846" extrusionOk="0">
                  <a:moveTo>
                    <a:pt x="3291" y="0"/>
                  </a:moveTo>
                  <a:lnTo>
                    <a:pt x="0" y="3661"/>
                  </a:lnTo>
                  <a:lnTo>
                    <a:pt x="407" y="3845"/>
                  </a:lnTo>
                  <a:lnTo>
                    <a:pt x="3660" y="185"/>
                  </a:lnTo>
                  <a:lnTo>
                    <a:pt x="3291" y="0"/>
                  </a:lnTo>
                  <a:close/>
                </a:path>
              </a:pathLst>
            </a:custGeom>
            <a:solidFill>
              <a:srgbClr val="AB3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4"/>
            <p:cNvSpPr/>
            <p:nvPr/>
          </p:nvSpPr>
          <p:spPr>
            <a:xfrm>
              <a:off x="4320175" y="1365725"/>
              <a:ext cx="83225" cy="91525"/>
            </a:xfrm>
            <a:custGeom>
              <a:avLst/>
              <a:gdLst/>
              <a:ahLst/>
              <a:cxnLst/>
              <a:rect l="l" t="t" r="r" b="b"/>
              <a:pathLst>
                <a:path w="3329" h="3661" extrusionOk="0">
                  <a:moveTo>
                    <a:pt x="3254" y="0"/>
                  </a:moveTo>
                  <a:lnTo>
                    <a:pt x="1" y="3660"/>
                  </a:lnTo>
                  <a:lnTo>
                    <a:pt x="444" y="3476"/>
                  </a:lnTo>
                  <a:lnTo>
                    <a:pt x="3328" y="333"/>
                  </a:lnTo>
                  <a:lnTo>
                    <a:pt x="3254" y="0"/>
                  </a:lnTo>
                  <a:close/>
                </a:path>
              </a:pathLst>
            </a:custGeom>
            <a:solidFill>
              <a:srgbClr val="7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4"/>
            <p:cNvSpPr/>
            <p:nvPr/>
          </p:nvSpPr>
          <p:spPr>
            <a:xfrm>
              <a:off x="4262875" y="1463700"/>
              <a:ext cx="155300" cy="147900"/>
            </a:xfrm>
            <a:custGeom>
              <a:avLst/>
              <a:gdLst/>
              <a:ahLst/>
              <a:cxnLst/>
              <a:rect l="l" t="t" r="r" b="b"/>
              <a:pathLst>
                <a:path w="6212" h="5916" extrusionOk="0">
                  <a:moveTo>
                    <a:pt x="5805" y="0"/>
                  </a:moveTo>
                  <a:lnTo>
                    <a:pt x="1" y="5694"/>
                  </a:lnTo>
                  <a:lnTo>
                    <a:pt x="407" y="5915"/>
                  </a:lnTo>
                  <a:lnTo>
                    <a:pt x="6212" y="185"/>
                  </a:lnTo>
                  <a:lnTo>
                    <a:pt x="5805" y="0"/>
                  </a:lnTo>
                  <a:close/>
                </a:path>
              </a:pathLst>
            </a:custGeom>
            <a:solidFill>
              <a:srgbClr val="AB3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4"/>
            <p:cNvSpPr/>
            <p:nvPr/>
          </p:nvSpPr>
          <p:spPr>
            <a:xfrm>
              <a:off x="4273050" y="1468325"/>
              <a:ext cx="146975" cy="143275"/>
            </a:xfrm>
            <a:custGeom>
              <a:avLst/>
              <a:gdLst/>
              <a:ahLst/>
              <a:cxnLst/>
              <a:rect l="l" t="t" r="r" b="b"/>
              <a:pathLst>
                <a:path w="5879" h="5731" extrusionOk="0">
                  <a:moveTo>
                    <a:pt x="5805" y="0"/>
                  </a:moveTo>
                  <a:lnTo>
                    <a:pt x="0" y="5730"/>
                  </a:lnTo>
                  <a:lnTo>
                    <a:pt x="407" y="5546"/>
                  </a:lnTo>
                  <a:lnTo>
                    <a:pt x="5879" y="333"/>
                  </a:lnTo>
                  <a:lnTo>
                    <a:pt x="5805" y="0"/>
                  </a:lnTo>
                  <a:close/>
                </a:path>
              </a:pathLst>
            </a:custGeom>
            <a:solidFill>
              <a:srgbClr val="7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4"/>
            <p:cNvSpPr/>
            <p:nvPr/>
          </p:nvSpPr>
          <p:spPr>
            <a:xfrm>
              <a:off x="4402450" y="1313025"/>
              <a:ext cx="12025" cy="226475"/>
            </a:xfrm>
            <a:custGeom>
              <a:avLst/>
              <a:gdLst/>
              <a:ahLst/>
              <a:cxnLst/>
              <a:rect l="l" t="t" r="r" b="b"/>
              <a:pathLst>
                <a:path w="481" h="9059" extrusionOk="0">
                  <a:moveTo>
                    <a:pt x="370" y="1"/>
                  </a:moveTo>
                  <a:lnTo>
                    <a:pt x="0" y="186"/>
                  </a:lnTo>
                  <a:lnTo>
                    <a:pt x="37" y="9059"/>
                  </a:lnTo>
                  <a:lnTo>
                    <a:pt x="481" y="8874"/>
                  </a:lnTo>
                  <a:lnTo>
                    <a:pt x="370" y="1"/>
                  </a:lnTo>
                  <a:close/>
                </a:path>
              </a:pathLst>
            </a:custGeom>
            <a:solidFill>
              <a:srgbClr val="9B2D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4"/>
            <p:cNvSpPr/>
            <p:nvPr/>
          </p:nvSpPr>
          <p:spPr>
            <a:xfrm>
              <a:off x="4392275" y="1311175"/>
              <a:ext cx="11125" cy="228325"/>
            </a:xfrm>
            <a:custGeom>
              <a:avLst/>
              <a:gdLst/>
              <a:ahLst/>
              <a:cxnLst/>
              <a:rect l="l" t="t" r="r" b="b"/>
              <a:pathLst>
                <a:path w="445" h="9133" extrusionOk="0">
                  <a:moveTo>
                    <a:pt x="1" y="1"/>
                  </a:moveTo>
                  <a:lnTo>
                    <a:pt x="38" y="8874"/>
                  </a:lnTo>
                  <a:lnTo>
                    <a:pt x="444" y="9133"/>
                  </a:lnTo>
                  <a:lnTo>
                    <a:pt x="407" y="260"/>
                  </a:lnTo>
                  <a:lnTo>
                    <a:pt x="1" y="1"/>
                  </a:lnTo>
                  <a:close/>
                </a:path>
              </a:pathLst>
            </a:custGeom>
            <a:solidFill>
              <a:srgbClr val="B232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4"/>
            <p:cNvSpPr/>
            <p:nvPr/>
          </p:nvSpPr>
          <p:spPr>
            <a:xfrm>
              <a:off x="4464375" y="1340775"/>
              <a:ext cx="77650" cy="272675"/>
            </a:xfrm>
            <a:custGeom>
              <a:avLst/>
              <a:gdLst/>
              <a:ahLst/>
              <a:cxnLst/>
              <a:rect l="l" t="t" r="r" b="b"/>
              <a:pathLst>
                <a:path w="3106" h="10907" extrusionOk="0">
                  <a:moveTo>
                    <a:pt x="407" y="0"/>
                  </a:moveTo>
                  <a:lnTo>
                    <a:pt x="0" y="185"/>
                  </a:lnTo>
                  <a:lnTo>
                    <a:pt x="2736" y="10906"/>
                  </a:lnTo>
                  <a:lnTo>
                    <a:pt x="3106" y="10648"/>
                  </a:lnTo>
                  <a:lnTo>
                    <a:pt x="407" y="0"/>
                  </a:lnTo>
                  <a:close/>
                </a:path>
              </a:pathLst>
            </a:custGeom>
            <a:solidFill>
              <a:srgbClr val="B232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4"/>
            <p:cNvSpPr/>
            <p:nvPr/>
          </p:nvSpPr>
          <p:spPr>
            <a:xfrm>
              <a:off x="4453275" y="1338925"/>
              <a:ext cx="79525" cy="274525"/>
            </a:xfrm>
            <a:custGeom>
              <a:avLst/>
              <a:gdLst/>
              <a:ahLst/>
              <a:cxnLst/>
              <a:rect l="l" t="t" r="r" b="b"/>
              <a:pathLst>
                <a:path w="3181" h="10981" extrusionOk="0">
                  <a:moveTo>
                    <a:pt x="1" y="0"/>
                  </a:moveTo>
                  <a:lnTo>
                    <a:pt x="2736" y="10722"/>
                  </a:lnTo>
                  <a:lnTo>
                    <a:pt x="3180" y="10980"/>
                  </a:lnTo>
                  <a:lnTo>
                    <a:pt x="444" y="259"/>
                  </a:lnTo>
                  <a:lnTo>
                    <a:pt x="1" y="0"/>
                  </a:lnTo>
                  <a:close/>
                </a:path>
              </a:pathLst>
            </a:custGeom>
            <a:solidFill>
              <a:srgbClr val="7D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4"/>
            <p:cNvSpPr/>
            <p:nvPr/>
          </p:nvSpPr>
          <p:spPr>
            <a:xfrm>
              <a:off x="4453275" y="1334300"/>
              <a:ext cx="21275" cy="11100"/>
            </a:xfrm>
            <a:custGeom>
              <a:avLst/>
              <a:gdLst/>
              <a:ahLst/>
              <a:cxnLst/>
              <a:rect l="l" t="t" r="r" b="b"/>
              <a:pathLst>
                <a:path w="851" h="444" extrusionOk="0">
                  <a:moveTo>
                    <a:pt x="370" y="0"/>
                  </a:moveTo>
                  <a:lnTo>
                    <a:pt x="1" y="185"/>
                  </a:lnTo>
                  <a:lnTo>
                    <a:pt x="444" y="444"/>
                  </a:lnTo>
                  <a:lnTo>
                    <a:pt x="851" y="259"/>
                  </a:lnTo>
                  <a:lnTo>
                    <a:pt x="370" y="0"/>
                  </a:lnTo>
                  <a:close/>
                </a:path>
              </a:pathLst>
            </a:custGeom>
            <a:solidFill>
              <a:srgbClr val="9B2D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4"/>
            <p:cNvSpPr/>
            <p:nvPr/>
          </p:nvSpPr>
          <p:spPr>
            <a:xfrm>
              <a:off x="4273975" y="1345375"/>
              <a:ext cx="89675" cy="268075"/>
            </a:xfrm>
            <a:custGeom>
              <a:avLst/>
              <a:gdLst/>
              <a:ahLst/>
              <a:cxnLst/>
              <a:rect l="l" t="t" r="r" b="b"/>
              <a:pathLst>
                <a:path w="3587" h="10723" extrusionOk="0">
                  <a:moveTo>
                    <a:pt x="3586" y="1"/>
                  </a:moveTo>
                  <a:lnTo>
                    <a:pt x="3143" y="223"/>
                  </a:lnTo>
                  <a:lnTo>
                    <a:pt x="0" y="10722"/>
                  </a:lnTo>
                  <a:lnTo>
                    <a:pt x="0" y="10722"/>
                  </a:lnTo>
                  <a:lnTo>
                    <a:pt x="444" y="10464"/>
                  </a:lnTo>
                  <a:lnTo>
                    <a:pt x="3586" y="1"/>
                  </a:lnTo>
                  <a:close/>
                </a:path>
              </a:pathLst>
            </a:custGeom>
            <a:solidFill>
              <a:srgbClr val="9B2D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4"/>
            <p:cNvSpPr/>
            <p:nvPr/>
          </p:nvSpPr>
          <p:spPr>
            <a:xfrm>
              <a:off x="4263800" y="1343525"/>
              <a:ext cx="88750" cy="269925"/>
            </a:xfrm>
            <a:custGeom>
              <a:avLst/>
              <a:gdLst/>
              <a:ahLst/>
              <a:cxnLst/>
              <a:rect l="l" t="t" r="r" b="b"/>
              <a:pathLst>
                <a:path w="3550" h="10797" extrusionOk="0">
                  <a:moveTo>
                    <a:pt x="3143" y="1"/>
                  </a:moveTo>
                  <a:lnTo>
                    <a:pt x="1" y="10538"/>
                  </a:lnTo>
                  <a:lnTo>
                    <a:pt x="407" y="10796"/>
                  </a:lnTo>
                  <a:lnTo>
                    <a:pt x="3550" y="297"/>
                  </a:lnTo>
                  <a:lnTo>
                    <a:pt x="3143" y="1"/>
                  </a:lnTo>
                  <a:close/>
                </a:path>
              </a:pathLst>
            </a:custGeom>
            <a:solidFill>
              <a:srgbClr val="9B2D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4"/>
            <p:cNvSpPr/>
            <p:nvPr/>
          </p:nvSpPr>
          <p:spPr>
            <a:xfrm>
              <a:off x="4342375" y="1338925"/>
              <a:ext cx="21275" cy="12025"/>
            </a:xfrm>
            <a:custGeom>
              <a:avLst/>
              <a:gdLst/>
              <a:ahLst/>
              <a:cxnLst/>
              <a:rect l="l" t="t" r="r" b="b"/>
              <a:pathLst>
                <a:path w="851" h="481" extrusionOk="0">
                  <a:moveTo>
                    <a:pt x="407" y="0"/>
                  </a:moveTo>
                  <a:lnTo>
                    <a:pt x="0" y="185"/>
                  </a:lnTo>
                  <a:lnTo>
                    <a:pt x="407" y="481"/>
                  </a:lnTo>
                  <a:lnTo>
                    <a:pt x="850" y="259"/>
                  </a:lnTo>
                  <a:lnTo>
                    <a:pt x="407" y="0"/>
                  </a:lnTo>
                  <a:close/>
                </a:path>
              </a:pathLst>
            </a:custGeom>
            <a:solidFill>
              <a:srgbClr val="9B2D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4"/>
            <p:cNvSpPr/>
            <p:nvPr/>
          </p:nvSpPr>
          <p:spPr>
            <a:xfrm>
              <a:off x="4263800" y="1343525"/>
              <a:ext cx="88750" cy="269925"/>
            </a:xfrm>
            <a:custGeom>
              <a:avLst/>
              <a:gdLst/>
              <a:ahLst/>
              <a:cxnLst/>
              <a:rect l="l" t="t" r="r" b="b"/>
              <a:pathLst>
                <a:path w="3550" h="10797" extrusionOk="0">
                  <a:moveTo>
                    <a:pt x="3143" y="1"/>
                  </a:moveTo>
                  <a:lnTo>
                    <a:pt x="1" y="10538"/>
                  </a:lnTo>
                  <a:lnTo>
                    <a:pt x="407" y="10796"/>
                  </a:lnTo>
                  <a:lnTo>
                    <a:pt x="3550" y="297"/>
                  </a:lnTo>
                  <a:lnTo>
                    <a:pt x="3143" y="1"/>
                  </a:lnTo>
                  <a:close/>
                </a:path>
              </a:pathLst>
            </a:custGeom>
            <a:solidFill>
              <a:srgbClr val="7D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4"/>
            <p:cNvSpPr/>
            <p:nvPr/>
          </p:nvSpPr>
          <p:spPr>
            <a:xfrm>
              <a:off x="4320175" y="1452600"/>
              <a:ext cx="95225" cy="151600"/>
            </a:xfrm>
            <a:custGeom>
              <a:avLst/>
              <a:gdLst/>
              <a:ahLst/>
              <a:cxnLst/>
              <a:rect l="l" t="t" r="r" b="b"/>
              <a:pathLst>
                <a:path w="3809" h="6064" extrusionOk="0">
                  <a:moveTo>
                    <a:pt x="444" y="1"/>
                  </a:moveTo>
                  <a:lnTo>
                    <a:pt x="1" y="185"/>
                  </a:lnTo>
                  <a:lnTo>
                    <a:pt x="3402" y="6064"/>
                  </a:lnTo>
                  <a:lnTo>
                    <a:pt x="3809" y="5805"/>
                  </a:lnTo>
                  <a:lnTo>
                    <a:pt x="444" y="1"/>
                  </a:lnTo>
                  <a:close/>
                </a:path>
              </a:pathLst>
            </a:custGeom>
            <a:solidFill>
              <a:srgbClr val="C952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4"/>
            <p:cNvSpPr/>
            <p:nvPr/>
          </p:nvSpPr>
          <p:spPr>
            <a:xfrm>
              <a:off x="4318325" y="1457225"/>
              <a:ext cx="86925" cy="146975"/>
            </a:xfrm>
            <a:custGeom>
              <a:avLst/>
              <a:gdLst/>
              <a:ahLst/>
              <a:cxnLst/>
              <a:rect l="l" t="t" r="r" b="b"/>
              <a:pathLst>
                <a:path w="3477" h="5879" extrusionOk="0">
                  <a:moveTo>
                    <a:pt x="75" y="0"/>
                  </a:moveTo>
                  <a:lnTo>
                    <a:pt x="1" y="333"/>
                  </a:lnTo>
                  <a:lnTo>
                    <a:pt x="3032" y="5620"/>
                  </a:lnTo>
                  <a:lnTo>
                    <a:pt x="3476" y="5879"/>
                  </a:lnTo>
                  <a:lnTo>
                    <a:pt x="75" y="0"/>
                  </a:lnTo>
                  <a:close/>
                </a:path>
              </a:pathLst>
            </a:custGeom>
            <a:solidFill>
              <a:srgbClr val="7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4"/>
            <p:cNvSpPr/>
            <p:nvPr/>
          </p:nvSpPr>
          <p:spPr>
            <a:xfrm>
              <a:off x="4340525" y="1385125"/>
              <a:ext cx="74875" cy="117400"/>
            </a:xfrm>
            <a:custGeom>
              <a:avLst/>
              <a:gdLst/>
              <a:ahLst/>
              <a:cxnLst/>
              <a:rect l="l" t="t" r="r" b="b"/>
              <a:pathLst>
                <a:path w="2995" h="4696" extrusionOk="0">
                  <a:moveTo>
                    <a:pt x="407" y="1"/>
                  </a:moveTo>
                  <a:lnTo>
                    <a:pt x="0" y="186"/>
                  </a:lnTo>
                  <a:lnTo>
                    <a:pt x="2588" y="4696"/>
                  </a:lnTo>
                  <a:lnTo>
                    <a:pt x="2995" y="4437"/>
                  </a:lnTo>
                  <a:lnTo>
                    <a:pt x="407" y="1"/>
                  </a:lnTo>
                  <a:close/>
                </a:path>
              </a:pathLst>
            </a:custGeom>
            <a:solidFill>
              <a:srgbClr val="C952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4"/>
            <p:cNvSpPr/>
            <p:nvPr/>
          </p:nvSpPr>
          <p:spPr>
            <a:xfrm>
              <a:off x="4338675" y="1389750"/>
              <a:ext cx="66575" cy="112775"/>
            </a:xfrm>
            <a:custGeom>
              <a:avLst/>
              <a:gdLst/>
              <a:ahLst/>
              <a:cxnLst/>
              <a:rect l="l" t="t" r="r" b="b"/>
              <a:pathLst>
                <a:path w="2663" h="4511" extrusionOk="0">
                  <a:moveTo>
                    <a:pt x="74" y="1"/>
                  </a:moveTo>
                  <a:lnTo>
                    <a:pt x="0" y="296"/>
                  </a:lnTo>
                  <a:lnTo>
                    <a:pt x="2218" y="4252"/>
                  </a:lnTo>
                  <a:lnTo>
                    <a:pt x="2662" y="4511"/>
                  </a:lnTo>
                  <a:lnTo>
                    <a:pt x="74" y="1"/>
                  </a:lnTo>
                  <a:close/>
                </a:path>
              </a:pathLst>
            </a:custGeom>
            <a:solidFill>
              <a:srgbClr val="7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
            <p:cNvSpPr/>
            <p:nvPr/>
          </p:nvSpPr>
          <p:spPr>
            <a:xfrm>
              <a:off x="4392275" y="1306575"/>
              <a:ext cx="19425" cy="11100"/>
            </a:xfrm>
            <a:custGeom>
              <a:avLst/>
              <a:gdLst/>
              <a:ahLst/>
              <a:cxnLst/>
              <a:rect l="l" t="t" r="r" b="b"/>
              <a:pathLst>
                <a:path w="777" h="444" extrusionOk="0">
                  <a:moveTo>
                    <a:pt x="370" y="0"/>
                  </a:moveTo>
                  <a:lnTo>
                    <a:pt x="1" y="185"/>
                  </a:lnTo>
                  <a:lnTo>
                    <a:pt x="407" y="444"/>
                  </a:lnTo>
                  <a:lnTo>
                    <a:pt x="777" y="259"/>
                  </a:lnTo>
                  <a:lnTo>
                    <a:pt x="370" y="0"/>
                  </a:lnTo>
                  <a:close/>
                </a:path>
              </a:pathLst>
            </a:custGeom>
            <a:solidFill>
              <a:srgbClr val="949B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
            <p:cNvSpPr/>
            <p:nvPr/>
          </p:nvSpPr>
          <p:spPr>
            <a:xfrm>
              <a:off x="4398750" y="1369425"/>
              <a:ext cx="19425" cy="11100"/>
            </a:xfrm>
            <a:custGeom>
              <a:avLst/>
              <a:gdLst/>
              <a:ahLst/>
              <a:cxnLst/>
              <a:rect l="l" t="t" r="r" b="b"/>
              <a:pathLst>
                <a:path w="777" h="444" extrusionOk="0">
                  <a:moveTo>
                    <a:pt x="444" y="0"/>
                  </a:moveTo>
                  <a:lnTo>
                    <a:pt x="0" y="185"/>
                  </a:lnTo>
                  <a:lnTo>
                    <a:pt x="370" y="444"/>
                  </a:lnTo>
                  <a:lnTo>
                    <a:pt x="777" y="222"/>
                  </a:lnTo>
                  <a:lnTo>
                    <a:pt x="444" y="0"/>
                  </a:lnTo>
                  <a:close/>
                </a:path>
              </a:pathLst>
            </a:custGeom>
            <a:solidFill>
              <a:srgbClr val="949B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4"/>
            <p:cNvSpPr/>
            <p:nvPr/>
          </p:nvSpPr>
          <p:spPr>
            <a:xfrm>
              <a:off x="4299850" y="1522850"/>
              <a:ext cx="102625" cy="158075"/>
            </a:xfrm>
            <a:custGeom>
              <a:avLst/>
              <a:gdLst/>
              <a:ahLst/>
              <a:cxnLst/>
              <a:rect l="l" t="t" r="r" b="b"/>
              <a:pathLst>
                <a:path w="4105" h="6323" extrusionOk="0">
                  <a:moveTo>
                    <a:pt x="407" y="0"/>
                  </a:moveTo>
                  <a:lnTo>
                    <a:pt x="0" y="185"/>
                  </a:lnTo>
                  <a:lnTo>
                    <a:pt x="3698" y="6322"/>
                  </a:lnTo>
                  <a:lnTo>
                    <a:pt x="4104" y="6100"/>
                  </a:lnTo>
                  <a:lnTo>
                    <a:pt x="407" y="0"/>
                  </a:lnTo>
                  <a:close/>
                </a:path>
              </a:pathLst>
            </a:custGeom>
            <a:solidFill>
              <a:srgbClr val="C952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4"/>
            <p:cNvSpPr/>
            <p:nvPr/>
          </p:nvSpPr>
          <p:spPr>
            <a:xfrm>
              <a:off x="4297075" y="1527475"/>
              <a:ext cx="95225" cy="153450"/>
            </a:xfrm>
            <a:custGeom>
              <a:avLst/>
              <a:gdLst/>
              <a:ahLst/>
              <a:cxnLst/>
              <a:rect l="l" t="t" r="r" b="b"/>
              <a:pathLst>
                <a:path w="3809" h="6138" extrusionOk="0">
                  <a:moveTo>
                    <a:pt x="111" y="0"/>
                  </a:moveTo>
                  <a:lnTo>
                    <a:pt x="1" y="296"/>
                  </a:lnTo>
                  <a:lnTo>
                    <a:pt x="3402" y="5915"/>
                  </a:lnTo>
                  <a:lnTo>
                    <a:pt x="3809" y="6137"/>
                  </a:lnTo>
                  <a:lnTo>
                    <a:pt x="111" y="0"/>
                  </a:lnTo>
                  <a:close/>
                </a:path>
              </a:pathLst>
            </a:custGeom>
            <a:solidFill>
              <a:srgbClr val="7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4"/>
            <p:cNvSpPr/>
            <p:nvPr/>
          </p:nvSpPr>
          <p:spPr>
            <a:xfrm>
              <a:off x="4394125" y="1434125"/>
              <a:ext cx="93375" cy="149750"/>
            </a:xfrm>
            <a:custGeom>
              <a:avLst/>
              <a:gdLst/>
              <a:ahLst/>
              <a:cxnLst/>
              <a:rect l="l" t="t" r="r" b="b"/>
              <a:pathLst>
                <a:path w="3735" h="5990" extrusionOk="0">
                  <a:moveTo>
                    <a:pt x="3402" y="0"/>
                  </a:moveTo>
                  <a:lnTo>
                    <a:pt x="0" y="5768"/>
                  </a:lnTo>
                  <a:lnTo>
                    <a:pt x="444" y="5989"/>
                  </a:lnTo>
                  <a:lnTo>
                    <a:pt x="3735" y="185"/>
                  </a:lnTo>
                  <a:lnTo>
                    <a:pt x="3402" y="0"/>
                  </a:lnTo>
                  <a:close/>
                </a:path>
              </a:pathLst>
            </a:custGeom>
            <a:solidFill>
              <a:srgbClr val="D97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4"/>
            <p:cNvSpPr/>
            <p:nvPr/>
          </p:nvSpPr>
          <p:spPr>
            <a:xfrm>
              <a:off x="4405225" y="1438725"/>
              <a:ext cx="85050" cy="145150"/>
            </a:xfrm>
            <a:custGeom>
              <a:avLst/>
              <a:gdLst/>
              <a:ahLst/>
              <a:cxnLst/>
              <a:rect l="l" t="t" r="r" b="b"/>
              <a:pathLst>
                <a:path w="3402" h="5806" extrusionOk="0">
                  <a:moveTo>
                    <a:pt x="3291" y="1"/>
                  </a:moveTo>
                  <a:lnTo>
                    <a:pt x="0" y="5805"/>
                  </a:lnTo>
                  <a:lnTo>
                    <a:pt x="407" y="5584"/>
                  </a:lnTo>
                  <a:lnTo>
                    <a:pt x="3401" y="334"/>
                  </a:lnTo>
                  <a:lnTo>
                    <a:pt x="3291" y="1"/>
                  </a:lnTo>
                  <a:close/>
                </a:path>
              </a:pathLst>
            </a:custGeom>
            <a:solidFill>
              <a:srgbClr val="D15F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4"/>
            <p:cNvSpPr/>
            <p:nvPr/>
          </p:nvSpPr>
          <p:spPr>
            <a:xfrm>
              <a:off x="4397825" y="1363875"/>
              <a:ext cx="73050" cy="117400"/>
            </a:xfrm>
            <a:custGeom>
              <a:avLst/>
              <a:gdLst/>
              <a:ahLst/>
              <a:cxnLst/>
              <a:rect l="l" t="t" r="r" b="b"/>
              <a:pathLst>
                <a:path w="2922" h="4696" extrusionOk="0">
                  <a:moveTo>
                    <a:pt x="2514" y="0"/>
                  </a:moveTo>
                  <a:lnTo>
                    <a:pt x="0" y="4289"/>
                  </a:lnTo>
                  <a:lnTo>
                    <a:pt x="296" y="4696"/>
                  </a:lnTo>
                  <a:lnTo>
                    <a:pt x="2921" y="185"/>
                  </a:lnTo>
                  <a:lnTo>
                    <a:pt x="2514" y="0"/>
                  </a:lnTo>
                  <a:close/>
                </a:path>
              </a:pathLst>
            </a:custGeom>
            <a:solidFill>
              <a:srgbClr val="D97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4"/>
            <p:cNvSpPr/>
            <p:nvPr/>
          </p:nvSpPr>
          <p:spPr>
            <a:xfrm>
              <a:off x="4405225" y="1368500"/>
              <a:ext cx="67475" cy="112775"/>
            </a:xfrm>
            <a:custGeom>
              <a:avLst/>
              <a:gdLst/>
              <a:ahLst/>
              <a:cxnLst/>
              <a:rect l="l" t="t" r="r" b="b"/>
              <a:pathLst>
                <a:path w="2699" h="4511" extrusionOk="0">
                  <a:moveTo>
                    <a:pt x="2625" y="0"/>
                  </a:moveTo>
                  <a:lnTo>
                    <a:pt x="0" y="4511"/>
                  </a:lnTo>
                  <a:lnTo>
                    <a:pt x="407" y="4289"/>
                  </a:lnTo>
                  <a:lnTo>
                    <a:pt x="2699" y="259"/>
                  </a:lnTo>
                  <a:lnTo>
                    <a:pt x="2625" y="0"/>
                  </a:lnTo>
                  <a:close/>
                </a:path>
              </a:pathLst>
            </a:custGeom>
            <a:solidFill>
              <a:srgbClr val="D15F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4"/>
            <p:cNvSpPr/>
            <p:nvPr/>
          </p:nvSpPr>
          <p:spPr>
            <a:xfrm>
              <a:off x="4392275" y="1507125"/>
              <a:ext cx="115550" cy="180275"/>
            </a:xfrm>
            <a:custGeom>
              <a:avLst/>
              <a:gdLst/>
              <a:ahLst/>
              <a:cxnLst/>
              <a:rect l="l" t="t" r="r" b="b"/>
              <a:pathLst>
                <a:path w="4622" h="7211" extrusionOk="0">
                  <a:moveTo>
                    <a:pt x="4215" y="1"/>
                  </a:moveTo>
                  <a:lnTo>
                    <a:pt x="1" y="6951"/>
                  </a:lnTo>
                  <a:lnTo>
                    <a:pt x="407" y="7210"/>
                  </a:lnTo>
                  <a:lnTo>
                    <a:pt x="4622" y="186"/>
                  </a:lnTo>
                  <a:lnTo>
                    <a:pt x="4215" y="1"/>
                  </a:lnTo>
                  <a:close/>
                </a:path>
              </a:pathLst>
            </a:custGeom>
            <a:solidFill>
              <a:srgbClr val="D97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4"/>
            <p:cNvSpPr/>
            <p:nvPr/>
          </p:nvSpPr>
          <p:spPr>
            <a:xfrm>
              <a:off x="4402450" y="1511750"/>
              <a:ext cx="107225" cy="175650"/>
            </a:xfrm>
            <a:custGeom>
              <a:avLst/>
              <a:gdLst/>
              <a:ahLst/>
              <a:cxnLst/>
              <a:rect l="l" t="t" r="r" b="b"/>
              <a:pathLst>
                <a:path w="4289" h="7026" extrusionOk="0">
                  <a:moveTo>
                    <a:pt x="4215" y="1"/>
                  </a:moveTo>
                  <a:lnTo>
                    <a:pt x="0" y="7025"/>
                  </a:lnTo>
                  <a:lnTo>
                    <a:pt x="407" y="6766"/>
                  </a:lnTo>
                  <a:lnTo>
                    <a:pt x="4289" y="296"/>
                  </a:lnTo>
                  <a:lnTo>
                    <a:pt x="4215" y="1"/>
                  </a:lnTo>
                  <a:close/>
                </a:path>
              </a:pathLst>
            </a:custGeom>
            <a:solidFill>
              <a:srgbClr val="D15F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4"/>
            <p:cNvSpPr/>
            <p:nvPr/>
          </p:nvSpPr>
          <p:spPr>
            <a:xfrm>
              <a:off x="4402450" y="1374950"/>
              <a:ext cx="15725" cy="313375"/>
            </a:xfrm>
            <a:custGeom>
              <a:avLst/>
              <a:gdLst/>
              <a:ahLst/>
              <a:cxnLst/>
              <a:rect l="l" t="t" r="r" b="b"/>
              <a:pathLst>
                <a:path w="629" h="12535" extrusionOk="0">
                  <a:moveTo>
                    <a:pt x="629" y="1"/>
                  </a:moveTo>
                  <a:lnTo>
                    <a:pt x="222" y="223"/>
                  </a:lnTo>
                  <a:lnTo>
                    <a:pt x="0" y="12534"/>
                  </a:lnTo>
                  <a:lnTo>
                    <a:pt x="407" y="12312"/>
                  </a:lnTo>
                  <a:lnTo>
                    <a:pt x="629" y="1"/>
                  </a:lnTo>
                  <a:close/>
                </a:path>
              </a:pathLst>
            </a:custGeom>
            <a:solidFill>
              <a:srgbClr val="B232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4"/>
            <p:cNvSpPr/>
            <p:nvPr/>
          </p:nvSpPr>
          <p:spPr>
            <a:xfrm>
              <a:off x="4392275" y="1374050"/>
              <a:ext cx="15750" cy="314275"/>
            </a:xfrm>
            <a:custGeom>
              <a:avLst/>
              <a:gdLst/>
              <a:ahLst/>
              <a:cxnLst/>
              <a:rect l="l" t="t" r="r" b="b"/>
              <a:pathLst>
                <a:path w="630" h="12571" extrusionOk="0">
                  <a:moveTo>
                    <a:pt x="259" y="0"/>
                  </a:moveTo>
                  <a:lnTo>
                    <a:pt x="1" y="12348"/>
                  </a:lnTo>
                  <a:lnTo>
                    <a:pt x="407" y="12570"/>
                  </a:lnTo>
                  <a:lnTo>
                    <a:pt x="629" y="259"/>
                  </a:lnTo>
                  <a:lnTo>
                    <a:pt x="259" y="0"/>
                  </a:lnTo>
                  <a:close/>
                </a:path>
              </a:pathLst>
            </a:custGeom>
            <a:solidFill>
              <a:srgbClr val="7D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4"/>
            <p:cNvSpPr/>
            <p:nvPr/>
          </p:nvSpPr>
          <p:spPr>
            <a:xfrm>
              <a:off x="4332200" y="1303800"/>
              <a:ext cx="145125" cy="84125"/>
            </a:xfrm>
            <a:custGeom>
              <a:avLst/>
              <a:gdLst/>
              <a:ahLst/>
              <a:cxnLst/>
              <a:rect l="l" t="t" r="r" b="b"/>
              <a:pathLst>
                <a:path w="5805" h="3365" extrusionOk="0">
                  <a:moveTo>
                    <a:pt x="2921" y="0"/>
                  </a:moveTo>
                  <a:lnTo>
                    <a:pt x="185" y="1553"/>
                  </a:lnTo>
                  <a:lnTo>
                    <a:pt x="0" y="1479"/>
                  </a:lnTo>
                  <a:lnTo>
                    <a:pt x="0" y="1701"/>
                  </a:lnTo>
                  <a:lnTo>
                    <a:pt x="2921" y="3365"/>
                  </a:lnTo>
                  <a:lnTo>
                    <a:pt x="5805" y="1701"/>
                  </a:lnTo>
                  <a:lnTo>
                    <a:pt x="5805" y="1479"/>
                  </a:lnTo>
                  <a:lnTo>
                    <a:pt x="5620" y="1553"/>
                  </a:lnTo>
                  <a:lnTo>
                    <a:pt x="2921" y="0"/>
                  </a:lnTo>
                  <a:close/>
                </a:path>
              </a:pathLst>
            </a:custGeom>
            <a:solidFill>
              <a:srgbClr val="2222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4"/>
            <p:cNvSpPr/>
            <p:nvPr/>
          </p:nvSpPr>
          <p:spPr>
            <a:xfrm>
              <a:off x="4332200" y="1299175"/>
              <a:ext cx="145125" cy="83200"/>
            </a:xfrm>
            <a:custGeom>
              <a:avLst/>
              <a:gdLst/>
              <a:ahLst/>
              <a:cxnLst/>
              <a:rect l="l" t="t" r="r" b="b"/>
              <a:pathLst>
                <a:path w="5805" h="3328" extrusionOk="0">
                  <a:moveTo>
                    <a:pt x="2921" y="0"/>
                  </a:moveTo>
                  <a:lnTo>
                    <a:pt x="0" y="1664"/>
                  </a:lnTo>
                  <a:lnTo>
                    <a:pt x="2921" y="3328"/>
                  </a:lnTo>
                  <a:lnTo>
                    <a:pt x="5805" y="1664"/>
                  </a:lnTo>
                  <a:lnTo>
                    <a:pt x="2921" y="0"/>
                  </a:lnTo>
                  <a:close/>
                </a:path>
              </a:pathLst>
            </a:custGeom>
            <a:solidFill>
              <a:srgbClr val="A4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4"/>
            <p:cNvSpPr/>
            <p:nvPr/>
          </p:nvSpPr>
          <p:spPr>
            <a:xfrm>
              <a:off x="4380250" y="1320425"/>
              <a:ext cx="72125" cy="40700"/>
            </a:xfrm>
            <a:custGeom>
              <a:avLst/>
              <a:gdLst/>
              <a:ahLst/>
              <a:cxnLst/>
              <a:rect l="l" t="t" r="r" b="b"/>
              <a:pathLst>
                <a:path w="2885" h="1628" extrusionOk="0">
                  <a:moveTo>
                    <a:pt x="2441" y="1"/>
                  </a:moveTo>
                  <a:lnTo>
                    <a:pt x="1" y="1406"/>
                  </a:lnTo>
                  <a:lnTo>
                    <a:pt x="445" y="1627"/>
                  </a:lnTo>
                  <a:lnTo>
                    <a:pt x="2885" y="260"/>
                  </a:lnTo>
                  <a:lnTo>
                    <a:pt x="2441"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4"/>
            <p:cNvSpPr/>
            <p:nvPr/>
          </p:nvSpPr>
          <p:spPr>
            <a:xfrm>
              <a:off x="4332200" y="1340775"/>
              <a:ext cx="73050" cy="47150"/>
            </a:xfrm>
            <a:custGeom>
              <a:avLst/>
              <a:gdLst/>
              <a:ahLst/>
              <a:cxnLst/>
              <a:rect l="l" t="t" r="r" b="b"/>
              <a:pathLst>
                <a:path w="2922" h="1886" extrusionOk="0">
                  <a:moveTo>
                    <a:pt x="0" y="0"/>
                  </a:moveTo>
                  <a:lnTo>
                    <a:pt x="0" y="222"/>
                  </a:lnTo>
                  <a:lnTo>
                    <a:pt x="2921" y="1886"/>
                  </a:lnTo>
                  <a:lnTo>
                    <a:pt x="2921" y="1664"/>
                  </a:lnTo>
                  <a:lnTo>
                    <a:pt x="0" y="0"/>
                  </a:lnTo>
                  <a:close/>
                </a:path>
              </a:pathLst>
            </a:custGeom>
            <a:solidFill>
              <a:srgbClr val="3E3E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4"/>
            <p:cNvSpPr/>
            <p:nvPr/>
          </p:nvSpPr>
          <p:spPr>
            <a:xfrm>
              <a:off x="4522600" y="1497900"/>
              <a:ext cx="54550" cy="72100"/>
            </a:xfrm>
            <a:custGeom>
              <a:avLst/>
              <a:gdLst/>
              <a:ahLst/>
              <a:cxnLst/>
              <a:rect l="l" t="t" r="r" b="b"/>
              <a:pathLst>
                <a:path w="2182" h="2884" extrusionOk="0">
                  <a:moveTo>
                    <a:pt x="2182" y="0"/>
                  </a:moveTo>
                  <a:lnTo>
                    <a:pt x="0" y="1220"/>
                  </a:lnTo>
                  <a:lnTo>
                    <a:pt x="0" y="2884"/>
                  </a:lnTo>
                  <a:lnTo>
                    <a:pt x="2182" y="1664"/>
                  </a:lnTo>
                  <a:lnTo>
                    <a:pt x="2182" y="0"/>
                  </a:lnTo>
                  <a:close/>
                </a:path>
              </a:pathLst>
            </a:custGeom>
            <a:solidFill>
              <a:srgbClr val="3B3B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4"/>
            <p:cNvSpPr/>
            <p:nvPr/>
          </p:nvSpPr>
          <p:spPr>
            <a:xfrm>
              <a:off x="4506875" y="1488650"/>
              <a:ext cx="70275" cy="39775"/>
            </a:xfrm>
            <a:custGeom>
              <a:avLst/>
              <a:gdLst/>
              <a:ahLst/>
              <a:cxnLst/>
              <a:rect l="l" t="t" r="r" b="b"/>
              <a:pathLst>
                <a:path w="2811" h="1591" extrusionOk="0">
                  <a:moveTo>
                    <a:pt x="2145" y="0"/>
                  </a:moveTo>
                  <a:lnTo>
                    <a:pt x="1" y="1220"/>
                  </a:lnTo>
                  <a:lnTo>
                    <a:pt x="629" y="1590"/>
                  </a:lnTo>
                  <a:lnTo>
                    <a:pt x="2811" y="370"/>
                  </a:lnTo>
                  <a:lnTo>
                    <a:pt x="2145" y="0"/>
                  </a:lnTo>
                  <a:close/>
                </a:path>
              </a:pathLst>
            </a:custGeom>
            <a:solidFill>
              <a:srgbClr val="3B3B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4"/>
            <p:cNvSpPr/>
            <p:nvPr/>
          </p:nvSpPr>
          <p:spPr>
            <a:xfrm>
              <a:off x="4506875" y="1519150"/>
              <a:ext cx="15750" cy="50850"/>
            </a:xfrm>
            <a:custGeom>
              <a:avLst/>
              <a:gdLst/>
              <a:ahLst/>
              <a:cxnLst/>
              <a:rect l="l" t="t" r="r" b="b"/>
              <a:pathLst>
                <a:path w="630" h="2034" extrusionOk="0">
                  <a:moveTo>
                    <a:pt x="1" y="0"/>
                  </a:moveTo>
                  <a:lnTo>
                    <a:pt x="1" y="1664"/>
                  </a:lnTo>
                  <a:lnTo>
                    <a:pt x="629" y="2034"/>
                  </a:lnTo>
                  <a:lnTo>
                    <a:pt x="629" y="370"/>
                  </a:lnTo>
                  <a:lnTo>
                    <a:pt x="1" y="0"/>
                  </a:lnTo>
                  <a:close/>
                </a:path>
              </a:pathLst>
            </a:custGeom>
            <a:solidFill>
              <a:srgbClr val="1515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4"/>
            <p:cNvSpPr/>
            <p:nvPr/>
          </p:nvSpPr>
          <p:spPr>
            <a:xfrm>
              <a:off x="4506875" y="1488650"/>
              <a:ext cx="70275" cy="39775"/>
            </a:xfrm>
            <a:custGeom>
              <a:avLst/>
              <a:gdLst/>
              <a:ahLst/>
              <a:cxnLst/>
              <a:rect l="l" t="t" r="r" b="b"/>
              <a:pathLst>
                <a:path w="2811" h="1591" extrusionOk="0">
                  <a:moveTo>
                    <a:pt x="2145" y="0"/>
                  </a:moveTo>
                  <a:lnTo>
                    <a:pt x="1" y="1220"/>
                  </a:lnTo>
                  <a:lnTo>
                    <a:pt x="629" y="1590"/>
                  </a:lnTo>
                  <a:lnTo>
                    <a:pt x="2811" y="370"/>
                  </a:lnTo>
                  <a:lnTo>
                    <a:pt x="2145" y="0"/>
                  </a:lnTo>
                  <a:close/>
                </a:path>
              </a:pathLst>
            </a:custGeom>
            <a:solidFill>
              <a:srgbClr val="68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4"/>
            <p:cNvSpPr/>
            <p:nvPr/>
          </p:nvSpPr>
          <p:spPr>
            <a:xfrm>
              <a:off x="4566975" y="1456300"/>
              <a:ext cx="2775" cy="42550"/>
            </a:xfrm>
            <a:custGeom>
              <a:avLst/>
              <a:gdLst/>
              <a:ahLst/>
              <a:cxnLst/>
              <a:rect l="l" t="t" r="r" b="b"/>
              <a:pathLst>
                <a:path w="111" h="1702" extrusionOk="0">
                  <a:moveTo>
                    <a:pt x="111" y="0"/>
                  </a:moveTo>
                  <a:lnTo>
                    <a:pt x="0" y="74"/>
                  </a:lnTo>
                  <a:lnTo>
                    <a:pt x="0" y="1701"/>
                  </a:lnTo>
                  <a:lnTo>
                    <a:pt x="111" y="1590"/>
                  </a:lnTo>
                  <a:lnTo>
                    <a:pt x="111" y="0"/>
                  </a:lnTo>
                  <a:close/>
                </a:path>
              </a:pathLst>
            </a:custGeom>
            <a:solidFill>
              <a:srgbClr val="3B3B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4"/>
            <p:cNvSpPr/>
            <p:nvPr/>
          </p:nvSpPr>
          <p:spPr>
            <a:xfrm>
              <a:off x="4560500" y="1454450"/>
              <a:ext cx="6500" cy="44400"/>
            </a:xfrm>
            <a:custGeom>
              <a:avLst/>
              <a:gdLst/>
              <a:ahLst/>
              <a:cxnLst/>
              <a:rect l="l" t="t" r="r" b="b"/>
              <a:pathLst>
                <a:path w="260" h="1776" extrusionOk="0">
                  <a:moveTo>
                    <a:pt x="0" y="0"/>
                  </a:moveTo>
                  <a:lnTo>
                    <a:pt x="0" y="1627"/>
                  </a:lnTo>
                  <a:lnTo>
                    <a:pt x="259" y="1775"/>
                  </a:lnTo>
                  <a:lnTo>
                    <a:pt x="259" y="148"/>
                  </a:lnTo>
                  <a:lnTo>
                    <a:pt x="0" y="0"/>
                  </a:lnTo>
                  <a:close/>
                </a:path>
              </a:pathLst>
            </a:custGeom>
            <a:solidFill>
              <a:srgbClr val="626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4"/>
            <p:cNvSpPr/>
            <p:nvPr/>
          </p:nvSpPr>
          <p:spPr>
            <a:xfrm>
              <a:off x="4560500" y="1453525"/>
              <a:ext cx="9250" cy="4650"/>
            </a:xfrm>
            <a:custGeom>
              <a:avLst/>
              <a:gdLst/>
              <a:ahLst/>
              <a:cxnLst/>
              <a:rect l="l" t="t" r="r" b="b"/>
              <a:pathLst>
                <a:path w="370" h="186" extrusionOk="0">
                  <a:moveTo>
                    <a:pt x="148" y="0"/>
                  </a:moveTo>
                  <a:lnTo>
                    <a:pt x="0" y="37"/>
                  </a:lnTo>
                  <a:lnTo>
                    <a:pt x="259" y="185"/>
                  </a:lnTo>
                  <a:lnTo>
                    <a:pt x="370" y="111"/>
                  </a:lnTo>
                  <a:lnTo>
                    <a:pt x="148" y="0"/>
                  </a:lnTo>
                  <a:close/>
                </a:path>
              </a:pathLst>
            </a:custGeom>
            <a:solidFill>
              <a:srgbClr val="949B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
            <p:cNvSpPr/>
            <p:nvPr/>
          </p:nvSpPr>
          <p:spPr>
            <a:xfrm>
              <a:off x="4560500" y="1454450"/>
              <a:ext cx="6500" cy="44400"/>
            </a:xfrm>
            <a:custGeom>
              <a:avLst/>
              <a:gdLst/>
              <a:ahLst/>
              <a:cxnLst/>
              <a:rect l="l" t="t" r="r" b="b"/>
              <a:pathLst>
                <a:path w="260" h="1776" extrusionOk="0">
                  <a:moveTo>
                    <a:pt x="0" y="0"/>
                  </a:moveTo>
                  <a:lnTo>
                    <a:pt x="0" y="1627"/>
                  </a:lnTo>
                  <a:lnTo>
                    <a:pt x="259" y="1775"/>
                  </a:lnTo>
                  <a:lnTo>
                    <a:pt x="259" y="148"/>
                  </a:lnTo>
                  <a:lnTo>
                    <a:pt x="0" y="0"/>
                  </a:lnTo>
                  <a:close/>
                </a:path>
              </a:pathLst>
            </a:custGeom>
            <a:solidFill>
              <a:srgbClr val="1515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4"/>
            <p:cNvSpPr/>
            <p:nvPr/>
          </p:nvSpPr>
          <p:spPr>
            <a:xfrm>
              <a:off x="4520750" y="1482175"/>
              <a:ext cx="1875" cy="41625"/>
            </a:xfrm>
            <a:custGeom>
              <a:avLst/>
              <a:gdLst/>
              <a:ahLst/>
              <a:cxnLst/>
              <a:rect l="l" t="t" r="r" b="b"/>
              <a:pathLst>
                <a:path w="75" h="1665" extrusionOk="0">
                  <a:moveTo>
                    <a:pt x="74" y="1"/>
                  </a:moveTo>
                  <a:lnTo>
                    <a:pt x="0" y="75"/>
                  </a:lnTo>
                  <a:lnTo>
                    <a:pt x="0" y="1664"/>
                  </a:lnTo>
                  <a:lnTo>
                    <a:pt x="74" y="1627"/>
                  </a:lnTo>
                  <a:lnTo>
                    <a:pt x="74" y="1"/>
                  </a:lnTo>
                  <a:close/>
                </a:path>
              </a:pathLst>
            </a:custGeom>
            <a:solidFill>
              <a:srgbClr val="3B3B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4"/>
            <p:cNvSpPr/>
            <p:nvPr/>
          </p:nvSpPr>
          <p:spPr>
            <a:xfrm>
              <a:off x="4513350" y="1480325"/>
              <a:ext cx="7425" cy="43475"/>
            </a:xfrm>
            <a:custGeom>
              <a:avLst/>
              <a:gdLst/>
              <a:ahLst/>
              <a:cxnLst/>
              <a:rect l="l" t="t" r="r" b="b"/>
              <a:pathLst>
                <a:path w="297" h="1739" extrusionOk="0">
                  <a:moveTo>
                    <a:pt x="1" y="1"/>
                  </a:moveTo>
                  <a:lnTo>
                    <a:pt x="38" y="1627"/>
                  </a:lnTo>
                  <a:lnTo>
                    <a:pt x="296" y="1738"/>
                  </a:lnTo>
                  <a:lnTo>
                    <a:pt x="296" y="149"/>
                  </a:lnTo>
                  <a:lnTo>
                    <a:pt x="1" y="1"/>
                  </a:lnTo>
                  <a:close/>
                </a:path>
              </a:pathLst>
            </a:custGeom>
            <a:solidFill>
              <a:srgbClr val="626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4"/>
            <p:cNvSpPr/>
            <p:nvPr/>
          </p:nvSpPr>
          <p:spPr>
            <a:xfrm>
              <a:off x="4513350" y="1479400"/>
              <a:ext cx="9275" cy="4650"/>
            </a:xfrm>
            <a:custGeom>
              <a:avLst/>
              <a:gdLst/>
              <a:ahLst/>
              <a:cxnLst/>
              <a:rect l="l" t="t" r="r" b="b"/>
              <a:pathLst>
                <a:path w="371" h="186" extrusionOk="0">
                  <a:moveTo>
                    <a:pt x="149" y="1"/>
                  </a:moveTo>
                  <a:lnTo>
                    <a:pt x="1" y="38"/>
                  </a:lnTo>
                  <a:lnTo>
                    <a:pt x="296" y="186"/>
                  </a:lnTo>
                  <a:lnTo>
                    <a:pt x="370" y="112"/>
                  </a:lnTo>
                  <a:lnTo>
                    <a:pt x="149" y="1"/>
                  </a:lnTo>
                  <a:close/>
                </a:path>
              </a:pathLst>
            </a:custGeom>
            <a:solidFill>
              <a:srgbClr val="949B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4"/>
            <p:cNvSpPr/>
            <p:nvPr/>
          </p:nvSpPr>
          <p:spPr>
            <a:xfrm>
              <a:off x="4513350" y="1480325"/>
              <a:ext cx="7425" cy="43475"/>
            </a:xfrm>
            <a:custGeom>
              <a:avLst/>
              <a:gdLst/>
              <a:ahLst/>
              <a:cxnLst/>
              <a:rect l="l" t="t" r="r" b="b"/>
              <a:pathLst>
                <a:path w="297" h="1739" extrusionOk="0">
                  <a:moveTo>
                    <a:pt x="1" y="1"/>
                  </a:moveTo>
                  <a:lnTo>
                    <a:pt x="38" y="1627"/>
                  </a:lnTo>
                  <a:lnTo>
                    <a:pt x="296" y="1738"/>
                  </a:lnTo>
                  <a:lnTo>
                    <a:pt x="296" y="149"/>
                  </a:lnTo>
                  <a:lnTo>
                    <a:pt x="1" y="1"/>
                  </a:lnTo>
                  <a:close/>
                </a:path>
              </a:pathLst>
            </a:custGeom>
            <a:solidFill>
              <a:srgbClr val="1515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4"/>
            <p:cNvSpPr/>
            <p:nvPr/>
          </p:nvSpPr>
          <p:spPr>
            <a:xfrm>
              <a:off x="4520750" y="1454450"/>
              <a:ext cx="49000" cy="34225"/>
            </a:xfrm>
            <a:custGeom>
              <a:avLst/>
              <a:gdLst/>
              <a:ahLst/>
              <a:cxnLst/>
              <a:rect l="l" t="t" r="r" b="b"/>
              <a:pathLst>
                <a:path w="1960" h="1369" extrusionOk="0">
                  <a:moveTo>
                    <a:pt x="1960" y="0"/>
                  </a:moveTo>
                  <a:lnTo>
                    <a:pt x="0" y="1184"/>
                  </a:lnTo>
                  <a:lnTo>
                    <a:pt x="0" y="1368"/>
                  </a:lnTo>
                  <a:lnTo>
                    <a:pt x="1960" y="259"/>
                  </a:lnTo>
                  <a:lnTo>
                    <a:pt x="1960" y="0"/>
                  </a:lnTo>
                  <a:close/>
                </a:path>
              </a:pathLst>
            </a:custGeom>
            <a:solidFill>
              <a:srgbClr val="3B3B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4"/>
            <p:cNvSpPr/>
            <p:nvPr/>
          </p:nvSpPr>
          <p:spPr>
            <a:xfrm>
              <a:off x="4513350" y="1452600"/>
              <a:ext cx="56400" cy="31450"/>
            </a:xfrm>
            <a:custGeom>
              <a:avLst/>
              <a:gdLst/>
              <a:ahLst/>
              <a:cxnLst/>
              <a:rect l="l" t="t" r="r" b="b"/>
              <a:pathLst>
                <a:path w="2256" h="1258" extrusionOk="0">
                  <a:moveTo>
                    <a:pt x="1997" y="1"/>
                  </a:moveTo>
                  <a:lnTo>
                    <a:pt x="1" y="1110"/>
                  </a:lnTo>
                  <a:lnTo>
                    <a:pt x="296" y="1258"/>
                  </a:lnTo>
                  <a:lnTo>
                    <a:pt x="2256" y="148"/>
                  </a:lnTo>
                  <a:lnTo>
                    <a:pt x="1997" y="1"/>
                  </a:lnTo>
                  <a:close/>
                </a:path>
              </a:pathLst>
            </a:custGeom>
            <a:solidFill>
              <a:srgbClr val="BDB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4"/>
            <p:cNvSpPr/>
            <p:nvPr/>
          </p:nvSpPr>
          <p:spPr>
            <a:xfrm>
              <a:off x="4543850" y="1447050"/>
              <a:ext cx="5575" cy="24050"/>
            </a:xfrm>
            <a:custGeom>
              <a:avLst/>
              <a:gdLst/>
              <a:ahLst/>
              <a:cxnLst/>
              <a:rect l="l" t="t" r="r" b="b"/>
              <a:pathLst>
                <a:path w="223" h="962" extrusionOk="0">
                  <a:moveTo>
                    <a:pt x="223" y="1"/>
                  </a:moveTo>
                  <a:lnTo>
                    <a:pt x="1" y="38"/>
                  </a:lnTo>
                  <a:lnTo>
                    <a:pt x="1" y="962"/>
                  </a:lnTo>
                  <a:lnTo>
                    <a:pt x="223" y="814"/>
                  </a:lnTo>
                  <a:lnTo>
                    <a:pt x="223" y="1"/>
                  </a:lnTo>
                  <a:close/>
                </a:path>
              </a:pathLst>
            </a:custGeom>
            <a:solidFill>
              <a:srgbClr val="3B3B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4"/>
            <p:cNvSpPr/>
            <p:nvPr/>
          </p:nvSpPr>
          <p:spPr>
            <a:xfrm>
              <a:off x="4536450" y="1444275"/>
              <a:ext cx="7425" cy="26825"/>
            </a:xfrm>
            <a:custGeom>
              <a:avLst/>
              <a:gdLst/>
              <a:ahLst/>
              <a:cxnLst/>
              <a:rect l="l" t="t" r="r" b="b"/>
              <a:pathLst>
                <a:path w="297" h="1073" extrusionOk="0">
                  <a:moveTo>
                    <a:pt x="1" y="1"/>
                  </a:moveTo>
                  <a:lnTo>
                    <a:pt x="38" y="888"/>
                  </a:lnTo>
                  <a:lnTo>
                    <a:pt x="297" y="1073"/>
                  </a:lnTo>
                  <a:lnTo>
                    <a:pt x="297" y="149"/>
                  </a:lnTo>
                  <a:lnTo>
                    <a:pt x="1" y="1"/>
                  </a:lnTo>
                  <a:close/>
                </a:path>
              </a:pathLst>
            </a:custGeom>
            <a:solidFill>
              <a:srgbClr val="626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4"/>
            <p:cNvSpPr/>
            <p:nvPr/>
          </p:nvSpPr>
          <p:spPr>
            <a:xfrm>
              <a:off x="4536450" y="1442425"/>
              <a:ext cx="12975" cy="5575"/>
            </a:xfrm>
            <a:custGeom>
              <a:avLst/>
              <a:gdLst/>
              <a:ahLst/>
              <a:cxnLst/>
              <a:rect l="l" t="t" r="r" b="b"/>
              <a:pathLst>
                <a:path w="519" h="223" extrusionOk="0">
                  <a:moveTo>
                    <a:pt x="297" y="1"/>
                  </a:moveTo>
                  <a:lnTo>
                    <a:pt x="1" y="75"/>
                  </a:lnTo>
                  <a:lnTo>
                    <a:pt x="297" y="223"/>
                  </a:lnTo>
                  <a:lnTo>
                    <a:pt x="519" y="186"/>
                  </a:lnTo>
                  <a:lnTo>
                    <a:pt x="297" y="1"/>
                  </a:lnTo>
                  <a:close/>
                </a:path>
              </a:pathLst>
            </a:custGeom>
            <a:solidFill>
              <a:srgbClr val="949B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4"/>
            <p:cNvSpPr/>
            <p:nvPr/>
          </p:nvSpPr>
          <p:spPr>
            <a:xfrm>
              <a:off x="4536450" y="1444275"/>
              <a:ext cx="7425" cy="26825"/>
            </a:xfrm>
            <a:custGeom>
              <a:avLst/>
              <a:gdLst/>
              <a:ahLst/>
              <a:cxnLst/>
              <a:rect l="l" t="t" r="r" b="b"/>
              <a:pathLst>
                <a:path w="297" h="1073" extrusionOk="0">
                  <a:moveTo>
                    <a:pt x="1" y="1"/>
                  </a:moveTo>
                  <a:lnTo>
                    <a:pt x="1" y="925"/>
                  </a:lnTo>
                  <a:lnTo>
                    <a:pt x="297" y="1073"/>
                  </a:lnTo>
                  <a:lnTo>
                    <a:pt x="297" y="149"/>
                  </a:lnTo>
                  <a:lnTo>
                    <a:pt x="1" y="1"/>
                  </a:lnTo>
                  <a:close/>
                </a:path>
              </a:pathLst>
            </a:custGeom>
            <a:solidFill>
              <a:srgbClr val="1515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4"/>
            <p:cNvSpPr/>
            <p:nvPr/>
          </p:nvSpPr>
          <p:spPr>
            <a:xfrm>
              <a:off x="4410750" y="1290850"/>
              <a:ext cx="33300" cy="44400"/>
            </a:xfrm>
            <a:custGeom>
              <a:avLst/>
              <a:gdLst/>
              <a:ahLst/>
              <a:cxnLst/>
              <a:rect l="l" t="t" r="r" b="b"/>
              <a:pathLst>
                <a:path w="1332" h="1776" extrusionOk="0">
                  <a:moveTo>
                    <a:pt x="519" y="1"/>
                  </a:moveTo>
                  <a:cubicBezTo>
                    <a:pt x="408" y="1"/>
                    <a:pt x="371" y="1"/>
                    <a:pt x="334" y="38"/>
                  </a:cubicBezTo>
                  <a:lnTo>
                    <a:pt x="260" y="38"/>
                  </a:lnTo>
                  <a:lnTo>
                    <a:pt x="1" y="222"/>
                  </a:lnTo>
                  <a:lnTo>
                    <a:pt x="186" y="222"/>
                  </a:lnTo>
                  <a:cubicBezTo>
                    <a:pt x="149" y="370"/>
                    <a:pt x="75" y="592"/>
                    <a:pt x="149" y="814"/>
                  </a:cubicBezTo>
                  <a:cubicBezTo>
                    <a:pt x="223" y="1295"/>
                    <a:pt x="556" y="1664"/>
                    <a:pt x="888" y="1701"/>
                  </a:cubicBezTo>
                  <a:lnTo>
                    <a:pt x="814" y="1775"/>
                  </a:lnTo>
                  <a:lnTo>
                    <a:pt x="1073" y="1664"/>
                  </a:lnTo>
                  <a:cubicBezTo>
                    <a:pt x="1073" y="1627"/>
                    <a:pt x="1110" y="1627"/>
                    <a:pt x="1110" y="1627"/>
                  </a:cubicBezTo>
                  <a:cubicBezTo>
                    <a:pt x="1295" y="1516"/>
                    <a:pt x="1332" y="1184"/>
                    <a:pt x="1295" y="888"/>
                  </a:cubicBezTo>
                  <a:cubicBezTo>
                    <a:pt x="1184" y="407"/>
                    <a:pt x="814" y="1"/>
                    <a:pt x="519" y="1"/>
                  </a:cubicBezTo>
                  <a:close/>
                </a:path>
              </a:pathLst>
            </a:custGeom>
            <a:solidFill>
              <a:srgbClr val="9E4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a:off x="4402575" y="1295400"/>
              <a:ext cx="35025" cy="42625"/>
            </a:xfrm>
            <a:custGeom>
              <a:avLst/>
              <a:gdLst/>
              <a:ahLst/>
              <a:cxnLst/>
              <a:rect l="l" t="t" r="r" b="b"/>
              <a:pathLst>
                <a:path w="1401" h="1705" extrusionOk="0">
                  <a:moveTo>
                    <a:pt x="468" y="1"/>
                  </a:moveTo>
                  <a:cubicBezTo>
                    <a:pt x="164" y="1"/>
                    <a:pt x="0" y="358"/>
                    <a:pt x="106" y="817"/>
                  </a:cubicBezTo>
                  <a:cubicBezTo>
                    <a:pt x="180" y="1297"/>
                    <a:pt x="550" y="1704"/>
                    <a:pt x="883" y="1704"/>
                  </a:cubicBezTo>
                  <a:cubicBezTo>
                    <a:pt x="1215" y="1704"/>
                    <a:pt x="1400" y="1334"/>
                    <a:pt x="1289" y="891"/>
                  </a:cubicBezTo>
                  <a:cubicBezTo>
                    <a:pt x="1215" y="410"/>
                    <a:pt x="846" y="3"/>
                    <a:pt x="513" y="3"/>
                  </a:cubicBezTo>
                  <a:cubicBezTo>
                    <a:pt x="497" y="2"/>
                    <a:pt x="482" y="1"/>
                    <a:pt x="468" y="1"/>
                  </a:cubicBezTo>
                  <a:close/>
                </a:path>
              </a:pathLst>
            </a:custGeom>
            <a:solidFill>
              <a:srgbClr val="D65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a:off x="4379325" y="1302875"/>
              <a:ext cx="51800" cy="43450"/>
            </a:xfrm>
            <a:custGeom>
              <a:avLst/>
              <a:gdLst/>
              <a:ahLst/>
              <a:cxnLst/>
              <a:rect l="l" t="t" r="r" b="b"/>
              <a:pathLst>
                <a:path w="2072" h="1738" extrusionOk="0">
                  <a:moveTo>
                    <a:pt x="1628" y="0"/>
                  </a:moveTo>
                  <a:lnTo>
                    <a:pt x="1" y="998"/>
                  </a:lnTo>
                  <a:lnTo>
                    <a:pt x="112" y="998"/>
                  </a:lnTo>
                  <a:cubicBezTo>
                    <a:pt x="38" y="1072"/>
                    <a:pt x="38" y="1183"/>
                    <a:pt x="38" y="1257"/>
                  </a:cubicBezTo>
                  <a:cubicBezTo>
                    <a:pt x="112" y="1405"/>
                    <a:pt x="149" y="1516"/>
                    <a:pt x="223" y="1590"/>
                  </a:cubicBezTo>
                  <a:cubicBezTo>
                    <a:pt x="260" y="1627"/>
                    <a:pt x="371" y="1701"/>
                    <a:pt x="408" y="1701"/>
                  </a:cubicBezTo>
                  <a:lnTo>
                    <a:pt x="408" y="1738"/>
                  </a:lnTo>
                  <a:lnTo>
                    <a:pt x="1997" y="814"/>
                  </a:lnTo>
                  <a:cubicBezTo>
                    <a:pt x="2071" y="777"/>
                    <a:pt x="2071" y="629"/>
                    <a:pt x="2071" y="481"/>
                  </a:cubicBezTo>
                  <a:lnTo>
                    <a:pt x="2071" y="444"/>
                  </a:lnTo>
                  <a:cubicBezTo>
                    <a:pt x="2034" y="222"/>
                    <a:pt x="1886" y="0"/>
                    <a:pt x="1702" y="0"/>
                  </a:cubicBezTo>
                  <a:close/>
                </a:path>
              </a:pathLst>
            </a:custGeom>
            <a:solidFill>
              <a:srgbClr val="9E4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a:off x="4375650" y="1303800"/>
              <a:ext cx="55475" cy="41600"/>
            </a:xfrm>
            <a:custGeom>
              <a:avLst/>
              <a:gdLst/>
              <a:ahLst/>
              <a:cxnLst/>
              <a:rect l="l" t="t" r="r" b="b"/>
              <a:pathLst>
                <a:path w="2219" h="1664" extrusionOk="0">
                  <a:moveTo>
                    <a:pt x="1775" y="0"/>
                  </a:moveTo>
                  <a:lnTo>
                    <a:pt x="185" y="961"/>
                  </a:lnTo>
                  <a:cubicBezTo>
                    <a:pt x="74" y="998"/>
                    <a:pt x="0" y="1146"/>
                    <a:pt x="74" y="1331"/>
                  </a:cubicBezTo>
                  <a:cubicBezTo>
                    <a:pt x="111" y="1479"/>
                    <a:pt x="148" y="1553"/>
                    <a:pt x="185" y="1664"/>
                  </a:cubicBezTo>
                  <a:lnTo>
                    <a:pt x="333" y="1553"/>
                  </a:lnTo>
                  <a:lnTo>
                    <a:pt x="629" y="1405"/>
                  </a:lnTo>
                  <a:lnTo>
                    <a:pt x="2218" y="444"/>
                  </a:lnTo>
                  <a:lnTo>
                    <a:pt x="2218" y="407"/>
                  </a:lnTo>
                  <a:cubicBezTo>
                    <a:pt x="2181" y="185"/>
                    <a:pt x="2033" y="0"/>
                    <a:pt x="1849" y="0"/>
                  </a:cubicBezTo>
                  <a:close/>
                </a:path>
              </a:pathLst>
            </a:custGeom>
            <a:solidFill>
              <a:srgbClr val="DE5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a:off x="4375650" y="1326900"/>
              <a:ext cx="15725" cy="20350"/>
            </a:xfrm>
            <a:custGeom>
              <a:avLst/>
              <a:gdLst/>
              <a:ahLst/>
              <a:cxnLst/>
              <a:rect l="l" t="t" r="r" b="b"/>
              <a:pathLst>
                <a:path w="629" h="814" extrusionOk="0">
                  <a:moveTo>
                    <a:pt x="148" y="1"/>
                  </a:moveTo>
                  <a:cubicBezTo>
                    <a:pt x="74" y="74"/>
                    <a:pt x="0" y="222"/>
                    <a:pt x="74" y="407"/>
                  </a:cubicBezTo>
                  <a:cubicBezTo>
                    <a:pt x="111" y="555"/>
                    <a:pt x="148" y="629"/>
                    <a:pt x="185" y="740"/>
                  </a:cubicBezTo>
                  <a:cubicBezTo>
                    <a:pt x="259" y="777"/>
                    <a:pt x="333" y="814"/>
                    <a:pt x="370" y="814"/>
                  </a:cubicBezTo>
                  <a:cubicBezTo>
                    <a:pt x="444" y="814"/>
                    <a:pt x="481" y="814"/>
                    <a:pt x="518" y="777"/>
                  </a:cubicBezTo>
                  <a:cubicBezTo>
                    <a:pt x="629" y="740"/>
                    <a:pt x="629" y="592"/>
                    <a:pt x="629" y="444"/>
                  </a:cubicBezTo>
                  <a:lnTo>
                    <a:pt x="629" y="407"/>
                  </a:lnTo>
                  <a:cubicBezTo>
                    <a:pt x="555" y="185"/>
                    <a:pt x="370" y="1"/>
                    <a:pt x="259" y="1"/>
                  </a:cubicBezTo>
                  <a:close/>
                </a:path>
              </a:pathLst>
            </a:custGeom>
            <a:solidFill>
              <a:srgbClr val="5E00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
            <p:cNvSpPr/>
            <p:nvPr/>
          </p:nvSpPr>
          <p:spPr>
            <a:xfrm>
              <a:off x="4255475" y="1203975"/>
              <a:ext cx="320750" cy="268050"/>
            </a:xfrm>
            <a:custGeom>
              <a:avLst/>
              <a:gdLst/>
              <a:ahLst/>
              <a:cxnLst/>
              <a:rect l="l" t="t" r="r" b="b"/>
              <a:pathLst>
                <a:path w="12830" h="10722" extrusionOk="0">
                  <a:moveTo>
                    <a:pt x="518" y="0"/>
                  </a:moveTo>
                  <a:lnTo>
                    <a:pt x="1" y="925"/>
                  </a:lnTo>
                  <a:lnTo>
                    <a:pt x="12275" y="10722"/>
                  </a:lnTo>
                  <a:lnTo>
                    <a:pt x="12830" y="9835"/>
                  </a:lnTo>
                  <a:lnTo>
                    <a:pt x="518" y="0"/>
                  </a:lnTo>
                  <a:close/>
                </a:path>
              </a:pathLst>
            </a:custGeom>
            <a:solidFill>
              <a:srgbClr val="58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
            <p:cNvSpPr/>
            <p:nvPr/>
          </p:nvSpPr>
          <p:spPr>
            <a:xfrm>
              <a:off x="4261950" y="1211375"/>
              <a:ext cx="307800" cy="254200"/>
            </a:xfrm>
            <a:custGeom>
              <a:avLst/>
              <a:gdLst/>
              <a:ahLst/>
              <a:cxnLst/>
              <a:rect l="l" t="t" r="r" b="b"/>
              <a:pathLst>
                <a:path w="12312" h="10168" extrusionOk="0">
                  <a:moveTo>
                    <a:pt x="296" y="0"/>
                  </a:moveTo>
                  <a:lnTo>
                    <a:pt x="1" y="592"/>
                  </a:lnTo>
                  <a:lnTo>
                    <a:pt x="11942" y="10167"/>
                  </a:lnTo>
                  <a:lnTo>
                    <a:pt x="12312" y="9613"/>
                  </a:lnTo>
                  <a:lnTo>
                    <a:pt x="296" y="0"/>
                  </a:lnTo>
                  <a:close/>
                </a:path>
              </a:pathLst>
            </a:custGeom>
            <a:solidFill>
              <a:srgbClr val="3E3E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a:off x="4261950" y="1211375"/>
              <a:ext cx="301350" cy="254200"/>
            </a:xfrm>
            <a:custGeom>
              <a:avLst/>
              <a:gdLst/>
              <a:ahLst/>
              <a:cxnLst/>
              <a:rect l="l" t="t" r="r" b="b"/>
              <a:pathLst>
                <a:path w="12054" h="10168" extrusionOk="0">
                  <a:moveTo>
                    <a:pt x="296" y="0"/>
                  </a:moveTo>
                  <a:lnTo>
                    <a:pt x="1" y="592"/>
                  </a:lnTo>
                  <a:lnTo>
                    <a:pt x="11942" y="10167"/>
                  </a:lnTo>
                  <a:lnTo>
                    <a:pt x="12053" y="10056"/>
                  </a:lnTo>
                  <a:lnTo>
                    <a:pt x="112" y="592"/>
                  </a:lnTo>
                  <a:lnTo>
                    <a:pt x="407" y="74"/>
                  </a:lnTo>
                  <a:lnTo>
                    <a:pt x="296" y="0"/>
                  </a:ln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a:off x="4227750" y="1161450"/>
              <a:ext cx="362350" cy="288400"/>
            </a:xfrm>
            <a:custGeom>
              <a:avLst/>
              <a:gdLst/>
              <a:ahLst/>
              <a:cxnLst/>
              <a:rect l="l" t="t" r="r" b="b"/>
              <a:pathLst>
                <a:path w="14494" h="11536" extrusionOk="0">
                  <a:moveTo>
                    <a:pt x="518" y="1"/>
                  </a:moveTo>
                  <a:lnTo>
                    <a:pt x="1" y="297"/>
                  </a:lnTo>
                  <a:lnTo>
                    <a:pt x="1627" y="1701"/>
                  </a:lnTo>
                  <a:lnTo>
                    <a:pt x="13939" y="11536"/>
                  </a:lnTo>
                  <a:lnTo>
                    <a:pt x="14493" y="11240"/>
                  </a:lnTo>
                  <a:lnTo>
                    <a:pt x="518" y="1"/>
                  </a:ln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a:off x="4562350" y="1443350"/>
              <a:ext cx="27750" cy="28675"/>
            </a:xfrm>
            <a:custGeom>
              <a:avLst/>
              <a:gdLst/>
              <a:ahLst/>
              <a:cxnLst/>
              <a:rect l="l" t="t" r="r" b="b"/>
              <a:pathLst>
                <a:path w="1110" h="1147" extrusionOk="0">
                  <a:moveTo>
                    <a:pt x="1109" y="1"/>
                  </a:moveTo>
                  <a:lnTo>
                    <a:pt x="555" y="260"/>
                  </a:lnTo>
                  <a:lnTo>
                    <a:pt x="0" y="1147"/>
                  </a:lnTo>
                  <a:lnTo>
                    <a:pt x="370" y="925"/>
                  </a:lnTo>
                  <a:lnTo>
                    <a:pt x="1109" y="1"/>
                  </a:lnTo>
                  <a:close/>
                </a:path>
              </a:pathLst>
            </a:custGeom>
            <a:solidFill>
              <a:srgbClr val="7878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a:off x="4374725" y="1311175"/>
              <a:ext cx="33300" cy="45325"/>
            </a:xfrm>
            <a:custGeom>
              <a:avLst/>
              <a:gdLst/>
              <a:ahLst/>
              <a:cxnLst/>
              <a:rect l="l" t="t" r="r" b="b"/>
              <a:pathLst>
                <a:path w="1332" h="1813" extrusionOk="0">
                  <a:moveTo>
                    <a:pt x="518" y="1"/>
                  </a:moveTo>
                  <a:cubicBezTo>
                    <a:pt x="407" y="1"/>
                    <a:pt x="370" y="1"/>
                    <a:pt x="333" y="75"/>
                  </a:cubicBezTo>
                  <a:lnTo>
                    <a:pt x="296" y="75"/>
                  </a:lnTo>
                  <a:lnTo>
                    <a:pt x="0" y="260"/>
                  </a:lnTo>
                  <a:lnTo>
                    <a:pt x="185" y="260"/>
                  </a:lnTo>
                  <a:cubicBezTo>
                    <a:pt x="148" y="371"/>
                    <a:pt x="111" y="593"/>
                    <a:pt x="148" y="851"/>
                  </a:cubicBezTo>
                  <a:cubicBezTo>
                    <a:pt x="222" y="1295"/>
                    <a:pt x="555" y="1665"/>
                    <a:pt x="887" y="1739"/>
                  </a:cubicBezTo>
                  <a:lnTo>
                    <a:pt x="850" y="1813"/>
                  </a:lnTo>
                  <a:lnTo>
                    <a:pt x="1072" y="1665"/>
                  </a:lnTo>
                  <a:cubicBezTo>
                    <a:pt x="1072" y="1628"/>
                    <a:pt x="1109" y="1628"/>
                    <a:pt x="1109" y="1628"/>
                  </a:cubicBezTo>
                  <a:cubicBezTo>
                    <a:pt x="1294" y="1554"/>
                    <a:pt x="1331" y="1221"/>
                    <a:pt x="1294" y="888"/>
                  </a:cubicBezTo>
                  <a:cubicBezTo>
                    <a:pt x="1220" y="445"/>
                    <a:pt x="850" y="1"/>
                    <a:pt x="518" y="1"/>
                  </a:cubicBezTo>
                  <a:close/>
                </a:path>
              </a:pathLst>
            </a:custGeom>
            <a:solidFill>
              <a:srgbClr val="9E4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a:off x="4366525" y="1315750"/>
              <a:ext cx="35025" cy="43525"/>
            </a:xfrm>
            <a:custGeom>
              <a:avLst/>
              <a:gdLst/>
              <a:ahLst/>
              <a:cxnLst/>
              <a:rect l="l" t="t" r="r" b="b"/>
              <a:pathLst>
                <a:path w="1401" h="1741" extrusionOk="0">
                  <a:moveTo>
                    <a:pt x="468" y="0"/>
                  </a:moveTo>
                  <a:cubicBezTo>
                    <a:pt x="164" y="0"/>
                    <a:pt x="0" y="359"/>
                    <a:pt x="106" y="853"/>
                  </a:cubicBezTo>
                  <a:cubicBezTo>
                    <a:pt x="180" y="1297"/>
                    <a:pt x="550" y="1740"/>
                    <a:pt x="883" y="1740"/>
                  </a:cubicBezTo>
                  <a:cubicBezTo>
                    <a:pt x="1215" y="1740"/>
                    <a:pt x="1400" y="1371"/>
                    <a:pt x="1289" y="890"/>
                  </a:cubicBezTo>
                  <a:cubicBezTo>
                    <a:pt x="1215" y="447"/>
                    <a:pt x="846" y="3"/>
                    <a:pt x="513" y="3"/>
                  </a:cubicBezTo>
                  <a:cubicBezTo>
                    <a:pt x="498" y="1"/>
                    <a:pt x="483" y="0"/>
                    <a:pt x="468" y="0"/>
                  </a:cubicBezTo>
                  <a:close/>
                </a:path>
              </a:pathLst>
            </a:custGeom>
            <a:solidFill>
              <a:srgbClr val="D65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
            <p:cNvSpPr/>
            <p:nvPr/>
          </p:nvSpPr>
          <p:spPr>
            <a:xfrm>
              <a:off x="4184325" y="1089375"/>
              <a:ext cx="85050" cy="195950"/>
            </a:xfrm>
            <a:custGeom>
              <a:avLst/>
              <a:gdLst/>
              <a:ahLst/>
              <a:cxnLst/>
              <a:rect l="l" t="t" r="r" b="b"/>
              <a:pathLst>
                <a:path w="3402" h="7838" extrusionOk="0">
                  <a:moveTo>
                    <a:pt x="1516" y="0"/>
                  </a:moveTo>
                  <a:cubicBezTo>
                    <a:pt x="1516" y="0"/>
                    <a:pt x="185" y="2107"/>
                    <a:pt x="74" y="4215"/>
                  </a:cubicBezTo>
                  <a:cubicBezTo>
                    <a:pt x="0" y="6285"/>
                    <a:pt x="407" y="7505"/>
                    <a:pt x="407" y="7505"/>
                  </a:cubicBezTo>
                  <a:lnTo>
                    <a:pt x="998" y="7838"/>
                  </a:lnTo>
                  <a:lnTo>
                    <a:pt x="3401" y="4178"/>
                  </a:lnTo>
                  <a:lnTo>
                    <a:pt x="2588" y="702"/>
                  </a:lnTo>
                  <a:lnTo>
                    <a:pt x="1516" y="0"/>
                  </a:lnTo>
                  <a:close/>
                </a:path>
              </a:pathLst>
            </a:custGeom>
            <a:solidFill>
              <a:srgbClr val="C952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
            <p:cNvSpPr/>
            <p:nvPr/>
          </p:nvSpPr>
          <p:spPr>
            <a:xfrm>
              <a:off x="4249025" y="1087525"/>
              <a:ext cx="51775" cy="105375"/>
            </a:xfrm>
            <a:custGeom>
              <a:avLst/>
              <a:gdLst/>
              <a:ahLst/>
              <a:cxnLst/>
              <a:rect l="l" t="t" r="r" b="b"/>
              <a:pathLst>
                <a:path w="2071" h="4215" extrusionOk="0">
                  <a:moveTo>
                    <a:pt x="1220" y="0"/>
                  </a:moveTo>
                  <a:lnTo>
                    <a:pt x="0" y="740"/>
                  </a:lnTo>
                  <a:lnTo>
                    <a:pt x="776" y="4215"/>
                  </a:lnTo>
                  <a:lnTo>
                    <a:pt x="2070" y="3475"/>
                  </a:lnTo>
                  <a:lnTo>
                    <a:pt x="1220" y="0"/>
                  </a:lnTo>
                  <a:close/>
                </a:path>
              </a:pathLst>
            </a:custGeom>
            <a:solidFill>
              <a:srgbClr val="D6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a:off x="4222200" y="1070875"/>
              <a:ext cx="57350" cy="35150"/>
            </a:xfrm>
            <a:custGeom>
              <a:avLst/>
              <a:gdLst/>
              <a:ahLst/>
              <a:cxnLst/>
              <a:rect l="l" t="t" r="r" b="b"/>
              <a:pathLst>
                <a:path w="2294" h="1406" extrusionOk="0">
                  <a:moveTo>
                    <a:pt x="1258" y="1"/>
                  </a:moveTo>
                  <a:lnTo>
                    <a:pt x="1" y="740"/>
                  </a:lnTo>
                  <a:lnTo>
                    <a:pt x="1073" y="1406"/>
                  </a:lnTo>
                  <a:lnTo>
                    <a:pt x="2293" y="666"/>
                  </a:lnTo>
                  <a:lnTo>
                    <a:pt x="1258" y="1"/>
                  </a:lnTo>
                  <a:close/>
                </a:path>
              </a:pathLst>
            </a:custGeom>
            <a:solidFill>
              <a:srgbClr val="DB8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a:off x="4208350" y="1174400"/>
              <a:ext cx="92450" cy="108150"/>
            </a:xfrm>
            <a:custGeom>
              <a:avLst/>
              <a:gdLst/>
              <a:ahLst/>
              <a:cxnLst/>
              <a:rect l="l" t="t" r="r" b="b"/>
              <a:pathLst>
                <a:path w="3698" h="4326" extrusionOk="0">
                  <a:moveTo>
                    <a:pt x="3697" y="0"/>
                  </a:moveTo>
                  <a:lnTo>
                    <a:pt x="2403" y="740"/>
                  </a:lnTo>
                  <a:lnTo>
                    <a:pt x="0" y="4326"/>
                  </a:lnTo>
                  <a:lnTo>
                    <a:pt x="1294" y="3623"/>
                  </a:lnTo>
                  <a:lnTo>
                    <a:pt x="2330" y="2477"/>
                  </a:lnTo>
                  <a:lnTo>
                    <a:pt x="1886" y="2108"/>
                  </a:lnTo>
                  <a:lnTo>
                    <a:pt x="2403" y="1183"/>
                  </a:lnTo>
                  <a:lnTo>
                    <a:pt x="2995" y="851"/>
                  </a:lnTo>
                  <a:lnTo>
                    <a:pt x="3143" y="962"/>
                  </a:lnTo>
                  <a:lnTo>
                    <a:pt x="3697" y="0"/>
                  </a:lnTo>
                  <a:close/>
                </a:path>
              </a:pathLst>
            </a:custGeom>
            <a:solidFill>
              <a:srgbClr val="7D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a:off x="4261950" y="1211375"/>
              <a:ext cx="10200" cy="14800"/>
            </a:xfrm>
            <a:custGeom>
              <a:avLst/>
              <a:gdLst/>
              <a:ahLst/>
              <a:cxnLst/>
              <a:rect l="l" t="t" r="r" b="b"/>
              <a:pathLst>
                <a:path w="408" h="592" extrusionOk="0">
                  <a:moveTo>
                    <a:pt x="296" y="0"/>
                  </a:moveTo>
                  <a:lnTo>
                    <a:pt x="1" y="592"/>
                  </a:lnTo>
                  <a:lnTo>
                    <a:pt x="112" y="592"/>
                  </a:lnTo>
                  <a:lnTo>
                    <a:pt x="407" y="74"/>
                  </a:lnTo>
                  <a:lnTo>
                    <a:pt x="296" y="0"/>
                  </a:lnTo>
                  <a:close/>
                </a:path>
              </a:pathLst>
            </a:custGeom>
            <a:solidFill>
              <a:srgbClr val="2222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a:off x="4186175" y="1109700"/>
              <a:ext cx="36050" cy="122025"/>
            </a:xfrm>
            <a:custGeom>
              <a:avLst/>
              <a:gdLst/>
              <a:ahLst/>
              <a:cxnLst/>
              <a:rect l="l" t="t" r="r" b="b"/>
              <a:pathLst>
                <a:path w="1442" h="4881" extrusionOk="0">
                  <a:moveTo>
                    <a:pt x="961" y="0"/>
                  </a:moveTo>
                  <a:lnTo>
                    <a:pt x="444" y="222"/>
                  </a:lnTo>
                  <a:lnTo>
                    <a:pt x="0" y="4881"/>
                  </a:lnTo>
                  <a:lnTo>
                    <a:pt x="185" y="4733"/>
                  </a:lnTo>
                  <a:lnTo>
                    <a:pt x="1442" y="2625"/>
                  </a:lnTo>
                  <a:lnTo>
                    <a:pt x="1368" y="592"/>
                  </a:lnTo>
                  <a:lnTo>
                    <a:pt x="887" y="259"/>
                  </a:lnTo>
                  <a:lnTo>
                    <a:pt x="961" y="0"/>
                  </a:ln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a:off x="4171375" y="1115250"/>
              <a:ext cx="46250" cy="116475"/>
            </a:xfrm>
            <a:custGeom>
              <a:avLst/>
              <a:gdLst/>
              <a:ahLst/>
              <a:cxnLst/>
              <a:rect l="l" t="t" r="r" b="b"/>
              <a:pathLst>
                <a:path w="1850" h="4659" extrusionOk="0">
                  <a:moveTo>
                    <a:pt x="1036" y="0"/>
                  </a:moveTo>
                  <a:lnTo>
                    <a:pt x="1" y="2736"/>
                  </a:lnTo>
                  <a:lnTo>
                    <a:pt x="148" y="4252"/>
                  </a:lnTo>
                  <a:lnTo>
                    <a:pt x="592" y="4659"/>
                  </a:lnTo>
                  <a:lnTo>
                    <a:pt x="1849" y="2551"/>
                  </a:lnTo>
                  <a:lnTo>
                    <a:pt x="1775" y="444"/>
                  </a:lnTo>
                  <a:lnTo>
                    <a:pt x="1036" y="0"/>
                  </a:lnTo>
                  <a:close/>
                </a:path>
              </a:pathLst>
            </a:custGeom>
            <a:solidFill>
              <a:srgbClr val="58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a:off x="4215750" y="1124475"/>
              <a:ext cx="6475" cy="54575"/>
            </a:xfrm>
            <a:custGeom>
              <a:avLst/>
              <a:gdLst/>
              <a:ahLst/>
              <a:cxnLst/>
              <a:rect l="l" t="t" r="r" b="b"/>
              <a:pathLst>
                <a:path w="259" h="2183" extrusionOk="0">
                  <a:moveTo>
                    <a:pt x="185" y="1"/>
                  </a:moveTo>
                  <a:lnTo>
                    <a:pt x="0" y="75"/>
                  </a:lnTo>
                  <a:lnTo>
                    <a:pt x="74" y="2182"/>
                  </a:lnTo>
                  <a:lnTo>
                    <a:pt x="259" y="2034"/>
                  </a:lnTo>
                  <a:lnTo>
                    <a:pt x="185" y="1"/>
                  </a:lnTo>
                  <a:close/>
                </a:path>
              </a:pathLst>
            </a:custGeom>
            <a:solidFill>
              <a:srgbClr val="3E3E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a:off x="4186175" y="1175325"/>
              <a:ext cx="36050" cy="56400"/>
            </a:xfrm>
            <a:custGeom>
              <a:avLst/>
              <a:gdLst/>
              <a:ahLst/>
              <a:cxnLst/>
              <a:rect l="l" t="t" r="r" b="b"/>
              <a:pathLst>
                <a:path w="1442" h="2256" extrusionOk="0">
                  <a:moveTo>
                    <a:pt x="1442" y="0"/>
                  </a:moveTo>
                  <a:lnTo>
                    <a:pt x="1257" y="148"/>
                  </a:lnTo>
                  <a:lnTo>
                    <a:pt x="0" y="2256"/>
                  </a:lnTo>
                  <a:lnTo>
                    <a:pt x="185" y="2108"/>
                  </a:lnTo>
                  <a:lnTo>
                    <a:pt x="1442" y="0"/>
                  </a:lnTo>
                  <a:close/>
                </a:path>
              </a:pathLst>
            </a:custGeom>
            <a:solidFill>
              <a:srgbClr val="2222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
            <p:cNvSpPr/>
            <p:nvPr/>
          </p:nvSpPr>
          <p:spPr>
            <a:xfrm>
              <a:off x="4175075" y="1179175"/>
              <a:ext cx="18500" cy="24250"/>
            </a:xfrm>
            <a:custGeom>
              <a:avLst/>
              <a:gdLst/>
              <a:ahLst/>
              <a:cxnLst/>
              <a:rect l="l" t="t" r="r" b="b"/>
              <a:pathLst>
                <a:path w="740" h="970" extrusionOk="0">
                  <a:moveTo>
                    <a:pt x="185" y="1"/>
                  </a:moveTo>
                  <a:cubicBezTo>
                    <a:pt x="70" y="1"/>
                    <a:pt x="0" y="101"/>
                    <a:pt x="0" y="253"/>
                  </a:cubicBezTo>
                  <a:cubicBezTo>
                    <a:pt x="0" y="475"/>
                    <a:pt x="185" y="771"/>
                    <a:pt x="370" y="918"/>
                  </a:cubicBezTo>
                  <a:cubicBezTo>
                    <a:pt x="427" y="953"/>
                    <a:pt x="485" y="969"/>
                    <a:pt x="536" y="969"/>
                  </a:cubicBezTo>
                  <a:cubicBezTo>
                    <a:pt x="652" y="969"/>
                    <a:pt x="740" y="887"/>
                    <a:pt x="740" y="734"/>
                  </a:cubicBezTo>
                  <a:cubicBezTo>
                    <a:pt x="740" y="475"/>
                    <a:pt x="555" y="216"/>
                    <a:pt x="370" y="68"/>
                  </a:cubicBezTo>
                  <a:cubicBezTo>
                    <a:pt x="301" y="22"/>
                    <a:pt x="238" y="1"/>
                    <a:pt x="185" y="1"/>
                  </a:cubicBezTo>
                  <a:close/>
                </a:path>
              </a:pathLst>
            </a:custGeom>
            <a:solidFill>
              <a:srgbClr val="CD6E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
            <p:cNvSpPr/>
            <p:nvPr/>
          </p:nvSpPr>
          <p:spPr>
            <a:xfrm>
              <a:off x="4176925" y="1179950"/>
              <a:ext cx="15725" cy="20350"/>
            </a:xfrm>
            <a:custGeom>
              <a:avLst/>
              <a:gdLst/>
              <a:ahLst/>
              <a:cxnLst/>
              <a:rect l="l" t="t" r="r" b="b"/>
              <a:pathLst>
                <a:path w="629" h="814" extrusionOk="0">
                  <a:moveTo>
                    <a:pt x="148" y="0"/>
                  </a:moveTo>
                  <a:lnTo>
                    <a:pt x="0" y="296"/>
                  </a:lnTo>
                  <a:cubicBezTo>
                    <a:pt x="111" y="518"/>
                    <a:pt x="111" y="629"/>
                    <a:pt x="259" y="740"/>
                  </a:cubicBezTo>
                  <a:lnTo>
                    <a:pt x="555" y="814"/>
                  </a:lnTo>
                  <a:cubicBezTo>
                    <a:pt x="629" y="777"/>
                    <a:pt x="629" y="740"/>
                    <a:pt x="629" y="703"/>
                  </a:cubicBezTo>
                  <a:cubicBezTo>
                    <a:pt x="629" y="444"/>
                    <a:pt x="407" y="185"/>
                    <a:pt x="259" y="37"/>
                  </a:cubicBezTo>
                  <a:cubicBezTo>
                    <a:pt x="185" y="0"/>
                    <a:pt x="185" y="0"/>
                    <a:pt x="148" y="0"/>
                  </a:cubicBezTo>
                  <a:close/>
                </a:path>
              </a:pathLst>
            </a:custGeom>
            <a:solidFill>
              <a:srgbClr val="B84A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4"/>
            <p:cNvSpPr/>
            <p:nvPr/>
          </p:nvSpPr>
          <p:spPr>
            <a:xfrm>
              <a:off x="4179700" y="1185475"/>
              <a:ext cx="12950" cy="9275"/>
            </a:xfrm>
            <a:custGeom>
              <a:avLst/>
              <a:gdLst/>
              <a:ahLst/>
              <a:cxnLst/>
              <a:rect l="l" t="t" r="r" b="b"/>
              <a:pathLst>
                <a:path w="518" h="371" extrusionOk="0">
                  <a:moveTo>
                    <a:pt x="370" y="1"/>
                  </a:moveTo>
                  <a:cubicBezTo>
                    <a:pt x="259" y="112"/>
                    <a:pt x="148" y="186"/>
                    <a:pt x="0" y="223"/>
                  </a:cubicBezTo>
                  <a:cubicBezTo>
                    <a:pt x="0" y="297"/>
                    <a:pt x="0" y="334"/>
                    <a:pt x="37" y="371"/>
                  </a:cubicBezTo>
                  <a:cubicBezTo>
                    <a:pt x="185" y="334"/>
                    <a:pt x="370" y="297"/>
                    <a:pt x="518" y="297"/>
                  </a:cubicBezTo>
                  <a:lnTo>
                    <a:pt x="370" y="1"/>
                  </a:lnTo>
                  <a:close/>
                </a:path>
              </a:pathLst>
            </a:custGeom>
            <a:solidFill>
              <a:srgbClr val="DE7D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
            <p:cNvSpPr/>
            <p:nvPr/>
          </p:nvSpPr>
          <p:spPr>
            <a:xfrm>
              <a:off x="4175075" y="1185150"/>
              <a:ext cx="13875" cy="16300"/>
            </a:xfrm>
            <a:custGeom>
              <a:avLst/>
              <a:gdLst/>
              <a:ahLst/>
              <a:cxnLst/>
              <a:rect l="l" t="t" r="r" b="b"/>
              <a:pathLst>
                <a:path w="555" h="652" extrusionOk="0">
                  <a:moveTo>
                    <a:pt x="146" y="1"/>
                  </a:moveTo>
                  <a:cubicBezTo>
                    <a:pt x="44" y="1"/>
                    <a:pt x="0" y="49"/>
                    <a:pt x="0" y="162"/>
                  </a:cubicBezTo>
                  <a:cubicBezTo>
                    <a:pt x="0" y="347"/>
                    <a:pt x="148" y="532"/>
                    <a:pt x="259" y="606"/>
                  </a:cubicBezTo>
                  <a:cubicBezTo>
                    <a:pt x="303" y="638"/>
                    <a:pt x="346" y="651"/>
                    <a:pt x="385" y="651"/>
                  </a:cubicBezTo>
                  <a:cubicBezTo>
                    <a:pt x="481" y="651"/>
                    <a:pt x="555" y="573"/>
                    <a:pt x="555" y="495"/>
                  </a:cubicBezTo>
                  <a:cubicBezTo>
                    <a:pt x="555" y="310"/>
                    <a:pt x="407" y="125"/>
                    <a:pt x="259" y="14"/>
                  </a:cubicBezTo>
                  <a:cubicBezTo>
                    <a:pt x="216" y="5"/>
                    <a:pt x="178" y="1"/>
                    <a:pt x="146" y="1"/>
                  </a:cubicBezTo>
                  <a:close/>
                </a:path>
              </a:pathLst>
            </a:custGeom>
            <a:solidFill>
              <a:srgbClr val="B84A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
            <p:cNvSpPr/>
            <p:nvPr/>
          </p:nvSpPr>
          <p:spPr>
            <a:xfrm>
              <a:off x="4176000" y="1189750"/>
              <a:ext cx="7425" cy="9050"/>
            </a:xfrm>
            <a:custGeom>
              <a:avLst/>
              <a:gdLst/>
              <a:ahLst/>
              <a:cxnLst/>
              <a:rect l="l" t="t" r="r" b="b"/>
              <a:pathLst>
                <a:path w="297" h="362" extrusionOk="0">
                  <a:moveTo>
                    <a:pt x="110" y="1"/>
                  </a:moveTo>
                  <a:cubicBezTo>
                    <a:pt x="63" y="1"/>
                    <a:pt x="0" y="43"/>
                    <a:pt x="0" y="126"/>
                  </a:cubicBezTo>
                  <a:cubicBezTo>
                    <a:pt x="0" y="200"/>
                    <a:pt x="37" y="311"/>
                    <a:pt x="148" y="348"/>
                  </a:cubicBezTo>
                  <a:cubicBezTo>
                    <a:pt x="167" y="357"/>
                    <a:pt x="185" y="361"/>
                    <a:pt x="203" y="361"/>
                  </a:cubicBezTo>
                  <a:cubicBezTo>
                    <a:pt x="255" y="361"/>
                    <a:pt x="296" y="320"/>
                    <a:pt x="296" y="237"/>
                  </a:cubicBezTo>
                  <a:cubicBezTo>
                    <a:pt x="296" y="163"/>
                    <a:pt x="222" y="52"/>
                    <a:pt x="148" y="15"/>
                  </a:cubicBezTo>
                  <a:cubicBezTo>
                    <a:pt x="139" y="6"/>
                    <a:pt x="125" y="1"/>
                    <a:pt x="110" y="1"/>
                  </a:cubicBezTo>
                  <a:close/>
                </a:path>
              </a:pathLst>
            </a:custGeom>
            <a:solidFill>
              <a:srgbClr val="E07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
            <p:cNvSpPr/>
            <p:nvPr/>
          </p:nvSpPr>
          <p:spPr>
            <a:xfrm>
              <a:off x="4200025" y="1130600"/>
              <a:ext cx="7425" cy="9050"/>
            </a:xfrm>
            <a:custGeom>
              <a:avLst/>
              <a:gdLst/>
              <a:ahLst/>
              <a:cxnLst/>
              <a:rect l="l" t="t" r="r" b="b"/>
              <a:pathLst>
                <a:path w="297" h="362" extrusionOk="0">
                  <a:moveTo>
                    <a:pt x="94" y="1"/>
                  </a:moveTo>
                  <a:cubicBezTo>
                    <a:pt x="42" y="1"/>
                    <a:pt x="1" y="42"/>
                    <a:pt x="1" y="126"/>
                  </a:cubicBezTo>
                  <a:cubicBezTo>
                    <a:pt x="1" y="200"/>
                    <a:pt x="75" y="310"/>
                    <a:pt x="149" y="347"/>
                  </a:cubicBezTo>
                  <a:cubicBezTo>
                    <a:pt x="178" y="357"/>
                    <a:pt x="203" y="362"/>
                    <a:pt x="222" y="362"/>
                  </a:cubicBezTo>
                  <a:cubicBezTo>
                    <a:pt x="277" y="362"/>
                    <a:pt x="296" y="328"/>
                    <a:pt x="296" y="274"/>
                  </a:cubicBezTo>
                  <a:cubicBezTo>
                    <a:pt x="296" y="163"/>
                    <a:pt x="259" y="52"/>
                    <a:pt x="149" y="15"/>
                  </a:cubicBezTo>
                  <a:cubicBezTo>
                    <a:pt x="130" y="5"/>
                    <a:pt x="112" y="1"/>
                    <a:pt x="94" y="1"/>
                  </a:cubicBezTo>
                  <a:close/>
                </a:path>
              </a:pathLst>
            </a:custGeom>
            <a:solidFill>
              <a:srgbClr val="CD6E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
            <p:cNvSpPr/>
            <p:nvPr/>
          </p:nvSpPr>
          <p:spPr>
            <a:xfrm>
              <a:off x="4200950" y="1130950"/>
              <a:ext cx="6500" cy="8350"/>
            </a:xfrm>
            <a:custGeom>
              <a:avLst/>
              <a:gdLst/>
              <a:ahLst/>
              <a:cxnLst/>
              <a:rect l="l" t="t" r="r" b="b"/>
              <a:pathLst>
                <a:path w="260" h="334" extrusionOk="0">
                  <a:moveTo>
                    <a:pt x="75" y="1"/>
                  </a:moveTo>
                  <a:lnTo>
                    <a:pt x="1" y="112"/>
                  </a:lnTo>
                  <a:cubicBezTo>
                    <a:pt x="75" y="186"/>
                    <a:pt x="75" y="260"/>
                    <a:pt x="112" y="296"/>
                  </a:cubicBezTo>
                  <a:lnTo>
                    <a:pt x="259" y="333"/>
                  </a:lnTo>
                  <a:lnTo>
                    <a:pt x="259" y="296"/>
                  </a:lnTo>
                  <a:cubicBezTo>
                    <a:pt x="259" y="186"/>
                    <a:pt x="222" y="38"/>
                    <a:pt x="75" y="1"/>
                  </a:cubicBezTo>
                  <a:close/>
                </a:path>
              </a:pathLst>
            </a:custGeom>
            <a:solidFill>
              <a:srgbClr val="B84A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
            <p:cNvSpPr/>
            <p:nvPr/>
          </p:nvSpPr>
          <p:spPr>
            <a:xfrm>
              <a:off x="4200950" y="1133725"/>
              <a:ext cx="5575" cy="3725"/>
            </a:xfrm>
            <a:custGeom>
              <a:avLst/>
              <a:gdLst/>
              <a:ahLst/>
              <a:cxnLst/>
              <a:rect l="l" t="t" r="r" b="b"/>
              <a:pathLst>
                <a:path w="223" h="149" extrusionOk="0">
                  <a:moveTo>
                    <a:pt x="149" y="1"/>
                  </a:moveTo>
                  <a:cubicBezTo>
                    <a:pt x="112" y="38"/>
                    <a:pt x="75" y="75"/>
                    <a:pt x="1" y="75"/>
                  </a:cubicBezTo>
                  <a:cubicBezTo>
                    <a:pt x="75" y="75"/>
                    <a:pt x="75" y="149"/>
                    <a:pt x="75" y="149"/>
                  </a:cubicBezTo>
                  <a:cubicBezTo>
                    <a:pt x="112" y="75"/>
                    <a:pt x="149" y="75"/>
                    <a:pt x="222" y="75"/>
                  </a:cubicBezTo>
                  <a:cubicBezTo>
                    <a:pt x="222" y="75"/>
                    <a:pt x="222" y="38"/>
                    <a:pt x="149" y="1"/>
                  </a:cubicBezTo>
                  <a:close/>
                </a:path>
              </a:pathLst>
            </a:custGeom>
            <a:solidFill>
              <a:srgbClr val="DE7D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a:off x="4200025" y="1133350"/>
              <a:ext cx="4650" cy="6325"/>
            </a:xfrm>
            <a:custGeom>
              <a:avLst/>
              <a:gdLst/>
              <a:ahLst/>
              <a:cxnLst/>
              <a:rect l="l" t="t" r="r" b="b"/>
              <a:pathLst>
                <a:path w="186" h="253" extrusionOk="0">
                  <a:moveTo>
                    <a:pt x="72" y="0"/>
                  </a:moveTo>
                  <a:cubicBezTo>
                    <a:pt x="38" y="0"/>
                    <a:pt x="1" y="26"/>
                    <a:pt x="1" y="53"/>
                  </a:cubicBezTo>
                  <a:cubicBezTo>
                    <a:pt x="1" y="90"/>
                    <a:pt x="75" y="200"/>
                    <a:pt x="112" y="237"/>
                  </a:cubicBezTo>
                  <a:cubicBezTo>
                    <a:pt x="122" y="248"/>
                    <a:pt x="133" y="253"/>
                    <a:pt x="143" y="253"/>
                  </a:cubicBezTo>
                  <a:cubicBezTo>
                    <a:pt x="167" y="253"/>
                    <a:pt x="186" y="227"/>
                    <a:pt x="186" y="200"/>
                  </a:cubicBezTo>
                  <a:cubicBezTo>
                    <a:pt x="186" y="164"/>
                    <a:pt x="149" y="53"/>
                    <a:pt x="112" y="16"/>
                  </a:cubicBezTo>
                  <a:cubicBezTo>
                    <a:pt x="101" y="5"/>
                    <a:pt x="87" y="0"/>
                    <a:pt x="72" y="0"/>
                  </a:cubicBezTo>
                  <a:close/>
                </a:path>
              </a:pathLst>
            </a:custGeom>
            <a:solidFill>
              <a:srgbClr val="B84A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
            <p:cNvSpPr/>
            <p:nvPr/>
          </p:nvSpPr>
          <p:spPr>
            <a:xfrm>
              <a:off x="4200025" y="1134650"/>
              <a:ext cx="2800" cy="3725"/>
            </a:xfrm>
            <a:custGeom>
              <a:avLst/>
              <a:gdLst/>
              <a:ahLst/>
              <a:cxnLst/>
              <a:rect l="l" t="t" r="r" b="b"/>
              <a:pathLst>
                <a:path w="112" h="149" extrusionOk="0">
                  <a:moveTo>
                    <a:pt x="75" y="1"/>
                  </a:moveTo>
                  <a:cubicBezTo>
                    <a:pt x="75" y="1"/>
                    <a:pt x="1" y="1"/>
                    <a:pt x="1" y="38"/>
                  </a:cubicBezTo>
                  <a:cubicBezTo>
                    <a:pt x="1" y="112"/>
                    <a:pt x="75" y="148"/>
                    <a:pt x="75" y="148"/>
                  </a:cubicBezTo>
                  <a:cubicBezTo>
                    <a:pt x="112" y="148"/>
                    <a:pt x="112" y="148"/>
                    <a:pt x="112" y="112"/>
                  </a:cubicBezTo>
                  <a:cubicBezTo>
                    <a:pt x="112" y="38"/>
                    <a:pt x="75" y="1"/>
                    <a:pt x="75" y="1"/>
                  </a:cubicBezTo>
                  <a:close/>
                </a:path>
              </a:pathLst>
            </a:custGeom>
            <a:solidFill>
              <a:srgbClr val="E07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 name="Google Shape;262;p4"/>
          <p:cNvGrpSpPr/>
          <p:nvPr/>
        </p:nvGrpSpPr>
        <p:grpSpPr>
          <a:xfrm>
            <a:off x="-121246" y="3859311"/>
            <a:ext cx="841235" cy="1153275"/>
            <a:chOff x="5228750" y="426675"/>
            <a:chExt cx="630375" cy="864200"/>
          </a:xfrm>
        </p:grpSpPr>
        <p:sp>
          <p:nvSpPr>
            <p:cNvPr id="263" name="Google Shape;263;p4"/>
            <p:cNvSpPr/>
            <p:nvPr/>
          </p:nvSpPr>
          <p:spPr>
            <a:xfrm>
              <a:off x="5228750" y="920225"/>
              <a:ext cx="459375" cy="272675"/>
            </a:xfrm>
            <a:custGeom>
              <a:avLst/>
              <a:gdLst/>
              <a:ahLst/>
              <a:cxnLst/>
              <a:rect l="l" t="t" r="r" b="b"/>
              <a:pathLst>
                <a:path w="18375" h="10907" extrusionOk="0">
                  <a:moveTo>
                    <a:pt x="9206" y="0"/>
                  </a:moveTo>
                  <a:lnTo>
                    <a:pt x="0" y="5583"/>
                  </a:lnTo>
                  <a:lnTo>
                    <a:pt x="9206" y="10907"/>
                  </a:lnTo>
                  <a:lnTo>
                    <a:pt x="18374" y="5583"/>
                  </a:lnTo>
                  <a:lnTo>
                    <a:pt x="92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
            <p:cNvSpPr/>
            <p:nvPr/>
          </p:nvSpPr>
          <p:spPr>
            <a:xfrm>
              <a:off x="5399725" y="1020050"/>
              <a:ext cx="459400" cy="270825"/>
            </a:xfrm>
            <a:custGeom>
              <a:avLst/>
              <a:gdLst/>
              <a:ahLst/>
              <a:cxnLst/>
              <a:rect l="l" t="t" r="r" b="b"/>
              <a:pathLst>
                <a:path w="18376" h="10833" extrusionOk="0">
                  <a:moveTo>
                    <a:pt x="9206" y="0"/>
                  </a:moveTo>
                  <a:lnTo>
                    <a:pt x="592" y="5176"/>
                  </a:lnTo>
                  <a:lnTo>
                    <a:pt x="1" y="4880"/>
                  </a:lnTo>
                  <a:lnTo>
                    <a:pt x="38" y="5546"/>
                  </a:lnTo>
                  <a:lnTo>
                    <a:pt x="9206" y="10833"/>
                  </a:lnTo>
                  <a:lnTo>
                    <a:pt x="18338" y="5546"/>
                  </a:lnTo>
                  <a:lnTo>
                    <a:pt x="18375" y="4880"/>
                  </a:lnTo>
                  <a:lnTo>
                    <a:pt x="17784" y="5176"/>
                  </a:lnTo>
                  <a:lnTo>
                    <a:pt x="9206" y="0"/>
                  </a:lnTo>
                  <a:close/>
                </a:path>
              </a:pathLst>
            </a:custGeom>
            <a:solidFill>
              <a:srgbClr val="757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
            <p:cNvSpPr/>
            <p:nvPr/>
          </p:nvSpPr>
          <p:spPr>
            <a:xfrm>
              <a:off x="5399725" y="1001550"/>
              <a:ext cx="459400" cy="272700"/>
            </a:xfrm>
            <a:custGeom>
              <a:avLst/>
              <a:gdLst/>
              <a:ahLst/>
              <a:cxnLst/>
              <a:rect l="l" t="t" r="r" b="b"/>
              <a:pathLst>
                <a:path w="18376" h="10908" extrusionOk="0">
                  <a:moveTo>
                    <a:pt x="9206" y="1"/>
                  </a:moveTo>
                  <a:lnTo>
                    <a:pt x="1" y="5620"/>
                  </a:lnTo>
                  <a:lnTo>
                    <a:pt x="9206" y="10907"/>
                  </a:lnTo>
                  <a:lnTo>
                    <a:pt x="18375" y="5620"/>
                  </a:lnTo>
                  <a:lnTo>
                    <a:pt x="9206" y="1"/>
                  </a:lnTo>
                  <a:close/>
                </a:path>
              </a:pathLst>
            </a:custGeom>
            <a:solidFill>
              <a:srgbClr val="B5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
            <p:cNvSpPr/>
            <p:nvPr/>
          </p:nvSpPr>
          <p:spPr>
            <a:xfrm>
              <a:off x="5443175" y="1032050"/>
              <a:ext cx="372500" cy="220925"/>
            </a:xfrm>
            <a:custGeom>
              <a:avLst/>
              <a:gdLst/>
              <a:ahLst/>
              <a:cxnLst/>
              <a:rect l="l" t="t" r="r" b="b"/>
              <a:pathLst>
                <a:path w="14900" h="8837" extrusionOk="0">
                  <a:moveTo>
                    <a:pt x="7468" y="1"/>
                  </a:moveTo>
                  <a:lnTo>
                    <a:pt x="0" y="4511"/>
                  </a:lnTo>
                  <a:lnTo>
                    <a:pt x="7468" y="8837"/>
                  </a:lnTo>
                  <a:lnTo>
                    <a:pt x="14899" y="4511"/>
                  </a:lnTo>
                  <a:lnTo>
                    <a:pt x="7468" y="1"/>
                  </a:lnTo>
                  <a:close/>
                </a:path>
              </a:pathLst>
            </a:custGeom>
            <a:solidFill>
              <a:srgbClr val="8181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
            <p:cNvSpPr/>
            <p:nvPr/>
          </p:nvSpPr>
          <p:spPr>
            <a:xfrm>
              <a:off x="5514350" y="1084750"/>
              <a:ext cx="113700" cy="68425"/>
            </a:xfrm>
            <a:custGeom>
              <a:avLst/>
              <a:gdLst/>
              <a:ahLst/>
              <a:cxnLst/>
              <a:rect l="l" t="t" r="r" b="b"/>
              <a:pathLst>
                <a:path w="4548" h="2737" extrusionOk="0">
                  <a:moveTo>
                    <a:pt x="1109" y="0"/>
                  </a:moveTo>
                  <a:lnTo>
                    <a:pt x="0" y="703"/>
                  </a:lnTo>
                  <a:lnTo>
                    <a:pt x="3549" y="2736"/>
                  </a:lnTo>
                  <a:lnTo>
                    <a:pt x="4547" y="2034"/>
                  </a:lnTo>
                  <a:lnTo>
                    <a:pt x="1109" y="0"/>
                  </a:lnTo>
                  <a:close/>
                </a:path>
              </a:pathLst>
            </a:custGeom>
            <a:solidFill>
              <a:srgbClr val="6F6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
            <p:cNvSpPr/>
            <p:nvPr/>
          </p:nvSpPr>
          <p:spPr>
            <a:xfrm>
              <a:off x="5629875" y="1142050"/>
              <a:ext cx="229250" cy="148825"/>
            </a:xfrm>
            <a:custGeom>
              <a:avLst/>
              <a:gdLst/>
              <a:ahLst/>
              <a:cxnLst/>
              <a:rect l="l" t="t" r="r" b="b"/>
              <a:pathLst>
                <a:path w="9170" h="5953" extrusionOk="0">
                  <a:moveTo>
                    <a:pt x="9169" y="0"/>
                  </a:moveTo>
                  <a:lnTo>
                    <a:pt x="0" y="5287"/>
                  </a:lnTo>
                  <a:lnTo>
                    <a:pt x="0" y="5953"/>
                  </a:lnTo>
                  <a:lnTo>
                    <a:pt x="9132" y="666"/>
                  </a:lnTo>
                  <a:lnTo>
                    <a:pt x="9169" y="0"/>
                  </a:lnTo>
                  <a:close/>
                </a:path>
              </a:pathLst>
            </a:custGeom>
            <a:solidFill>
              <a:srgbClr val="9494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
            <p:cNvSpPr/>
            <p:nvPr/>
          </p:nvSpPr>
          <p:spPr>
            <a:xfrm>
              <a:off x="5464425" y="907275"/>
              <a:ext cx="98925" cy="115575"/>
            </a:xfrm>
            <a:custGeom>
              <a:avLst/>
              <a:gdLst/>
              <a:ahLst/>
              <a:cxnLst/>
              <a:rect l="l" t="t" r="r" b="b"/>
              <a:pathLst>
                <a:path w="3957" h="4623" extrusionOk="0">
                  <a:moveTo>
                    <a:pt x="3402" y="1"/>
                  </a:moveTo>
                  <a:lnTo>
                    <a:pt x="2921" y="629"/>
                  </a:lnTo>
                  <a:lnTo>
                    <a:pt x="2478" y="1147"/>
                  </a:lnTo>
                  <a:lnTo>
                    <a:pt x="2219" y="1480"/>
                  </a:lnTo>
                  <a:lnTo>
                    <a:pt x="1110" y="2811"/>
                  </a:lnTo>
                  <a:lnTo>
                    <a:pt x="814" y="3217"/>
                  </a:lnTo>
                  <a:lnTo>
                    <a:pt x="592" y="3513"/>
                  </a:lnTo>
                  <a:lnTo>
                    <a:pt x="444" y="3661"/>
                  </a:lnTo>
                  <a:lnTo>
                    <a:pt x="444" y="3698"/>
                  </a:lnTo>
                  <a:lnTo>
                    <a:pt x="1" y="4252"/>
                  </a:lnTo>
                  <a:lnTo>
                    <a:pt x="333" y="4437"/>
                  </a:lnTo>
                  <a:lnTo>
                    <a:pt x="592" y="4622"/>
                  </a:lnTo>
                  <a:lnTo>
                    <a:pt x="703" y="4474"/>
                  </a:lnTo>
                  <a:lnTo>
                    <a:pt x="925" y="4142"/>
                  </a:lnTo>
                  <a:lnTo>
                    <a:pt x="962" y="4142"/>
                  </a:lnTo>
                  <a:lnTo>
                    <a:pt x="1332" y="3587"/>
                  </a:lnTo>
                  <a:lnTo>
                    <a:pt x="2589" y="2071"/>
                  </a:lnTo>
                  <a:lnTo>
                    <a:pt x="2847" y="1738"/>
                  </a:lnTo>
                  <a:lnTo>
                    <a:pt x="3217" y="1258"/>
                  </a:lnTo>
                  <a:lnTo>
                    <a:pt x="3956" y="334"/>
                  </a:lnTo>
                  <a:lnTo>
                    <a:pt x="3402" y="1"/>
                  </a:lnTo>
                  <a:close/>
                </a:path>
              </a:pathLst>
            </a:custGeom>
            <a:solidFill>
              <a:srgbClr val="3D3D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
            <p:cNvSpPr/>
            <p:nvPr/>
          </p:nvSpPr>
          <p:spPr>
            <a:xfrm>
              <a:off x="5479225" y="915600"/>
              <a:ext cx="93375" cy="124800"/>
            </a:xfrm>
            <a:custGeom>
              <a:avLst/>
              <a:gdLst/>
              <a:ahLst/>
              <a:cxnLst/>
              <a:rect l="l" t="t" r="r" b="b"/>
              <a:pathLst>
                <a:path w="3735" h="4992" extrusionOk="0">
                  <a:moveTo>
                    <a:pt x="3364" y="1"/>
                  </a:moveTo>
                  <a:lnTo>
                    <a:pt x="2625" y="925"/>
                  </a:lnTo>
                  <a:lnTo>
                    <a:pt x="2255" y="1405"/>
                  </a:lnTo>
                  <a:lnTo>
                    <a:pt x="1997" y="1738"/>
                  </a:lnTo>
                  <a:lnTo>
                    <a:pt x="740" y="3254"/>
                  </a:lnTo>
                  <a:lnTo>
                    <a:pt x="370" y="3809"/>
                  </a:lnTo>
                  <a:lnTo>
                    <a:pt x="333" y="3809"/>
                  </a:lnTo>
                  <a:lnTo>
                    <a:pt x="111" y="4141"/>
                  </a:lnTo>
                  <a:lnTo>
                    <a:pt x="0" y="4289"/>
                  </a:lnTo>
                  <a:lnTo>
                    <a:pt x="0" y="4992"/>
                  </a:lnTo>
                  <a:lnTo>
                    <a:pt x="185" y="4733"/>
                  </a:lnTo>
                  <a:lnTo>
                    <a:pt x="370" y="4548"/>
                  </a:lnTo>
                  <a:lnTo>
                    <a:pt x="592" y="4252"/>
                  </a:lnTo>
                  <a:lnTo>
                    <a:pt x="1035" y="3735"/>
                  </a:lnTo>
                  <a:lnTo>
                    <a:pt x="2218" y="2145"/>
                  </a:lnTo>
                  <a:lnTo>
                    <a:pt x="2514" y="1849"/>
                  </a:lnTo>
                  <a:lnTo>
                    <a:pt x="2884" y="1331"/>
                  </a:lnTo>
                  <a:lnTo>
                    <a:pt x="3734" y="222"/>
                  </a:lnTo>
                  <a:lnTo>
                    <a:pt x="3364" y="1"/>
                  </a:lnTo>
                  <a:close/>
                </a:path>
              </a:pathLst>
            </a:custGeom>
            <a:solidFill>
              <a:srgbClr val="1919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
            <p:cNvSpPr/>
            <p:nvPr/>
          </p:nvSpPr>
          <p:spPr>
            <a:xfrm>
              <a:off x="5484750" y="876775"/>
              <a:ext cx="26850" cy="21300"/>
            </a:xfrm>
            <a:custGeom>
              <a:avLst/>
              <a:gdLst/>
              <a:ahLst/>
              <a:cxnLst/>
              <a:rect l="l" t="t" r="r" b="b"/>
              <a:pathLst>
                <a:path w="1074" h="852" extrusionOk="0">
                  <a:moveTo>
                    <a:pt x="482" y="1"/>
                  </a:moveTo>
                  <a:lnTo>
                    <a:pt x="445" y="75"/>
                  </a:lnTo>
                  <a:lnTo>
                    <a:pt x="371" y="112"/>
                  </a:lnTo>
                  <a:lnTo>
                    <a:pt x="334" y="149"/>
                  </a:lnTo>
                  <a:lnTo>
                    <a:pt x="1" y="481"/>
                  </a:lnTo>
                  <a:lnTo>
                    <a:pt x="297" y="629"/>
                  </a:lnTo>
                  <a:lnTo>
                    <a:pt x="629" y="851"/>
                  </a:lnTo>
                  <a:lnTo>
                    <a:pt x="703" y="740"/>
                  </a:lnTo>
                  <a:lnTo>
                    <a:pt x="851" y="629"/>
                  </a:lnTo>
                  <a:lnTo>
                    <a:pt x="1073" y="370"/>
                  </a:lnTo>
                  <a:lnTo>
                    <a:pt x="888" y="260"/>
                  </a:lnTo>
                  <a:lnTo>
                    <a:pt x="482" y="1"/>
                  </a:lnTo>
                  <a:close/>
                </a:path>
              </a:pathLst>
            </a:custGeom>
            <a:solidFill>
              <a:srgbClr val="3A3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
            <p:cNvSpPr/>
            <p:nvPr/>
          </p:nvSpPr>
          <p:spPr>
            <a:xfrm>
              <a:off x="5500475" y="886025"/>
              <a:ext cx="23125" cy="30525"/>
            </a:xfrm>
            <a:custGeom>
              <a:avLst/>
              <a:gdLst/>
              <a:ahLst/>
              <a:cxnLst/>
              <a:rect l="l" t="t" r="r" b="b"/>
              <a:pathLst>
                <a:path w="925" h="1221" extrusionOk="0">
                  <a:moveTo>
                    <a:pt x="444" y="0"/>
                  </a:moveTo>
                  <a:lnTo>
                    <a:pt x="222" y="259"/>
                  </a:lnTo>
                  <a:lnTo>
                    <a:pt x="74" y="370"/>
                  </a:lnTo>
                  <a:lnTo>
                    <a:pt x="0" y="481"/>
                  </a:lnTo>
                  <a:lnTo>
                    <a:pt x="37" y="999"/>
                  </a:lnTo>
                  <a:lnTo>
                    <a:pt x="37" y="1221"/>
                  </a:lnTo>
                  <a:lnTo>
                    <a:pt x="74" y="1221"/>
                  </a:lnTo>
                  <a:lnTo>
                    <a:pt x="111" y="1184"/>
                  </a:lnTo>
                  <a:lnTo>
                    <a:pt x="370" y="851"/>
                  </a:lnTo>
                  <a:lnTo>
                    <a:pt x="814" y="370"/>
                  </a:lnTo>
                  <a:lnTo>
                    <a:pt x="925" y="259"/>
                  </a:lnTo>
                  <a:lnTo>
                    <a:pt x="666" y="111"/>
                  </a:lnTo>
                  <a:lnTo>
                    <a:pt x="444" y="0"/>
                  </a:lnTo>
                  <a:close/>
                </a:path>
              </a:pathLst>
            </a:custGeom>
            <a:solidFill>
              <a:srgbClr val="1919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
            <p:cNvSpPr/>
            <p:nvPr/>
          </p:nvSpPr>
          <p:spPr>
            <a:xfrm>
              <a:off x="5440400" y="939625"/>
              <a:ext cx="178400" cy="211700"/>
            </a:xfrm>
            <a:custGeom>
              <a:avLst/>
              <a:gdLst/>
              <a:ahLst/>
              <a:cxnLst/>
              <a:rect l="l" t="t" r="r" b="b"/>
              <a:pathLst>
                <a:path w="7136" h="8468" extrusionOk="0">
                  <a:moveTo>
                    <a:pt x="6581" y="1"/>
                  </a:moveTo>
                  <a:lnTo>
                    <a:pt x="6544" y="75"/>
                  </a:lnTo>
                  <a:lnTo>
                    <a:pt x="6359" y="334"/>
                  </a:lnTo>
                  <a:lnTo>
                    <a:pt x="5213" y="1701"/>
                  </a:lnTo>
                  <a:lnTo>
                    <a:pt x="4844" y="2182"/>
                  </a:lnTo>
                  <a:lnTo>
                    <a:pt x="4548" y="2552"/>
                  </a:lnTo>
                  <a:lnTo>
                    <a:pt x="3328" y="4031"/>
                  </a:lnTo>
                  <a:lnTo>
                    <a:pt x="2884" y="4511"/>
                  </a:lnTo>
                  <a:lnTo>
                    <a:pt x="2662" y="4844"/>
                  </a:lnTo>
                  <a:lnTo>
                    <a:pt x="1331" y="6471"/>
                  </a:lnTo>
                  <a:lnTo>
                    <a:pt x="666" y="7247"/>
                  </a:lnTo>
                  <a:lnTo>
                    <a:pt x="37" y="8097"/>
                  </a:lnTo>
                  <a:lnTo>
                    <a:pt x="0" y="8097"/>
                  </a:lnTo>
                  <a:lnTo>
                    <a:pt x="481" y="8393"/>
                  </a:lnTo>
                  <a:lnTo>
                    <a:pt x="555" y="8393"/>
                  </a:lnTo>
                  <a:lnTo>
                    <a:pt x="592" y="8467"/>
                  </a:lnTo>
                  <a:lnTo>
                    <a:pt x="629" y="8356"/>
                  </a:lnTo>
                  <a:lnTo>
                    <a:pt x="1146" y="7728"/>
                  </a:lnTo>
                  <a:lnTo>
                    <a:pt x="2995" y="5435"/>
                  </a:lnTo>
                  <a:lnTo>
                    <a:pt x="3254" y="5140"/>
                  </a:lnTo>
                  <a:lnTo>
                    <a:pt x="3697" y="4622"/>
                  </a:lnTo>
                  <a:lnTo>
                    <a:pt x="4880" y="3106"/>
                  </a:lnTo>
                  <a:lnTo>
                    <a:pt x="5176" y="2774"/>
                  </a:lnTo>
                  <a:lnTo>
                    <a:pt x="5583" y="2256"/>
                  </a:lnTo>
                  <a:lnTo>
                    <a:pt x="6359" y="1258"/>
                  </a:lnTo>
                  <a:lnTo>
                    <a:pt x="6766" y="777"/>
                  </a:lnTo>
                  <a:lnTo>
                    <a:pt x="6951" y="555"/>
                  </a:lnTo>
                  <a:lnTo>
                    <a:pt x="7025" y="444"/>
                  </a:lnTo>
                  <a:lnTo>
                    <a:pt x="7136" y="334"/>
                  </a:lnTo>
                  <a:lnTo>
                    <a:pt x="6951" y="223"/>
                  </a:lnTo>
                  <a:lnTo>
                    <a:pt x="6766" y="75"/>
                  </a:lnTo>
                  <a:lnTo>
                    <a:pt x="6729" y="75"/>
                  </a:lnTo>
                  <a:lnTo>
                    <a:pt x="6581" y="1"/>
                  </a:lnTo>
                  <a:close/>
                </a:path>
              </a:pathLst>
            </a:custGeom>
            <a:solidFill>
              <a:srgbClr val="3D3D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
            <p:cNvSpPr/>
            <p:nvPr/>
          </p:nvSpPr>
          <p:spPr>
            <a:xfrm>
              <a:off x="5455175" y="947950"/>
              <a:ext cx="168250" cy="203375"/>
            </a:xfrm>
            <a:custGeom>
              <a:avLst/>
              <a:gdLst/>
              <a:ahLst/>
              <a:cxnLst/>
              <a:rect l="l" t="t" r="r" b="b"/>
              <a:pathLst>
                <a:path w="6730" h="8135" extrusionOk="0">
                  <a:moveTo>
                    <a:pt x="6545" y="1"/>
                  </a:moveTo>
                  <a:lnTo>
                    <a:pt x="6434" y="111"/>
                  </a:lnTo>
                  <a:lnTo>
                    <a:pt x="6360" y="222"/>
                  </a:lnTo>
                  <a:lnTo>
                    <a:pt x="6175" y="444"/>
                  </a:lnTo>
                  <a:lnTo>
                    <a:pt x="5768" y="925"/>
                  </a:lnTo>
                  <a:lnTo>
                    <a:pt x="4992" y="1923"/>
                  </a:lnTo>
                  <a:lnTo>
                    <a:pt x="4585" y="2441"/>
                  </a:lnTo>
                  <a:lnTo>
                    <a:pt x="4289" y="2773"/>
                  </a:lnTo>
                  <a:lnTo>
                    <a:pt x="3106" y="4289"/>
                  </a:lnTo>
                  <a:lnTo>
                    <a:pt x="2663" y="4807"/>
                  </a:lnTo>
                  <a:lnTo>
                    <a:pt x="2404" y="5102"/>
                  </a:lnTo>
                  <a:lnTo>
                    <a:pt x="555" y="7395"/>
                  </a:lnTo>
                  <a:lnTo>
                    <a:pt x="38" y="8023"/>
                  </a:lnTo>
                  <a:lnTo>
                    <a:pt x="1" y="8134"/>
                  </a:lnTo>
                  <a:lnTo>
                    <a:pt x="518" y="7764"/>
                  </a:lnTo>
                  <a:lnTo>
                    <a:pt x="2552" y="5361"/>
                  </a:lnTo>
                  <a:lnTo>
                    <a:pt x="2811" y="5029"/>
                  </a:lnTo>
                  <a:lnTo>
                    <a:pt x="3217" y="4548"/>
                  </a:lnTo>
                  <a:lnTo>
                    <a:pt x="4474" y="3069"/>
                  </a:lnTo>
                  <a:lnTo>
                    <a:pt x="4770" y="2699"/>
                  </a:lnTo>
                  <a:lnTo>
                    <a:pt x="5177" y="2256"/>
                  </a:lnTo>
                  <a:lnTo>
                    <a:pt x="5768" y="1516"/>
                  </a:lnTo>
                  <a:lnTo>
                    <a:pt x="6175" y="999"/>
                  </a:lnTo>
                  <a:lnTo>
                    <a:pt x="6360" y="851"/>
                  </a:lnTo>
                  <a:lnTo>
                    <a:pt x="6360" y="814"/>
                  </a:lnTo>
                  <a:lnTo>
                    <a:pt x="6471" y="740"/>
                  </a:lnTo>
                  <a:lnTo>
                    <a:pt x="6693" y="407"/>
                  </a:lnTo>
                  <a:lnTo>
                    <a:pt x="6730" y="370"/>
                  </a:lnTo>
                  <a:lnTo>
                    <a:pt x="6730" y="111"/>
                  </a:lnTo>
                  <a:lnTo>
                    <a:pt x="6730" y="74"/>
                  </a:lnTo>
                  <a:lnTo>
                    <a:pt x="6545" y="1"/>
                  </a:lnTo>
                  <a:close/>
                </a:path>
              </a:pathLst>
            </a:custGeom>
            <a:solidFill>
              <a:srgbClr val="1919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
            <p:cNvSpPr/>
            <p:nvPr/>
          </p:nvSpPr>
          <p:spPr>
            <a:xfrm>
              <a:off x="5685325" y="913750"/>
              <a:ext cx="116475" cy="119250"/>
            </a:xfrm>
            <a:custGeom>
              <a:avLst/>
              <a:gdLst/>
              <a:ahLst/>
              <a:cxnLst/>
              <a:rect l="l" t="t" r="r" b="b"/>
              <a:pathLst>
                <a:path w="4659" h="4770" extrusionOk="0">
                  <a:moveTo>
                    <a:pt x="481" y="1"/>
                  </a:moveTo>
                  <a:lnTo>
                    <a:pt x="1" y="333"/>
                  </a:lnTo>
                  <a:lnTo>
                    <a:pt x="1516" y="1997"/>
                  </a:lnTo>
                  <a:lnTo>
                    <a:pt x="1923" y="2515"/>
                  </a:lnTo>
                  <a:lnTo>
                    <a:pt x="2145" y="2736"/>
                  </a:lnTo>
                  <a:lnTo>
                    <a:pt x="3439" y="4141"/>
                  </a:lnTo>
                  <a:lnTo>
                    <a:pt x="4067" y="4770"/>
                  </a:lnTo>
                  <a:lnTo>
                    <a:pt x="4659" y="4548"/>
                  </a:lnTo>
                  <a:lnTo>
                    <a:pt x="3919" y="3698"/>
                  </a:lnTo>
                  <a:lnTo>
                    <a:pt x="3254" y="3032"/>
                  </a:lnTo>
                  <a:lnTo>
                    <a:pt x="2515" y="2219"/>
                  </a:lnTo>
                  <a:lnTo>
                    <a:pt x="2293" y="1960"/>
                  </a:lnTo>
                  <a:lnTo>
                    <a:pt x="1849" y="1479"/>
                  </a:lnTo>
                  <a:lnTo>
                    <a:pt x="481" y="1"/>
                  </a:lnTo>
                  <a:close/>
                </a:path>
              </a:pathLst>
            </a:custGeom>
            <a:solidFill>
              <a:srgbClr val="595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
            <p:cNvSpPr/>
            <p:nvPr/>
          </p:nvSpPr>
          <p:spPr>
            <a:xfrm>
              <a:off x="5677000" y="922075"/>
              <a:ext cx="110025" cy="110925"/>
            </a:xfrm>
            <a:custGeom>
              <a:avLst/>
              <a:gdLst/>
              <a:ahLst/>
              <a:cxnLst/>
              <a:rect l="l" t="t" r="r" b="b"/>
              <a:pathLst>
                <a:path w="4401" h="4437" extrusionOk="0">
                  <a:moveTo>
                    <a:pt x="334" y="0"/>
                  </a:moveTo>
                  <a:lnTo>
                    <a:pt x="1" y="185"/>
                  </a:lnTo>
                  <a:lnTo>
                    <a:pt x="1665" y="1960"/>
                  </a:lnTo>
                  <a:lnTo>
                    <a:pt x="2108" y="2403"/>
                  </a:lnTo>
                  <a:lnTo>
                    <a:pt x="2367" y="2625"/>
                  </a:lnTo>
                  <a:lnTo>
                    <a:pt x="3846" y="4215"/>
                  </a:lnTo>
                  <a:lnTo>
                    <a:pt x="4400" y="4437"/>
                  </a:lnTo>
                  <a:lnTo>
                    <a:pt x="4400" y="4437"/>
                  </a:lnTo>
                  <a:lnTo>
                    <a:pt x="3772" y="3808"/>
                  </a:lnTo>
                  <a:lnTo>
                    <a:pt x="2478" y="2403"/>
                  </a:lnTo>
                  <a:lnTo>
                    <a:pt x="2256" y="2182"/>
                  </a:lnTo>
                  <a:lnTo>
                    <a:pt x="1849" y="1664"/>
                  </a:lnTo>
                  <a:lnTo>
                    <a:pt x="334" y="0"/>
                  </a:lnTo>
                  <a:close/>
                </a:path>
              </a:pathLst>
            </a:custGeom>
            <a:solidFill>
              <a:srgbClr val="242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
            <p:cNvSpPr/>
            <p:nvPr/>
          </p:nvSpPr>
          <p:spPr>
            <a:xfrm>
              <a:off x="5731550" y="887875"/>
              <a:ext cx="55475" cy="49000"/>
            </a:xfrm>
            <a:custGeom>
              <a:avLst/>
              <a:gdLst/>
              <a:ahLst/>
              <a:cxnLst/>
              <a:rect l="l" t="t" r="r" b="b"/>
              <a:pathLst>
                <a:path w="2219" h="1960" extrusionOk="0">
                  <a:moveTo>
                    <a:pt x="555" y="0"/>
                  </a:moveTo>
                  <a:lnTo>
                    <a:pt x="0" y="296"/>
                  </a:lnTo>
                  <a:lnTo>
                    <a:pt x="850" y="1183"/>
                  </a:lnTo>
                  <a:lnTo>
                    <a:pt x="998" y="1331"/>
                  </a:lnTo>
                  <a:lnTo>
                    <a:pt x="1331" y="1664"/>
                  </a:lnTo>
                  <a:lnTo>
                    <a:pt x="1553" y="1923"/>
                  </a:lnTo>
                  <a:lnTo>
                    <a:pt x="1664" y="1960"/>
                  </a:lnTo>
                  <a:lnTo>
                    <a:pt x="2218" y="1701"/>
                  </a:lnTo>
                  <a:lnTo>
                    <a:pt x="1516" y="962"/>
                  </a:lnTo>
                  <a:lnTo>
                    <a:pt x="850" y="296"/>
                  </a:lnTo>
                  <a:lnTo>
                    <a:pt x="555" y="0"/>
                  </a:lnTo>
                  <a:close/>
                </a:path>
              </a:pathLst>
            </a:custGeom>
            <a:solidFill>
              <a:srgbClr val="595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4"/>
            <p:cNvSpPr/>
            <p:nvPr/>
          </p:nvSpPr>
          <p:spPr>
            <a:xfrm>
              <a:off x="5725075" y="895275"/>
              <a:ext cx="45300" cy="40675"/>
            </a:xfrm>
            <a:custGeom>
              <a:avLst/>
              <a:gdLst/>
              <a:ahLst/>
              <a:cxnLst/>
              <a:rect l="l" t="t" r="r" b="b"/>
              <a:pathLst>
                <a:path w="1812" h="1627" extrusionOk="0">
                  <a:moveTo>
                    <a:pt x="259" y="0"/>
                  </a:moveTo>
                  <a:lnTo>
                    <a:pt x="0" y="148"/>
                  </a:lnTo>
                  <a:lnTo>
                    <a:pt x="999" y="1109"/>
                  </a:lnTo>
                  <a:lnTo>
                    <a:pt x="1294" y="1405"/>
                  </a:lnTo>
                  <a:lnTo>
                    <a:pt x="1479" y="1479"/>
                  </a:lnTo>
                  <a:lnTo>
                    <a:pt x="1812" y="1627"/>
                  </a:lnTo>
                  <a:lnTo>
                    <a:pt x="1590" y="1368"/>
                  </a:lnTo>
                  <a:lnTo>
                    <a:pt x="1257" y="1035"/>
                  </a:lnTo>
                  <a:lnTo>
                    <a:pt x="1109" y="887"/>
                  </a:lnTo>
                  <a:lnTo>
                    <a:pt x="259" y="0"/>
                  </a:lnTo>
                  <a:close/>
                </a:path>
              </a:pathLst>
            </a:custGeom>
            <a:solidFill>
              <a:srgbClr val="242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4"/>
            <p:cNvSpPr/>
            <p:nvPr/>
          </p:nvSpPr>
          <p:spPr>
            <a:xfrm>
              <a:off x="5607700" y="941475"/>
              <a:ext cx="211675" cy="207075"/>
            </a:xfrm>
            <a:custGeom>
              <a:avLst/>
              <a:gdLst/>
              <a:ahLst/>
              <a:cxnLst/>
              <a:rect l="l" t="t" r="r" b="b"/>
              <a:pathLst>
                <a:path w="8467" h="8283" extrusionOk="0">
                  <a:moveTo>
                    <a:pt x="0" y="1"/>
                  </a:moveTo>
                  <a:lnTo>
                    <a:pt x="74" y="112"/>
                  </a:lnTo>
                  <a:lnTo>
                    <a:pt x="259" y="333"/>
                  </a:lnTo>
                  <a:lnTo>
                    <a:pt x="333" y="370"/>
                  </a:lnTo>
                  <a:lnTo>
                    <a:pt x="518" y="518"/>
                  </a:lnTo>
                  <a:lnTo>
                    <a:pt x="555" y="629"/>
                  </a:lnTo>
                  <a:lnTo>
                    <a:pt x="592" y="666"/>
                  </a:lnTo>
                  <a:lnTo>
                    <a:pt x="702" y="703"/>
                  </a:lnTo>
                  <a:lnTo>
                    <a:pt x="813" y="888"/>
                  </a:lnTo>
                  <a:lnTo>
                    <a:pt x="961" y="1036"/>
                  </a:lnTo>
                  <a:lnTo>
                    <a:pt x="1109" y="1184"/>
                  </a:lnTo>
                  <a:lnTo>
                    <a:pt x="1257" y="1295"/>
                  </a:lnTo>
                  <a:lnTo>
                    <a:pt x="1442" y="1480"/>
                  </a:lnTo>
                  <a:lnTo>
                    <a:pt x="1849" y="1960"/>
                  </a:lnTo>
                  <a:lnTo>
                    <a:pt x="3032" y="3217"/>
                  </a:lnTo>
                  <a:lnTo>
                    <a:pt x="3512" y="3698"/>
                  </a:lnTo>
                  <a:lnTo>
                    <a:pt x="3734" y="3883"/>
                  </a:lnTo>
                  <a:lnTo>
                    <a:pt x="7209" y="7543"/>
                  </a:lnTo>
                  <a:lnTo>
                    <a:pt x="7838" y="8171"/>
                  </a:lnTo>
                  <a:lnTo>
                    <a:pt x="7949" y="8282"/>
                  </a:lnTo>
                  <a:lnTo>
                    <a:pt x="8466" y="8060"/>
                  </a:lnTo>
                  <a:lnTo>
                    <a:pt x="8466" y="8023"/>
                  </a:lnTo>
                  <a:lnTo>
                    <a:pt x="8392" y="7949"/>
                  </a:lnTo>
                  <a:lnTo>
                    <a:pt x="7653" y="7210"/>
                  </a:lnTo>
                  <a:lnTo>
                    <a:pt x="7061" y="6582"/>
                  </a:lnTo>
                  <a:lnTo>
                    <a:pt x="4067" y="3439"/>
                  </a:lnTo>
                  <a:lnTo>
                    <a:pt x="3845" y="3217"/>
                  </a:lnTo>
                  <a:lnTo>
                    <a:pt x="3401" y="2700"/>
                  </a:lnTo>
                  <a:lnTo>
                    <a:pt x="1849" y="1073"/>
                  </a:lnTo>
                  <a:lnTo>
                    <a:pt x="1516" y="740"/>
                  </a:lnTo>
                  <a:lnTo>
                    <a:pt x="1442" y="666"/>
                  </a:lnTo>
                  <a:lnTo>
                    <a:pt x="1331" y="555"/>
                  </a:lnTo>
                  <a:lnTo>
                    <a:pt x="1183" y="444"/>
                  </a:lnTo>
                  <a:lnTo>
                    <a:pt x="1146" y="333"/>
                  </a:lnTo>
                  <a:lnTo>
                    <a:pt x="924" y="481"/>
                  </a:lnTo>
                  <a:lnTo>
                    <a:pt x="813" y="481"/>
                  </a:lnTo>
                  <a:lnTo>
                    <a:pt x="629" y="370"/>
                  </a:lnTo>
                  <a:lnTo>
                    <a:pt x="629" y="333"/>
                  </a:lnTo>
                  <a:lnTo>
                    <a:pt x="444" y="260"/>
                  </a:lnTo>
                  <a:lnTo>
                    <a:pt x="259" y="149"/>
                  </a:lnTo>
                  <a:lnTo>
                    <a:pt x="74" y="1"/>
                  </a:lnTo>
                  <a:close/>
                </a:path>
              </a:pathLst>
            </a:custGeom>
            <a:solidFill>
              <a:srgbClr val="595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4"/>
            <p:cNvSpPr/>
            <p:nvPr/>
          </p:nvSpPr>
          <p:spPr>
            <a:xfrm>
              <a:off x="5604925" y="941475"/>
              <a:ext cx="201500" cy="207075"/>
            </a:xfrm>
            <a:custGeom>
              <a:avLst/>
              <a:gdLst/>
              <a:ahLst/>
              <a:cxnLst/>
              <a:rect l="l" t="t" r="r" b="b"/>
              <a:pathLst>
                <a:path w="8060" h="8283" extrusionOk="0">
                  <a:moveTo>
                    <a:pt x="111" y="1"/>
                  </a:moveTo>
                  <a:lnTo>
                    <a:pt x="0" y="481"/>
                  </a:lnTo>
                  <a:lnTo>
                    <a:pt x="7468" y="8023"/>
                  </a:lnTo>
                  <a:lnTo>
                    <a:pt x="8060" y="8282"/>
                  </a:lnTo>
                  <a:lnTo>
                    <a:pt x="111" y="1"/>
                  </a:lnTo>
                  <a:close/>
                </a:path>
              </a:pathLst>
            </a:custGeom>
            <a:solidFill>
              <a:srgbClr val="242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
            <p:cNvSpPr/>
            <p:nvPr/>
          </p:nvSpPr>
          <p:spPr>
            <a:xfrm>
              <a:off x="5600300" y="937775"/>
              <a:ext cx="54550" cy="228325"/>
            </a:xfrm>
            <a:custGeom>
              <a:avLst/>
              <a:gdLst/>
              <a:ahLst/>
              <a:cxnLst/>
              <a:rect l="l" t="t" r="r" b="b"/>
              <a:pathLst>
                <a:path w="2182" h="9133" extrusionOk="0">
                  <a:moveTo>
                    <a:pt x="2145" y="75"/>
                  </a:moveTo>
                  <a:lnTo>
                    <a:pt x="2145" y="481"/>
                  </a:lnTo>
                  <a:lnTo>
                    <a:pt x="2145" y="1221"/>
                  </a:lnTo>
                  <a:lnTo>
                    <a:pt x="2145" y="2071"/>
                  </a:lnTo>
                  <a:lnTo>
                    <a:pt x="2145" y="2071"/>
                  </a:lnTo>
                  <a:lnTo>
                    <a:pt x="2145" y="2552"/>
                  </a:lnTo>
                  <a:lnTo>
                    <a:pt x="2145" y="5214"/>
                  </a:lnTo>
                  <a:lnTo>
                    <a:pt x="2145" y="5214"/>
                  </a:lnTo>
                  <a:lnTo>
                    <a:pt x="2145" y="6397"/>
                  </a:lnTo>
                  <a:lnTo>
                    <a:pt x="2145" y="6914"/>
                  </a:lnTo>
                  <a:lnTo>
                    <a:pt x="2145" y="8430"/>
                  </a:lnTo>
                  <a:cubicBezTo>
                    <a:pt x="2182" y="8615"/>
                    <a:pt x="2108" y="8800"/>
                    <a:pt x="1849" y="8948"/>
                  </a:cubicBezTo>
                  <a:cubicBezTo>
                    <a:pt x="1812" y="8985"/>
                    <a:pt x="1775" y="8985"/>
                    <a:pt x="1738" y="9022"/>
                  </a:cubicBezTo>
                  <a:cubicBezTo>
                    <a:pt x="1553" y="9059"/>
                    <a:pt x="1368" y="9133"/>
                    <a:pt x="1183" y="9133"/>
                  </a:cubicBezTo>
                  <a:lnTo>
                    <a:pt x="851" y="9133"/>
                  </a:lnTo>
                  <a:cubicBezTo>
                    <a:pt x="740" y="9133"/>
                    <a:pt x="666" y="9059"/>
                    <a:pt x="555" y="9059"/>
                  </a:cubicBezTo>
                  <a:cubicBezTo>
                    <a:pt x="481" y="9022"/>
                    <a:pt x="444" y="9022"/>
                    <a:pt x="333" y="8985"/>
                  </a:cubicBezTo>
                  <a:cubicBezTo>
                    <a:pt x="111" y="8837"/>
                    <a:pt x="0" y="8652"/>
                    <a:pt x="0" y="8504"/>
                  </a:cubicBezTo>
                  <a:lnTo>
                    <a:pt x="0" y="8504"/>
                  </a:lnTo>
                  <a:lnTo>
                    <a:pt x="0" y="5879"/>
                  </a:lnTo>
                  <a:lnTo>
                    <a:pt x="0" y="5879"/>
                  </a:lnTo>
                  <a:lnTo>
                    <a:pt x="0" y="4955"/>
                  </a:lnTo>
                  <a:lnTo>
                    <a:pt x="0" y="3846"/>
                  </a:lnTo>
                  <a:lnTo>
                    <a:pt x="0" y="1997"/>
                  </a:lnTo>
                  <a:lnTo>
                    <a:pt x="0" y="1406"/>
                  </a:lnTo>
                  <a:lnTo>
                    <a:pt x="0" y="444"/>
                  </a:lnTo>
                  <a:lnTo>
                    <a:pt x="0" y="1"/>
                  </a:lnTo>
                  <a:lnTo>
                    <a:pt x="74" y="75"/>
                  </a:lnTo>
                  <a:lnTo>
                    <a:pt x="259" y="149"/>
                  </a:lnTo>
                  <a:lnTo>
                    <a:pt x="370" y="260"/>
                  </a:lnTo>
                  <a:lnTo>
                    <a:pt x="444" y="260"/>
                  </a:lnTo>
                  <a:lnTo>
                    <a:pt x="666" y="371"/>
                  </a:lnTo>
                  <a:lnTo>
                    <a:pt x="851" y="481"/>
                  </a:lnTo>
                  <a:lnTo>
                    <a:pt x="1035" y="555"/>
                  </a:lnTo>
                  <a:lnTo>
                    <a:pt x="1072" y="555"/>
                  </a:lnTo>
                  <a:lnTo>
                    <a:pt x="1072" y="555"/>
                  </a:lnTo>
                  <a:lnTo>
                    <a:pt x="1220" y="666"/>
                  </a:lnTo>
                  <a:lnTo>
                    <a:pt x="1257" y="703"/>
                  </a:lnTo>
                  <a:lnTo>
                    <a:pt x="1294" y="703"/>
                  </a:lnTo>
                  <a:lnTo>
                    <a:pt x="1553" y="592"/>
                  </a:lnTo>
                  <a:lnTo>
                    <a:pt x="1627" y="518"/>
                  </a:lnTo>
                  <a:lnTo>
                    <a:pt x="1849" y="408"/>
                  </a:lnTo>
                  <a:lnTo>
                    <a:pt x="2145" y="223"/>
                  </a:lnTo>
                  <a:close/>
                </a:path>
              </a:pathLst>
            </a:custGeom>
            <a:solidFill>
              <a:srgbClr val="DA6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
            <p:cNvSpPr/>
            <p:nvPr/>
          </p:nvSpPr>
          <p:spPr>
            <a:xfrm>
              <a:off x="5614150" y="945175"/>
              <a:ext cx="13900" cy="100775"/>
            </a:xfrm>
            <a:custGeom>
              <a:avLst/>
              <a:gdLst/>
              <a:ahLst/>
              <a:cxnLst/>
              <a:rect l="l" t="t" r="r" b="b"/>
              <a:pathLst>
                <a:path w="556" h="4031" extrusionOk="0">
                  <a:moveTo>
                    <a:pt x="1" y="1"/>
                  </a:moveTo>
                  <a:lnTo>
                    <a:pt x="1" y="185"/>
                  </a:lnTo>
                  <a:lnTo>
                    <a:pt x="1" y="962"/>
                  </a:lnTo>
                  <a:lnTo>
                    <a:pt x="1" y="3735"/>
                  </a:lnTo>
                  <a:lnTo>
                    <a:pt x="481" y="3993"/>
                  </a:lnTo>
                  <a:lnTo>
                    <a:pt x="518" y="4030"/>
                  </a:lnTo>
                  <a:lnTo>
                    <a:pt x="555" y="1295"/>
                  </a:lnTo>
                  <a:lnTo>
                    <a:pt x="555" y="1110"/>
                  </a:lnTo>
                  <a:lnTo>
                    <a:pt x="555" y="740"/>
                  </a:lnTo>
                  <a:lnTo>
                    <a:pt x="555" y="407"/>
                  </a:lnTo>
                  <a:lnTo>
                    <a:pt x="555" y="333"/>
                  </a:lnTo>
                  <a:lnTo>
                    <a:pt x="371" y="222"/>
                  </a:lnTo>
                  <a:lnTo>
                    <a:pt x="371" y="185"/>
                  </a:lnTo>
                  <a:lnTo>
                    <a:pt x="186" y="112"/>
                  </a:lnTo>
                  <a:lnTo>
                    <a:pt x="1"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4"/>
            <p:cNvSpPr/>
            <p:nvPr/>
          </p:nvSpPr>
          <p:spPr>
            <a:xfrm>
              <a:off x="5627100" y="946100"/>
              <a:ext cx="16650" cy="99850"/>
            </a:xfrm>
            <a:custGeom>
              <a:avLst/>
              <a:gdLst/>
              <a:ahLst/>
              <a:cxnLst/>
              <a:rect l="l" t="t" r="r" b="b"/>
              <a:pathLst>
                <a:path w="666" h="3994" extrusionOk="0">
                  <a:moveTo>
                    <a:pt x="666" y="1"/>
                  </a:moveTo>
                  <a:lnTo>
                    <a:pt x="407" y="111"/>
                  </a:lnTo>
                  <a:lnTo>
                    <a:pt x="370" y="148"/>
                  </a:lnTo>
                  <a:lnTo>
                    <a:pt x="148" y="296"/>
                  </a:lnTo>
                  <a:lnTo>
                    <a:pt x="37" y="296"/>
                  </a:lnTo>
                  <a:lnTo>
                    <a:pt x="37" y="370"/>
                  </a:lnTo>
                  <a:lnTo>
                    <a:pt x="37" y="703"/>
                  </a:lnTo>
                  <a:lnTo>
                    <a:pt x="37" y="1073"/>
                  </a:lnTo>
                  <a:lnTo>
                    <a:pt x="37" y="1258"/>
                  </a:lnTo>
                  <a:lnTo>
                    <a:pt x="0" y="3993"/>
                  </a:lnTo>
                  <a:lnTo>
                    <a:pt x="518" y="3698"/>
                  </a:lnTo>
                  <a:lnTo>
                    <a:pt x="592" y="3661"/>
                  </a:lnTo>
                  <a:lnTo>
                    <a:pt x="666" y="1849"/>
                  </a:lnTo>
                  <a:lnTo>
                    <a:pt x="666" y="1295"/>
                  </a:lnTo>
                  <a:lnTo>
                    <a:pt x="666" y="740"/>
                  </a:lnTo>
                  <a:lnTo>
                    <a:pt x="666" y="481"/>
                  </a:lnTo>
                  <a:lnTo>
                    <a:pt x="666" y="259"/>
                  </a:lnTo>
                  <a:lnTo>
                    <a:pt x="666" y="1"/>
                  </a:lnTo>
                  <a:close/>
                </a:path>
              </a:pathLst>
            </a:custGeom>
            <a:solidFill>
              <a:srgbClr val="3F3F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4"/>
            <p:cNvSpPr/>
            <p:nvPr/>
          </p:nvSpPr>
          <p:spPr>
            <a:xfrm>
              <a:off x="5440400" y="867550"/>
              <a:ext cx="53625" cy="283775"/>
            </a:xfrm>
            <a:custGeom>
              <a:avLst/>
              <a:gdLst/>
              <a:ahLst/>
              <a:cxnLst/>
              <a:rect l="l" t="t" r="r" b="b"/>
              <a:pathLst>
                <a:path w="2145" h="11351" extrusionOk="0">
                  <a:moveTo>
                    <a:pt x="1590" y="0"/>
                  </a:moveTo>
                  <a:lnTo>
                    <a:pt x="37" y="10980"/>
                  </a:lnTo>
                  <a:lnTo>
                    <a:pt x="0" y="10980"/>
                  </a:lnTo>
                  <a:lnTo>
                    <a:pt x="0" y="11017"/>
                  </a:lnTo>
                  <a:lnTo>
                    <a:pt x="481" y="11350"/>
                  </a:lnTo>
                  <a:lnTo>
                    <a:pt x="481" y="11276"/>
                  </a:lnTo>
                  <a:lnTo>
                    <a:pt x="666" y="10130"/>
                  </a:lnTo>
                  <a:lnTo>
                    <a:pt x="1294" y="6026"/>
                  </a:lnTo>
                  <a:lnTo>
                    <a:pt x="1405" y="5287"/>
                  </a:lnTo>
                  <a:lnTo>
                    <a:pt x="2034" y="1072"/>
                  </a:lnTo>
                  <a:lnTo>
                    <a:pt x="2071" y="998"/>
                  </a:lnTo>
                  <a:lnTo>
                    <a:pt x="2108" y="518"/>
                  </a:lnTo>
                  <a:lnTo>
                    <a:pt x="2108" y="481"/>
                  </a:lnTo>
                  <a:lnTo>
                    <a:pt x="2145" y="333"/>
                  </a:lnTo>
                  <a:lnTo>
                    <a:pt x="1590" y="0"/>
                  </a:lnTo>
                  <a:close/>
                </a:path>
              </a:pathLst>
            </a:custGeom>
            <a:solidFill>
              <a:srgbClr val="2525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4"/>
            <p:cNvSpPr/>
            <p:nvPr/>
          </p:nvSpPr>
          <p:spPr>
            <a:xfrm>
              <a:off x="5452400" y="875850"/>
              <a:ext cx="54575" cy="275475"/>
            </a:xfrm>
            <a:custGeom>
              <a:avLst/>
              <a:gdLst/>
              <a:ahLst/>
              <a:cxnLst/>
              <a:rect l="l" t="t" r="r" b="b"/>
              <a:pathLst>
                <a:path w="2183" h="11019" extrusionOk="0">
                  <a:moveTo>
                    <a:pt x="1665" y="1"/>
                  </a:moveTo>
                  <a:lnTo>
                    <a:pt x="1628" y="149"/>
                  </a:lnTo>
                  <a:lnTo>
                    <a:pt x="1628" y="186"/>
                  </a:lnTo>
                  <a:lnTo>
                    <a:pt x="1591" y="666"/>
                  </a:lnTo>
                  <a:lnTo>
                    <a:pt x="1554" y="740"/>
                  </a:lnTo>
                  <a:lnTo>
                    <a:pt x="925" y="4955"/>
                  </a:lnTo>
                  <a:lnTo>
                    <a:pt x="814" y="5694"/>
                  </a:lnTo>
                  <a:lnTo>
                    <a:pt x="186" y="9798"/>
                  </a:lnTo>
                  <a:lnTo>
                    <a:pt x="1" y="10944"/>
                  </a:lnTo>
                  <a:lnTo>
                    <a:pt x="1" y="11018"/>
                  </a:lnTo>
                  <a:lnTo>
                    <a:pt x="75" y="10944"/>
                  </a:lnTo>
                  <a:lnTo>
                    <a:pt x="149" y="10907"/>
                  </a:lnTo>
                  <a:lnTo>
                    <a:pt x="629" y="10648"/>
                  </a:lnTo>
                  <a:lnTo>
                    <a:pt x="666" y="10279"/>
                  </a:lnTo>
                  <a:lnTo>
                    <a:pt x="851" y="9022"/>
                  </a:lnTo>
                  <a:lnTo>
                    <a:pt x="1258" y="6323"/>
                  </a:lnTo>
                  <a:lnTo>
                    <a:pt x="1295" y="5953"/>
                  </a:lnTo>
                  <a:lnTo>
                    <a:pt x="1406" y="5399"/>
                  </a:lnTo>
                  <a:lnTo>
                    <a:pt x="1406" y="5362"/>
                  </a:lnTo>
                  <a:lnTo>
                    <a:pt x="1554" y="4400"/>
                  </a:lnTo>
                  <a:lnTo>
                    <a:pt x="1591" y="4068"/>
                  </a:lnTo>
                  <a:lnTo>
                    <a:pt x="1997" y="1628"/>
                  </a:lnTo>
                  <a:lnTo>
                    <a:pt x="1997" y="1480"/>
                  </a:lnTo>
                  <a:lnTo>
                    <a:pt x="2108" y="888"/>
                  </a:lnTo>
                  <a:lnTo>
                    <a:pt x="2145" y="666"/>
                  </a:lnTo>
                  <a:lnTo>
                    <a:pt x="2182" y="297"/>
                  </a:lnTo>
                  <a:lnTo>
                    <a:pt x="1776" y="38"/>
                  </a:lnTo>
                  <a:lnTo>
                    <a:pt x="1665" y="1"/>
                  </a:lnTo>
                  <a:close/>
                </a:path>
              </a:pathLst>
            </a:custGeom>
            <a:solidFill>
              <a:srgbClr val="3F3F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
            <p:cNvSpPr/>
            <p:nvPr/>
          </p:nvSpPr>
          <p:spPr>
            <a:xfrm>
              <a:off x="5750950" y="875850"/>
              <a:ext cx="52700" cy="275475"/>
            </a:xfrm>
            <a:custGeom>
              <a:avLst/>
              <a:gdLst/>
              <a:ahLst/>
              <a:cxnLst/>
              <a:rect l="l" t="t" r="r" b="b"/>
              <a:pathLst>
                <a:path w="2108" h="11019" extrusionOk="0">
                  <a:moveTo>
                    <a:pt x="518" y="1"/>
                  </a:moveTo>
                  <a:lnTo>
                    <a:pt x="1" y="334"/>
                  </a:lnTo>
                  <a:lnTo>
                    <a:pt x="74" y="777"/>
                  </a:lnTo>
                  <a:lnTo>
                    <a:pt x="185" y="1591"/>
                  </a:lnTo>
                  <a:lnTo>
                    <a:pt x="222" y="1812"/>
                  </a:lnTo>
                  <a:lnTo>
                    <a:pt x="259" y="2182"/>
                  </a:lnTo>
                  <a:lnTo>
                    <a:pt x="333" y="2441"/>
                  </a:lnTo>
                  <a:lnTo>
                    <a:pt x="407" y="2958"/>
                  </a:lnTo>
                  <a:lnTo>
                    <a:pt x="629" y="4548"/>
                  </a:lnTo>
                  <a:lnTo>
                    <a:pt x="814" y="5657"/>
                  </a:lnTo>
                  <a:lnTo>
                    <a:pt x="888" y="6064"/>
                  </a:lnTo>
                  <a:lnTo>
                    <a:pt x="1331" y="9207"/>
                  </a:lnTo>
                  <a:lnTo>
                    <a:pt x="1479" y="10168"/>
                  </a:lnTo>
                  <a:lnTo>
                    <a:pt x="1553" y="10574"/>
                  </a:lnTo>
                  <a:lnTo>
                    <a:pt x="1553" y="10685"/>
                  </a:lnTo>
                  <a:lnTo>
                    <a:pt x="2108" y="11018"/>
                  </a:lnTo>
                  <a:lnTo>
                    <a:pt x="2108" y="10870"/>
                  </a:lnTo>
                  <a:lnTo>
                    <a:pt x="2108" y="10796"/>
                  </a:lnTo>
                  <a:lnTo>
                    <a:pt x="1923" y="9835"/>
                  </a:lnTo>
                  <a:lnTo>
                    <a:pt x="1442" y="6286"/>
                  </a:lnTo>
                  <a:lnTo>
                    <a:pt x="1294" y="5214"/>
                  </a:lnTo>
                  <a:lnTo>
                    <a:pt x="888" y="2441"/>
                  </a:lnTo>
                  <a:lnTo>
                    <a:pt x="814" y="2330"/>
                  </a:lnTo>
                  <a:lnTo>
                    <a:pt x="814" y="2256"/>
                  </a:lnTo>
                  <a:lnTo>
                    <a:pt x="740" y="1443"/>
                  </a:lnTo>
                  <a:lnTo>
                    <a:pt x="518" y="1"/>
                  </a:lnTo>
                  <a:close/>
                </a:path>
              </a:pathLst>
            </a:custGeom>
            <a:solidFill>
              <a:srgbClr val="3535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
            <p:cNvSpPr/>
            <p:nvPr/>
          </p:nvSpPr>
          <p:spPr>
            <a:xfrm>
              <a:off x="5763900" y="867550"/>
              <a:ext cx="55475" cy="283775"/>
            </a:xfrm>
            <a:custGeom>
              <a:avLst/>
              <a:gdLst/>
              <a:ahLst/>
              <a:cxnLst/>
              <a:rect l="l" t="t" r="r" b="b"/>
              <a:pathLst>
                <a:path w="2219" h="11351" extrusionOk="0">
                  <a:moveTo>
                    <a:pt x="555" y="0"/>
                  </a:moveTo>
                  <a:lnTo>
                    <a:pt x="0" y="333"/>
                  </a:lnTo>
                  <a:lnTo>
                    <a:pt x="222" y="1775"/>
                  </a:lnTo>
                  <a:lnTo>
                    <a:pt x="296" y="2588"/>
                  </a:lnTo>
                  <a:lnTo>
                    <a:pt x="296" y="2662"/>
                  </a:lnTo>
                  <a:lnTo>
                    <a:pt x="370" y="2773"/>
                  </a:lnTo>
                  <a:lnTo>
                    <a:pt x="776" y="5546"/>
                  </a:lnTo>
                  <a:lnTo>
                    <a:pt x="924" y="6618"/>
                  </a:lnTo>
                  <a:lnTo>
                    <a:pt x="1405" y="10167"/>
                  </a:lnTo>
                  <a:lnTo>
                    <a:pt x="1590" y="11128"/>
                  </a:lnTo>
                  <a:lnTo>
                    <a:pt x="1590" y="11202"/>
                  </a:lnTo>
                  <a:lnTo>
                    <a:pt x="1590" y="11350"/>
                  </a:lnTo>
                  <a:lnTo>
                    <a:pt x="2218" y="11017"/>
                  </a:lnTo>
                  <a:lnTo>
                    <a:pt x="2144" y="10906"/>
                  </a:lnTo>
                  <a:lnTo>
                    <a:pt x="924" y="2514"/>
                  </a:lnTo>
                  <a:lnTo>
                    <a:pt x="555" y="0"/>
                  </a:lnTo>
                  <a:close/>
                </a:path>
              </a:pathLst>
            </a:custGeom>
            <a:solidFill>
              <a:srgbClr val="3535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
            <p:cNvSpPr/>
            <p:nvPr/>
          </p:nvSpPr>
          <p:spPr>
            <a:xfrm>
              <a:off x="5763900" y="867550"/>
              <a:ext cx="55475" cy="283775"/>
            </a:xfrm>
            <a:custGeom>
              <a:avLst/>
              <a:gdLst/>
              <a:ahLst/>
              <a:cxnLst/>
              <a:rect l="l" t="t" r="r" b="b"/>
              <a:pathLst>
                <a:path w="2219" h="11351" extrusionOk="0">
                  <a:moveTo>
                    <a:pt x="555" y="0"/>
                  </a:moveTo>
                  <a:lnTo>
                    <a:pt x="0" y="333"/>
                  </a:lnTo>
                  <a:lnTo>
                    <a:pt x="222" y="1775"/>
                  </a:lnTo>
                  <a:lnTo>
                    <a:pt x="296" y="2588"/>
                  </a:lnTo>
                  <a:lnTo>
                    <a:pt x="296" y="2662"/>
                  </a:lnTo>
                  <a:lnTo>
                    <a:pt x="370" y="2773"/>
                  </a:lnTo>
                  <a:lnTo>
                    <a:pt x="776" y="5546"/>
                  </a:lnTo>
                  <a:lnTo>
                    <a:pt x="924" y="6618"/>
                  </a:lnTo>
                  <a:lnTo>
                    <a:pt x="1405" y="10167"/>
                  </a:lnTo>
                  <a:lnTo>
                    <a:pt x="1590" y="11128"/>
                  </a:lnTo>
                  <a:lnTo>
                    <a:pt x="1590" y="11202"/>
                  </a:lnTo>
                  <a:lnTo>
                    <a:pt x="1590" y="11350"/>
                  </a:lnTo>
                  <a:lnTo>
                    <a:pt x="2218" y="11017"/>
                  </a:lnTo>
                  <a:lnTo>
                    <a:pt x="2144" y="10906"/>
                  </a:lnTo>
                  <a:lnTo>
                    <a:pt x="924" y="2514"/>
                  </a:lnTo>
                  <a:lnTo>
                    <a:pt x="555" y="0"/>
                  </a:lnTo>
                  <a:close/>
                </a:path>
              </a:pathLst>
            </a:custGeom>
            <a:solidFill>
              <a:srgbClr val="3F3F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
            <p:cNvSpPr/>
            <p:nvPr/>
          </p:nvSpPr>
          <p:spPr>
            <a:xfrm>
              <a:off x="5612300" y="915600"/>
              <a:ext cx="157150" cy="222775"/>
            </a:xfrm>
            <a:custGeom>
              <a:avLst/>
              <a:gdLst/>
              <a:ahLst/>
              <a:cxnLst/>
              <a:rect l="l" t="t" r="r" b="b"/>
              <a:pathLst>
                <a:path w="6286" h="8911" extrusionOk="0">
                  <a:moveTo>
                    <a:pt x="5731" y="1"/>
                  </a:moveTo>
                  <a:lnTo>
                    <a:pt x="1" y="8578"/>
                  </a:lnTo>
                  <a:lnTo>
                    <a:pt x="555" y="8910"/>
                  </a:lnTo>
                  <a:lnTo>
                    <a:pt x="6286" y="259"/>
                  </a:lnTo>
                  <a:lnTo>
                    <a:pt x="5731" y="1"/>
                  </a:lnTo>
                  <a:close/>
                </a:path>
              </a:pathLst>
            </a:custGeom>
            <a:solidFill>
              <a:srgbClr val="6E6E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
            <p:cNvSpPr/>
            <p:nvPr/>
          </p:nvSpPr>
          <p:spPr>
            <a:xfrm>
              <a:off x="5626175" y="922075"/>
              <a:ext cx="145125" cy="216300"/>
            </a:xfrm>
            <a:custGeom>
              <a:avLst/>
              <a:gdLst/>
              <a:ahLst/>
              <a:cxnLst/>
              <a:rect l="l" t="t" r="r" b="b"/>
              <a:pathLst>
                <a:path w="5805" h="8652" extrusionOk="0">
                  <a:moveTo>
                    <a:pt x="5731" y="0"/>
                  </a:moveTo>
                  <a:lnTo>
                    <a:pt x="0" y="8651"/>
                  </a:lnTo>
                  <a:lnTo>
                    <a:pt x="555" y="8319"/>
                  </a:lnTo>
                  <a:lnTo>
                    <a:pt x="5805" y="481"/>
                  </a:lnTo>
                  <a:lnTo>
                    <a:pt x="5731" y="0"/>
                  </a:lnTo>
                  <a:close/>
                </a:path>
              </a:pathLst>
            </a:cu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
            <p:cNvSpPr/>
            <p:nvPr/>
          </p:nvSpPr>
          <p:spPr>
            <a:xfrm>
              <a:off x="5611375" y="941475"/>
              <a:ext cx="38850" cy="35150"/>
            </a:xfrm>
            <a:custGeom>
              <a:avLst/>
              <a:gdLst/>
              <a:ahLst/>
              <a:cxnLst/>
              <a:rect l="l" t="t" r="r" b="b"/>
              <a:pathLst>
                <a:path w="1554" h="1406" extrusionOk="0">
                  <a:moveTo>
                    <a:pt x="1554" y="1"/>
                  </a:moveTo>
                  <a:lnTo>
                    <a:pt x="1295" y="186"/>
                  </a:lnTo>
                  <a:lnTo>
                    <a:pt x="1036" y="296"/>
                  </a:lnTo>
                  <a:lnTo>
                    <a:pt x="999" y="333"/>
                  </a:lnTo>
                  <a:lnTo>
                    <a:pt x="777" y="481"/>
                  </a:lnTo>
                  <a:lnTo>
                    <a:pt x="666" y="481"/>
                  </a:lnTo>
                  <a:lnTo>
                    <a:pt x="482" y="370"/>
                  </a:lnTo>
                  <a:lnTo>
                    <a:pt x="482" y="333"/>
                  </a:lnTo>
                  <a:lnTo>
                    <a:pt x="408" y="444"/>
                  </a:lnTo>
                  <a:lnTo>
                    <a:pt x="371" y="518"/>
                  </a:lnTo>
                  <a:lnTo>
                    <a:pt x="297" y="555"/>
                  </a:lnTo>
                  <a:lnTo>
                    <a:pt x="112" y="814"/>
                  </a:lnTo>
                  <a:lnTo>
                    <a:pt x="75" y="851"/>
                  </a:lnTo>
                  <a:lnTo>
                    <a:pt x="1" y="1036"/>
                  </a:lnTo>
                  <a:lnTo>
                    <a:pt x="112" y="1110"/>
                  </a:lnTo>
                  <a:lnTo>
                    <a:pt x="555" y="1369"/>
                  </a:lnTo>
                  <a:lnTo>
                    <a:pt x="592" y="1406"/>
                  </a:lnTo>
                  <a:lnTo>
                    <a:pt x="592" y="1369"/>
                  </a:lnTo>
                  <a:lnTo>
                    <a:pt x="666" y="1258"/>
                  </a:lnTo>
                  <a:lnTo>
                    <a:pt x="814" y="1036"/>
                  </a:lnTo>
                  <a:lnTo>
                    <a:pt x="1036" y="703"/>
                  </a:lnTo>
                  <a:lnTo>
                    <a:pt x="1184" y="555"/>
                  </a:lnTo>
                  <a:lnTo>
                    <a:pt x="1295" y="444"/>
                  </a:lnTo>
                  <a:lnTo>
                    <a:pt x="1554" y="1"/>
                  </a:lnTo>
                  <a:close/>
                </a:path>
              </a:pathLst>
            </a:custGeom>
            <a:solidFill>
              <a:srgbClr val="7272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
            <p:cNvSpPr/>
            <p:nvPr/>
          </p:nvSpPr>
          <p:spPr>
            <a:xfrm>
              <a:off x="5626175" y="932250"/>
              <a:ext cx="40700" cy="43450"/>
            </a:xfrm>
            <a:custGeom>
              <a:avLst/>
              <a:gdLst/>
              <a:ahLst/>
              <a:cxnLst/>
              <a:rect l="l" t="t" r="r" b="b"/>
              <a:pathLst>
                <a:path w="1628" h="1738" extrusionOk="0">
                  <a:moveTo>
                    <a:pt x="1627" y="0"/>
                  </a:moveTo>
                  <a:lnTo>
                    <a:pt x="1110" y="296"/>
                  </a:lnTo>
                  <a:lnTo>
                    <a:pt x="962" y="370"/>
                  </a:lnTo>
                  <a:lnTo>
                    <a:pt x="703" y="813"/>
                  </a:lnTo>
                  <a:lnTo>
                    <a:pt x="592" y="924"/>
                  </a:lnTo>
                  <a:lnTo>
                    <a:pt x="444" y="1072"/>
                  </a:lnTo>
                  <a:lnTo>
                    <a:pt x="222" y="1405"/>
                  </a:lnTo>
                  <a:lnTo>
                    <a:pt x="74" y="1627"/>
                  </a:lnTo>
                  <a:lnTo>
                    <a:pt x="0" y="1738"/>
                  </a:lnTo>
                  <a:lnTo>
                    <a:pt x="74" y="1738"/>
                  </a:lnTo>
                  <a:lnTo>
                    <a:pt x="370" y="1553"/>
                  </a:lnTo>
                  <a:lnTo>
                    <a:pt x="518" y="1479"/>
                  </a:lnTo>
                  <a:lnTo>
                    <a:pt x="592" y="1405"/>
                  </a:lnTo>
                  <a:lnTo>
                    <a:pt x="703" y="1294"/>
                  </a:lnTo>
                  <a:lnTo>
                    <a:pt x="777" y="1109"/>
                  </a:lnTo>
                  <a:lnTo>
                    <a:pt x="1110" y="702"/>
                  </a:lnTo>
                  <a:lnTo>
                    <a:pt x="1627" y="0"/>
                  </a:lnTo>
                  <a:close/>
                </a:path>
              </a:pathLst>
            </a:custGeom>
            <a:solidFill>
              <a:srgbClr val="616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
            <p:cNvSpPr/>
            <p:nvPr/>
          </p:nvSpPr>
          <p:spPr>
            <a:xfrm>
              <a:off x="5629875" y="1003400"/>
              <a:ext cx="153450" cy="244950"/>
            </a:xfrm>
            <a:custGeom>
              <a:avLst/>
              <a:gdLst/>
              <a:ahLst/>
              <a:cxnLst/>
              <a:rect l="l" t="t" r="r" b="b"/>
              <a:pathLst>
                <a:path w="6138" h="9798" extrusionOk="0">
                  <a:moveTo>
                    <a:pt x="5620" y="1"/>
                  </a:moveTo>
                  <a:lnTo>
                    <a:pt x="0" y="8911"/>
                  </a:lnTo>
                  <a:lnTo>
                    <a:pt x="0" y="9798"/>
                  </a:lnTo>
                  <a:lnTo>
                    <a:pt x="6137" y="75"/>
                  </a:lnTo>
                  <a:lnTo>
                    <a:pt x="5620" y="1"/>
                  </a:lnTo>
                  <a:close/>
                </a:path>
              </a:pathLst>
            </a:custGeom>
            <a:solidFill>
              <a:srgbClr val="6E6E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
            <p:cNvSpPr/>
            <p:nvPr/>
          </p:nvSpPr>
          <p:spPr>
            <a:xfrm>
              <a:off x="5629875" y="1005250"/>
              <a:ext cx="157150" cy="243100"/>
            </a:xfrm>
            <a:custGeom>
              <a:avLst/>
              <a:gdLst/>
              <a:ahLst/>
              <a:cxnLst/>
              <a:rect l="l" t="t" r="r" b="b"/>
              <a:pathLst>
                <a:path w="6286" h="9724" extrusionOk="0">
                  <a:moveTo>
                    <a:pt x="6137" y="1"/>
                  </a:moveTo>
                  <a:lnTo>
                    <a:pt x="0" y="9724"/>
                  </a:lnTo>
                  <a:lnTo>
                    <a:pt x="0" y="9724"/>
                  </a:lnTo>
                  <a:lnTo>
                    <a:pt x="555" y="9576"/>
                  </a:lnTo>
                  <a:lnTo>
                    <a:pt x="6285" y="407"/>
                  </a:lnTo>
                  <a:lnTo>
                    <a:pt x="6137" y="1"/>
                  </a:lnTo>
                  <a:close/>
                </a:path>
              </a:pathLst>
            </a:cu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
            <p:cNvSpPr/>
            <p:nvPr/>
          </p:nvSpPr>
          <p:spPr>
            <a:xfrm>
              <a:off x="5493075" y="876775"/>
              <a:ext cx="147000" cy="228325"/>
            </a:xfrm>
            <a:custGeom>
              <a:avLst/>
              <a:gdLst/>
              <a:ahLst/>
              <a:cxnLst/>
              <a:rect l="l" t="t" r="r" b="b"/>
              <a:pathLst>
                <a:path w="5880" h="9133" extrusionOk="0">
                  <a:moveTo>
                    <a:pt x="149" y="1"/>
                  </a:moveTo>
                  <a:lnTo>
                    <a:pt x="112" y="75"/>
                  </a:lnTo>
                  <a:lnTo>
                    <a:pt x="1" y="112"/>
                  </a:lnTo>
                  <a:lnTo>
                    <a:pt x="38" y="112"/>
                  </a:lnTo>
                  <a:lnTo>
                    <a:pt x="370" y="740"/>
                  </a:lnTo>
                  <a:lnTo>
                    <a:pt x="481" y="851"/>
                  </a:lnTo>
                  <a:lnTo>
                    <a:pt x="666" y="1221"/>
                  </a:lnTo>
                  <a:lnTo>
                    <a:pt x="1332" y="2367"/>
                  </a:lnTo>
                  <a:lnTo>
                    <a:pt x="1701" y="2958"/>
                  </a:lnTo>
                  <a:lnTo>
                    <a:pt x="1960" y="3402"/>
                  </a:lnTo>
                  <a:lnTo>
                    <a:pt x="2737" y="4696"/>
                  </a:lnTo>
                  <a:lnTo>
                    <a:pt x="3069" y="5288"/>
                  </a:lnTo>
                  <a:lnTo>
                    <a:pt x="3254" y="5546"/>
                  </a:lnTo>
                  <a:lnTo>
                    <a:pt x="4289" y="7321"/>
                  </a:lnTo>
                  <a:lnTo>
                    <a:pt x="4770" y="8134"/>
                  </a:lnTo>
                  <a:lnTo>
                    <a:pt x="5324" y="9133"/>
                  </a:lnTo>
                  <a:lnTo>
                    <a:pt x="5361" y="9133"/>
                  </a:lnTo>
                  <a:lnTo>
                    <a:pt x="5472" y="9059"/>
                  </a:lnTo>
                  <a:lnTo>
                    <a:pt x="5879" y="8985"/>
                  </a:lnTo>
                  <a:lnTo>
                    <a:pt x="5731" y="8689"/>
                  </a:lnTo>
                  <a:lnTo>
                    <a:pt x="5324" y="7986"/>
                  </a:lnTo>
                  <a:lnTo>
                    <a:pt x="4770" y="6988"/>
                  </a:lnTo>
                  <a:lnTo>
                    <a:pt x="4289" y="6212"/>
                  </a:lnTo>
                  <a:lnTo>
                    <a:pt x="3661" y="5103"/>
                  </a:lnTo>
                  <a:lnTo>
                    <a:pt x="3476" y="4770"/>
                  </a:lnTo>
                  <a:lnTo>
                    <a:pt x="3106" y="4215"/>
                  </a:lnTo>
                  <a:lnTo>
                    <a:pt x="2330" y="2884"/>
                  </a:lnTo>
                  <a:lnTo>
                    <a:pt x="2071" y="2478"/>
                  </a:lnTo>
                  <a:lnTo>
                    <a:pt x="1775" y="1849"/>
                  </a:lnTo>
                  <a:lnTo>
                    <a:pt x="1110" y="740"/>
                  </a:lnTo>
                  <a:lnTo>
                    <a:pt x="962" y="481"/>
                  </a:lnTo>
                  <a:lnTo>
                    <a:pt x="740" y="370"/>
                  </a:lnTo>
                  <a:lnTo>
                    <a:pt x="555" y="260"/>
                  </a:lnTo>
                  <a:lnTo>
                    <a:pt x="149" y="1"/>
                  </a:lnTo>
                  <a:close/>
                </a:path>
              </a:pathLst>
            </a:custGeom>
            <a:solidFill>
              <a:srgbClr val="595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
            <p:cNvSpPr/>
            <p:nvPr/>
          </p:nvSpPr>
          <p:spPr>
            <a:xfrm>
              <a:off x="5491225" y="879550"/>
              <a:ext cx="134975" cy="225550"/>
            </a:xfrm>
            <a:custGeom>
              <a:avLst/>
              <a:gdLst/>
              <a:ahLst/>
              <a:cxnLst/>
              <a:rect l="l" t="t" r="r" b="b"/>
              <a:pathLst>
                <a:path w="5399" h="9022" extrusionOk="0">
                  <a:moveTo>
                    <a:pt x="75" y="1"/>
                  </a:moveTo>
                  <a:lnTo>
                    <a:pt x="1" y="592"/>
                  </a:lnTo>
                  <a:lnTo>
                    <a:pt x="4881" y="9022"/>
                  </a:lnTo>
                  <a:lnTo>
                    <a:pt x="5398" y="9022"/>
                  </a:lnTo>
                  <a:lnTo>
                    <a:pt x="75" y="1"/>
                  </a:lnTo>
                  <a:close/>
                </a:path>
              </a:pathLst>
            </a:custGeom>
            <a:solidFill>
              <a:srgbClr val="242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
            <p:cNvSpPr/>
            <p:nvPr/>
          </p:nvSpPr>
          <p:spPr>
            <a:xfrm>
              <a:off x="5618775" y="947950"/>
              <a:ext cx="12050" cy="10200"/>
            </a:xfrm>
            <a:custGeom>
              <a:avLst/>
              <a:gdLst/>
              <a:ahLst/>
              <a:cxnLst/>
              <a:rect l="l" t="t" r="r" b="b"/>
              <a:pathLst>
                <a:path w="482" h="408" extrusionOk="0">
                  <a:moveTo>
                    <a:pt x="1" y="1"/>
                  </a:moveTo>
                  <a:lnTo>
                    <a:pt x="112" y="185"/>
                  </a:lnTo>
                  <a:lnTo>
                    <a:pt x="186" y="296"/>
                  </a:lnTo>
                  <a:lnTo>
                    <a:pt x="259" y="296"/>
                  </a:lnTo>
                  <a:lnTo>
                    <a:pt x="296" y="407"/>
                  </a:lnTo>
                  <a:lnTo>
                    <a:pt x="370" y="296"/>
                  </a:lnTo>
                  <a:lnTo>
                    <a:pt x="481" y="222"/>
                  </a:lnTo>
                  <a:lnTo>
                    <a:pt x="370" y="222"/>
                  </a:lnTo>
                  <a:lnTo>
                    <a:pt x="186" y="111"/>
                  </a:lnTo>
                  <a:lnTo>
                    <a:pt x="186" y="74"/>
                  </a:lnTo>
                  <a:lnTo>
                    <a:pt x="1" y="1"/>
                  </a:lnTo>
                  <a:close/>
                </a:path>
              </a:pathLst>
            </a:custGeom>
            <a:solidFill>
              <a:srgbClr val="565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
            <p:cNvSpPr/>
            <p:nvPr/>
          </p:nvSpPr>
          <p:spPr>
            <a:xfrm>
              <a:off x="5602150" y="936850"/>
              <a:ext cx="24050" cy="21300"/>
            </a:xfrm>
            <a:custGeom>
              <a:avLst/>
              <a:gdLst/>
              <a:ahLst/>
              <a:cxnLst/>
              <a:rect l="l" t="t" r="r" b="b"/>
              <a:pathLst>
                <a:path w="962" h="852" extrusionOk="0">
                  <a:moveTo>
                    <a:pt x="0" y="1"/>
                  </a:moveTo>
                  <a:lnTo>
                    <a:pt x="74" y="186"/>
                  </a:lnTo>
                  <a:lnTo>
                    <a:pt x="185" y="334"/>
                  </a:lnTo>
                  <a:lnTo>
                    <a:pt x="296" y="518"/>
                  </a:lnTo>
                  <a:lnTo>
                    <a:pt x="407" y="666"/>
                  </a:lnTo>
                  <a:lnTo>
                    <a:pt x="481" y="666"/>
                  </a:lnTo>
                  <a:lnTo>
                    <a:pt x="481" y="703"/>
                  </a:lnTo>
                  <a:lnTo>
                    <a:pt x="666" y="740"/>
                  </a:lnTo>
                  <a:lnTo>
                    <a:pt x="777" y="814"/>
                  </a:lnTo>
                  <a:lnTo>
                    <a:pt x="851" y="814"/>
                  </a:lnTo>
                  <a:lnTo>
                    <a:pt x="924" y="851"/>
                  </a:lnTo>
                  <a:lnTo>
                    <a:pt x="961" y="851"/>
                  </a:lnTo>
                  <a:lnTo>
                    <a:pt x="924" y="740"/>
                  </a:lnTo>
                  <a:lnTo>
                    <a:pt x="851" y="740"/>
                  </a:lnTo>
                  <a:lnTo>
                    <a:pt x="777" y="629"/>
                  </a:lnTo>
                  <a:lnTo>
                    <a:pt x="666" y="445"/>
                  </a:lnTo>
                  <a:lnTo>
                    <a:pt x="481" y="334"/>
                  </a:lnTo>
                  <a:lnTo>
                    <a:pt x="296" y="186"/>
                  </a:lnTo>
                  <a:lnTo>
                    <a:pt x="259" y="186"/>
                  </a:lnTo>
                  <a:lnTo>
                    <a:pt x="111" y="112"/>
                  </a:lnTo>
                  <a:lnTo>
                    <a:pt x="0" y="1"/>
                  </a:lnTo>
                  <a:close/>
                </a:path>
              </a:pathLst>
            </a:custGeom>
            <a:solidFill>
              <a:srgbClr val="0B0B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
            <p:cNvSpPr/>
            <p:nvPr/>
          </p:nvSpPr>
          <p:spPr>
            <a:xfrm>
              <a:off x="5477375" y="984000"/>
              <a:ext cx="166375" cy="265275"/>
            </a:xfrm>
            <a:custGeom>
              <a:avLst/>
              <a:gdLst/>
              <a:ahLst/>
              <a:cxnLst/>
              <a:rect l="l" t="t" r="r" b="b"/>
              <a:pathLst>
                <a:path w="6655" h="10611" extrusionOk="0">
                  <a:moveTo>
                    <a:pt x="555" y="0"/>
                  </a:moveTo>
                  <a:lnTo>
                    <a:pt x="0" y="296"/>
                  </a:lnTo>
                  <a:lnTo>
                    <a:pt x="6100" y="10611"/>
                  </a:lnTo>
                  <a:lnTo>
                    <a:pt x="6655" y="10278"/>
                  </a:lnTo>
                  <a:lnTo>
                    <a:pt x="555" y="0"/>
                  </a:lnTo>
                  <a:close/>
                </a:path>
              </a:pathLst>
            </a:custGeom>
            <a:solidFill>
              <a:srgbClr val="595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
            <p:cNvSpPr/>
            <p:nvPr/>
          </p:nvSpPr>
          <p:spPr>
            <a:xfrm>
              <a:off x="5474600" y="991400"/>
              <a:ext cx="155300" cy="257875"/>
            </a:xfrm>
            <a:custGeom>
              <a:avLst/>
              <a:gdLst/>
              <a:ahLst/>
              <a:cxnLst/>
              <a:rect l="l" t="t" r="r" b="b"/>
              <a:pathLst>
                <a:path w="6212" h="10315" extrusionOk="0">
                  <a:moveTo>
                    <a:pt x="111" y="0"/>
                  </a:moveTo>
                  <a:lnTo>
                    <a:pt x="0" y="629"/>
                  </a:lnTo>
                  <a:lnTo>
                    <a:pt x="5657" y="10130"/>
                  </a:lnTo>
                  <a:lnTo>
                    <a:pt x="6211" y="10315"/>
                  </a:lnTo>
                  <a:lnTo>
                    <a:pt x="111" y="0"/>
                  </a:lnTo>
                  <a:close/>
                </a:path>
              </a:pathLst>
            </a:custGeom>
            <a:solidFill>
              <a:srgbClr val="242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
            <p:cNvSpPr/>
            <p:nvPr/>
          </p:nvSpPr>
          <p:spPr>
            <a:xfrm>
              <a:off x="5609525" y="941475"/>
              <a:ext cx="20375" cy="311500"/>
            </a:xfrm>
            <a:custGeom>
              <a:avLst/>
              <a:gdLst/>
              <a:ahLst/>
              <a:cxnLst/>
              <a:rect l="l" t="t" r="r" b="b"/>
              <a:pathLst>
                <a:path w="815" h="12460" extrusionOk="0">
                  <a:moveTo>
                    <a:pt x="1" y="1"/>
                  </a:moveTo>
                  <a:lnTo>
                    <a:pt x="1" y="112"/>
                  </a:lnTo>
                  <a:lnTo>
                    <a:pt x="1" y="333"/>
                  </a:lnTo>
                  <a:lnTo>
                    <a:pt x="1" y="703"/>
                  </a:lnTo>
                  <a:lnTo>
                    <a:pt x="1" y="1258"/>
                  </a:lnTo>
                  <a:lnTo>
                    <a:pt x="112" y="4400"/>
                  </a:lnTo>
                  <a:lnTo>
                    <a:pt x="112" y="5546"/>
                  </a:lnTo>
                  <a:lnTo>
                    <a:pt x="112" y="6545"/>
                  </a:lnTo>
                  <a:lnTo>
                    <a:pt x="149" y="7469"/>
                  </a:lnTo>
                  <a:lnTo>
                    <a:pt x="149" y="7543"/>
                  </a:lnTo>
                  <a:lnTo>
                    <a:pt x="186" y="8874"/>
                  </a:lnTo>
                  <a:lnTo>
                    <a:pt x="186" y="10057"/>
                  </a:lnTo>
                  <a:lnTo>
                    <a:pt x="260" y="11351"/>
                  </a:lnTo>
                  <a:lnTo>
                    <a:pt x="260" y="11388"/>
                  </a:lnTo>
                  <a:lnTo>
                    <a:pt x="260" y="12090"/>
                  </a:lnTo>
                  <a:lnTo>
                    <a:pt x="260" y="12127"/>
                  </a:lnTo>
                  <a:lnTo>
                    <a:pt x="814" y="12460"/>
                  </a:lnTo>
                  <a:lnTo>
                    <a:pt x="814" y="12312"/>
                  </a:lnTo>
                  <a:lnTo>
                    <a:pt x="740" y="11018"/>
                  </a:lnTo>
                  <a:lnTo>
                    <a:pt x="740" y="8985"/>
                  </a:lnTo>
                  <a:lnTo>
                    <a:pt x="703" y="7875"/>
                  </a:lnTo>
                  <a:lnTo>
                    <a:pt x="703" y="7839"/>
                  </a:lnTo>
                  <a:lnTo>
                    <a:pt x="703" y="6655"/>
                  </a:lnTo>
                  <a:lnTo>
                    <a:pt x="703" y="6545"/>
                  </a:lnTo>
                  <a:lnTo>
                    <a:pt x="666" y="5398"/>
                  </a:lnTo>
                  <a:lnTo>
                    <a:pt x="666" y="4141"/>
                  </a:lnTo>
                  <a:lnTo>
                    <a:pt x="629" y="1369"/>
                  </a:lnTo>
                  <a:lnTo>
                    <a:pt x="629" y="1295"/>
                  </a:lnTo>
                  <a:lnTo>
                    <a:pt x="629" y="703"/>
                  </a:lnTo>
                  <a:lnTo>
                    <a:pt x="629" y="666"/>
                  </a:lnTo>
                  <a:lnTo>
                    <a:pt x="629" y="555"/>
                  </a:lnTo>
                  <a:lnTo>
                    <a:pt x="556" y="370"/>
                  </a:lnTo>
                  <a:lnTo>
                    <a:pt x="556" y="333"/>
                  </a:lnTo>
                  <a:lnTo>
                    <a:pt x="371" y="260"/>
                  </a:lnTo>
                  <a:lnTo>
                    <a:pt x="186" y="149"/>
                  </a:lnTo>
                  <a:lnTo>
                    <a:pt x="1" y="1"/>
                  </a:lnTo>
                  <a:close/>
                </a:path>
              </a:pathLst>
            </a:custGeom>
            <a:solidFill>
              <a:srgbClr val="2525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
            <p:cNvSpPr/>
            <p:nvPr/>
          </p:nvSpPr>
          <p:spPr>
            <a:xfrm>
              <a:off x="5623400" y="948875"/>
              <a:ext cx="20350" cy="304100"/>
            </a:xfrm>
            <a:custGeom>
              <a:avLst/>
              <a:gdLst/>
              <a:ahLst/>
              <a:cxnLst/>
              <a:rect l="l" t="t" r="r" b="b"/>
              <a:pathLst>
                <a:path w="814" h="12164" extrusionOk="0">
                  <a:moveTo>
                    <a:pt x="555" y="0"/>
                  </a:moveTo>
                  <a:lnTo>
                    <a:pt x="518" y="37"/>
                  </a:lnTo>
                  <a:lnTo>
                    <a:pt x="296" y="185"/>
                  </a:lnTo>
                  <a:lnTo>
                    <a:pt x="185" y="185"/>
                  </a:lnTo>
                  <a:lnTo>
                    <a:pt x="1" y="74"/>
                  </a:lnTo>
                  <a:lnTo>
                    <a:pt x="74" y="259"/>
                  </a:lnTo>
                  <a:lnTo>
                    <a:pt x="74" y="370"/>
                  </a:lnTo>
                  <a:lnTo>
                    <a:pt x="74" y="407"/>
                  </a:lnTo>
                  <a:lnTo>
                    <a:pt x="74" y="999"/>
                  </a:lnTo>
                  <a:lnTo>
                    <a:pt x="74" y="1073"/>
                  </a:lnTo>
                  <a:lnTo>
                    <a:pt x="111" y="3845"/>
                  </a:lnTo>
                  <a:lnTo>
                    <a:pt x="111" y="5102"/>
                  </a:lnTo>
                  <a:lnTo>
                    <a:pt x="148" y="6249"/>
                  </a:lnTo>
                  <a:lnTo>
                    <a:pt x="148" y="6359"/>
                  </a:lnTo>
                  <a:lnTo>
                    <a:pt x="148" y="7543"/>
                  </a:lnTo>
                  <a:lnTo>
                    <a:pt x="148" y="7579"/>
                  </a:lnTo>
                  <a:lnTo>
                    <a:pt x="185" y="8689"/>
                  </a:lnTo>
                  <a:lnTo>
                    <a:pt x="185" y="10722"/>
                  </a:lnTo>
                  <a:lnTo>
                    <a:pt x="259" y="12016"/>
                  </a:lnTo>
                  <a:lnTo>
                    <a:pt x="259" y="12164"/>
                  </a:lnTo>
                  <a:lnTo>
                    <a:pt x="814" y="11868"/>
                  </a:lnTo>
                  <a:lnTo>
                    <a:pt x="814" y="11683"/>
                  </a:lnTo>
                  <a:lnTo>
                    <a:pt x="703" y="8541"/>
                  </a:lnTo>
                  <a:lnTo>
                    <a:pt x="703" y="7210"/>
                  </a:lnTo>
                  <a:lnTo>
                    <a:pt x="703" y="6692"/>
                  </a:lnTo>
                  <a:lnTo>
                    <a:pt x="666" y="5546"/>
                  </a:lnTo>
                  <a:lnTo>
                    <a:pt x="666" y="3587"/>
                  </a:lnTo>
                  <a:lnTo>
                    <a:pt x="629" y="1553"/>
                  </a:lnTo>
                  <a:lnTo>
                    <a:pt x="629" y="999"/>
                  </a:lnTo>
                  <a:lnTo>
                    <a:pt x="629" y="814"/>
                  </a:lnTo>
                  <a:lnTo>
                    <a:pt x="555" y="407"/>
                  </a:lnTo>
                  <a:lnTo>
                    <a:pt x="555" y="148"/>
                  </a:lnTo>
                  <a:lnTo>
                    <a:pt x="555" y="0"/>
                  </a:lnTo>
                  <a:close/>
                </a:path>
              </a:pathLst>
            </a:custGeom>
            <a:solidFill>
              <a:srgbClr val="3F3F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
            <p:cNvSpPr/>
            <p:nvPr/>
          </p:nvSpPr>
          <p:spPr>
            <a:xfrm>
              <a:off x="5473675" y="773275"/>
              <a:ext cx="311500" cy="180250"/>
            </a:xfrm>
            <a:custGeom>
              <a:avLst/>
              <a:gdLst/>
              <a:ahLst/>
              <a:cxnLst/>
              <a:rect l="l" t="t" r="r" b="b"/>
              <a:pathLst>
                <a:path w="12460" h="7210" extrusionOk="0">
                  <a:moveTo>
                    <a:pt x="6248" y="0"/>
                  </a:moveTo>
                  <a:lnTo>
                    <a:pt x="370" y="3364"/>
                  </a:lnTo>
                  <a:lnTo>
                    <a:pt x="0" y="3143"/>
                  </a:lnTo>
                  <a:lnTo>
                    <a:pt x="0" y="3586"/>
                  </a:lnTo>
                  <a:lnTo>
                    <a:pt x="6248" y="7209"/>
                  </a:lnTo>
                  <a:lnTo>
                    <a:pt x="12459" y="3586"/>
                  </a:lnTo>
                  <a:lnTo>
                    <a:pt x="12459" y="3143"/>
                  </a:lnTo>
                  <a:lnTo>
                    <a:pt x="12090" y="3364"/>
                  </a:lnTo>
                  <a:lnTo>
                    <a:pt x="6248" y="0"/>
                  </a:lnTo>
                  <a:close/>
                </a:path>
              </a:pathLst>
            </a:custGeom>
            <a:solidFill>
              <a:srgbClr val="862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
            <p:cNvSpPr/>
            <p:nvPr/>
          </p:nvSpPr>
          <p:spPr>
            <a:xfrm>
              <a:off x="5473675" y="761250"/>
              <a:ext cx="311500" cy="180250"/>
            </a:xfrm>
            <a:custGeom>
              <a:avLst/>
              <a:gdLst/>
              <a:ahLst/>
              <a:cxnLst/>
              <a:rect l="l" t="t" r="r" b="b"/>
              <a:pathLst>
                <a:path w="12460" h="7210" extrusionOk="0">
                  <a:moveTo>
                    <a:pt x="6248" y="0"/>
                  </a:moveTo>
                  <a:lnTo>
                    <a:pt x="0" y="3624"/>
                  </a:lnTo>
                  <a:lnTo>
                    <a:pt x="6248" y="7210"/>
                  </a:lnTo>
                  <a:lnTo>
                    <a:pt x="12459" y="3624"/>
                  </a:lnTo>
                  <a:lnTo>
                    <a:pt x="6248" y="0"/>
                  </a:lnTo>
                  <a:close/>
                </a:path>
              </a:pathLst>
            </a:custGeom>
            <a:solidFill>
              <a:srgbClr val="F0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
            <p:cNvSpPr/>
            <p:nvPr/>
          </p:nvSpPr>
          <p:spPr>
            <a:xfrm>
              <a:off x="5484750" y="772350"/>
              <a:ext cx="271775" cy="154375"/>
            </a:xfrm>
            <a:custGeom>
              <a:avLst/>
              <a:gdLst/>
              <a:ahLst/>
              <a:cxnLst/>
              <a:rect l="l" t="t" r="r" b="b"/>
              <a:pathLst>
                <a:path w="10871" h="6175" extrusionOk="0">
                  <a:moveTo>
                    <a:pt x="5103" y="0"/>
                  </a:moveTo>
                  <a:lnTo>
                    <a:pt x="1" y="2958"/>
                  </a:lnTo>
                  <a:lnTo>
                    <a:pt x="5805" y="6174"/>
                  </a:lnTo>
                  <a:lnTo>
                    <a:pt x="10870" y="3253"/>
                  </a:lnTo>
                  <a:lnTo>
                    <a:pt x="5103" y="0"/>
                  </a:lnTo>
                  <a:close/>
                </a:path>
              </a:pathLst>
            </a:custGeom>
            <a:solidFill>
              <a:srgbClr val="C54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
            <p:cNvSpPr/>
            <p:nvPr/>
          </p:nvSpPr>
          <p:spPr>
            <a:xfrm>
              <a:off x="5530975" y="802850"/>
              <a:ext cx="105400" cy="62875"/>
            </a:xfrm>
            <a:custGeom>
              <a:avLst/>
              <a:gdLst/>
              <a:ahLst/>
              <a:cxnLst/>
              <a:rect l="l" t="t" r="r" b="b"/>
              <a:pathLst>
                <a:path w="4216" h="2515" extrusionOk="0">
                  <a:moveTo>
                    <a:pt x="1036" y="0"/>
                  </a:moveTo>
                  <a:lnTo>
                    <a:pt x="0" y="629"/>
                  </a:lnTo>
                  <a:lnTo>
                    <a:pt x="3291" y="2514"/>
                  </a:lnTo>
                  <a:lnTo>
                    <a:pt x="4215" y="1849"/>
                  </a:lnTo>
                  <a:lnTo>
                    <a:pt x="1036" y="0"/>
                  </a:lnTo>
                  <a:close/>
                </a:path>
              </a:pathLst>
            </a:custGeom>
            <a:solidFill>
              <a:srgbClr val="A434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
            <p:cNvSpPr/>
            <p:nvPr/>
          </p:nvSpPr>
          <p:spPr>
            <a:xfrm>
              <a:off x="5629875" y="851825"/>
              <a:ext cx="155300" cy="101700"/>
            </a:xfrm>
            <a:custGeom>
              <a:avLst/>
              <a:gdLst/>
              <a:ahLst/>
              <a:cxnLst/>
              <a:rect l="l" t="t" r="r" b="b"/>
              <a:pathLst>
                <a:path w="6212" h="4068" extrusionOk="0">
                  <a:moveTo>
                    <a:pt x="6211" y="1"/>
                  </a:moveTo>
                  <a:lnTo>
                    <a:pt x="0" y="3587"/>
                  </a:lnTo>
                  <a:lnTo>
                    <a:pt x="0" y="4067"/>
                  </a:lnTo>
                  <a:lnTo>
                    <a:pt x="6211" y="444"/>
                  </a:lnTo>
                  <a:lnTo>
                    <a:pt x="6211" y="1"/>
                  </a:lnTo>
                  <a:close/>
                </a:path>
              </a:pathLst>
            </a:custGeom>
            <a:solidFill>
              <a:srgbClr val="C9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
            <p:cNvSpPr/>
            <p:nvPr/>
          </p:nvSpPr>
          <p:spPr>
            <a:xfrm>
              <a:off x="5620625" y="749225"/>
              <a:ext cx="950" cy="19450"/>
            </a:xfrm>
            <a:custGeom>
              <a:avLst/>
              <a:gdLst/>
              <a:ahLst/>
              <a:cxnLst/>
              <a:rect l="l" t="t" r="r" b="b"/>
              <a:pathLst>
                <a:path w="38" h="778" extrusionOk="0">
                  <a:moveTo>
                    <a:pt x="1" y="1"/>
                  </a:moveTo>
                  <a:lnTo>
                    <a:pt x="1" y="777"/>
                  </a:lnTo>
                  <a:lnTo>
                    <a:pt x="38" y="740"/>
                  </a:lnTo>
                  <a:lnTo>
                    <a:pt x="38" y="1"/>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4"/>
            <p:cNvSpPr/>
            <p:nvPr/>
          </p:nvSpPr>
          <p:spPr>
            <a:xfrm>
              <a:off x="5618775" y="747375"/>
              <a:ext cx="1875" cy="21300"/>
            </a:xfrm>
            <a:custGeom>
              <a:avLst/>
              <a:gdLst/>
              <a:ahLst/>
              <a:cxnLst/>
              <a:rect l="l" t="t" r="r" b="b"/>
              <a:pathLst>
                <a:path w="75" h="852" extrusionOk="0">
                  <a:moveTo>
                    <a:pt x="1" y="1"/>
                  </a:moveTo>
                  <a:lnTo>
                    <a:pt x="1" y="814"/>
                  </a:lnTo>
                  <a:lnTo>
                    <a:pt x="75" y="851"/>
                  </a:lnTo>
                  <a:lnTo>
                    <a:pt x="75"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
            <p:cNvSpPr/>
            <p:nvPr/>
          </p:nvSpPr>
          <p:spPr>
            <a:xfrm>
              <a:off x="5628025" y="742775"/>
              <a:ext cx="1875" cy="21275"/>
            </a:xfrm>
            <a:custGeom>
              <a:avLst/>
              <a:gdLst/>
              <a:ahLst/>
              <a:cxnLst/>
              <a:rect l="l" t="t" r="r" b="b"/>
              <a:pathLst>
                <a:path w="75" h="851" extrusionOk="0">
                  <a:moveTo>
                    <a:pt x="0" y="0"/>
                  </a:moveTo>
                  <a:lnTo>
                    <a:pt x="0" y="813"/>
                  </a:lnTo>
                  <a:lnTo>
                    <a:pt x="74" y="850"/>
                  </a:lnTo>
                  <a:lnTo>
                    <a:pt x="74"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4"/>
            <p:cNvSpPr/>
            <p:nvPr/>
          </p:nvSpPr>
          <p:spPr>
            <a:xfrm>
              <a:off x="5629875" y="741850"/>
              <a:ext cx="950" cy="22200"/>
            </a:xfrm>
            <a:custGeom>
              <a:avLst/>
              <a:gdLst/>
              <a:ahLst/>
              <a:cxnLst/>
              <a:rect l="l" t="t" r="r" b="b"/>
              <a:pathLst>
                <a:path w="38" h="888" extrusionOk="0">
                  <a:moveTo>
                    <a:pt x="37" y="0"/>
                  </a:moveTo>
                  <a:lnTo>
                    <a:pt x="0" y="37"/>
                  </a:lnTo>
                  <a:lnTo>
                    <a:pt x="0" y="887"/>
                  </a:lnTo>
                  <a:lnTo>
                    <a:pt x="37" y="850"/>
                  </a:lnTo>
                  <a:lnTo>
                    <a:pt x="37" y="0"/>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
            <p:cNvSpPr/>
            <p:nvPr/>
          </p:nvSpPr>
          <p:spPr>
            <a:xfrm>
              <a:off x="5618775" y="741850"/>
              <a:ext cx="12050" cy="5550"/>
            </a:xfrm>
            <a:custGeom>
              <a:avLst/>
              <a:gdLst/>
              <a:ahLst/>
              <a:cxnLst/>
              <a:rect l="l" t="t" r="r" b="b"/>
              <a:pathLst>
                <a:path w="482" h="222" extrusionOk="0">
                  <a:moveTo>
                    <a:pt x="444" y="0"/>
                  </a:moveTo>
                  <a:lnTo>
                    <a:pt x="1" y="222"/>
                  </a:lnTo>
                  <a:lnTo>
                    <a:pt x="75" y="222"/>
                  </a:lnTo>
                  <a:lnTo>
                    <a:pt x="481" y="0"/>
                  </a:lnTo>
                  <a:close/>
                </a:path>
              </a:pathLst>
            </a:custGeom>
            <a:solidFill>
              <a:srgbClr val="FB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4"/>
            <p:cNvSpPr/>
            <p:nvPr/>
          </p:nvSpPr>
          <p:spPr>
            <a:xfrm>
              <a:off x="5620625" y="741850"/>
              <a:ext cx="10200" cy="7400"/>
            </a:xfrm>
            <a:custGeom>
              <a:avLst/>
              <a:gdLst/>
              <a:ahLst/>
              <a:cxnLst/>
              <a:rect l="l" t="t" r="r" b="b"/>
              <a:pathLst>
                <a:path w="408" h="296" extrusionOk="0">
                  <a:moveTo>
                    <a:pt x="407" y="0"/>
                  </a:moveTo>
                  <a:lnTo>
                    <a:pt x="1" y="222"/>
                  </a:lnTo>
                  <a:lnTo>
                    <a:pt x="1" y="296"/>
                  </a:lnTo>
                  <a:lnTo>
                    <a:pt x="407" y="37"/>
                  </a:lnTo>
                  <a:lnTo>
                    <a:pt x="407" y="0"/>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4"/>
            <p:cNvSpPr/>
            <p:nvPr/>
          </p:nvSpPr>
          <p:spPr>
            <a:xfrm>
              <a:off x="5611375" y="754775"/>
              <a:ext cx="950" cy="19450"/>
            </a:xfrm>
            <a:custGeom>
              <a:avLst/>
              <a:gdLst/>
              <a:ahLst/>
              <a:cxnLst/>
              <a:rect l="l" t="t" r="r" b="b"/>
              <a:pathLst>
                <a:path w="38" h="778" extrusionOk="0">
                  <a:moveTo>
                    <a:pt x="1" y="1"/>
                  </a:moveTo>
                  <a:lnTo>
                    <a:pt x="1" y="777"/>
                  </a:lnTo>
                  <a:lnTo>
                    <a:pt x="38" y="740"/>
                  </a:lnTo>
                  <a:lnTo>
                    <a:pt x="38" y="1"/>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4"/>
            <p:cNvSpPr/>
            <p:nvPr/>
          </p:nvSpPr>
          <p:spPr>
            <a:xfrm>
              <a:off x="5609525" y="753850"/>
              <a:ext cx="1875" cy="20375"/>
            </a:xfrm>
            <a:custGeom>
              <a:avLst/>
              <a:gdLst/>
              <a:ahLst/>
              <a:cxnLst/>
              <a:rect l="l" t="t" r="r" b="b"/>
              <a:pathLst>
                <a:path w="75" h="815" extrusionOk="0">
                  <a:moveTo>
                    <a:pt x="1" y="1"/>
                  </a:moveTo>
                  <a:lnTo>
                    <a:pt x="1" y="777"/>
                  </a:lnTo>
                  <a:lnTo>
                    <a:pt x="75" y="814"/>
                  </a:lnTo>
                  <a:lnTo>
                    <a:pt x="75"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
            <p:cNvSpPr/>
            <p:nvPr/>
          </p:nvSpPr>
          <p:spPr>
            <a:xfrm>
              <a:off x="5617850" y="747375"/>
              <a:ext cx="2800" cy="21300"/>
            </a:xfrm>
            <a:custGeom>
              <a:avLst/>
              <a:gdLst/>
              <a:ahLst/>
              <a:cxnLst/>
              <a:rect l="l" t="t" r="r" b="b"/>
              <a:pathLst>
                <a:path w="112" h="852" extrusionOk="0">
                  <a:moveTo>
                    <a:pt x="1" y="1"/>
                  </a:moveTo>
                  <a:lnTo>
                    <a:pt x="1" y="851"/>
                  </a:lnTo>
                  <a:lnTo>
                    <a:pt x="112" y="851"/>
                  </a:lnTo>
                  <a:lnTo>
                    <a:pt x="112" y="75"/>
                  </a:lnTo>
                  <a:lnTo>
                    <a:pt x="1"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
            <p:cNvSpPr/>
            <p:nvPr/>
          </p:nvSpPr>
          <p:spPr>
            <a:xfrm>
              <a:off x="5620625" y="747375"/>
              <a:ext cx="950" cy="21300"/>
            </a:xfrm>
            <a:custGeom>
              <a:avLst/>
              <a:gdLst/>
              <a:ahLst/>
              <a:cxnLst/>
              <a:rect l="l" t="t" r="r" b="b"/>
              <a:pathLst>
                <a:path w="38" h="852" extrusionOk="0">
                  <a:moveTo>
                    <a:pt x="38" y="1"/>
                  </a:moveTo>
                  <a:lnTo>
                    <a:pt x="1" y="75"/>
                  </a:lnTo>
                  <a:lnTo>
                    <a:pt x="1" y="851"/>
                  </a:lnTo>
                  <a:lnTo>
                    <a:pt x="38" y="851"/>
                  </a:lnTo>
                  <a:lnTo>
                    <a:pt x="38" y="1"/>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
            <p:cNvSpPr/>
            <p:nvPr/>
          </p:nvSpPr>
          <p:spPr>
            <a:xfrm>
              <a:off x="5609525" y="746450"/>
              <a:ext cx="12050" cy="7425"/>
            </a:xfrm>
            <a:custGeom>
              <a:avLst/>
              <a:gdLst/>
              <a:ahLst/>
              <a:cxnLst/>
              <a:rect l="l" t="t" r="r" b="b"/>
              <a:pathLst>
                <a:path w="482" h="297" extrusionOk="0">
                  <a:moveTo>
                    <a:pt x="445" y="1"/>
                  </a:moveTo>
                  <a:lnTo>
                    <a:pt x="1" y="297"/>
                  </a:lnTo>
                  <a:lnTo>
                    <a:pt x="75" y="297"/>
                  </a:lnTo>
                  <a:lnTo>
                    <a:pt x="482" y="38"/>
                  </a:lnTo>
                  <a:lnTo>
                    <a:pt x="445" y="1"/>
                  </a:lnTo>
                  <a:close/>
                </a:path>
              </a:pathLst>
            </a:custGeom>
            <a:solidFill>
              <a:srgbClr val="FB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4"/>
            <p:cNvSpPr/>
            <p:nvPr/>
          </p:nvSpPr>
          <p:spPr>
            <a:xfrm>
              <a:off x="5611375" y="747375"/>
              <a:ext cx="10200" cy="7425"/>
            </a:xfrm>
            <a:custGeom>
              <a:avLst/>
              <a:gdLst/>
              <a:ahLst/>
              <a:cxnLst/>
              <a:rect l="l" t="t" r="r" b="b"/>
              <a:pathLst>
                <a:path w="408" h="297" extrusionOk="0">
                  <a:moveTo>
                    <a:pt x="408" y="1"/>
                  </a:moveTo>
                  <a:lnTo>
                    <a:pt x="1" y="260"/>
                  </a:lnTo>
                  <a:lnTo>
                    <a:pt x="1" y="297"/>
                  </a:lnTo>
                  <a:lnTo>
                    <a:pt x="408" y="75"/>
                  </a:lnTo>
                  <a:lnTo>
                    <a:pt x="408" y="1"/>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4"/>
            <p:cNvSpPr/>
            <p:nvPr/>
          </p:nvSpPr>
          <p:spPr>
            <a:xfrm>
              <a:off x="5600300" y="759400"/>
              <a:ext cx="1875" cy="20350"/>
            </a:xfrm>
            <a:custGeom>
              <a:avLst/>
              <a:gdLst/>
              <a:ahLst/>
              <a:cxnLst/>
              <a:rect l="l" t="t" r="r" b="b"/>
              <a:pathLst>
                <a:path w="75" h="814" extrusionOk="0">
                  <a:moveTo>
                    <a:pt x="74" y="0"/>
                  </a:moveTo>
                  <a:lnTo>
                    <a:pt x="0" y="37"/>
                  </a:lnTo>
                  <a:lnTo>
                    <a:pt x="0" y="814"/>
                  </a:lnTo>
                  <a:lnTo>
                    <a:pt x="74" y="777"/>
                  </a:lnTo>
                  <a:lnTo>
                    <a:pt x="74" y="0"/>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4"/>
            <p:cNvSpPr/>
            <p:nvPr/>
          </p:nvSpPr>
          <p:spPr>
            <a:xfrm>
              <a:off x="5599375" y="758475"/>
              <a:ext cx="950" cy="21275"/>
            </a:xfrm>
            <a:custGeom>
              <a:avLst/>
              <a:gdLst/>
              <a:ahLst/>
              <a:cxnLst/>
              <a:rect l="l" t="t" r="r" b="b"/>
              <a:pathLst>
                <a:path w="38" h="851" extrusionOk="0">
                  <a:moveTo>
                    <a:pt x="0" y="1"/>
                  </a:moveTo>
                  <a:lnTo>
                    <a:pt x="0" y="814"/>
                  </a:lnTo>
                  <a:lnTo>
                    <a:pt x="37" y="851"/>
                  </a:lnTo>
                  <a:lnTo>
                    <a:pt x="37" y="37"/>
                  </a:lnTo>
                  <a:lnTo>
                    <a:pt x="0"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4"/>
            <p:cNvSpPr/>
            <p:nvPr/>
          </p:nvSpPr>
          <p:spPr>
            <a:xfrm>
              <a:off x="5608625" y="753850"/>
              <a:ext cx="925" cy="20375"/>
            </a:xfrm>
            <a:custGeom>
              <a:avLst/>
              <a:gdLst/>
              <a:ahLst/>
              <a:cxnLst/>
              <a:rect l="l" t="t" r="r" b="b"/>
              <a:pathLst>
                <a:path w="37" h="815" extrusionOk="0">
                  <a:moveTo>
                    <a:pt x="0" y="1"/>
                  </a:moveTo>
                  <a:lnTo>
                    <a:pt x="0" y="814"/>
                  </a:lnTo>
                  <a:lnTo>
                    <a:pt x="37" y="814"/>
                  </a:lnTo>
                  <a:lnTo>
                    <a:pt x="37" y="38"/>
                  </a:lnTo>
                  <a:lnTo>
                    <a:pt x="0"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4"/>
            <p:cNvSpPr/>
            <p:nvPr/>
          </p:nvSpPr>
          <p:spPr>
            <a:xfrm>
              <a:off x="5609525" y="753850"/>
              <a:ext cx="1875" cy="20375"/>
            </a:xfrm>
            <a:custGeom>
              <a:avLst/>
              <a:gdLst/>
              <a:ahLst/>
              <a:cxnLst/>
              <a:rect l="l" t="t" r="r" b="b"/>
              <a:pathLst>
                <a:path w="75" h="815" extrusionOk="0">
                  <a:moveTo>
                    <a:pt x="75" y="1"/>
                  </a:moveTo>
                  <a:lnTo>
                    <a:pt x="1" y="38"/>
                  </a:lnTo>
                  <a:lnTo>
                    <a:pt x="1" y="814"/>
                  </a:lnTo>
                  <a:lnTo>
                    <a:pt x="75" y="814"/>
                  </a:lnTo>
                  <a:lnTo>
                    <a:pt x="75" y="1"/>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4"/>
            <p:cNvSpPr/>
            <p:nvPr/>
          </p:nvSpPr>
          <p:spPr>
            <a:xfrm>
              <a:off x="5599375" y="752000"/>
              <a:ext cx="12025" cy="7425"/>
            </a:xfrm>
            <a:custGeom>
              <a:avLst/>
              <a:gdLst/>
              <a:ahLst/>
              <a:cxnLst/>
              <a:rect l="l" t="t" r="r" b="b"/>
              <a:pathLst>
                <a:path w="481" h="297" extrusionOk="0">
                  <a:moveTo>
                    <a:pt x="407" y="1"/>
                  </a:moveTo>
                  <a:lnTo>
                    <a:pt x="0" y="260"/>
                  </a:lnTo>
                  <a:lnTo>
                    <a:pt x="37" y="296"/>
                  </a:lnTo>
                  <a:lnTo>
                    <a:pt x="481" y="75"/>
                  </a:lnTo>
                  <a:lnTo>
                    <a:pt x="407" y="1"/>
                  </a:lnTo>
                  <a:close/>
                </a:path>
              </a:pathLst>
            </a:custGeom>
            <a:solidFill>
              <a:srgbClr val="FB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4"/>
            <p:cNvSpPr/>
            <p:nvPr/>
          </p:nvSpPr>
          <p:spPr>
            <a:xfrm>
              <a:off x="5600300" y="753850"/>
              <a:ext cx="11100" cy="6500"/>
            </a:xfrm>
            <a:custGeom>
              <a:avLst/>
              <a:gdLst/>
              <a:ahLst/>
              <a:cxnLst/>
              <a:rect l="l" t="t" r="r" b="b"/>
              <a:pathLst>
                <a:path w="444" h="260" extrusionOk="0">
                  <a:moveTo>
                    <a:pt x="444" y="1"/>
                  </a:moveTo>
                  <a:lnTo>
                    <a:pt x="0" y="222"/>
                  </a:lnTo>
                  <a:lnTo>
                    <a:pt x="0" y="259"/>
                  </a:lnTo>
                  <a:lnTo>
                    <a:pt x="444" y="38"/>
                  </a:lnTo>
                  <a:lnTo>
                    <a:pt x="444" y="1"/>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
            <p:cNvSpPr/>
            <p:nvPr/>
          </p:nvSpPr>
          <p:spPr>
            <a:xfrm>
              <a:off x="5591050" y="764950"/>
              <a:ext cx="1875" cy="21275"/>
            </a:xfrm>
            <a:custGeom>
              <a:avLst/>
              <a:gdLst/>
              <a:ahLst/>
              <a:cxnLst/>
              <a:rect l="l" t="t" r="r" b="b"/>
              <a:pathLst>
                <a:path w="75" h="851" extrusionOk="0">
                  <a:moveTo>
                    <a:pt x="75" y="0"/>
                  </a:moveTo>
                  <a:lnTo>
                    <a:pt x="1" y="37"/>
                  </a:lnTo>
                  <a:lnTo>
                    <a:pt x="1" y="851"/>
                  </a:lnTo>
                  <a:lnTo>
                    <a:pt x="75" y="777"/>
                  </a:lnTo>
                  <a:lnTo>
                    <a:pt x="75" y="0"/>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
            <p:cNvSpPr/>
            <p:nvPr/>
          </p:nvSpPr>
          <p:spPr>
            <a:xfrm>
              <a:off x="5590125" y="764025"/>
              <a:ext cx="950" cy="22200"/>
            </a:xfrm>
            <a:custGeom>
              <a:avLst/>
              <a:gdLst/>
              <a:ahLst/>
              <a:cxnLst/>
              <a:rect l="l" t="t" r="r" b="b"/>
              <a:pathLst>
                <a:path w="38" h="888" extrusionOk="0">
                  <a:moveTo>
                    <a:pt x="1" y="0"/>
                  </a:moveTo>
                  <a:lnTo>
                    <a:pt x="1" y="814"/>
                  </a:lnTo>
                  <a:lnTo>
                    <a:pt x="38" y="888"/>
                  </a:lnTo>
                  <a:lnTo>
                    <a:pt x="38" y="37"/>
                  </a:lnTo>
                  <a:lnTo>
                    <a:pt x="1"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
            <p:cNvSpPr/>
            <p:nvPr/>
          </p:nvSpPr>
          <p:spPr>
            <a:xfrm>
              <a:off x="5599375" y="759400"/>
              <a:ext cx="950" cy="20350"/>
            </a:xfrm>
            <a:custGeom>
              <a:avLst/>
              <a:gdLst/>
              <a:ahLst/>
              <a:cxnLst/>
              <a:rect l="l" t="t" r="r" b="b"/>
              <a:pathLst>
                <a:path w="38" h="814" extrusionOk="0">
                  <a:moveTo>
                    <a:pt x="0" y="0"/>
                  </a:moveTo>
                  <a:lnTo>
                    <a:pt x="0" y="777"/>
                  </a:lnTo>
                  <a:lnTo>
                    <a:pt x="37" y="814"/>
                  </a:lnTo>
                  <a:lnTo>
                    <a:pt x="37" y="37"/>
                  </a:lnTo>
                  <a:lnTo>
                    <a:pt x="0"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
            <p:cNvSpPr/>
            <p:nvPr/>
          </p:nvSpPr>
          <p:spPr>
            <a:xfrm>
              <a:off x="5600300" y="759400"/>
              <a:ext cx="1875" cy="20350"/>
            </a:xfrm>
            <a:custGeom>
              <a:avLst/>
              <a:gdLst/>
              <a:ahLst/>
              <a:cxnLst/>
              <a:rect l="l" t="t" r="r" b="b"/>
              <a:pathLst>
                <a:path w="75" h="814" extrusionOk="0">
                  <a:moveTo>
                    <a:pt x="0" y="0"/>
                  </a:moveTo>
                  <a:lnTo>
                    <a:pt x="0" y="814"/>
                  </a:lnTo>
                  <a:lnTo>
                    <a:pt x="74" y="777"/>
                  </a:lnTo>
                  <a:lnTo>
                    <a:pt x="74" y="0"/>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4"/>
            <p:cNvSpPr/>
            <p:nvPr/>
          </p:nvSpPr>
          <p:spPr>
            <a:xfrm>
              <a:off x="5590125" y="758475"/>
              <a:ext cx="12050" cy="6500"/>
            </a:xfrm>
            <a:custGeom>
              <a:avLst/>
              <a:gdLst/>
              <a:ahLst/>
              <a:cxnLst/>
              <a:rect l="l" t="t" r="r" b="b"/>
              <a:pathLst>
                <a:path w="482" h="260" extrusionOk="0">
                  <a:moveTo>
                    <a:pt x="407" y="1"/>
                  </a:moveTo>
                  <a:lnTo>
                    <a:pt x="1" y="222"/>
                  </a:lnTo>
                  <a:lnTo>
                    <a:pt x="38" y="259"/>
                  </a:lnTo>
                  <a:lnTo>
                    <a:pt x="481" y="37"/>
                  </a:lnTo>
                  <a:lnTo>
                    <a:pt x="407" y="1"/>
                  </a:lnTo>
                  <a:close/>
                </a:path>
              </a:pathLst>
            </a:custGeom>
            <a:solidFill>
              <a:srgbClr val="FB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4"/>
            <p:cNvSpPr/>
            <p:nvPr/>
          </p:nvSpPr>
          <p:spPr>
            <a:xfrm>
              <a:off x="5591050" y="759400"/>
              <a:ext cx="11125" cy="6500"/>
            </a:xfrm>
            <a:custGeom>
              <a:avLst/>
              <a:gdLst/>
              <a:ahLst/>
              <a:cxnLst/>
              <a:rect l="l" t="t" r="r" b="b"/>
              <a:pathLst>
                <a:path w="445" h="260" extrusionOk="0">
                  <a:moveTo>
                    <a:pt x="444" y="0"/>
                  </a:moveTo>
                  <a:lnTo>
                    <a:pt x="1" y="222"/>
                  </a:lnTo>
                  <a:lnTo>
                    <a:pt x="1" y="259"/>
                  </a:lnTo>
                  <a:lnTo>
                    <a:pt x="444" y="37"/>
                  </a:lnTo>
                  <a:lnTo>
                    <a:pt x="444" y="0"/>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4"/>
            <p:cNvSpPr/>
            <p:nvPr/>
          </p:nvSpPr>
          <p:spPr>
            <a:xfrm>
              <a:off x="5580875" y="770500"/>
              <a:ext cx="2800" cy="21275"/>
            </a:xfrm>
            <a:custGeom>
              <a:avLst/>
              <a:gdLst/>
              <a:ahLst/>
              <a:cxnLst/>
              <a:rect l="l" t="t" r="r" b="b"/>
              <a:pathLst>
                <a:path w="112" h="851" extrusionOk="0">
                  <a:moveTo>
                    <a:pt x="112" y="0"/>
                  </a:moveTo>
                  <a:lnTo>
                    <a:pt x="1" y="74"/>
                  </a:lnTo>
                  <a:lnTo>
                    <a:pt x="1" y="850"/>
                  </a:lnTo>
                  <a:lnTo>
                    <a:pt x="112" y="813"/>
                  </a:lnTo>
                  <a:lnTo>
                    <a:pt x="112" y="0"/>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4"/>
            <p:cNvSpPr/>
            <p:nvPr/>
          </p:nvSpPr>
          <p:spPr>
            <a:xfrm>
              <a:off x="5579950" y="769575"/>
              <a:ext cx="950" cy="22200"/>
            </a:xfrm>
            <a:custGeom>
              <a:avLst/>
              <a:gdLst/>
              <a:ahLst/>
              <a:cxnLst/>
              <a:rect l="l" t="t" r="r" b="b"/>
              <a:pathLst>
                <a:path w="38" h="888" extrusionOk="0">
                  <a:moveTo>
                    <a:pt x="1" y="0"/>
                  </a:moveTo>
                  <a:lnTo>
                    <a:pt x="1" y="850"/>
                  </a:lnTo>
                  <a:lnTo>
                    <a:pt x="38" y="887"/>
                  </a:lnTo>
                  <a:lnTo>
                    <a:pt x="38" y="37"/>
                  </a:lnTo>
                  <a:lnTo>
                    <a:pt x="1"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4"/>
            <p:cNvSpPr/>
            <p:nvPr/>
          </p:nvSpPr>
          <p:spPr>
            <a:xfrm>
              <a:off x="5589200" y="764950"/>
              <a:ext cx="950" cy="21275"/>
            </a:xfrm>
            <a:custGeom>
              <a:avLst/>
              <a:gdLst/>
              <a:ahLst/>
              <a:cxnLst/>
              <a:rect l="l" t="t" r="r" b="b"/>
              <a:pathLst>
                <a:path w="38" h="851" extrusionOk="0">
                  <a:moveTo>
                    <a:pt x="1" y="0"/>
                  </a:moveTo>
                  <a:lnTo>
                    <a:pt x="1" y="777"/>
                  </a:lnTo>
                  <a:lnTo>
                    <a:pt x="38" y="851"/>
                  </a:lnTo>
                  <a:lnTo>
                    <a:pt x="38" y="37"/>
                  </a:lnTo>
                  <a:lnTo>
                    <a:pt x="1"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4"/>
            <p:cNvSpPr/>
            <p:nvPr/>
          </p:nvSpPr>
          <p:spPr>
            <a:xfrm>
              <a:off x="5590125" y="764950"/>
              <a:ext cx="950" cy="21275"/>
            </a:xfrm>
            <a:custGeom>
              <a:avLst/>
              <a:gdLst/>
              <a:ahLst/>
              <a:cxnLst/>
              <a:rect l="l" t="t" r="r" b="b"/>
              <a:pathLst>
                <a:path w="38" h="851" extrusionOk="0">
                  <a:moveTo>
                    <a:pt x="1" y="0"/>
                  </a:moveTo>
                  <a:lnTo>
                    <a:pt x="1" y="851"/>
                  </a:lnTo>
                  <a:lnTo>
                    <a:pt x="38" y="777"/>
                  </a:lnTo>
                  <a:lnTo>
                    <a:pt x="38" y="0"/>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4"/>
            <p:cNvSpPr/>
            <p:nvPr/>
          </p:nvSpPr>
          <p:spPr>
            <a:xfrm>
              <a:off x="5579950" y="764025"/>
              <a:ext cx="11125" cy="6500"/>
            </a:xfrm>
            <a:custGeom>
              <a:avLst/>
              <a:gdLst/>
              <a:ahLst/>
              <a:cxnLst/>
              <a:rect l="l" t="t" r="r" b="b"/>
              <a:pathLst>
                <a:path w="445" h="260" extrusionOk="0">
                  <a:moveTo>
                    <a:pt x="408" y="0"/>
                  </a:moveTo>
                  <a:lnTo>
                    <a:pt x="1" y="222"/>
                  </a:lnTo>
                  <a:lnTo>
                    <a:pt x="38" y="259"/>
                  </a:lnTo>
                  <a:lnTo>
                    <a:pt x="445" y="37"/>
                  </a:lnTo>
                  <a:lnTo>
                    <a:pt x="408" y="0"/>
                  </a:lnTo>
                  <a:close/>
                </a:path>
              </a:pathLst>
            </a:custGeom>
            <a:solidFill>
              <a:srgbClr val="FB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
            <p:cNvSpPr/>
            <p:nvPr/>
          </p:nvSpPr>
          <p:spPr>
            <a:xfrm>
              <a:off x="5580875" y="764950"/>
              <a:ext cx="10200" cy="7425"/>
            </a:xfrm>
            <a:custGeom>
              <a:avLst/>
              <a:gdLst/>
              <a:ahLst/>
              <a:cxnLst/>
              <a:rect l="l" t="t" r="r" b="b"/>
              <a:pathLst>
                <a:path w="408" h="297" extrusionOk="0">
                  <a:moveTo>
                    <a:pt x="408" y="0"/>
                  </a:moveTo>
                  <a:lnTo>
                    <a:pt x="1" y="222"/>
                  </a:lnTo>
                  <a:lnTo>
                    <a:pt x="1" y="296"/>
                  </a:lnTo>
                  <a:lnTo>
                    <a:pt x="408" y="37"/>
                  </a:lnTo>
                  <a:lnTo>
                    <a:pt x="408" y="0"/>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4"/>
            <p:cNvSpPr/>
            <p:nvPr/>
          </p:nvSpPr>
          <p:spPr>
            <a:xfrm>
              <a:off x="5571650" y="776950"/>
              <a:ext cx="950" cy="19450"/>
            </a:xfrm>
            <a:custGeom>
              <a:avLst/>
              <a:gdLst/>
              <a:ahLst/>
              <a:cxnLst/>
              <a:rect l="l" t="t" r="r" b="b"/>
              <a:pathLst>
                <a:path w="38" h="778" extrusionOk="0">
                  <a:moveTo>
                    <a:pt x="37" y="1"/>
                  </a:moveTo>
                  <a:lnTo>
                    <a:pt x="0" y="38"/>
                  </a:lnTo>
                  <a:lnTo>
                    <a:pt x="0" y="777"/>
                  </a:lnTo>
                  <a:lnTo>
                    <a:pt x="37" y="777"/>
                  </a:lnTo>
                  <a:lnTo>
                    <a:pt x="37" y="1"/>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4"/>
            <p:cNvSpPr/>
            <p:nvPr/>
          </p:nvSpPr>
          <p:spPr>
            <a:xfrm>
              <a:off x="5570725" y="775100"/>
              <a:ext cx="950" cy="21300"/>
            </a:xfrm>
            <a:custGeom>
              <a:avLst/>
              <a:gdLst/>
              <a:ahLst/>
              <a:cxnLst/>
              <a:rect l="l" t="t" r="r" b="b"/>
              <a:pathLst>
                <a:path w="38" h="852" extrusionOk="0">
                  <a:moveTo>
                    <a:pt x="0" y="1"/>
                  </a:moveTo>
                  <a:lnTo>
                    <a:pt x="0" y="851"/>
                  </a:lnTo>
                  <a:lnTo>
                    <a:pt x="37" y="851"/>
                  </a:lnTo>
                  <a:lnTo>
                    <a:pt x="37" y="75"/>
                  </a:lnTo>
                  <a:lnTo>
                    <a:pt x="0"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
            <p:cNvSpPr/>
            <p:nvPr/>
          </p:nvSpPr>
          <p:spPr>
            <a:xfrm>
              <a:off x="5579950" y="770500"/>
              <a:ext cx="950" cy="21275"/>
            </a:xfrm>
            <a:custGeom>
              <a:avLst/>
              <a:gdLst/>
              <a:ahLst/>
              <a:cxnLst/>
              <a:rect l="l" t="t" r="r" b="b"/>
              <a:pathLst>
                <a:path w="38" h="851" extrusionOk="0">
                  <a:moveTo>
                    <a:pt x="1" y="0"/>
                  </a:moveTo>
                  <a:lnTo>
                    <a:pt x="1" y="813"/>
                  </a:lnTo>
                  <a:lnTo>
                    <a:pt x="38" y="850"/>
                  </a:lnTo>
                  <a:lnTo>
                    <a:pt x="38"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
            <p:cNvSpPr/>
            <p:nvPr/>
          </p:nvSpPr>
          <p:spPr>
            <a:xfrm>
              <a:off x="5580875" y="769575"/>
              <a:ext cx="950" cy="22200"/>
            </a:xfrm>
            <a:custGeom>
              <a:avLst/>
              <a:gdLst/>
              <a:ahLst/>
              <a:cxnLst/>
              <a:rect l="l" t="t" r="r" b="b"/>
              <a:pathLst>
                <a:path w="38" h="888" extrusionOk="0">
                  <a:moveTo>
                    <a:pt x="38" y="0"/>
                  </a:moveTo>
                  <a:lnTo>
                    <a:pt x="1" y="37"/>
                  </a:lnTo>
                  <a:lnTo>
                    <a:pt x="1" y="887"/>
                  </a:lnTo>
                  <a:lnTo>
                    <a:pt x="38" y="850"/>
                  </a:lnTo>
                  <a:lnTo>
                    <a:pt x="38" y="0"/>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
            <p:cNvSpPr/>
            <p:nvPr/>
          </p:nvSpPr>
          <p:spPr>
            <a:xfrm>
              <a:off x="5570725" y="769575"/>
              <a:ext cx="11100" cy="7400"/>
            </a:xfrm>
            <a:custGeom>
              <a:avLst/>
              <a:gdLst/>
              <a:ahLst/>
              <a:cxnLst/>
              <a:rect l="l" t="t" r="r" b="b"/>
              <a:pathLst>
                <a:path w="444" h="296" extrusionOk="0">
                  <a:moveTo>
                    <a:pt x="407" y="0"/>
                  </a:moveTo>
                  <a:lnTo>
                    <a:pt x="0" y="222"/>
                  </a:lnTo>
                  <a:lnTo>
                    <a:pt x="37" y="296"/>
                  </a:lnTo>
                  <a:lnTo>
                    <a:pt x="444" y="0"/>
                  </a:lnTo>
                  <a:close/>
                </a:path>
              </a:pathLst>
            </a:custGeom>
            <a:solidFill>
              <a:srgbClr val="FB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
            <p:cNvSpPr/>
            <p:nvPr/>
          </p:nvSpPr>
          <p:spPr>
            <a:xfrm>
              <a:off x="5571650" y="769575"/>
              <a:ext cx="10175" cy="8325"/>
            </a:xfrm>
            <a:custGeom>
              <a:avLst/>
              <a:gdLst/>
              <a:ahLst/>
              <a:cxnLst/>
              <a:rect l="l" t="t" r="r" b="b"/>
              <a:pathLst>
                <a:path w="407" h="333" extrusionOk="0">
                  <a:moveTo>
                    <a:pt x="407" y="0"/>
                  </a:moveTo>
                  <a:lnTo>
                    <a:pt x="0" y="296"/>
                  </a:lnTo>
                  <a:lnTo>
                    <a:pt x="0" y="333"/>
                  </a:lnTo>
                  <a:lnTo>
                    <a:pt x="407" y="111"/>
                  </a:lnTo>
                  <a:lnTo>
                    <a:pt x="407" y="0"/>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4"/>
            <p:cNvSpPr/>
            <p:nvPr/>
          </p:nvSpPr>
          <p:spPr>
            <a:xfrm>
              <a:off x="5561475" y="782500"/>
              <a:ext cx="1875" cy="19450"/>
            </a:xfrm>
            <a:custGeom>
              <a:avLst/>
              <a:gdLst/>
              <a:ahLst/>
              <a:cxnLst/>
              <a:rect l="l" t="t" r="r" b="b"/>
              <a:pathLst>
                <a:path w="75" h="778" extrusionOk="0">
                  <a:moveTo>
                    <a:pt x="74" y="1"/>
                  </a:moveTo>
                  <a:lnTo>
                    <a:pt x="1" y="38"/>
                  </a:lnTo>
                  <a:lnTo>
                    <a:pt x="1" y="777"/>
                  </a:lnTo>
                  <a:lnTo>
                    <a:pt x="74" y="777"/>
                  </a:lnTo>
                  <a:lnTo>
                    <a:pt x="74" y="1"/>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
            <p:cNvSpPr/>
            <p:nvPr/>
          </p:nvSpPr>
          <p:spPr>
            <a:xfrm>
              <a:off x="5560550" y="781575"/>
              <a:ext cx="950" cy="20375"/>
            </a:xfrm>
            <a:custGeom>
              <a:avLst/>
              <a:gdLst/>
              <a:ahLst/>
              <a:cxnLst/>
              <a:rect l="l" t="t" r="r" b="b"/>
              <a:pathLst>
                <a:path w="38" h="815" extrusionOk="0">
                  <a:moveTo>
                    <a:pt x="1" y="1"/>
                  </a:moveTo>
                  <a:lnTo>
                    <a:pt x="1" y="814"/>
                  </a:lnTo>
                  <a:lnTo>
                    <a:pt x="38" y="814"/>
                  </a:lnTo>
                  <a:lnTo>
                    <a:pt x="38"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
            <p:cNvSpPr/>
            <p:nvPr/>
          </p:nvSpPr>
          <p:spPr>
            <a:xfrm>
              <a:off x="5569800" y="776950"/>
              <a:ext cx="950" cy="20375"/>
            </a:xfrm>
            <a:custGeom>
              <a:avLst/>
              <a:gdLst/>
              <a:ahLst/>
              <a:cxnLst/>
              <a:rect l="l" t="t" r="r" b="b"/>
              <a:pathLst>
                <a:path w="38" h="815" extrusionOk="0">
                  <a:moveTo>
                    <a:pt x="0" y="1"/>
                  </a:moveTo>
                  <a:lnTo>
                    <a:pt x="0" y="777"/>
                  </a:lnTo>
                  <a:lnTo>
                    <a:pt x="37" y="814"/>
                  </a:lnTo>
                  <a:lnTo>
                    <a:pt x="37"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
            <p:cNvSpPr/>
            <p:nvPr/>
          </p:nvSpPr>
          <p:spPr>
            <a:xfrm>
              <a:off x="5570725" y="775100"/>
              <a:ext cx="1875" cy="22225"/>
            </a:xfrm>
            <a:custGeom>
              <a:avLst/>
              <a:gdLst/>
              <a:ahLst/>
              <a:cxnLst/>
              <a:rect l="l" t="t" r="r" b="b"/>
              <a:pathLst>
                <a:path w="75" h="889" extrusionOk="0">
                  <a:moveTo>
                    <a:pt x="74" y="1"/>
                  </a:moveTo>
                  <a:lnTo>
                    <a:pt x="0" y="75"/>
                  </a:lnTo>
                  <a:lnTo>
                    <a:pt x="0" y="888"/>
                  </a:lnTo>
                  <a:lnTo>
                    <a:pt x="74" y="851"/>
                  </a:lnTo>
                  <a:lnTo>
                    <a:pt x="74" y="1"/>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4"/>
            <p:cNvSpPr/>
            <p:nvPr/>
          </p:nvSpPr>
          <p:spPr>
            <a:xfrm>
              <a:off x="5560550" y="775100"/>
              <a:ext cx="12050" cy="6500"/>
            </a:xfrm>
            <a:custGeom>
              <a:avLst/>
              <a:gdLst/>
              <a:ahLst/>
              <a:cxnLst/>
              <a:rect l="l" t="t" r="r" b="b"/>
              <a:pathLst>
                <a:path w="482" h="260" extrusionOk="0">
                  <a:moveTo>
                    <a:pt x="444" y="1"/>
                  </a:moveTo>
                  <a:lnTo>
                    <a:pt x="1" y="260"/>
                  </a:lnTo>
                  <a:lnTo>
                    <a:pt x="38" y="260"/>
                  </a:lnTo>
                  <a:lnTo>
                    <a:pt x="481" y="1"/>
                  </a:lnTo>
                  <a:close/>
                </a:path>
              </a:pathLst>
            </a:custGeom>
            <a:solidFill>
              <a:srgbClr val="FB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
            <p:cNvSpPr/>
            <p:nvPr/>
          </p:nvSpPr>
          <p:spPr>
            <a:xfrm>
              <a:off x="5561475" y="775100"/>
              <a:ext cx="11125" cy="8350"/>
            </a:xfrm>
            <a:custGeom>
              <a:avLst/>
              <a:gdLst/>
              <a:ahLst/>
              <a:cxnLst/>
              <a:rect l="l" t="t" r="r" b="b"/>
              <a:pathLst>
                <a:path w="445" h="334" extrusionOk="0">
                  <a:moveTo>
                    <a:pt x="444" y="1"/>
                  </a:moveTo>
                  <a:lnTo>
                    <a:pt x="1" y="260"/>
                  </a:lnTo>
                  <a:lnTo>
                    <a:pt x="1" y="334"/>
                  </a:lnTo>
                  <a:lnTo>
                    <a:pt x="444" y="75"/>
                  </a:lnTo>
                  <a:lnTo>
                    <a:pt x="444" y="1"/>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4"/>
            <p:cNvSpPr/>
            <p:nvPr/>
          </p:nvSpPr>
          <p:spPr>
            <a:xfrm>
              <a:off x="5552225" y="788050"/>
              <a:ext cx="950" cy="19425"/>
            </a:xfrm>
            <a:custGeom>
              <a:avLst/>
              <a:gdLst/>
              <a:ahLst/>
              <a:cxnLst/>
              <a:rect l="l" t="t" r="r" b="b"/>
              <a:pathLst>
                <a:path w="38" h="777" extrusionOk="0">
                  <a:moveTo>
                    <a:pt x="1" y="1"/>
                  </a:moveTo>
                  <a:lnTo>
                    <a:pt x="1" y="777"/>
                  </a:lnTo>
                  <a:lnTo>
                    <a:pt x="38" y="740"/>
                  </a:lnTo>
                  <a:lnTo>
                    <a:pt x="38" y="1"/>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
            <p:cNvSpPr/>
            <p:nvPr/>
          </p:nvSpPr>
          <p:spPr>
            <a:xfrm>
              <a:off x="5551300" y="787125"/>
              <a:ext cx="950" cy="20350"/>
            </a:xfrm>
            <a:custGeom>
              <a:avLst/>
              <a:gdLst/>
              <a:ahLst/>
              <a:cxnLst/>
              <a:rect l="l" t="t" r="r" b="b"/>
              <a:pathLst>
                <a:path w="38" h="814" extrusionOk="0">
                  <a:moveTo>
                    <a:pt x="1" y="1"/>
                  </a:moveTo>
                  <a:lnTo>
                    <a:pt x="1" y="814"/>
                  </a:lnTo>
                  <a:lnTo>
                    <a:pt x="38" y="814"/>
                  </a:lnTo>
                  <a:lnTo>
                    <a:pt x="38"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
            <p:cNvSpPr/>
            <p:nvPr/>
          </p:nvSpPr>
          <p:spPr>
            <a:xfrm>
              <a:off x="5560550" y="782500"/>
              <a:ext cx="950" cy="20375"/>
            </a:xfrm>
            <a:custGeom>
              <a:avLst/>
              <a:gdLst/>
              <a:ahLst/>
              <a:cxnLst/>
              <a:rect l="l" t="t" r="r" b="b"/>
              <a:pathLst>
                <a:path w="38" h="815" extrusionOk="0">
                  <a:moveTo>
                    <a:pt x="1" y="1"/>
                  </a:moveTo>
                  <a:lnTo>
                    <a:pt x="1" y="777"/>
                  </a:lnTo>
                  <a:lnTo>
                    <a:pt x="38" y="814"/>
                  </a:lnTo>
                  <a:lnTo>
                    <a:pt x="38"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
            <p:cNvSpPr/>
            <p:nvPr/>
          </p:nvSpPr>
          <p:spPr>
            <a:xfrm>
              <a:off x="5561475" y="781575"/>
              <a:ext cx="950" cy="21300"/>
            </a:xfrm>
            <a:custGeom>
              <a:avLst/>
              <a:gdLst/>
              <a:ahLst/>
              <a:cxnLst/>
              <a:rect l="l" t="t" r="r" b="b"/>
              <a:pathLst>
                <a:path w="38" h="852" extrusionOk="0">
                  <a:moveTo>
                    <a:pt x="37" y="1"/>
                  </a:moveTo>
                  <a:lnTo>
                    <a:pt x="1" y="38"/>
                  </a:lnTo>
                  <a:lnTo>
                    <a:pt x="1" y="851"/>
                  </a:lnTo>
                  <a:lnTo>
                    <a:pt x="37" y="814"/>
                  </a:lnTo>
                  <a:lnTo>
                    <a:pt x="37" y="1"/>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4"/>
            <p:cNvSpPr/>
            <p:nvPr/>
          </p:nvSpPr>
          <p:spPr>
            <a:xfrm>
              <a:off x="5551300" y="781575"/>
              <a:ext cx="11125" cy="5575"/>
            </a:xfrm>
            <a:custGeom>
              <a:avLst/>
              <a:gdLst/>
              <a:ahLst/>
              <a:cxnLst/>
              <a:rect l="l" t="t" r="r" b="b"/>
              <a:pathLst>
                <a:path w="445" h="223" extrusionOk="0">
                  <a:moveTo>
                    <a:pt x="408" y="1"/>
                  </a:moveTo>
                  <a:lnTo>
                    <a:pt x="1" y="223"/>
                  </a:lnTo>
                  <a:lnTo>
                    <a:pt x="38" y="223"/>
                  </a:lnTo>
                  <a:lnTo>
                    <a:pt x="444" y="1"/>
                  </a:lnTo>
                  <a:close/>
                </a:path>
              </a:pathLst>
            </a:custGeom>
            <a:solidFill>
              <a:srgbClr val="FB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4"/>
            <p:cNvSpPr/>
            <p:nvPr/>
          </p:nvSpPr>
          <p:spPr>
            <a:xfrm>
              <a:off x="5552225" y="781575"/>
              <a:ext cx="10200" cy="6500"/>
            </a:xfrm>
            <a:custGeom>
              <a:avLst/>
              <a:gdLst/>
              <a:ahLst/>
              <a:cxnLst/>
              <a:rect l="l" t="t" r="r" b="b"/>
              <a:pathLst>
                <a:path w="408" h="260" extrusionOk="0">
                  <a:moveTo>
                    <a:pt x="407" y="1"/>
                  </a:moveTo>
                  <a:lnTo>
                    <a:pt x="1" y="223"/>
                  </a:lnTo>
                  <a:lnTo>
                    <a:pt x="1" y="260"/>
                  </a:lnTo>
                  <a:lnTo>
                    <a:pt x="407" y="38"/>
                  </a:lnTo>
                  <a:lnTo>
                    <a:pt x="407" y="1"/>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
            <p:cNvSpPr/>
            <p:nvPr/>
          </p:nvSpPr>
          <p:spPr>
            <a:xfrm>
              <a:off x="5543000" y="793600"/>
              <a:ext cx="950" cy="20350"/>
            </a:xfrm>
            <a:custGeom>
              <a:avLst/>
              <a:gdLst/>
              <a:ahLst/>
              <a:cxnLst/>
              <a:rect l="l" t="t" r="r" b="b"/>
              <a:pathLst>
                <a:path w="38" h="814" extrusionOk="0">
                  <a:moveTo>
                    <a:pt x="0" y="0"/>
                  </a:moveTo>
                  <a:lnTo>
                    <a:pt x="0" y="814"/>
                  </a:lnTo>
                  <a:lnTo>
                    <a:pt x="37" y="740"/>
                  </a:lnTo>
                  <a:lnTo>
                    <a:pt x="37" y="0"/>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4"/>
            <p:cNvSpPr/>
            <p:nvPr/>
          </p:nvSpPr>
          <p:spPr>
            <a:xfrm>
              <a:off x="5542075" y="792675"/>
              <a:ext cx="950" cy="21275"/>
            </a:xfrm>
            <a:custGeom>
              <a:avLst/>
              <a:gdLst/>
              <a:ahLst/>
              <a:cxnLst/>
              <a:rect l="l" t="t" r="r" b="b"/>
              <a:pathLst>
                <a:path w="38" h="851" extrusionOk="0">
                  <a:moveTo>
                    <a:pt x="0" y="0"/>
                  </a:moveTo>
                  <a:lnTo>
                    <a:pt x="0" y="777"/>
                  </a:lnTo>
                  <a:lnTo>
                    <a:pt x="37" y="851"/>
                  </a:lnTo>
                  <a:lnTo>
                    <a:pt x="37"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4"/>
            <p:cNvSpPr/>
            <p:nvPr/>
          </p:nvSpPr>
          <p:spPr>
            <a:xfrm>
              <a:off x="5549450" y="787125"/>
              <a:ext cx="2800" cy="20350"/>
            </a:xfrm>
            <a:custGeom>
              <a:avLst/>
              <a:gdLst/>
              <a:ahLst/>
              <a:cxnLst/>
              <a:rect l="l" t="t" r="r" b="b"/>
              <a:pathLst>
                <a:path w="112" h="814" extrusionOk="0">
                  <a:moveTo>
                    <a:pt x="1" y="1"/>
                  </a:moveTo>
                  <a:lnTo>
                    <a:pt x="75" y="814"/>
                  </a:lnTo>
                  <a:lnTo>
                    <a:pt x="112" y="814"/>
                  </a:lnTo>
                  <a:lnTo>
                    <a:pt x="112" y="38"/>
                  </a:lnTo>
                  <a:lnTo>
                    <a:pt x="1"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4"/>
            <p:cNvSpPr/>
            <p:nvPr/>
          </p:nvSpPr>
          <p:spPr>
            <a:xfrm>
              <a:off x="5552225" y="787125"/>
              <a:ext cx="950" cy="20350"/>
            </a:xfrm>
            <a:custGeom>
              <a:avLst/>
              <a:gdLst/>
              <a:ahLst/>
              <a:cxnLst/>
              <a:rect l="l" t="t" r="r" b="b"/>
              <a:pathLst>
                <a:path w="38" h="814" extrusionOk="0">
                  <a:moveTo>
                    <a:pt x="38" y="1"/>
                  </a:moveTo>
                  <a:lnTo>
                    <a:pt x="1" y="38"/>
                  </a:lnTo>
                  <a:lnTo>
                    <a:pt x="1" y="814"/>
                  </a:lnTo>
                  <a:lnTo>
                    <a:pt x="38" y="814"/>
                  </a:lnTo>
                  <a:lnTo>
                    <a:pt x="38" y="1"/>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4"/>
            <p:cNvSpPr/>
            <p:nvPr/>
          </p:nvSpPr>
          <p:spPr>
            <a:xfrm>
              <a:off x="5542075" y="786200"/>
              <a:ext cx="11100" cy="6500"/>
            </a:xfrm>
            <a:custGeom>
              <a:avLst/>
              <a:gdLst/>
              <a:ahLst/>
              <a:cxnLst/>
              <a:rect l="l" t="t" r="r" b="b"/>
              <a:pathLst>
                <a:path w="444" h="260" extrusionOk="0">
                  <a:moveTo>
                    <a:pt x="407" y="1"/>
                  </a:moveTo>
                  <a:lnTo>
                    <a:pt x="0" y="259"/>
                  </a:lnTo>
                  <a:lnTo>
                    <a:pt x="37" y="259"/>
                  </a:lnTo>
                  <a:lnTo>
                    <a:pt x="444" y="38"/>
                  </a:lnTo>
                  <a:lnTo>
                    <a:pt x="407" y="1"/>
                  </a:lnTo>
                  <a:close/>
                </a:path>
              </a:pathLst>
            </a:custGeom>
            <a:solidFill>
              <a:srgbClr val="FB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4"/>
            <p:cNvSpPr/>
            <p:nvPr/>
          </p:nvSpPr>
          <p:spPr>
            <a:xfrm>
              <a:off x="5543000" y="787125"/>
              <a:ext cx="10175" cy="6500"/>
            </a:xfrm>
            <a:custGeom>
              <a:avLst/>
              <a:gdLst/>
              <a:ahLst/>
              <a:cxnLst/>
              <a:rect l="l" t="t" r="r" b="b"/>
              <a:pathLst>
                <a:path w="407" h="260" extrusionOk="0">
                  <a:moveTo>
                    <a:pt x="407" y="1"/>
                  </a:moveTo>
                  <a:lnTo>
                    <a:pt x="0" y="222"/>
                  </a:lnTo>
                  <a:lnTo>
                    <a:pt x="0" y="259"/>
                  </a:lnTo>
                  <a:lnTo>
                    <a:pt x="407" y="38"/>
                  </a:lnTo>
                  <a:lnTo>
                    <a:pt x="407" y="1"/>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4"/>
            <p:cNvSpPr/>
            <p:nvPr/>
          </p:nvSpPr>
          <p:spPr>
            <a:xfrm>
              <a:off x="5532825" y="798225"/>
              <a:ext cx="950" cy="21275"/>
            </a:xfrm>
            <a:custGeom>
              <a:avLst/>
              <a:gdLst/>
              <a:ahLst/>
              <a:cxnLst/>
              <a:rect l="l" t="t" r="r" b="b"/>
              <a:pathLst>
                <a:path w="38" h="851" extrusionOk="0">
                  <a:moveTo>
                    <a:pt x="37" y="0"/>
                  </a:moveTo>
                  <a:lnTo>
                    <a:pt x="0" y="74"/>
                  </a:lnTo>
                  <a:lnTo>
                    <a:pt x="0" y="851"/>
                  </a:lnTo>
                  <a:lnTo>
                    <a:pt x="37" y="814"/>
                  </a:lnTo>
                  <a:lnTo>
                    <a:pt x="37" y="0"/>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4"/>
            <p:cNvSpPr/>
            <p:nvPr/>
          </p:nvSpPr>
          <p:spPr>
            <a:xfrm>
              <a:off x="5530975" y="797300"/>
              <a:ext cx="1875" cy="22200"/>
            </a:xfrm>
            <a:custGeom>
              <a:avLst/>
              <a:gdLst/>
              <a:ahLst/>
              <a:cxnLst/>
              <a:rect l="l" t="t" r="r" b="b"/>
              <a:pathLst>
                <a:path w="75" h="888" extrusionOk="0">
                  <a:moveTo>
                    <a:pt x="0" y="0"/>
                  </a:moveTo>
                  <a:lnTo>
                    <a:pt x="0" y="851"/>
                  </a:lnTo>
                  <a:lnTo>
                    <a:pt x="74" y="888"/>
                  </a:lnTo>
                  <a:lnTo>
                    <a:pt x="74" y="37"/>
                  </a:lnTo>
                  <a:lnTo>
                    <a:pt x="0"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4"/>
            <p:cNvSpPr/>
            <p:nvPr/>
          </p:nvSpPr>
          <p:spPr>
            <a:xfrm>
              <a:off x="5540225" y="792675"/>
              <a:ext cx="1875" cy="21275"/>
            </a:xfrm>
            <a:custGeom>
              <a:avLst/>
              <a:gdLst/>
              <a:ahLst/>
              <a:cxnLst/>
              <a:rect l="l" t="t" r="r" b="b"/>
              <a:pathLst>
                <a:path w="75" h="851" extrusionOk="0">
                  <a:moveTo>
                    <a:pt x="0" y="0"/>
                  </a:moveTo>
                  <a:lnTo>
                    <a:pt x="0" y="851"/>
                  </a:lnTo>
                  <a:lnTo>
                    <a:pt x="74" y="851"/>
                  </a:lnTo>
                  <a:lnTo>
                    <a:pt x="74" y="37"/>
                  </a:lnTo>
                  <a:lnTo>
                    <a:pt x="0"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4"/>
            <p:cNvSpPr/>
            <p:nvPr/>
          </p:nvSpPr>
          <p:spPr>
            <a:xfrm>
              <a:off x="5542075" y="792675"/>
              <a:ext cx="950" cy="21275"/>
            </a:xfrm>
            <a:custGeom>
              <a:avLst/>
              <a:gdLst/>
              <a:ahLst/>
              <a:cxnLst/>
              <a:rect l="l" t="t" r="r" b="b"/>
              <a:pathLst>
                <a:path w="38" h="851" extrusionOk="0">
                  <a:moveTo>
                    <a:pt x="37" y="0"/>
                  </a:moveTo>
                  <a:lnTo>
                    <a:pt x="0" y="37"/>
                  </a:lnTo>
                  <a:lnTo>
                    <a:pt x="0" y="851"/>
                  </a:lnTo>
                  <a:lnTo>
                    <a:pt x="37" y="851"/>
                  </a:lnTo>
                  <a:lnTo>
                    <a:pt x="37" y="0"/>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4"/>
            <p:cNvSpPr/>
            <p:nvPr/>
          </p:nvSpPr>
          <p:spPr>
            <a:xfrm>
              <a:off x="5530975" y="791750"/>
              <a:ext cx="12050" cy="6500"/>
            </a:xfrm>
            <a:custGeom>
              <a:avLst/>
              <a:gdLst/>
              <a:ahLst/>
              <a:cxnLst/>
              <a:rect l="l" t="t" r="r" b="b"/>
              <a:pathLst>
                <a:path w="482" h="260" extrusionOk="0">
                  <a:moveTo>
                    <a:pt x="444" y="0"/>
                  </a:moveTo>
                  <a:lnTo>
                    <a:pt x="0" y="222"/>
                  </a:lnTo>
                  <a:lnTo>
                    <a:pt x="74" y="259"/>
                  </a:lnTo>
                  <a:lnTo>
                    <a:pt x="481" y="37"/>
                  </a:lnTo>
                  <a:lnTo>
                    <a:pt x="444" y="0"/>
                  </a:lnTo>
                  <a:close/>
                </a:path>
              </a:pathLst>
            </a:custGeom>
            <a:solidFill>
              <a:srgbClr val="FB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4"/>
            <p:cNvSpPr/>
            <p:nvPr/>
          </p:nvSpPr>
          <p:spPr>
            <a:xfrm>
              <a:off x="5532825" y="792675"/>
              <a:ext cx="10200" cy="7425"/>
            </a:xfrm>
            <a:custGeom>
              <a:avLst/>
              <a:gdLst/>
              <a:ahLst/>
              <a:cxnLst/>
              <a:rect l="l" t="t" r="r" b="b"/>
              <a:pathLst>
                <a:path w="408" h="297" extrusionOk="0">
                  <a:moveTo>
                    <a:pt x="407" y="0"/>
                  </a:moveTo>
                  <a:lnTo>
                    <a:pt x="0" y="222"/>
                  </a:lnTo>
                  <a:lnTo>
                    <a:pt x="0" y="296"/>
                  </a:lnTo>
                  <a:lnTo>
                    <a:pt x="407" y="37"/>
                  </a:lnTo>
                  <a:lnTo>
                    <a:pt x="407" y="0"/>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4"/>
            <p:cNvSpPr/>
            <p:nvPr/>
          </p:nvSpPr>
          <p:spPr>
            <a:xfrm>
              <a:off x="5523575" y="804700"/>
              <a:ext cx="950" cy="20350"/>
            </a:xfrm>
            <a:custGeom>
              <a:avLst/>
              <a:gdLst/>
              <a:ahLst/>
              <a:cxnLst/>
              <a:rect l="l" t="t" r="r" b="b"/>
              <a:pathLst>
                <a:path w="38" h="814" extrusionOk="0">
                  <a:moveTo>
                    <a:pt x="38" y="0"/>
                  </a:moveTo>
                  <a:lnTo>
                    <a:pt x="1" y="37"/>
                  </a:lnTo>
                  <a:lnTo>
                    <a:pt x="1" y="813"/>
                  </a:lnTo>
                  <a:lnTo>
                    <a:pt x="38" y="776"/>
                  </a:lnTo>
                  <a:lnTo>
                    <a:pt x="38" y="0"/>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4"/>
            <p:cNvSpPr/>
            <p:nvPr/>
          </p:nvSpPr>
          <p:spPr>
            <a:xfrm>
              <a:off x="5521725" y="802850"/>
              <a:ext cx="1875" cy="22200"/>
            </a:xfrm>
            <a:custGeom>
              <a:avLst/>
              <a:gdLst/>
              <a:ahLst/>
              <a:cxnLst/>
              <a:rect l="l" t="t" r="r" b="b"/>
              <a:pathLst>
                <a:path w="75" h="888" extrusionOk="0">
                  <a:moveTo>
                    <a:pt x="1" y="0"/>
                  </a:moveTo>
                  <a:lnTo>
                    <a:pt x="1" y="850"/>
                  </a:lnTo>
                  <a:lnTo>
                    <a:pt x="75" y="887"/>
                  </a:lnTo>
                  <a:lnTo>
                    <a:pt x="75" y="74"/>
                  </a:lnTo>
                  <a:lnTo>
                    <a:pt x="1"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4"/>
            <p:cNvSpPr/>
            <p:nvPr/>
          </p:nvSpPr>
          <p:spPr>
            <a:xfrm>
              <a:off x="5530975" y="798225"/>
              <a:ext cx="1875" cy="21275"/>
            </a:xfrm>
            <a:custGeom>
              <a:avLst/>
              <a:gdLst/>
              <a:ahLst/>
              <a:cxnLst/>
              <a:rect l="l" t="t" r="r" b="b"/>
              <a:pathLst>
                <a:path w="75" h="851" extrusionOk="0">
                  <a:moveTo>
                    <a:pt x="0" y="0"/>
                  </a:moveTo>
                  <a:lnTo>
                    <a:pt x="0" y="851"/>
                  </a:lnTo>
                  <a:lnTo>
                    <a:pt x="74" y="851"/>
                  </a:lnTo>
                  <a:lnTo>
                    <a:pt x="74" y="74"/>
                  </a:lnTo>
                  <a:lnTo>
                    <a:pt x="0"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4"/>
            <p:cNvSpPr/>
            <p:nvPr/>
          </p:nvSpPr>
          <p:spPr>
            <a:xfrm>
              <a:off x="5532825" y="798225"/>
              <a:ext cx="950" cy="21275"/>
            </a:xfrm>
            <a:custGeom>
              <a:avLst/>
              <a:gdLst/>
              <a:ahLst/>
              <a:cxnLst/>
              <a:rect l="l" t="t" r="r" b="b"/>
              <a:pathLst>
                <a:path w="38" h="851" extrusionOk="0">
                  <a:moveTo>
                    <a:pt x="0" y="0"/>
                  </a:moveTo>
                  <a:lnTo>
                    <a:pt x="0" y="851"/>
                  </a:lnTo>
                  <a:lnTo>
                    <a:pt x="37" y="814"/>
                  </a:lnTo>
                  <a:lnTo>
                    <a:pt x="37" y="0"/>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
            <p:cNvSpPr/>
            <p:nvPr/>
          </p:nvSpPr>
          <p:spPr>
            <a:xfrm>
              <a:off x="5521725" y="797300"/>
              <a:ext cx="12050" cy="7425"/>
            </a:xfrm>
            <a:custGeom>
              <a:avLst/>
              <a:gdLst/>
              <a:ahLst/>
              <a:cxnLst/>
              <a:rect l="l" t="t" r="r" b="b"/>
              <a:pathLst>
                <a:path w="482" h="297" extrusionOk="0">
                  <a:moveTo>
                    <a:pt x="444" y="0"/>
                  </a:moveTo>
                  <a:lnTo>
                    <a:pt x="1" y="222"/>
                  </a:lnTo>
                  <a:lnTo>
                    <a:pt x="75" y="296"/>
                  </a:lnTo>
                  <a:lnTo>
                    <a:pt x="481" y="37"/>
                  </a:lnTo>
                  <a:lnTo>
                    <a:pt x="444" y="0"/>
                  </a:lnTo>
                  <a:close/>
                </a:path>
              </a:pathLst>
            </a:custGeom>
            <a:solidFill>
              <a:srgbClr val="FB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
            <p:cNvSpPr/>
            <p:nvPr/>
          </p:nvSpPr>
          <p:spPr>
            <a:xfrm>
              <a:off x="5523575" y="798225"/>
              <a:ext cx="10200" cy="7425"/>
            </a:xfrm>
            <a:custGeom>
              <a:avLst/>
              <a:gdLst/>
              <a:ahLst/>
              <a:cxnLst/>
              <a:rect l="l" t="t" r="r" b="b"/>
              <a:pathLst>
                <a:path w="408" h="297" extrusionOk="0">
                  <a:moveTo>
                    <a:pt x="407" y="0"/>
                  </a:moveTo>
                  <a:lnTo>
                    <a:pt x="1" y="259"/>
                  </a:lnTo>
                  <a:lnTo>
                    <a:pt x="1" y="296"/>
                  </a:lnTo>
                  <a:lnTo>
                    <a:pt x="407" y="74"/>
                  </a:lnTo>
                  <a:lnTo>
                    <a:pt x="407" y="0"/>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4"/>
            <p:cNvSpPr/>
            <p:nvPr/>
          </p:nvSpPr>
          <p:spPr>
            <a:xfrm>
              <a:off x="5512500" y="810225"/>
              <a:ext cx="2775" cy="20375"/>
            </a:xfrm>
            <a:custGeom>
              <a:avLst/>
              <a:gdLst/>
              <a:ahLst/>
              <a:cxnLst/>
              <a:rect l="l" t="t" r="r" b="b"/>
              <a:pathLst>
                <a:path w="111" h="815" extrusionOk="0">
                  <a:moveTo>
                    <a:pt x="111" y="1"/>
                  </a:moveTo>
                  <a:lnTo>
                    <a:pt x="0" y="38"/>
                  </a:lnTo>
                  <a:lnTo>
                    <a:pt x="0" y="814"/>
                  </a:lnTo>
                  <a:lnTo>
                    <a:pt x="111" y="777"/>
                  </a:lnTo>
                  <a:lnTo>
                    <a:pt x="111" y="1"/>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4"/>
            <p:cNvSpPr/>
            <p:nvPr/>
          </p:nvSpPr>
          <p:spPr>
            <a:xfrm>
              <a:off x="5511575" y="809300"/>
              <a:ext cx="950" cy="21300"/>
            </a:xfrm>
            <a:custGeom>
              <a:avLst/>
              <a:gdLst/>
              <a:ahLst/>
              <a:cxnLst/>
              <a:rect l="l" t="t" r="r" b="b"/>
              <a:pathLst>
                <a:path w="38" h="852" extrusionOk="0">
                  <a:moveTo>
                    <a:pt x="0" y="1"/>
                  </a:moveTo>
                  <a:lnTo>
                    <a:pt x="0" y="814"/>
                  </a:lnTo>
                  <a:lnTo>
                    <a:pt x="37" y="851"/>
                  </a:lnTo>
                  <a:lnTo>
                    <a:pt x="37" y="38"/>
                  </a:lnTo>
                  <a:lnTo>
                    <a:pt x="0"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4"/>
            <p:cNvSpPr/>
            <p:nvPr/>
          </p:nvSpPr>
          <p:spPr>
            <a:xfrm>
              <a:off x="5520800" y="804700"/>
              <a:ext cx="950" cy="20350"/>
            </a:xfrm>
            <a:custGeom>
              <a:avLst/>
              <a:gdLst/>
              <a:ahLst/>
              <a:cxnLst/>
              <a:rect l="l" t="t" r="r" b="b"/>
              <a:pathLst>
                <a:path w="38" h="814" extrusionOk="0">
                  <a:moveTo>
                    <a:pt x="1" y="0"/>
                  </a:moveTo>
                  <a:lnTo>
                    <a:pt x="1" y="776"/>
                  </a:lnTo>
                  <a:lnTo>
                    <a:pt x="38" y="813"/>
                  </a:lnTo>
                  <a:lnTo>
                    <a:pt x="38" y="37"/>
                  </a:lnTo>
                  <a:lnTo>
                    <a:pt x="1"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4"/>
            <p:cNvSpPr/>
            <p:nvPr/>
          </p:nvSpPr>
          <p:spPr>
            <a:xfrm>
              <a:off x="5521725" y="804700"/>
              <a:ext cx="1875" cy="20350"/>
            </a:xfrm>
            <a:custGeom>
              <a:avLst/>
              <a:gdLst/>
              <a:ahLst/>
              <a:cxnLst/>
              <a:rect l="l" t="t" r="r" b="b"/>
              <a:pathLst>
                <a:path w="75" h="814" extrusionOk="0">
                  <a:moveTo>
                    <a:pt x="1" y="0"/>
                  </a:moveTo>
                  <a:lnTo>
                    <a:pt x="1" y="813"/>
                  </a:lnTo>
                  <a:lnTo>
                    <a:pt x="75" y="776"/>
                  </a:lnTo>
                  <a:lnTo>
                    <a:pt x="75" y="0"/>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4"/>
            <p:cNvSpPr/>
            <p:nvPr/>
          </p:nvSpPr>
          <p:spPr>
            <a:xfrm>
              <a:off x="5511575" y="802850"/>
              <a:ext cx="12025" cy="7400"/>
            </a:xfrm>
            <a:custGeom>
              <a:avLst/>
              <a:gdLst/>
              <a:ahLst/>
              <a:cxnLst/>
              <a:rect l="l" t="t" r="r" b="b"/>
              <a:pathLst>
                <a:path w="481" h="296" extrusionOk="0">
                  <a:moveTo>
                    <a:pt x="407" y="0"/>
                  </a:moveTo>
                  <a:lnTo>
                    <a:pt x="0" y="259"/>
                  </a:lnTo>
                  <a:lnTo>
                    <a:pt x="37" y="296"/>
                  </a:lnTo>
                  <a:lnTo>
                    <a:pt x="481" y="74"/>
                  </a:lnTo>
                  <a:lnTo>
                    <a:pt x="407" y="0"/>
                  </a:lnTo>
                  <a:close/>
                </a:path>
              </a:pathLst>
            </a:custGeom>
            <a:solidFill>
              <a:srgbClr val="FB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4"/>
            <p:cNvSpPr/>
            <p:nvPr/>
          </p:nvSpPr>
          <p:spPr>
            <a:xfrm>
              <a:off x="5512500" y="804700"/>
              <a:ext cx="11100" cy="6475"/>
            </a:xfrm>
            <a:custGeom>
              <a:avLst/>
              <a:gdLst/>
              <a:ahLst/>
              <a:cxnLst/>
              <a:rect l="l" t="t" r="r" b="b"/>
              <a:pathLst>
                <a:path w="444" h="259" extrusionOk="0">
                  <a:moveTo>
                    <a:pt x="444" y="0"/>
                  </a:moveTo>
                  <a:lnTo>
                    <a:pt x="0" y="222"/>
                  </a:lnTo>
                  <a:lnTo>
                    <a:pt x="0" y="259"/>
                  </a:lnTo>
                  <a:lnTo>
                    <a:pt x="444" y="37"/>
                  </a:lnTo>
                  <a:lnTo>
                    <a:pt x="444" y="0"/>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4"/>
            <p:cNvSpPr/>
            <p:nvPr/>
          </p:nvSpPr>
          <p:spPr>
            <a:xfrm>
              <a:off x="5503250" y="815775"/>
              <a:ext cx="1875" cy="19450"/>
            </a:xfrm>
            <a:custGeom>
              <a:avLst/>
              <a:gdLst/>
              <a:ahLst/>
              <a:cxnLst/>
              <a:rect l="l" t="t" r="r" b="b"/>
              <a:pathLst>
                <a:path w="75" h="778" extrusionOk="0">
                  <a:moveTo>
                    <a:pt x="74" y="1"/>
                  </a:moveTo>
                  <a:lnTo>
                    <a:pt x="0" y="38"/>
                  </a:lnTo>
                  <a:lnTo>
                    <a:pt x="0" y="777"/>
                  </a:lnTo>
                  <a:lnTo>
                    <a:pt x="74" y="777"/>
                  </a:lnTo>
                  <a:lnTo>
                    <a:pt x="74" y="1"/>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4"/>
            <p:cNvSpPr/>
            <p:nvPr/>
          </p:nvSpPr>
          <p:spPr>
            <a:xfrm>
              <a:off x="5502325" y="814850"/>
              <a:ext cx="950" cy="20375"/>
            </a:xfrm>
            <a:custGeom>
              <a:avLst/>
              <a:gdLst/>
              <a:ahLst/>
              <a:cxnLst/>
              <a:rect l="l" t="t" r="r" b="b"/>
              <a:pathLst>
                <a:path w="38" h="815" extrusionOk="0">
                  <a:moveTo>
                    <a:pt x="0" y="1"/>
                  </a:moveTo>
                  <a:lnTo>
                    <a:pt x="0" y="814"/>
                  </a:lnTo>
                  <a:lnTo>
                    <a:pt x="37" y="814"/>
                  </a:lnTo>
                  <a:lnTo>
                    <a:pt x="37" y="38"/>
                  </a:lnTo>
                  <a:lnTo>
                    <a:pt x="0"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4"/>
            <p:cNvSpPr/>
            <p:nvPr/>
          </p:nvSpPr>
          <p:spPr>
            <a:xfrm>
              <a:off x="5511575" y="810225"/>
              <a:ext cx="950" cy="20375"/>
            </a:xfrm>
            <a:custGeom>
              <a:avLst/>
              <a:gdLst/>
              <a:ahLst/>
              <a:cxnLst/>
              <a:rect l="l" t="t" r="r" b="b"/>
              <a:pathLst>
                <a:path w="38" h="815" extrusionOk="0">
                  <a:moveTo>
                    <a:pt x="0" y="1"/>
                  </a:moveTo>
                  <a:lnTo>
                    <a:pt x="0" y="777"/>
                  </a:lnTo>
                  <a:lnTo>
                    <a:pt x="37" y="814"/>
                  </a:lnTo>
                  <a:lnTo>
                    <a:pt x="37"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
            <p:cNvSpPr/>
            <p:nvPr/>
          </p:nvSpPr>
          <p:spPr>
            <a:xfrm>
              <a:off x="5512500" y="809300"/>
              <a:ext cx="1850" cy="21300"/>
            </a:xfrm>
            <a:custGeom>
              <a:avLst/>
              <a:gdLst/>
              <a:ahLst/>
              <a:cxnLst/>
              <a:rect l="l" t="t" r="r" b="b"/>
              <a:pathLst>
                <a:path w="74" h="852" extrusionOk="0">
                  <a:moveTo>
                    <a:pt x="74" y="1"/>
                  </a:moveTo>
                  <a:lnTo>
                    <a:pt x="0" y="38"/>
                  </a:lnTo>
                  <a:lnTo>
                    <a:pt x="0" y="851"/>
                  </a:lnTo>
                  <a:lnTo>
                    <a:pt x="74" y="814"/>
                  </a:lnTo>
                  <a:lnTo>
                    <a:pt x="74" y="1"/>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4"/>
            <p:cNvSpPr/>
            <p:nvPr/>
          </p:nvSpPr>
          <p:spPr>
            <a:xfrm>
              <a:off x="5502325" y="809300"/>
              <a:ext cx="12025" cy="6500"/>
            </a:xfrm>
            <a:custGeom>
              <a:avLst/>
              <a:gdLst/>
              <a:ahLst/>
              <a:cxnLst/>
              <a:rect l="l" t="t" r="r" b="b"/>
              <a:pathLst>
                <a:path w="481" h="260" extrusionOk="0">
                  <a:moveTo>
                    <a:pt x="407" y="1"/>
                  </a:moveTo>
                  <a:lnTo>
                    <a:pt x="0" y="223"/>
                  </a:lnTo>
                  <a:lnTo>
                    <a:pt x="37" y="260"/>
                  </a:lnTo>
                  <a:lnTo>
                    <a:pt x="481" y="1"/>
                  </a:lnTo>
                  <a:close/>
                </a:path>
              </a:pathLst>
            </a:custGeom>
            <a:solidFill>
              <a:srgbClr val="FB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
            <p:cNvSpPr/>
            <p:nvPr/>
          </p:nvSpPr>
          <p:spPr>
            <a:xfrm>
              <a:off x="5503250" y="809300"/>
              <a:ext cx="11100" cy="7425"/>
            </a:xfrm>
            <a:custGeom>
              <a:avLst/>
              <a:gdLst/>
              <a:ahLst/>
              <a:cxnLst/>
              <a:rect l="l" t="t" r="r" b="b"/>
              <a:pathLst>
                <a:path w="444" h="297" extrusionOk="0">
                  <a:moveTo>
                    <a:pt x="444" y="1"/>
                  </a:moveTo>
                  <a:lnTo>
                    <a:pt x="0" y="260"/>
                  </a:lnTo>
                  <a:lnTo>
                    <a:pt x="0" y="297"/>
                  </a:lnTo>
                  <a:lnTo>
                    <a:pt x="444" y="75"/>
                  </a:lnTo>
                  <a:lnTo>
                    <a:pt x="444" y="1"/>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
            <p:cNvSpPr/>
            <p:nvPr/>
          </p:nvSpPr>
          <p:spPr>
            <a:xfrm>
              <a:off x="5493075" y="821325"/>
              <a:ext cx="2800" cy="20350"/>
            </a:xfrm>
            <a:custGeom>
              <a:avLst/>
              <a:gdLst/>
              <a:ahLst/>
              <a:cxnLst/>
              <a:rect l="l" t="t" r="r" b="b"/>
              <a:pathLst>
                <a:path w="112" h="814" extrusionOk="0">
                  <a:moveTo>
                    <a:pt x="112" y="1"/>
                  </a:moveTo>
                  <a:lnTo>
                    <a:pt x="1" y="74"/>
                  </a:lnTo>
                  <a:lnTo>
                    <a:pt x="1" y="814"/>
                  </a:lnTo>
                  <a:lnTo>
                    <a:pt x="112" y="814"/>
                  </a:lnTo>
                  <a:lnTo>
                    <a:pt x="112" y="1"/>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4"/>
            <p:cNvSpPr/>
            <p:nvPr/>
          </p:nvSpPr>
          <p:spPr>
            <a:xfrm>
              <a:off x="5492150" y="820400"/>
              <a:ext cx="950" cy="21275"/>
            </a:xfrm>
            <a:custGeom>
              <a:avLst/>
              <a:gdLst/>
              <a:ahLst/>
              <a:cxnLst/>
              <a:rect l="l" t="t" r="r" b="b"/>
              <a:pathLst>
                <a:path w="38" h="851" extrusionOk="0">
                  <a:moveTo>
                    <a:pt x="1" y="1"/>
                  </a:moveTo>
                  <a:lnTo>
                    <a:pt x="1" y="851"/>
                  </a:lnTo>
                  <a:lnTo>
                    <a:pt x="38" y="851"/>
                  </a:lnTo>
                  <a:lnTo>
                    <a:pt x="38"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4"/>
            <p:cNvSpPr/>
            <p:nvPr/>
          </p:nvSpPr>
          <p:spPr>
            <a:xfrm>
              <a:off x="5501400" y="815775"/>
              <a:ext cx="950" cy="21300"/>
            </a:xfrm>
            <a:custGeom>
              <a:avLst/>
              <a:gdLst/>
              <a:ahLst/>
              <a:cxnLst/>
              <a:rect l="l" t="t" r="r" b="b"/>
              <a:pathLst>
                <a:path w="38" h="852" extrusionOk="0">
                  <a:moveTo>
                    <a:pt x="0" y="1"/>
                  </a:moveTo>
                  <a:lnTo>
                    <a:pt x="0" y="777"/>
                  </a:lnTo>
                  <a:lnTo>
                    <a:pt x="37" y="851"/>
                  </a:lnTo>
                  <a:lnTo>
                    <a:pt x="37"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4"/>
            <p:cNvSpPr/>
            <p:nvPr/>
          </p:nvSpPr>
          <p:spPr>
            <a:xfrm>
              <a:off x="5502325" y="814850"/>
              <a:ext cx="2800" cy="22225"/>
            </a:xfrm>
            <a:custGeom>
              <a:avLst/>
              <a:gdLst/>
              <a:ahLst/>
              <a:cxnLst/>
              <a:rect l="l" t="t" r="r" b="b"/>
              <a:pathLst>
                <a:path w="112" h="889" extrusionOk="0">
                  <a:moveTo>
                    <a:pt x="111" y="1"/>
                  </a:moveTo>
                  <a:lnTo>
                    <a:pt x="0" y="38"/>
                  </a:lnTo>
                  <a:lnTo>
                    <a:pt x="0" y="888"/>
                  </a:lnTo>
                  <a:lnTo>
                    <a:pt x="111" y="814"/>
                  </a:lnTo>
                  <a:lnTo>
                    <a:pt x="111" y="1"/>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4"/>
            <p:cNvSpPr/>
            <p:nvPr/>
          </p:nvSpPr>
          <p:spPr>
            <a:xfrm>
              <a:off x="5492150" y="814850"/>
              <a:ext cx="12975" cy="5575"/>
            </a:xfrm>
            <a:custGeom>
              <a:avLst/>
              <a:gdLst/>
              <a:ahLst/>
              <a:cxnLst/>
              <a:rect l="l" t="t" r="r" b="b"/>
              <a:pathLst>
                <a:path w="519" h="223" extrusionOk="0">
                  <a:moveTo>
                    <a:pt x="444" y="1"/>
                  </a:moveTo>
                  <a:lnTo>
                    <a:pt x="1" y="223"/>
                  </a:lnTo>
                  <a:lnTo>
                    <a:pt x="38" y="223"/>
                  </a:lnTo>
                  <a:lnTo>
                    <a:pt x="518" y="1"/>
                  </a:lnTo>
                  <a:close/>
                </a:path>
              </a:pathLst>
            </a:custGeom>
            <a:solidFill>
              <a:srgbClr val="FB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
            <p:cNvSpPr/>
            <p:nvPr/>
          </p:nvSpPr>
          <p:spPr>
            <a:xfrm>
              <a:off x="5493075" y="814850"/>
              <a:ext cx="12050" cy="8350"/>
            </a:xfrm>
            <a:custGeom>
              <a:avLst/>
              <a:gdLst/>
              <a:ahLst/>
              <a:cxnLst/>
              <a:rect l="l" t="t" r="r" b="b"/>
              <a:pathLst>
                <a:path w="482" h="334" extrusionOk="0">
                  <a:moveTo>
                    <a:pt x="481" y="1"/>
                  </a:moveTo>
                  <a:lnTo>
                    <a:pt x="1" y="223"/>
                  </a:lnTo>
                  <a:lnTo>
                    <a:pt x="1" y="333"/>
                  </a:lnTo>
                  <a:lnTo>
                    <a:pt x="481" y="38"/>
                  </a:lnTo>
                  <a:lnTo>
                    <a:pt x="481" y="1"/>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
            <p:cNvSpPr/>
            <p:nvPr/>
          </p:nvSpPr>
          <p:spPr>
            <a:xfrm>
              <a:off x="5483825" y="827800"/>
              <a:ext cx="950" cy="19425"/>
            </a:xfrm>
            <a:custGeom>
              <a:avLst/>
              <a:gdLst/>
              <a:ahLst/>
              <a:cxnLst/>
              <a:rect l="l" t="t" r="r" b="b"/>
              <a:pathLst>
                <a:path w="38" h="777" extrusionOk="0">
                  <a:moveTo>
                    <a:pt x="1" y="0"/>
                  </a:moveTo>
                  <a:lnTo>
                    <a:pt x="1" y="777"/>
                  </a:lnTo>
                  <a:lnTo>
                    <a:pt x="38" y="740"/>
                  </a:lnTo>
                  <a:lnTo>
                    <a:pt x="38" y="0"/>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
            <p:cNvSpPr/>
            <p:nvPr/>
          </p:nvSpPr>
          <p:spPr>
            <a:xfrm>
              <a:off x="5482900" y="825950"/>
              <a:ext cx="950" cy="21275"/>
            </a:xfrm>
            <a:custGeom>
              <a:avLst/>
              <a:gdLst/>
              <a:ahLst/>
              <a:cxnLst/>
              <a:rect l="l" t="t" r="r" b="b"/>
              <a:pathLst>
                <a:path w="38" h="851" extrusionOk="0">
                  <a:moveTo>
                    <a:pt x="1" y="0"/>
                  </a:moveTo>
                  <a:lnTo>
                    <a:pt x="1" y="851"/>
                  </a:lnTo>
                  <a:lnTo>
                    <a:pt x="38" y="851"/>
                  </a:lnTo>
                  <a:lnTo>
                    <a:pt x="38"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
            <p:cNvSpPr/>
            <p:nvPr/>
          </p:nvSpPr>
          <p:spPr>
            <a:xfrm>
              <a:off x="5492150" y="821325"/>
              <a:ext cx="950" cy="21275"/>
            </a:xfrm>
            <a:custGeom>
              <a:avLst/>
              <a:gdLst/>
              <a:ahLst/>
              <a:cxnLst/>
              <a:rect l="l" t="t" r="r" b="b"/>
              <a:pathLst>
                <a:path w="38" h="851" extrusionOk="0">
                  <a:moveTo>
                    <a:pt x="1" y="1"/>
                  </a:moveTo>
                  <a:lnTo>
                    <a:pt x="1" y="814"/>
                  </a:lnTo>
                  <a:lnTo>
                    <a:pt x="38" y="851"/>
                  </a:lnTo>
                  <a:lnTo>
                    <a:pt x="38"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
            <p:cNvSpPr/>
            <p:nvPr/>
          </p:nvSpPr>
          <p:spPr>
            <a:xfrm>
              <a:off x="5493075" y="820400"/>
              <a:ext cx="950" cy="22200"/>
            </a:xfrm>
            <a:custGeom>
              <a:avLst/>
              <a:gdLst/>
              <a:ahLst/>
              <a:cxnLst/>
              <a:rect l="l" t="t" r="r" b="b"/>
              <a:pathLst>
                <a:path w="38" h="888" extrusionOk="0">
                  <a:moveTo>
                    <a:pt x="38" y="1"/>
                  </a:moveTo>
                  <a:lnTo>
                    <a:pt x="1" y="38"/>
                  </a:lnTo>
                  <a:lnTo>
                    <a:pt x="1" y="888"/>
                  </a:lnTo>
                  <a:lnTo>
                    <a:pt x="38" y="851"/>
                  </a:lnTo>
                  <a:lnTo>
                    <a:pt x="38" y="1"/>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
            <p:cNvSpPr/>
            <p:nvPr/>
          </p:nvSpPr>
          <p:spPr>
            <a:xfrm>
              <a:off x="5482900" y="820400"/>
              <a:ext cx="11125" cy="5575"/>
            </a:xfrm>
            <a:custGeom>
              <a:avLst/>
              <a:gdLst/>
              <a:ahLst/>
              <a:cxnLst/>
              <a:rect l="l" t="t" r="r" b="b"/>
              <a:pathLst>
                <a:path w="445" h="223" extrusionOk="0">
                  <a:moveTo>
                    <a:pt x="408" y="1"/>
                  </a:moveTo>
                  <a:lnTo>
                    <a:pt x="1" y="222"/>
                  </a:lnTo>
                  <a:lnTo>
                    <a:pt x="38" y="222"/>
                  </a:lnTo>
                  <a:lnTo>
                    <a:pt x="445" y="1"/>
                  </a:lnTo>
                  <a:close/>
                </a:path>
              </a:pathLst>
            </a:custGeom>
            <a:solidFill>
              <a:srgbClr val="FB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4"/>
            <p:cNvSpPr/>
            <p:nvPr/>
          </p:nvSpPr>
          <p:spPr>
            <a:xfrm>
              <a:off x="5483825" y="820400"/>
              <a:ext cx="10200" cy="7425"/>
            </a:xfrm>
            <a:custGeom>
              <a:avLst/>
              <a:gdLst/>
              <a:ahLst/>
              <a:cxnLst/>
              <a:rect l="l" t="t" r="r" b="b"/>
              <a:pathLst>
                <a:path w="408" h="297" extrusionOk="0">
                  <a:moveTo>
                    <a:pt x="408" y="1"/>
                  </a:moveTo>
                  <a:lnTo>
                    <a:pt x="1" y="222"/>
                  </a:lnTo>
                  <a:lnTo>
                    <a:pt x="1" y="296"/>
                  </a:lnTo>
                  <a:lnTo>
                    <a:pt x="408" y="38"/>
                  </a:lnTo>
                  <a:lnTo>
                    <a:pt x="408" y="1"/>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4"/>
            <p:cNvSpPr/>
            <p:nvPr/>
          </p:nvSpPr>
          <p:spPr>
            <a:xfrm>
              <a:off x="5474600" y="833350"/>
              <a:ext cx="950" cy="19425"/>
            </a:xfrm>
            <a:custGeom>
              <a:avLst/>
              <a:gdLst/>
              <a:ahLst/>
              <a:cxnLst/>
              <a:rect l="l" t="t" r="r" b="b"/>
              <a:pathLst>
                <a:path w="38" h="777" extrusionOk="0">
                  <a:moveTo>
                    <a:pt x="0" y="0"/>
                  </a:moveTo>
                  <a:lnTo>
                    <a:pt x="0" y="777"/>
                  </a:lnTo>
                  <a:lnTo>
                    <a:pt x="37" y="740"/>
                  </a:lnTo>
                  <a:lnTo>
                    <a:pt x="37" y="0"/>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
            <p:cNvSpPr/>
            <p:nvPr/>
          </p:nvSpPr>
          <p:spPr>
            <a:xfrm>
              <a:off x="5473675" y="832425"/>
              <a:ext cx="950" cy="20350"/>
            </a:xfrm>
            <a:custGeom>
              <a:avLst/>
              <a:gdLst/>
              <a:ahLst/>
              <a:cxnLst/>
              <a:rect l="l" t="t" r="r" b="b"/>
              <a:pathLst>
                <a:path w="38" h="814" extrusionOk="0">
                  <a:moveTo>
                    <a:pt x="0" y="0"/>
                  </a:moveTo>
                  <a:lnTo>
                    <a:pt x="0" y="777"/>
                  </a:lnTo>
                  <a:lnTo>
                    <a:pt x="37" y="814"/>
                  </a:lnTo>
                  <a:lnTo>
                    <a:pt x="37"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4"/>
            <p:cNvSpPr/>
            <p:nvPr/>
          </p:nvSpPr>
          <p:spPr>
            <a:xfrm>
              <a:off x="5482900" y="825950"/>
              <a:ext cx="950" cy="21275"/>
            </a:xfrm>
            <a:custGeom>
              <a:avLst/>
              <a:gdLst/>
              <a:ahLst/>
              <a:cxnLst/>
              <a:rect l="l" t="t" r="r" b="b"/>
              <a:pathLst>
                <a:path w="38" h="851" extrusionOk="0">
                  <a:moveTo>
                    <a:pt x="1" y="0"/>
                  </a:moveTo>
                  <a:lnTo>
                    <a:pt x="1" y="851"/>
                  </a:lnTo>
                  <a:lnTo>
                    <a:pt x="38" y="851"/>
                  </a:lnTo>
                  <a:lnTo>
                    <a:pt x="38" y="74"/>
                  </a:lnTo>
                  <a:lnTo>
                    <a:pt x="1"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
            <p:cNvSpPr/>
            <p:nvPr/>
          </p:nvSpPr>
          <p:spPr>
            <a:xfrm>
              <a:off x="5483825" y="825950"/>
              <a:ext cx="950" cy="21275"/>
            </a:xfrm>
            <a:custGeom>
              <a:avLst/>
              <a:gdLst/>
              <a:ahLst/>
              <a:cxnLst/>
              <a:rect l="l" t="t" r="r" b="b"/>
              <a:pathLst>
                <a:path w="38" h="851" extrusionOk="0">
                  <a:moveTo>
                    <a:pt x="38" y="0"/>
                  </a:moveTo>
                  <a:lnTo>
                    <a:pt x="1" y="74"/>
                  </a:lnTo>
                  <a:lnTo>
                    <a:pt x="1" y="851"/>
                  </a:lnTo>
                  <a:lnTo>
                    <a:pt x="38" y="851"/>
                  </a:lnTo>
                  <a:lnTo>
                    <a:pt x="38" y="0"/>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4"/>
            <p:cNvSpPr/>
            <p:nvPr/>
          </p:nvSpPr>
          <p:spPr>
            <a:xfrm>
              <a:off x="5473675" y="825025"/>
              <a:ext cx="11100" cy="7425"/>
            </a:xfrm>
            <a:custGeom>
              <a:avLst/>
              <a:gdLst/>
              <a:ahLst/>
              <a:cxnLst/>
              <a:rect l="l" t="t" r="r" b="b"/>
              <a:pathLst>
                <a:path w="444" h="297" extrusionOk="0">
                  <a:moveTo>
                    <a:pt x="407" y="0"/>
                  </a:moveTo>
                  <a:lnTo>
                    <a:pt x="0" y="296"/>
                  </a:lnTo>
                  <a:lnTo>
                    <a:pt x="37" y="296"/>
                  </a:lnTo>
                  <a:lnTo>
                    <a:pt x="444" y="37"/>
                  </a:lnTo>
                  <a:lnTo>
                    <a:pt x="407" y="0"/>
                  </a:lnTo>
                  <a:close/>
                </a:path>
              </a:pathLst>
            </a:custGeom>
            <a:solidFill>
              <a:srgbClr val="FB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
            <p:cNvSpPr/>
            <p:nvPr/>
          </p:nvSpPr>
          <p:spPr>
            <a:xfrm>
              <a:off x="5474600" y="825950"/>
              <a:ext cx="10175" cy="7425"/>
            </a:xfrm>
            <a:custGeom>
              <a:avLst/>
              <a:gdLst/>
              <a:ahLst/>
              <a:cxnLst/>
              <a:rect l="l" t="t" r="r" b="b"/>
              <a:pathLst>
                <a:path w="407" h="297" extrusionOk="0">
                  <a:moveTo>
                    <a:pt x="407" y="0"/>
                  </a:moveTo>
                  <a:lnTo>
                    <a:pt x="0" y="259"/>
                  </a:lnTo>
                  <a:lnTo>
                    <a:pt x="0" y="296"/>
                  </a:lnTo>
                  <a:lnTo>
                    <a:pt x="407" y="74"/>
                  </a:lnTo>
                  <a:lnTo>
                    <a:pt x="407" y="0"/>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
            <p:cNvSpPr/>
            <p:nvPr/>
          </p:nvSpPr>
          <p:spPr>
            <a:xfrm>
              <a:off x="5637275" y="749225"/>
              <a:ext cx="1875" cy="19450"/>
            </a:xfrm>
            <a:custGeom>
              <a:avLst/>
              <a:gdLst/>
              <a:ahLst/>
              <a:cxnLst/>
              <a:rect l="l" t="t" r="r" b="b"/>
              <a:pathLst>
                <a:path w="75" h="778" extrusionOk="0">
                  <a:moveTo>
                    <a:pt x="0" y="1"/>
                  </a:moveTo>
                  <a:lnTo>
                    <a:pt x="0" y="740"/>
                  </a:lnTo>
                  <a:lnTo>
                    <a:pt x="74" y="777"/>
                  </a:lnTo>
                  <a:lnTo>
                    <a:pt x="74"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
            <p:cNvSpPr/>
            <p:nvPr/>
          </p:nvSpPr>
          <p:spPr>
            <a:xfrm>
              <a:off x="5639125" y="747375"/>
              <a:ext cx="950" cy="21300"/>
            </a:xfrm>
            <a:custGeom>
              <a:avLst/>
              <a:gdLst/>
              <a:ahLst/>
              <a:cxnLst/>
              <a:rect l="l" t="t" r="r" b="b"/>
              <a:pathLst>
                <a:path w="38" h="852" extrusionOk="0">
                  <a:moveTo>
                    <a:pt x="0" y="1"/>
                  </a:moveTo>
                  <a:lnTo>
                    <a:pt x="0" y="851"/>
                  </a:lnTo>
                  <a:lnTo>
                    <a:pt x="37" y="814"/>
                  </a:lnTo>
                  <a:lnTo>
                    <a:pt x="37"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
            <p:cNvSpPr/>
            <p:nvPr/>
          </p:nvSpPr>
          <p:spPr>
            <a:xfrm>
              <a:off x="5629875" y="742775"/>
              <a:ext cx="950" cy="20350"/>
            </a:xfrm>
            <a:custGeom>
              <a:avLst/>
              <a:gdLst/>
              <a:ahLst/>
              <a:cxnLst/>
              <a:rect l="l" t="t" r="r" b="b"/>
              <a:pathLst>
                <a:path w="38" h="814" extrusionOk="0">
                  <a:moveTo>
                    <a:pt x="0" y="0"/>
                  </a:moveTo>
                  <a:lnTo>
                    <a:pt x="0" y="813"/>
                  </a:lnTo>
                  <a:lnTo>
                    <a:pt x="37" y="813"/>
                  </a:lnTo>
                  <a:lnTo>
                    <a:pt x="37" y="0"/>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
            <p:cNvSpPr/>
            <p:nvPr/>
          </p:nvSpPr>
          <p:spPr>
            <a:xfrm>
              <a:off x="5628025" y="741850"/>
              <a:ext cx="1875" cy="21275"/>
            </a:xfrm>
            <a:custGeom>
              <a:avLst/>
              <a:gdLst/>
              <a:ahLst/>
              <a:cxnLst/>
              <a:rect l="l" t="t" r="r" b="b"/>
              <a:pathLst>
                <a:path w="75" h="851" extrusionOk="0">
                  <a:moveTo>
                    <a:pt x="0" y="0"/>
                  </a:moveTo>
                  <a:lnTo>
                    <a:pt x="0" y="850"/>
                  </a:lnTo>
                  <a:lnTo>
                    <a:pt x="74" y="850"/>
                  </a:lnTo>
                  <a:lnTo>
                    <a:pt x="74" y="37"/>
                  </a:lnTo>
                  <a:lnTo>
                    <a:pt x="0"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
            <p:cNvSpPr/>
            <p:nvPr/>
          </p:nvSpPr>
          <p:spPr>
            <a:xfrm>
              <a:off x="5628025" y="741850"/>
              <a:ext cx="12050" cy="5550"/>
            </a:xfrm>
            <a:custGeom>
              <a:avLst/>
              <a:gdLst/>
              <a:ahLst/>
              <a:cxnLst/>
              <a:rect l="l" t="t" r="r" b="b"/>
              <a:pathLst>
                <a:path w="482" h="222" extrusionOk="0">
                  <a:moveTo>
                    <a:pt x="0" y="0"/>
                  </a:moveTo>
                  <a:lnTo>
                    <a:pt x="444" y="222"/>
                  </a:lnTo>
                  <a:lnTo>
                    <a:pt x="481" y="222"/>
                  </a:lnTo>
                  <a:lnTo>
                    <a:pt x="74" y="0"/>
                  </a:lnTo>
                  <a:close/>
                </a:path>
              </a:pathLst>
            </a:custGeom>
            <a:solidFill>
              <a:srgbClr val="FB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
            <p:cNvSpPr/>
            <p:nvPr/>
          </p:nvSpPr>
          <p:spPr>
            <a:xfrm>
              <a:off x="5628025" y="741850"/>
              <a:ext cx="11125" cy="7400"/>
            </a:xfrm>
            <a:custGeom>
              <a:avLst/>
              <a:gdLst/>
              <a:ahLst/>
              <a:cxnLst/>
              <a:rect l="l" t="t" r="r" b="b"/>
              <a:pathLst>
                <a:path w="445" h="296" extrusionOk="0">
                  <a:moveTo>
                    <a:pt x="0" y="0"/>
                  </a:moveTo>
                  <a:lnTo>
                    <a:pt x="0" y="37"/>
                  </a:lnTo>
                  <a:lnTo>
                    <a:pt x="444" y="296"/>
                  </a:lnTo>
                  <a:lnTo>
                    <a:pt x="444" y="222"/>
                  </a:lnTo>
                  <a:lnTo>
                    <a:pt x="0"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
            <p:cNvSpPr/>
            <p:nvPr/>
          </p:nvSpPr>
          <p:spPr>
            <a:xfrm>
              <a:off x="5646500" y="754775"/>
              <a:ext cx="2800" cy="19450"/>
            </a:xfrm>
            <a:custGeom>
              <a:avLst/>
              <a:gdLst/>
              <a:ahLst/>
              <a:cxnLst/>
              <a:rect l="l" t="t" r="r" b="b"/>
              <a:pathLst>
                <a:path w="112" h="778" extrusionOk="0">
                  <a:moveTo>
                    <a:pt x="1" y="1"/>
                  </a:moveTo>
                  <a:lnTo>
                    <a:pt x="1" y="740"/>
                  </a:lnTo>
                  <a:lnTo>
                    <a:pt x="112" y="777"/>
                  </a:lnTo>
                  <a:lnTo>
                    <a:pt x="112" y="1"/>
                  </a:lnTo>
                  <a:close/>
                </a:path>
              </a:pathLst>
            </a:custGeom>
            <a:solidFill>
              <a:srgbClr val="96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
            <p:cNvSpPr/>
            <p:nvPr/>
          </p:nvSpPr>
          <p:spPr>
            <a:xfrm>
              <a:off x="5649275" y="753850"/>
              <a:ext cx="950" cy="20375"/>
            </a:xfrm>
            <a:custGeom>
              <a:avLst/>
              <a:gdLst/>
              <a:ahLst/>
              <a:cxnLst/>
              <a:rect l="l" t="t" r="r" b="b"/>
              <a:pathLst>
                <a:path w="38" h="815" extrusionOk="0">
                  <a:moveTo>
                    <a:pt x="1" y="1"/>
                  </a:moveTo>
                  <a:lnTo>
                    <a:pt x="1" y="814"/>
                  </a:lnTo>
                  <a:lnTo>
                    <a:pt x="38" y="777"/>
                  </a:lnTo>
                  <a:lnTo>
                    <a:pt x="38"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
            <p:cNvSpPr/>
            <p:nvPr/>
          </p:nvSpPr>
          <p:spPr>
            <a:xfrm>
              <a:off x="5640050" y="747375"/>
              <a:ext cx="925" cy="21300"/>
            </a:xfrm>
            <a:custGeom>
              <a:avLst/>
              <a:gdLst/>
              <a:ahLst/>
              <a:cxnLst/>
              <a:rect l="l" t="t" r="r" b="b"/>
              <a:pathLst>
                <a:path w="37" h="852" extrusionOk="0">
                  <a:moveTo>
                    <a:pt x="37" y="1"/>
                  </a:moveTo>
                  <a:lnTo>
                    <a:pt x="0" y="75"/>
                  </a:lnTo>
                  <a:lnTo>
                    <a:pt x="0" y="851"/>
                  </a:lnTo>
                  <a:lnTo>
                    <a:pt x="37" y="851"/>
                  </a:lnTo>
                  <a:lnTo>
                    <a:pt x="37" y="1"/>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
            <p:cNvSpPr/>
            <p:nvPr/>
          </p:nvSpPr>
          <p:spPr>
            <a:xfrm>
              <a:off x="5637275" y="747375"/>
              <a:ext cx="2800" cy="21300"/>
            </a:xfrm>
            <a:custGeom>
              <a:avLst/>
              <a:gdLst/>
              <a:ahLst/>
              <a:cxnLst/>
              <a:rect l="l" t="t" r="r" b="b"/>
              <a:pathLst>
                <a:path w="112" h="852" extrusionOk="0">
                  <a:moveTo>
                    <a:pt x="0" y="1"/>
                  </a:moveTo>
                  <a:lnTo>
                    <a:pt x="0" y="851"/>
                  </a:lnTo>
                  <a:lnTo>
                    <a:pt x="111" y="851"/>
                  </a:lnTo>
                  <a:lnTo>
                    <a:pt x="111" y="75"/>
                  </a:lnTo>
                  <a:lnTo>
                    <a:pt x="0"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
            <p:cNvSpPr/>
            <p:nvPr/>
          </p:nvSpPr>
          <p:spPr>
            <a:xfrm>
              <a:off x="5637275" y="746450"/>
              <a:ext cx="12950" cy="7425"/>
            </a:xfrm>
            <a:custGeom>
              <a:avLst/>
              <a:gdLst/>
              <a:ahLst/>
              <a:cxnLst/>
              <a:rect l="l" t="t" r="r" b="b"/>
              <a:pathLst>
                <a:path w="518" h="297" extrusionOk="0">
                  <a:moveTo>
                    <a:pt x="111" y="1"/>
                  </a:moveTo>
                  <a:lnTo>
                    <a:pt x="0" y="38"/>
                  </a:lnTo>
                  <a:lnTo>
                    <a:pt x="481" y="297"/>
                  </a:lnTo>
                  <a:lnTo>
                    <a:pt x="518" y="297"/>
                  </a:lnTo>
                  <a:lnTo>
                    <a:pt x="111" y="1"/>
                  </a:lnTo>
                  <a:close/>
                </a:path>
              </a:pathLst>
            </a:custGeom>
            <a:solidFill>
              <a:srgbClr val="FB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
            <p:cNvSpPr/>
            <p:nvPr/>
          </p:nvSpPr>
          <p:spPr>
            <a:xfrm>
              <a:off x="5637275" y="747375"/>
              <a:ext cx="12025" cy="7425"/>
            </a:xfrm>
            <a:custGeom>
              <a:avLst/>
              <a:gdLst/>
              <a:ahLst/>
              <a:cxnLst/>
              <a:rect l="l" t="t" r="r" b="b"/>
              <a:pathLst>
                <a:path w="481" h="297" extrusionOk="0">
                  <a:moveTo>
                    <a:pt x="0" y="1"/>
                  </a:moveTo>
                  <a:lnTo>
                    <a:pt x="0" y="75"/>
                  </a:lnTo>
                  <a:lnTo>
                    <a:pt x="481" y="297"/>
                  </a:lnTo>
                  <a:lnTo>
                    <a:pt x="481" y="260"/>
                  </a:lnTo>
                  <a:lnTo>
                    <a:pt x="0"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
            <p:cNvSpPr/>
            <p:nvPr/>
          </p:nvSpPr>
          <p:spPr>
            <a:xfrm>
              <a:off x="5657600" y="759400"/>
              <a:ext cx="950" cy="20350"/>
            </a:xfrm>
            <a:custGeom>
              <a:avLst/>
              <a:gdLst/>
              <a:ahLst/>
              <a:cxnLst/>
              <a:rect l="l" t="t" r="r" b="b"/>
              <a:pathLst>
                <a:path w="38" h="814" extrusionOk="0">
                  <a:moveTo>
                    <a:pt x="0" y="0"/>
                  </a:moveTo>
                  <a:lnTo>
                    <a:pt x="0" y="777"/>
                  </a:lnTo>
                  <a:lnTo>
                    <a:pt x="37" y="814"/>
                  </a:lnTo>
                  <a:lnTo>
                    <a:pt x="37" y="37"/>
                  </a:lnTo>
                  <a:lnTo>
                    <a:pt x="0" y="0"/>
                  </a:lnTo>
                  <a:close/>
                </a:path>
              </a:pathLst>
            </a:custGeom>
            <a:solidFill>
              <a:srgbClr val="9802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
            <p:cNvSpPr/>
            <p:nvPr/>
          </p:nvSpPr>
          <p:spPr>
            <a:xfrm>
              <a:off x="5658525" y="758475"/>
              <a:ext cx="950" cy="21275"/>
            </a:xfrm>
            <a:custGeom>
              <a:avLst/>
              <a:gdLst/>
              <a:ahLst/>
              <a:cxnLst/>
              <a:rect l="l" t="t" r="r" b="b"/>
              <a:pathLst>
                <a:path w="38" h="851" extrusionOk="0">
                  <a:moveTo>
                    <a:pt x="37" y="1"/>
                  </a:moveTo>
                  <a:lnTo>
                    <a:pt x="0" y="37"/>
                  </a:lnTo>
                  <a:lnTo>
                    <a:pt x="0" y="851"/>
                  </a:lnTo>
                  <a:lnTo>
                    <a:pt x="37" y="814"/>
                  </a:lnTo>
                  <a:lnTo>
                    <a:pt x="37"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
            <p:cNvSpPr/>
            <p:nvPr/>
          </p:nvSpPr>
          <p:spPr>
            <a:xfrm>
              <a:off x="5649275" y="753850"/>
              <a:ext cx="950" cy="20375"/>
            </a:xfrm>
            <a:custGeom>
              <a:avLst/>
              <a:gdLst/>
              <a:ahLst/>
              <a:cxnLst/>
              <a:rect l="l" t="t" r="r" b="b"/>
              <a:pathLst>
                <a:path w="38" h="815" extrusionOk="0">
                  <a:moveTo>
                    <a:pt x="38" y="1"/>
                  </a:moveTo>
                  <a:lnTo>
                    <a:pt x="1" y="38"/>
                  </a:lnTo>
                  <a:lnTo>
                    <a:pt x="1" y="814"/>
                  </a:lnTo>
                  <a:lnTo>
                    <a:pt x="38" y="814"/>
                  </a:lnTo>
                  <a:lnTo>
                    <a:pt x="38" y="1"/>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
            <p:cNvSpPr/>
            <p:nvPr/>
          </p:nvSpPr>
          <p:spPr>
            <a:xfrm>
              <a:off x="5648350" y="753850"/>
              <a:ext cx="950" cy="20375"/>
            </a:xfrm>
            <a:custGeom>
              <a:avLst/>
              <a:gdLst/>
              <a:ahLst/>
              <a:cxnLst/>
              <a:rect l="l" t="t" r="r" b="b"/>
              <a:pathLst>
                <a:path w="38" h="815" extrusionOk="0">
                  <a:moveTo>
                    <a:pt x="1" y="1"/>
                  </a:moveTo>
                  <a:lnTo>
                    <a:pt x="1" y="814"/>
                  </a:lnTo>
                  <a:lnTo>
                    <a:pt x="38" y="814"/>
                  </a:lnTo>
                  <a:lnTo>
                    <a:pt x="38" y="38"/>
                  </a:lnTo>
                  <a:lnTo>
                    <a:pt x="1"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
            <p:cNvSpPr/>
            <p:nvPr/>
          </p:nvSpPr>
          <p:spPr>
            <a:xfrm>
              <a:off x="5648350" y="752000"/>
              <a:ext cx="11125" cy="7425"/>
            </a:xfrm>
            <a:custGeom>
              <a:avLst/>
              <a:gdLst/>
              <a:ahLst/>
              <a:cxnLst/>
              <a:rect l="l" t="t" r="r" b="b"/>
              <a:pathLst>
                <a:path w="445" h="297" extrusionOk="0">
                  <a:moveTo>
                    <a:pt x="38" y="1"/>
                  </a:moveTo>
                  <a:lnTo>
                    <a:pt x="1" y="75"/>
                  </a:lnTo>
                  <a:lnTo>
                    <a:pt x="407" y="296"/>
                  </a:lnTo>
                  <a:lnTo>
                    <a:pt x="444" y="260"/>
                  </a:lnTo>
                  <a:lnTo>
                    <a:pt x="38" y="1"/>
                  </a:lnTo>
                  <a:close/>
                </a:path>
              </a:pathLst>
            </a:custGeom>
            <a:solidFill>
              <a:srgbClr val="FB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
            <p:cNvSpPr/>
            <p:nvPr/>
          </p:nvSpPr>
          <p:spPr>
            <a:xfrm>
              <a:off x="5648350" y="753850"/>
              <a:ext cx="10200" cy="6500"/>
            </a:xfrm>
            <a:custGeom>
              <a:avLst/>
              <a:gdLst/>
              <a:ahLst/>
              <a:cxnLst/>
              <a:rect l="l" t="t" r="r" b="b"/>
              <a:pathLst>
                <a:path w="408" h="260" extrusionOk="0">
                  <a:moveTo>
                    <a:pt x="1" y="1"/>
                  </a:moveTo>
                  <a:lnTo>
                    <a:pt x="1" y="38"/>
                  </a:lnTo>
                  <a:lnTo>
                    <a:pt x="407" y="259"/>
                  </a:lnTo>
                  <a:lnTo>
                    <a:pt x="407" y="222"/>
                  </a:lnTo>
                  <a:lnTo>
                    <a:pt x="1"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
            <p:cNvSpPr/>
            <p:nvPr/>
          </p:nvSpPr>
          <p:spPr>
            <a:xfrm>
              <a:off x="5666850" y="764950"/>
              <a:ext cx="950" cy="21275"/>
            </a:xfrm>
            <a:custGeom>
              <a:avLst/>
              <a:gdLst/>
              <a:ahLst/>
              <a:cxnLst/>
              <a:rect l="l" t="t" r="r" b="b"/>
              <a:pathLst>
                <a:path w="38" h="851" extrusionOk="0">
                  <a:moveTo>
                    <a:pt x="0" y="0"/>
                  </a:moveTo>
                  <a:lnTo>
                    <a:pt x="0" y="777"/>
                  </a:lnTo>
                  <a:lnTo>
                    <a:pt x="37" y="851"/>
                  </a:lnTo>
                  <a:lnTo>
                    <a:pt x="37" y="37"/>
                  </a:lnTo>
                  <a:lnTo>
                    <a:pt x="0" y="0"/>
                  </a:lnTo>
                  <a:close/>
                </a:path>
              </a:pathLst>
            </a:custGeom>
            <a:solidFill>
              <a:srgbClr val="9A03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
            <p:cNvSpPr/>
            <p:nvPr/>
          </p:nvSpPr>
          <p:spPr>
            <a:xfrm>
              <a:off x="5667775" y="764025"/>
              <a:ext cx="950" cy="22200"/>
            </a:xfrm>
            <a:custGeom>
              <a:avLst/>
              <a:gdLst/>
              <a:ahLst/>
              <a:cxnLst/>
              <a:rect l="l" t="t" r="r" b="b"/>
              <a:pathLst>
                <a:path w="38" h="888" extrusionOk="0">
                  <a:moveTo>
                    <a:pt x="37" y="0"/>
                  </a:moveTo>
                  <a:lnTo>
                    <a:pt x="0" y="37"/>
                  </a:lnTo>
                  <a:lnTo>
                    <a:pt x="0" y="888"/>
                  </a:lnTo>
                  <a:lnTo>
                    <a:pt x="37" y="814"/>
                  </a:lnTo>
                  <a:lnTo>
                    <a:pt x="37"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
            <p:cNvSpPr/>
            <p:nvPr/>
          </p:nvSpPr>
          <p:spPr>
            <a:xfrm>
              <a:off x="5658525" y="759400"/>
              <a:ext cx="1875" cy="20350"/>
            </a:xfrm>
            <a:custGeom>
              <a:avLst/>
              <a:gdLst/>
              <a:ahLst/>
              <a:cxnLst/>
              <a:rect l="l" t="t" r="r" b="b"/>
              <a:pathLst>
                <a:path w="75" h="814" extrusionOk="0">
                  <a:moveTo>
                    <a:pt x="74" y="0"/>
                  </a:moveTo>
                  <a:lnTo>
                    <a:pt x="0" y="37"/>
                  </a:lnTo>
                  <a:lnTo>
                    <a:pt x="0" y="814"/>
                  </a:lnTo>
                  <a:lnTo>
                    <a:pt x="37" y="777"/>
                  </a:lnTo>
                  <a:lnTo>
                    <a:pt x="74" y="0"/>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
            <p:cNvSpPr/>
            <p:nvPr/>
          </p:nvSpPr>
          <p:spPr>
            <a:xfrm>
              <a:off x="5657600" y="759400"/>
              <a:ext cx="950" cy="20350"/>
            </a:xfrm>
            <a:custGeom>
              <a:avLst/>
              <a:gdLst/>
              <a:ahLst/>
              <a:cxnLst/>
              <a:rect l="l" t="t" r="r" b="b"/>
              <a:pathLst>
                <a:path w="38" h="814" extrusionOk="0">
                  <a:moveTo>
                    <a:pt x="0" y="0"/>
                  </a:moveTo>
                  <a:lnTo>
                    <a:pt x="0" y="777"/>
                  </a:lnTo>
                  <a:lnTo>
                    <a:pt x="37" y="814"/>
                  </a:lnTo>
                  <a:lnTo>
                    <a:pt x="37"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
            <p:cNvSpPr/>
            <p:nvPr/>
          </p:nvSpPr>
          <p:spPr>
            <a:xfrm>
              <a:off x="5657600" y="758475"/>
              <a:ext cx="11125" cy="6500"/>
            </a:xfrm>
            <a:custGeom>
              <a:avLst/>
              <a:gdLst/>
              <a:ahLst/>
              <a:cxnLst/>
              <a:rect l="l" t="t" r="r" b="b"/>
              <a:pathLst>
                <a:path w="445" h="260" extrusionOk="0">
                  <a:moveTo>
                    <a:pt x="37" y="1"/>
                  </a:moveTo>
                  <a:lnTo>
                    <a:pt x="0" y="37"/>
                  </a:lnTo>
                  <a:lnTo>
                    <a:pt x="407" y="259"/>
                  </a:lnTo>
                  <a:lnTo>
                    <a:pt x="444" y="222"/>
                  </a:lnTo>
                  <a:lnTo>
                    <a:pt x="37" y="1"/>
                  </a:lnTo>
                  <a:close/>
                </a:path>
              </a:pathLst>
            </a:custGeom>
            <a:solidFill>
              <a:srgbClr val="FB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
            <p:cNvSpPr/>
            <p:nvPr/>
          </p:nvSpPr>
          <p:spPr>
            <a:xfrm>
              <a:off x="5657600" y="759400"/>
              <a:ext cx="10200" cy="6500"/>
            </a:xfrm>
            <a:custGeom>
              <a:avLst/>
              <a:gdLst/>
              <a:ahLst/>
              <a:cxnLst/>
              <a:rect l="l" t="t" r="r" b="b"/>
              <a:pathLst>
                <a:path w="408" h="260" extrusionOk="0">
                  <a:moveTo>
                    <a:pt x="0" y="0"/>
                  </a:moveTo>
                  <a:lnTo>
                    <a:pt x="0" y="37"/>
                  </a:lnTo>
                  <a:lnTo>
                    <a:pt x="407" y="259"/>
                  </a:lnTo>
                  <a:lnTo>
                    <a:pt x="407" y="222"/>
                  </a:lnTo>
                  <a:lnTo>
                    <a:pt x="0"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
            <p:cNvSpPr/>
            <p:nvPr/>
          </p:nvSpPr>
          <p:spPr>
            <a:xfrm>
              <a:off x="5677000" y="770500"/>
              <a:ext cx="950" cy="21275"/>
            </a:xfrm>
            <a:custGeom>
              <a:avLst/>
              <a:gdLst/>
              <a:ahLst/>
              <a:cxnLst/>
              <a:rect l="l" t="t" r="r" b="b"/>
              <a:pathLst>
                <a:path w="38" h="851" extrusionOk="0">
                  <a:moveTo>
                    <a:pt x="1" y="0"/>
                  </a:moveTo>
                  <a:lnTo>
                    <a:pt x="1" y="813"/>
                  </a:lnTo>
                  <a:lnTo>
                    <a:pt x="38" y="850"/>
                  </a:lnTo>
                  <a:lnTo>
                    <a:pt x="38" y="74"/>
                  </a:lnTo>
                  <a:lnTo>
                    <a:pt x="1" y="0"/>
                  </a:lnTo>
                  <a:close/>
                </a:path>
              </a:pathLst>
            </a:custGeom>
            <a:solidFill>
              <a:srgbClr val="9C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
            <p:cNvSpPr/>
            <p:nvPr/>
          </p:nvSpPr>
          <p:spPr>
            <a:xfrm>
              <a:off x="5677925" y="769575"/>
              <a:ext cx="950" cy="22200"/>
            </a:xfrm>
            <a:custGeom>
              <a:avLst/>
              <a:gdLst/>
              <a:ahLst/>
              <a:cxnLst/>
              <a:rect l="l" t="t" r="r" b="b"/>
              <a:pathLst>
                <a:path w="38" h="888" extrusionOk="0">
                  <a:moveTo>
                    <a:pt x="38" y="0"/>
                  </a:moveTo>
                  <a:lnTo>
                    <a:pt x="1" y="37"/>
                  </a:lnTo>
                  <a:lnTo>
                    <a:pt x="1" y="887"/>
                  </a:lnTo>
                  <a:lnTo>
                    <a:pt x="38" y="850"/>
                  </a:lnTo>
                  <a:lnTo>
                    <a:pt x="38"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
            <p:cNvSpPr/>
            <p:nvPr/>
          </p:nvSpPr>
          <p:spPr>
            <a:xfrm>
              <a:off x="5668700" y="764950"/>
              <a:ext cx="950" cy="21275"/>
            </a:xfrm>
            <a:custGeom>
              <a:avLst/>
              <a:gdLst/>
              <a:ahLst/>
              <a:cxnLst/>
              <a:rect l="l" t="t" r="r" b="b"/>
              <a:pathLst>
                <a:path w="38" h="851" extrusionOk="0">
                  <a:moveTo>
                    <a:pt x="37" y="0"/>
                  </a:moveTo>
                  <a:lnTo>
                    <a:pt x="0" y="37"/>
                  </a:lnTo>
                  <a:lnTo>
                    <a:pt x="0" y="851"/>
                  </a:lnTo>
                  <a:lnTo>
                    <a:pt x="37" y="777"/>
                  </a:lnTo>
                  <a:lnTo>
                    <a:pt x="37" y="0"/>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
            <p:cNvSpPr/>
            <p:nvPr/>
          </p:nvSpPr>
          <p:spPr>
            <a:xfrm>
              <a:off x="5667775" y="764950"/>
              <a:ext cx="950" cy="21275"/>
            </a:xfrm>
            <a:custGeom>
              <a:avLst/>
              <a:gdLst/>
              <a:ahLst/>
              <a:cxnLst/>
              <a:rect l="l" t="t" r="r" b="b"/>
              <a:pathLst>
                <a:path w="38" h="851" extrusionOk="0">
                  <a:moveTo>
                    <a:pt x="0" y="0"/>
                  </a:moveTo>
                  <a:lnTo>
                    <a:pt x="0" y="777"/>
                  </a:lnTo>
                  <a:lnTo>
                    <a:pt x="37" y="851"/>
                  </a:lnTo>
                  <a:lnTo>
                    <a:pt x="37"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
            <p:cNvSpPr/>
            <p:nvPr/>
          </p:nvSpPr>
          <p:spPr>
            <a:xfrm>
              <a:off x="5667775" y="764025"/>
              <a:ext cx="11100" cy="6500"/>
            </a:xfrm>
            <a:custGeom>
              <a:avLst/>
              <a:gdLst/>
              <a:ahLst/>
              <a:cxnLst/>
              <a:rect l="l" t="t" r="r" b="b"/>
              <a:pathLst>
                <a:path w="444" h="260" extrusionOk="0">
                  <a:moveTo>
                    <a:pt x="37" y="0"/>
                  </a:moveTo>
                  <a:lnTo>
                    <a:pt x="0" y="37"/>
                  </a:lnTo>
                  <a:lnTo>
                    <a:pt x="407" y="259"/>
                  </a:lnTo>
                  <a:lnTo>
                    <a:pt x="444" y="222"/>
                  </a:lnTo>
                  <a:lnTo>
                    <a:pt x="37" y="0"/>
                  </a:lnTo>
                  <a:close/>
                </a:path>
              </a:pathLst>
            </a:custGeom>
            <a:solidFill>
              <a:srgbClr val="FB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
            <p:cNvSpPr/>
            <p:nvPr/>
          </p:nvSpPr>
          <p:spPr>
            <a:xfrm>
              <a:off x="5667775" y="764950"/>
              <a:ext cx="10175" cy="7425"/>
            </a:xfrm>
            <a:custGeom>
              <a:avLst/>
              <a:gdLst/>
              <a:ahLst/>
              <a:cxnLst/>
              <a:rect l="l" t="t" r="r" b="b"/>
              <a:pathLst>
                <a:path w="407" h="297" extrusionOk="0">
                  <a:moveTo>
                    <a:pt x="0" y="0"/>
                  </a:moveTo>
                  <a:lnTo>
                    <a:pt x="0" y="37"/>
                  </a:lnTo>
                  <a:lnTo>
                    <a:pt x="407" y="296"/>
                  </a:lnTo>
                  <a:lnTo>
                    <a:pt x="407" y="222"/>
                  </a:lnTo>
                  <a:lnTo>
                    <a:pt x="0"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
            <p:cNvSpPr/>
            <p:nvPr/>
          </p:nvSpPr>
          <p:spPr>
            <a:xfrm>
              <a:off x="5686250" y="776950"/>
              <a:ext cx="950" cy="19450"/>
            </a:xfrm>
            <a:custGeom>
              <a:avLst/>
              <a:gdLst/>
              <a:ahLst/>
              <a:cxnLst/>
              <a:rect l="l" t="t" r="r" b="b"/>
              <a:pathLst>
                <a:path w="38" h="778" extrusionOk="0">
                  <a:moveTo>
                    <a:pt x="1" y="1"/>
                  </a:moveTo>
                  <a:lnTo>
                    <a:pt x="1" y="777"/>
                  </a:lnTo>
                  <a:lnTo>
                    <a:pt x="38" y="777"/>
                  </a:lnTo>
                  <a:lnTo>
                    <a:pt x="38" y="38"/>
                  </a:lnTo>
                  <a:lnTo>
                    <a:pt x="1" y="1"/>
                  </a:lnTo>
                  <a:close/>
                </a:path>
              </a:pathLst>
            </a:custGeom>
            <a:solidFill>
              <a:srgbClr val="9E05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
            <p:cNvSpPr/>
            <p:nvPr/>
          </p:nvSpPr>
          <p:spPr>
            <a:xfrm>
              <a:off x="5687175" y="775100"/>
              <a:ext cx="950" cy="21300"/>
            </a:xfrm>
            <a:custGeom>
              <a:avLst/>
              <a:gdLst/>
              <a:ahLst/>
              <a:cxnLst/>
              <a:rect l="l" t="t" r="r" b="b"/>
              <a:pathLst>
                <a:path w="38" h="852" extrusionOk="0">
                  <a:moveTo>
                    <a:pt x="37" y="1"/>
                  </a:moveTo>
                  <a:lnTo>
                    <a:pt x="1" y="75"/>
                  </a:lnTo>
                  <a:lnTo>
                    <a:pt x="1" y="851"/>
                  </a:lnTo>
                  <a:lnTo>
                    <a:pt x="37" y="851"/>
                  </a:lnTo>
                  <a:lnTo>
                    <a:pt x="37"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
            <p:cNvSpPr/>
            <p:nvPr/>
          </p:nvSpPr>
          <p:spPr>
            <a:xfrm>
              <a:off x="5677925" y="770500"/>
              <a:ext cx="950" cy="21275"/>
            </a:xfrm>
            <a:custGeom>
              <a:avLst/>
              <a:gdLst/>
              <a:ahLst/>
              <a:cxnLst/>
              <a:rect l="l" t="t" r="r" b="b"/>
              <a:pathLst>
                <a:path w="38" h="851" extrusionOk="0">
                  <a:moveTo>
                    <a:pt x="1" y="0"/>
                  </a:moveTo>
                  <a:lnTo>
                    <a:pt x="1" y="850"/>
                  </a:lnTo>
                  <a:lnTo>
                    <a:pt x="38" y="813"/>
                  </a:lnTo>
                  <a:lnTo>
                    <a:pt x="38" y="0"/>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
            <p:cNvSpPr/>
            <p:nvPr/>
          </p:nvSpPr>
          <p:spPr>
            <a:xfrm>
              <a:off x="5677000" y="769575"/>
              <a:ext cx="950" cy="22200"/>
            </a:xfrm>
            <a:custGeom>
              <a:avLst/>
              <a:gdLst/>
              <a:ahLst/>
              <a:cxnLst/>
              <a:rect l="l" t="t" r="r" b="b"/>
              <a:pathLst>
                <a:path w="38" h="888" extrusionOk="0">
                  <a:moveTo>
                    <a:pt x="1" y="0"/>
                  </a:moveTo>
                  <a:lnTo>
                    <a:pt x="1" y="850"/>
                  </a:lnTo>
                  <a:lnTo>
                    <a:pt x="38" y="887"/>
                  </a:lnTo>
                  <a:lnTo>
                    <a:pt x="38" y="37"/>
                  </a:lnTo>
                  <a:lnTo>
                    <a:pt x="1"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
            <p:cNvSpPr/>
            <p:nvPr/>
          </p:nvSpPr>
          <p:spPr>
            <a:xfrm>
              <a:off x="5677000" y="769575"/>
              <a:ext cx="11125" cy="7400"/>
            </a:xfrm>
            <a:custGeom>
              <a:avLst/>
              <a:gdLst/>
              <a:ahLst/>
              <a:cxnLst/>
              <a:rect l="l" t="t" r="r" b="b"/>
              <a:pathLst>
                <a:path w="445" h="296" extrusionOk="0">
                  <a:moveTo>
                    <a:pt x="1" y="0"/>
                  </a:moveTo>
                  <a:lnTo>
                    <a:pt x="408" y="296"/>
                  </a:lnTo>
                  <a:lnTo>
                    <a:pt x="444" y="222"/>
                  </a:lnTo>
                  <a:lnTo>
                    <a:pt x="38" y="0"/>
                  </a:lnTo>
                  <a:close/>
                </a:path>
              </a:pathLst>
            </a:custGeom>
            <a:solidFill>
              <a:srgbClr val="FB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
            <p:cNvSpPr/>
            <p:nvPr/>
          </p:nvSpPr>
          <p:spPr>
            <a:xfrm>
              <a:off x="5677000" y="769575"/>
              <a:ext cx="10200" cy="8325"/>
            </a:xfrm>
            <a:custGeom>
              <a:avLst/>
              <a:gdLst/>
              <a:ahLst/>
              <a:cxnLst/>
              <a:rect l="l" t="t" r="r" b="b"/>
              <a:pathLst>
                <a:path w="408" h="333" extrusionOk="0">
                  <a:moveTo>
                    <a:pt x="1" y="0"/>
                  </a:moveTo>
                  <a:lnTo>
                    <a:pt x="1" y="111"/>
                  </a:lnTo>
                  <a:lnTo>
                    <a:pt x="408" y="333"/>
                  </a:lnTo>
                  <a:lnTo>
                    <a:pt x="408" y="296"/>
                  </a:lnTo>
                  <a:lnTo>
                    <a:pt x="1"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
            <p:cNvSpPr/>
            <p:nvPr/>
          </p:nvSpPr>
          <p:spPr>
            <a:xfrm>
              <a:off x="5695500" y="782500"/>
              <a:ext cx="1875" cy="19450"/>
            </a:xfrm>
            <a:custGeom>
              <a:avLst/>
              <a:gdLst/>
              <a:ahLst/>
              <a:cxnLst/>
              <a:rect l="l" t="t" r="r" b="b"/>
              <a:pathLst>
                <a:path w="75" h="778" extrusionOk="0">
                  <a:moveTo>
                    <a:pt x="0" y="1"/>
                  </a:moveTo>
                  <a:lnTo>
                    <a:pt x="0" y="777"/>
                  </a:lnTo>
                  <a:lnTo>
                    <a:pt x="74" y="777"/>
                  </a:lnTo>
                  <a:lnTo>
                    <a:pt x="74" y="38"/>
                  </a:lnTo>
                  <a:lnTo>
                    <a:pt x="0" y="1"/>
                  </a:lnTo>
                  <a:close/>
                </a:path>
              </a:pathLst>
            </a:custGeom>
            <a:solidFill>
              <a:srgbClr val="A0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
            <p:cNvSpPr/>
            <p:nvPr/>
          </p:nvSpPr>
          <p:spPr>
            <a:xfrm>
              <a:off x="5697350" y="781575"/>
              <a:ext cx="1875" cy="20375"/>
            </a:xfrm>
            <a:custGeom>
              <a:avLst/>
              <a:gdLst/>
              <a:ahLst/>
              <a:cxnLst/>
              <a:rect l="l" t="t" r="r" b="b"/>
              <a:pathLst>
                <a:path w="75" h="815" extrusionOk="0">
                  <a:moveTo>
                    <a:pt x="0" y="1"/>
                  </a:moveTo>
                  <a:lnTo>
                    <a:pt x="0" y="814"/>
                  </a:lnTo>
                  <a:lnTo>
                    <a:pt x="74" y="814"/>
                  </a:lnTo>
                  <a:lnTo>
                    <a:pt x="74"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
            <p:cNvSpPr/>
            <p:nvPr/>
          </p:nvSpPr>
          <p:spPr>
            <a:xfrm>
              <a:off x="5688100" y="776950"/>
              <a:ext cx="1875" cy="20375"/>
            </a:xfrm>
            <a:custGeom>
              <a:avLst/>
              <a:gdLst/>
              <a:ahLst/>
              <a:cxnLst/>
              <a:rect l="l" t="t" r="r" b="b"/>
              <a:pathLst>
                <a:path w="75" h="815" extrusionOk="0">
                  <a:moveTo>
                    <a:pt x="0" y="1"/>
                  </a:moveTo>
                  <a:lnTo>
                    <a:pt x="0" y="814"/>
                  </a:lnTo>
                  <a:lnTo>
                    <a:pt x="74" y="777"/>
                  </a:lnTo>
                  <a:lnTo>
                    <a:pt x="74" y="1"/>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
            <p:cNvSpPr/>
            <p:nvPr/>
          </p:nvSpPr>
          <p:spPr>
            <a:xfrm>
              <a:off x="5687175" y="775100"/>
              <a:ext cx="950" cy="22225"/>
            </a:xfrm>
            <a:custGeom>
              <a:avLst/>
              <a:gdLst/>
              <a:ahLst/>
              <a:cxnLst/>
              <a:rect l="l" t="t" r="r" b="b"/>
              <a:pathLst>
                <a:path w="38" h="889" extrusionOk="0">
                  <a:moveTo>
                    <a:pt x="1" y="1"/>
                  </a:moveTo>
                  <a:lnTo>
                    <a:pt x="1" y="851"/>
                  </a:lnTo>
                  <a:lnTo>
                    <a:pt x="37" y="888"/>
                  </a:lnTo>
                  <a:lnTo>
                    <a:pt x="37" y="75"/>
                  </a:lnTo>
                  <a:lnTo>
                    <a:pt x="1"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
            <p:cNvSpPr/>
            <p:nvPr/>
          </p:nvSpPr>
          <p:spPr>
            <a:xfrm>
              <a:off x="5687175" y="775100"/>
              <a:ext cx="12050" cy="6500"/>
            </a:xfrm>
            <a:custGeom>
              <a:avLst/>
              <a:gdLst/>
              <a:ahLst/>
              <a:cxnLst/>
              <a:rect l="l" t="t" r="r" b="b"/>
              <a:pathLst>
                <a:path w="482" h="260" extrusionOk="0">
                  <a:moveTo>
                    <a:pt x="1" y="1"/>
                  </a:moveTo>
                  <a:lnTo>
                    <a:pt x="407" y="260"/>
                  </a:lnTo>
                  <a:lnTo>
                    <a:pt x="481" y="260"/>
                  </a:lnTo>
                  <a:lnTo>
                    <a:pt x="37" y="1"/>
                  </a:lnTo>
                  <a:close/>
                </a:path>
              </a:pathLst>
            </a:custGeom>
            <a:solidFill>
              <a:srgbClr val="FB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
            <p:cNvSpPr/>
            <p:nvPr/>
          </p:nvSpPr>
          <p:spPr>
            <a:xfrm>
              <a:off x="5687175" y="775100"/>
              <a:ext cx="10200" cy="8350"/>
            </a:xfrm>
            <a:custGeom>
              <a:avLst/>
              <a:gdLst/>
              <a:ahLst/>
              <a:cxnLst/>
              <a:rect l="l" t="t" r="r" b="b"/>
              <a:pathLst>
                <a:path w="408" h="334" extrusionOk="0">
                  <a:moveTo>
                    <a:pt x="1" y="1"/>
                  </a:moveTo>
                  <a:lnTo>
                    <a:pt x="1" y="75"/>
                  </a:lnTo>
                  <a:lnTo>
                    <a:pt x="407" y="334"/>
                  </a:lnTo>
                  <a:lnTo>
                    <a:pt x="407" y="260"/>
                  </a:lnTo>
                  <a:lnTo>
                    <a:pt x="1"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
            <p:cNvSpPr/>
            <p:nvPr/>
          </p:nvSpPr>
          <p:spPr>
            <a:xfrm>
              <a:off x="5705650" y="788050"/>
              <a:ext cx="950" cy="19425"/>
            </a:xfrm>
            <a:custGeom>
              <a:avLst/>
              <a:gdLst/>
              <a:ahLst/>
              <a:cxnLst/>
              <a:rect l="l" t="t" r="r" b="b"/>
              <a:pathLst>
                <a:path w="38" h="777" extrusionOk="0">
                  <a:moveTo>
                    <a:pt x="1" y="1"/>
                  </a:moveTo>
                  <a:lnTo>
                    <a:pt x="1" y="740"/>
                  </a:lnTo>
                  <a:lnTo>
                    <a:pt x="38" y="777"/>
                  </a:lnTo>
                  <a:lnTo>
                    <a:pt x="38" y="1"/>
                  </a:lnTo>
                  <a:close/>
                </a:path>
              </a:pathLst>
            </a:custGeom>
            <a:solidFill>
              <a:srgbClr val="A207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
            <p:cNvSpPr/>
            <p:nvPr/>
          </p:nvSpPr>
          <p:spPr>
            <a:xfrm>
              <a:off x="5706575" y="787125"/>
              <a:ext cx="1875" cy="20350"/>
            </a:xfrm>
            <a:custGeom>
              <a:avLst/>
              <a:gdLst/>
              <a:ahLst/>
              <a:cxnLst/>
              <a:rect l="l" t="t" r="r" b="b"/>
              <a:pathLst>
                <a:path w="75" h="814" extrusionOk="0">
                  <a:moveTo>
                    <a:pt x="1" y="1"/>
                  </a:moveTo>
                  <a:lnTo>
                    <a:pt x="1" y="814"/>
                  </a:lnTo>
                  <a:lnTo>
                    <a:pt x="75" y="814"/>
                  </a:lnTo>
                  <a:lnTo>
                    <a:pt x="75"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
            <p:cNvSpPr/>
            <p:nvPr/>
          </p:nvSpPr>
          <p:spPr>
            <a:xfrm>
              <a:off x="5697350" y="782500"/>
              <a:ext cx="1875" cy="20375"/>
            </a:xfrm>
            <a:custGeom>
              <a:avLst/>
              <a:gdLst/>
              <a:ahLst/>
              <a:cxnLst/>
              <a:rect l="l" t="t" r="r" b="b"/>
              <a:pathLst>
                <a:path w="75" h="815" extrusionOk="0">
                  <a:moveTo>
                    <a:pt x="0" y="1"/>
                  </a:moveTo>
                  <a:lnTo>
                    <a:pt x="0" y="814"/>
                  </a:lnTo>
                  <a:lnTo>
                    <a:pt x="74" y="777"/>
                  </a:lnTo>
                  <a:lnTo>
                    <a:pt x="74" y="1"/>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
            <p:cNvSpPr/>
            <p:nvPr/>
          </p:nvSpPr>
          <p:spPr>
            <a:xfrm>
              <a:off x="5696425" y="781575"/>
              <a:ext cx="950" cy="21300"/>
            </a:xfrm>
            <a:custGeom>
              <a:avLst/>
              <a:gdLst/>
              <a:ahLst/>
              <a:cxnLst/>
              <a:rect l="l" t="t" r="r" b="b"/>
              <a:pathLst>
                <a:path w="38" h="852" extrusionOk="0">
                  <a:moveTo>
                    <a:pt x="0" y="1"/>
                  </a:moveTo>
                  <a:lnTo>
                    <a:pt x="0" y="814"/>
                  </a:lnTo>
                  <a:lnTo>
                    <a:pt x="37" y="851"/>
                  </a:lnTo>
                  <a:lnTo>
                    <a:pt x="37" y="38"/>
                  </a:lnTo>
                  <a:lnTo>
                    <a:pt x="0"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
            <p:cNvSpPr/>
            <p:nvPr/>
          </p:nvSpPr>
          <p:spPr>
            <a:xfrm>
              <a:off x="5696425" y="781575"/>
              <a:ext cx="12025" cy="5575"/>
            </a:xfrm>
            <a:custGeom>
              <a:avLst/>
              <a:gdLst/>
              <a:ahLst/>
              <a:cxnLst/>
              <a:rect l="l" t="t" r="r" b="b"/>
              <a:pathLst>
                <a:path w="481" h="223" extrusionOk="0">
                  <a:moveTo>
                    <a:pt x="0" y="1"/>
                  </a:moveTo>
                  <a:lnTo>
                    <a:pt x="407" y="223"/>
                  </a:lnTo>
                  <a:lnTo>
                    <a:pt x="481" y="223"/>
                  </a:lnTo>
                  <a:lnTo>
                    <a:pt x="37" y="1"/>
                  </a:lnTo>
                  <a:close/>
                </a:path>
              </a:pathLst>
            </a:custGeom>
            <a:solidFill>
              <a:srgbClr val="FB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
            <p:cNvSpPr/>
            <p:nvPr/>
          </p:nvSpPr>
          <p:spPr>
            <a:xfrm>
              <a:off x="5696425" y="781575"/>
              <a:ext cx="10175" cy="6500"/>
            </a:xfrm>
            <a:custGeom>
              <a:avLst/>
              <a:gdLst/>
              <a:ahLst/>
              <a:cxnLst/>
              <a:rect l="l" t="t" r="r" b="b"/>
              <a:pathLst>
                <a:path w="407" h="260" extrusionOk="0">
                  <a:moveTo>
                    <a:pt x="0" y="1"/>
                  </a:moveTo>
                  <a:lnTo>
                    <a:pt x="0" y="38"/>
                  </a:lnTo>
                  <a:lnTo>
                    <a:pt x="407" y="260"/>
                  </a:lnTo>
                  <a:lnTo>
                    <a:pt x="407" y="223"/>
                  </a:lnTo>
                  <a:lnTo>
                    <a:pt x="0"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
            <p:cNvSpPr/>
            <p:nvPr/>
          </p:nvSpPr>
          <p:spPr>
            <a:xfrm>
              <a:off x="5714900" y="793600"/>
              <a:ext cx="950" cy="20350"/>
            </a:xfrm>
            <a:custGeom>
              <a:avLst/>
              <a:gdLst/>
              <a:ahLst/>
              <a:cxnLst/>
              <a:rect l="l" t="t" r="r" b="b"/>
              <a:pathLst>
                <a:path w="38" h="814" extrusionOk="0">
                  <a:moveTo>
                    <a:pt x="1" y="0"/>
                  </a:moveTo>
                  <a:lnTo>
                    <a:pt x="1" y="740"/>
                  </a:lnTo>
                  <a:lnTo>
                    <a:pt x="38" y="814"/>
                  </a:lnTo>
                  <a:lnTo>
                    <a:pt x="38" y="0"/>
                  </a:lnTo>
                  <a:close/>
                </a:path>
              </a:pathLst>
            </a:custGeom>
            <a:solidFill>
              <a:srgbClr val="A307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
            <p:cNvSpPr/>
            <p:nvPr/>
          </p:nvSpPr>
          <p:spPr>
            <a:xfrm>
              <a:off x="5715825" y="792675"/>
              <a:ext cx="2800" cy="21275"/>
            </a:xfrm>
            <a:custGeom>
              <a:avLst/>
              <a:gdLst/>
              <a:ahLst/>
              <a:cxnLst/>
              <a:rect l="l" t="t" r="r" b="b"/>
              <a:pathLst>
                <a:path w="112" h="851" extrusionOk="0">
                  <a:moveTo>
                    <a:pt x="1" y="0"/>
                  </a:moveTo>
                  <a:lnTo>
                    <a:pt x="1" y="851"/>
                  </a:lnTo>
                  <a:lnTo>
                    <a:pt x="112" y="777"/>
                  </a:lnTo>
                  <a:lnTo>
                    <a:pt x="112"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
            <p:cNvSpPr/>
            <p:nvPr/>
          </p:nvSpPr>
          <p:spPr>
            <a:xfrm>
              <a:off x="5708425" y="787125"/>
              <a:ext cx="950" cy="20350"/>
            </a:xfrm>
            <a:custGeom>
              <a:avLst/>
              <a:gdLst/>
              <a:ahLst/>
              <a:cxnLst/>
              <a:rect l="l" t="t" r="r" b="b"/>
              <a:pathLst>
                <a:path w="38" h="814" extrusionOk="0">
                  <a:moveTo>
                    <a:pt x="38" y="1"/>
                  </a:moveTo>
                  <a:lnTo>
                    <a:pt x="1" y="38"/>
                  </a:lnTo>
                  <a:lnTo>
                    <a:pt x="1" y="814"/>
                  </a:lnTo>
                  <a:lnTo>
                    <a:pt x="38" y="814"/>
                  </a:lnTo>
                  <a:lnTo>
                    <a:pt x="38" y="1"/>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
            <p:cNvSpPr/>
            <p:nvPr/>
          </p:nvSpPr>
          <p:spPr>
            <a:xfrm>
              <a:off x="5705650" y="787125"/>
              <a:ext cx="2800" cy="20350"/>
            </a:xfrm>
            <a:custGeom>
              <a:avLst/>
              <a:gdLst/>
              <a:ahLst/>
              <a:cxnLst/>
              <a:rect l="l" t="t" r="r" b="b"/>
              <a:pathLst>
                <a:path w="112" h="814" extrusionOk="0">
                  <a:moveTo>
                    <a:pt x="1" y="1"/>
                  </a:moveTo>
                  <a:lnTo>
                    <a:pt x="1" y="814"/>
                  </a:lnTo>
                  <a:lnTo>
                    <a:pt x="112" y="814"/>
                  </a:lnTo>
                  <a:lnTo>
                    <a:pt x="112" y="38"/>
                  </a:lnTo>
                  <a:lnTo>
                    <a:pt x="1"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
            <p:cNvSpPr/>
            <p:nvPr/>
          </p:nvSpPr>
          <p:spPr>
            <a:xfrm>
              <a:off x="5705650" y="786200"/>
              <a:ext cx="12975" cy="6500"/>
            </a:xfrm>
            <a:custGeom>
              <a:avLst/>
              <a:gdLst/>
              <a:ahLst/>
              <a:cxnLst/>
              <a:rect l="l" t="t" r="r" b="b"/>
              <a:pathLst>
                <a:path w="519" h="260" extrusionOk="0">
                  <a:moveTo>
                    <a:pt x="38" y="1"/>
                  </a:moveTo>
                  <a:lnTo>
                    <a:pt x="1" y="38"/>
                  </a:lnTo>
                  <a:lnTo>
                    <a:pt x="408" y="259"/>
                  </a:lnTo>
                  <a:lnTo>
                    <a:pt x="519" y="259"/>
                  </a:lnTo>
                  <a:lnTo>
                    <a:pt x="38" y="1"/>
                  </a:lnTo>
                  <a:close/>
                </a:path>
              </a:pathLst>
            </a:custGeom>
            <a:solidFill>
              <a:srgbClr val="FB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
            <p:cNvSpPr/>
            <p:nvPr/>
          </p:nvSpPr>
          <p:spPr>
            <a:xfrm>
              <a:off x="5705650" y="787125"/>
              <a:ext cx="10200" cy="6500"/>
            </a:xfrm>
            <a:custGeom>
              <a:avLst/>
              <a:gdLst/>
              <a:ahLst/>
              <a:cxnLst/>
              <a:rect l="l" t="t" r="r" b="b"/>
              <a:pathLst>
                <a:path w="408" h="260" extrusionOk="0">
                  <a:moveTo>
                    <a:pt x="1" y="1"/>
                  </a:moveTo>
                  <a:lnTo>
                    <a:pt x="1" y="38"/>
                  </a:lnTo>
                  <a:lnTo>
                    <a:pt x="408" y="259"/>
                  </a:lnTo>
                  <a:lnTo>
                    <a:pt x="408" y="222"/>
                  </a:lnTo>
                  <a:lnTo>
                    <a:pt x="1"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
            <p:cNvSpPr/>
            <p:nvPr/>
          </p:nvSpPr>
          <p:spPr>
            <a:xfrm>
              <a:off x="5725075" y="798225"/>
              <a:ext cx="1875" cy="21275"/>
            </a:xfrm>
            <a:custGeom>
              <a:avLst/>
              <a:gdLst/>
              <a:ahLst/>
              <a:cxnLst/>
              <a:rect l="l" t="t" r="r" b="b"/>
              <a:pathLst>
                <a:path w="75" h="851" extrusionOk="0">
                  <a:moveTo>
                    <a:pt x="0" y="0"/>
                  </a:moveTo>
                  <a:lnTo>
                    <a:pt x="0" y="814"/>
                  </a:lnTo>
                  <a:lnTo>
                    <a:pt x="74" y="851"/>
                  </a:lnTo>
                  <a:lnTo>
                    <a:pt x="74" y="74"/>
                  </a:lnTo>
                  <a:lnTo>
                    <a:pt x="0" y="0"/>
                  </a:lnTo>
                  <a:close/>
                </a:path>
              </a:pathLst>
            </a:custGeom>
            <a:solidFill>
              <a:srgbClr val="A50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
            <p:cNvSpPr/>
            <p:nvPr/>
          </p:nvSpPr>
          <p:spPr>
            <a:xfrm>
              <a:off x="5726925" y="797300"/>
              <a:ext cx="950" cy="22200"/>
            </a:xfrm>
            <a:custGeom>
              <a:avLst/>
              <a:gdLst/>
              <a:ahLst/>
              <a:cxnLst/>
              <a:rect l="l" t="t" r="r" b="b"/>
              <a:pathLst>
                <a:path w="38" h="888" extrusionOk="0">
                  <a:moveTo>
                    <a:pt x="37" y="0"/>
                  </a:moveTo>
                  <a:lnTo>
                    <a:pt x="0" y="37"/>
                  </a:lnTo>
                  <a:lnTo>
                    <a:pt x="0" y="888"/>
                  </a:lnTo>
                  <a:lnTo>
                    <a:pt x="37" y="851"/>
                  </a:lnTo>
                  <a:lnTo>
                    <a:pt x="37"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
            <p:cNvSpPr/>
            <p:nvPr/>
          </p:nvSpPr>
          <p:spPr>
            <a:xfrm>
              <a:off x="5717675" y="792675"/>
              <a:ext cx="950" cy="21275"/>
            </a:xfrm>
            <a:custGeom>
              <a:avLst/>
              <a:gdLst/>
              <a:ahLst/>
              <a:cxnLst/>
              <a:rect l="l" t="t" r="r" b="b"/>
              <a:pathLst>
                <a:path w="38" h="851" extrusionOk="0">
                  <a:moveTo>
                    <a:pt x="38" y="0"/>
                  </a:moveTo>
                  <a:lnTo>
                    <a:pt x="1" y="37"/>
                  </a:lnTo>
                  <a:lnTo>
                    <a:pt x="1" y="851"/>
                  </a:lnTo>
                  <a:lnTo>
                    <a:pt x="38" y="851"/>
                  </a:lnTo>
                  <a:lnTo>
                    <a:pt x="38" y="0"/>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
            <p:cNvSpPr/>
            <p:nvPr/>
          </p:nvSpPr>
          <p:spPr>
            <a:xfrm>
              <a:off x="5715825" y="792675"/>
              <a:ext cx="1875" cy="21275"/>
            </a:xfrm>
            <a:custGeom>
              <a:avLst/>
              <a:gdLst/>
              <a:ahLst/>
              <a:cxnLst/>
              <a:rect l="l" t="t" r="r" b="b"/>
              <a:pathLst>
                <a:path w="75" h="851" extrusionOk="0">
                  <a:moveTo>
                    <a:pt x="1" y="0"/>
                  </a:moveTo>
                  <a:lnTo>
                    <a:pt x="1" y="851"/>
                  </a:lnTo>
                  <a:lnTo>
                    <a:pt x="75" y="851"/>
                  </a:lnTo>
                  <a:lnTo>
                    <a:pt x="75" y="37"/>
                  </a:lnTo>
                  <a:lnTo>
                    <a:pt x="1"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
            <p:cNvSpPr/>
            <p:nvPr/>
          </p:nvSpPr>
          <p:spPr>
            <a:xfrm>
              <a:off x="5715825" y="791750"/>
              <a:ext cx="12050" cy="6500"/>
            </a:xfrm>
            <a:custGeom>
              <a:avLst/>
              <a:gdLst/>
              <a:ahLst/>
              <a:cxnLst/>
              <a:rect l="l" t="t" r="r" b="b"/>
              <a:pathLst>
                <a:path w="482" h="260" extrusionOk="0">
                  <a:moveTo>
                    <a:pt x="75" y="0"/>
                  </a:moveTo>
                  <a:lnTo>
                    <a:pt x="1" y="37"/>
                  </a:lnTo>
                  <a:lnTo>
                    <a:pt x="444" y="259"/>
                  </a:lnTo>
                  <a:lnTo>
                    <a:pt x="481" y="222"/>
                  </a:lnTo>
                  <a:lnTo>
                    <a:pt x="75" y="0"/>
                  </a:lnTo>
                  <a:close/>
                </a:path>
              </a:pathLst>
            </a:custGeom>
            <a:solidFill>
              <a:srgbClr val="FB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
            <p:cNvSpPr/>
            <p:nvPr/>
          </p:nvSpPr>
          <p:spPr>
            <a:xfrm>
              <a:off x="5715825" y="792675"/>
              <a:ext cx="11125" cy="7425"/>
            </a:xfrm>
            <a:custGeom>
              <a:avLst/>
              <a:gdLst/>
              <a:ahLst/>
              <a:cxnLst/>
              <a:rect l="l" t="t" r="r" b="b"/>
              <a:pathLst>
                <a:path w="445" h="297" extrusionOk="0">
                  <a:moveTo>
                    <a:pt x="1" y="0"/>
                  </a:moveTo>
                  <a:lnTo>
                    <a:pt x="1" y="37"/>
                  </a:lnTo>
                  <a:lnTo>
                    <a:pt x="444" y="296"/>
                  </a:lnTo>
                  <a:lnTo>
                    <a:pt x="444" y="222"/>
                  </a:lnTo>
                  <a:lnTo>
                    <a:pt x="1"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
            <p:cNvSpPr/>
            <p:nvPr/>
          </p:nvSpPr>
          <p:spPr>
            <a:xfrm>
              <a:off x="5734325" y="804700"/>
              <a:ext cx="1850" cy="20350"/>
            </a:xfrm>
            <a:custGeom>
              <a:avLst/>
              <a:gdLst/>
              <a:ahLst/>
              <a:cxnLst/>
              <a:rect l="l" t="t" r="r" b="b"/>
              <a:pathLst>
                <a:path w="74" h="814" extrusionOk="0">
                  <a:moveTo>
                    <a:pt x="0" y="0"/>
                  </a:moveTo>
                  <a:lnTo>
                    <a:pt x="0" y="776"/>
                  </a:lnTo>
                  <a:lnTo>
                    <a:pt x="74" y="813"/>
                  </a:lnTo>
                  <a:lnTo>
                    <a:pt x="74" y="37"/>
                  </a:lnTo>
                  <a:lnTo>
                    <a:pt x="0" y="0"/>
                  </a:lnTo>
                  <a:close/>
                </a:path>
              </a:pathLst>
            </a:custGeom>
            <a:solidFill>
              <a:srgbClr val="A7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
            <p:cNvSpPr/>
            <p:nvPr/>
          </p:nvSpPr>
          <p:spPr>
            <a:xfrm>
              <a:off x="5736150" y="802850"/>
              <a:ext cx="950" cy="22200"/>
            </a:xfrm>
            <a:custGeom>
              <a:avLst/>
              <a:gdLst/>
              <a:ahLst/>
              <a:cxnLst/>
              <a:rect l="l" t="t" r="r" b="b"/>
              <a:pathLst>
                <a:path w="38" h="888" extrusionOk="0">
                  <a:moveTo>
                    <a:pt x="38" y="0"/>
                  </a:moveTo>
                  <a:lnTo>
                    <a:pt x="1" y="74"/>
                  </a:lnTo>
                  <a:lnTo>
                    <a:pt x="1" y="887"/>
                  </a:lnTo>
                  <a:lnTo>
                    <a:pt x="38" y="850"/>
                  </a:lnTo>
                  <a:lnTo>
                    <a:pt x="38"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
            <p:cNvSpPr/>
            <p:nvPr/>
          </p:nvSpPr>
          <p:spPr>
            <a:xfrm>
              <a:off x="5726925" y="798225"/>
              <a:ext cx="950" cy="21275"/>
            </a:xfrm>
            <a:custGeom>
              <a:avLst/>
              <a:gdLst/>
              <a:ahLst/>
              <a:cxnLst/>
              <a:rect l="l" t="t" r="r" b="b"/>
              <a:pathLst>
                <a:path w="38" h="851" extrusionOk="0">
                  <a:moveTo>
                    <a:pt x="37" y="0"/>
                  </a:moveTo>
                  <a:lnTo>
                    <a:pt x="0" y="74"/>
                  </a:lnTo>
                  <a:lnTo>
                    <a:pt x="0" y="851"/>
                  </a:lnTo>
                  <a:lnTo>
                    <a:pt x="37" y="851"/>
                  </a:lnTo>
                  <a:lnTo>
                    <a:pt x="37" y="0"/>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
            <p:cNvSpPr/>
            <p:nvPr/>
          </p:nvSpPr>
          <p:spPr>
            <a:xfrm>
              <a:off x="5725075" y="798225"/>
              <a:ext cx="1875" cy="21275"/>
            </a:xfrm>
            <a:custGeom>
              <a:avLst/>
              <a:gdLst/>
              <a:ahLst/>
              <a:cxnLst/>
              <a:rect l="l" t="t" r="r" b="b"/>
              <a:pathLst>
                <a:path w="75" h="851" extrusionOk="0">
                  <a:moveTo>
                    <a:pt x="0" y="0"/>
                  </a:moveTo>
                  <a:lnTo>
                    <a:pt x="0" y="814"/>
                  </a:lnTo>
                  <a:lnTo>
                    <a:pt x="74" y="851"/>
                  </a:lnTo>
                  <a:lnTo>
                    <a:pt x="74"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
            <p:cNvSpPr/>
            <p:nvPr/>
          </p:nvSpPr>
          <p:spPr>
            <a:xfrm>
              <a:off x="5725075" y="797300"/>
              <a:ext cx="12025" cy="7425"/>
            </a:xfrm>
            <a:custGeom>
              <a:avLst/>
              <a:gdLst/>
              <a:ahLst/>
              <a:cxnLst/>
              <a:rect l="l" t="t" r="r" b="b"/>
              <a:pathLst>
                <a:path w="481" h="297" extrusionOk="0">
                  <a:moveTo>
                    <a:pt x="74" y="0"/>
                  </a:moveTo>
                  <a:lnTo>
                    <a:pt x="0" y="37"/>
                  </a:lnTo>
                  <a:lnTo>
                    <a:pt x="444" y="296"/>
                  </a:lnTo>
                  <a:lnTo>
                    <a:pt x="481" y="222"/>
                  </a:lnTo>
                  <a:lnTo>
                    <a:pt x="74" y="0"/>
                  </a:lnTo>
                  <a:close/>
                </a:path>
              </a:pathLst>
            </a:custGeom>
            <a:solidFill>
              <a:srgbClr val="FB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
            <p:cNvSpPr/>
            <p:nvPr/>
          </p:nvSpPr>
          <p:spPr>
            <a:xfrm>
              <a:off x="5725075" y="798225"/>
              <a:ext cx="11100" cy="7425"/>
            </a:xfrm>
            <a:custGeom>
              <a:avLst/>
              <a:gdLst/>
              <a:ahLst/>
              <a:cxnLst/>
              <a:rect l="l" t="t" r="r" b="b"/>
              <a:pathLst>
                <a:path w="444" h="297" extrusionOk="0">
                  <a:moveTo>
                    <a:pt x="0" y="0"/>
                  </a:moveTo>
                  <a:lnTo>
                    <a:pt x="0" y="74"/>
                  </a:lnTo>
                  <a:lnTo>
                    <a:pt x="444" y="296"/>
                  </a:lnTo>
                  <a:lnTo>
                    <a:pt x="444" y="259"/>
                  </a:lnTo>
                  <a:lnTo>
                    <a:pt x="0"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
            <p:cNvSpPr/>
            <p:nvPr/>
          </p:nvSpPr>
          <p:spPr>
            <a:xfrm>
              <a:off x="5745400" y="810225"/>
              <a:ext cx="950" cy="20375"/>
            </a:xfrm>
            <a:custGeom>
              <a:avLst/>
              <a:gdLst/>
              <a:ahLst/>
              <a:cxnLst/>
              <a:rect l="l" t="t" r="r" b="b"/>
              <a:pathLst>
                <a:path w="38" h="815" extrusionOk="0">
                  <a:moveTo>
                    <a:pt x="1" y="1"/>
                  </a:moveTo>
                  <a:lnTo>
                    <a:pt x="1" y="777"/>
                  </a:lnTo>
                  <a:lnTo>
                    <a:pt x="38" y="814"/>
                  </a:lnTo>
                  <a:lnTo>
                    <a:pt x="38" y="38"/>
                  </a:lnTo>
                  <a:lnTo>
                    <a:pt x="1" y="1"/>
                  </a:lnTo>
                  <a:close/>
                </a:path>
              </a:pathLst>
            </a:custGeom>
            <a:solidFill>
              <a:srgbClr val="A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
            <p:cNvSpPr/>
            <p:nvPr/>
          </p:nvSpPr>
          <p:spPr>
            <a:xfrm>
              <a:off x="5746325" y="809300"/>
              <a:ext cx="950" cy="21300"/>
            </a:xfrm>
            <a:custGeom>
              <a:avLst/>
              <a:gdLst/>
              <a:ahLst/>
              <a:cxnLst/>
              <a:rect l="l" t="t" r="r" b="b"/>
              <a:pathLst>
                <a:path w="38" h="852" extrusionOk="0">
                  <a:moveTo>
                    <a:pt x="38" y="1"/>
                  </a:moveTo>
                  <a:lnTo>
                    <a:pt x="1" y="38"/>
                  </a:lnTo>
                  <a:lnTo>
                    <a:pt x="1" y="851"/>
                  </a:lnTo>
                  <a:lnTo>
                    <a:pt x="38" y="814"/>
                  </a:lnTo>
                  <a:lnTo>
                    <a:pt x="38"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
            <p:cNvSpPr/>
            <p:nvPr/>
          </p:nvSpPr>
          <p:spPr>
            <a:xfrm>
              <a:off x="5737075" y="804700"/>
              <a:ext cx="950" cy="20350"/>
            </a:xfrm>
            <a:custGeom>
              <a:avLst/>
              <a:gdLst/>
              <a:ahLst/>
              <a:cxnLst/>
              <a:rect l="l" t="t" r="r" b="b"/>
              <a:pathLst>
                <a:path w="38" h="814" extrusionOk="0">
                  <a:moveTo>
                    <a:pt x="38" y="0"/>
                  </a:moveTo>
                  <a:lnTo>
                    <a:pt x="1" y="37"/>
                  </a:lnTo>
                  <a:lnTo>
                    <a:pt x="1" y="813"/>
                  </a:lnTo>
                  <a:lnTo>
                    <a:pt x="38" y="776"/>
                  </a:lnTo>
                  <a:lnTo>
                    <a:pt x="38" y="0"/>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
            <p:cNvSpPr/>
            <p:nvPr/>
          </p:nvSpPr>
          <p:spPr>
            <a:xfrm>
              <a:off x="5736150" y="804700"/>
              <a:ext cx="950" cy="20350"/>
            </a:xfrm>
            <a:custGeom>
              <a:avLst/>
              <a:gdLst/>
              <a:ahLst/>
              <a:cxnLst/>
              <a:rect l="l" t="t" r="r" b="b"/>
              <a:pathLst>
                <a:path w="38" h="814" extrusionOk="0">
                  <a:moveTo>
                    <a:pt x="1" y="0"/>
                  </a:moveTo>
                  <a:lnTo>
                    <a:pt x="1" y="776"/>
                  </a:lnTo>
                  <a:lnTo>
                    <a:pt x="38" y="813"/>
                  </a:lnTo>
                  <a:lnTo>
                    <a:pt x="38"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
            <p:cNvSpPr/>
            <p:nvPr/>
          </p:nvSpPr>
          <p:spPr>
            <a:xfrm>
              <a:off x="5736150" y="802850"/>
              <a:ext cx="11125" cy="7400"/>
            </a:xfrm>
            <a:custGeom>
              <a:avLst/>
              <a:gdLst/>
              <a:ahLst/>
              <a:cxnLst/>
              <a:rect l="l" t="t" r="r" b="b"/>
              <a:pathLst>
                <a:path w="445" h="296" extrusionOk="0">
                  <a:moveTo>
                    <a:pt x="38" y="0"/>
                  </a:moveTo>
                  <a:lnTo>
                    <a:pt x="1" y="74"/>
                  </a:lnTo>
                  <a:lnTo>
                    <a:pt x="408" y="296"/>
                  </a:lnTo>
                  <a:lnTo>
                    <a:pt x="445" y="259"/>
                  </a:lnTo>
                  <a:lnTo>
                    <a:pt x="38" y="0"/>
                  </a:lnTo>
                  <a:close/>
                </a:path>
              </a:pathLst>
            </a:custGeom>
            <a:solidFill>
              <a:srgbClr val="FB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
            <p:cNvSpPr/>
            <p:nvPr/>
          </p:nvSpPr>
          <p:spPr>
            <a:xfrm>
              <a:off x="5736150" y="804700"/>
              <a:ext cx="10200" cy="6475"/>
            </a:xfrm>
            <a:custGeom>
              <a:avLst/>
              <a:gdLst/>
              <a:ahLst/>
              <a:cxnLst/>
              <a:rect l="l" t="t" r="r" b="b"/>
              <a:pathLst>
                <a:path w="408" h="259" extrusionOk="0">
                  <a:moveTo>
                    <a:pt x="1" y="0"/>
                  </a:moveTo>
                  <a:lnTo>
                    <a:pt x="1" y="37"/>
                  </a:lnTo>
                  <a:lnTo>
                    <a:pt x="408" y="259"/>
                  </a:lnTo>
                  <a:lnTo>
                    <a:pt x="408" y="222"/>
                  </a:lnTo>
                  <a:lnTo>
                    <a:pt x="1"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
            <p:cNvSpPr/>
            <p:nvPr/>
          </p:nvSpPr>
          <p:spPr>
            <a:xfrm>
              <a:off x="5754650" y="815775"/>
              <a:ext cx="950" cy="19450"/>
            </a:xfrm>
            <a:custGeom>
              <a:avLst/>
              <a:gdLst/>
              <a:ahLst/>
              <a:cxnLst/>
              <a:rect l="l" t="t" r="r" b="b"/>
              <a:pathLst>
                <a:path w="38" h="778" extrusionOk="0">
                  <a:moveTo>
                    <a:pt x="0" y="1"/>
                  </a:moveTo>
                  <a:lnTo>
                    <a:pt x="0" y="777"/>
                  </a:lnTo>
                  <a:lnTo>
                    <a:pt x="37" y="777"/>
                  </a:lnTo>
                  <a:lnTo>
                    <a:pt x="37" y="38"/>
                  </a:lnTo>
                  <a:lnTo>
                    <a:pt x="0" y="1"/>
                  </a:lnTo>
                  <a:close/>
                </a:path>
              </a:pathLst>
            </a:custGeom>
            <a:solidFill>
              <a:srgbClr val="AB0B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
            <p:cNvSpPr/>
            <p:nvPr/>
          </p:nvSpPr>
          <p:spPr>
            <a:xfrm>
              <a:off x="5755575" y="814850"/>
              <a:ext cx="950" cy="20375"/>
            </a:xfrm>
            <a:custGeom>
              <a:avLst/>
              <a:gdLst/>
              <a:ahLst/>
              <a:cxnLst/>
              <a:rect l="l" t="t" r="r" b="b"/>
              <a:pathLst>
                <a:path w="38" h="815" extrusionOk="0">
                  <a:moveTo>
                    <a:pt x="37" y="1"/>
                  </a:moveTo>
                  <a:lnTo>
                    <a:pt x="0" y="38"/>
                  </a:lnTo>
                  <a:lnTo>
                    <a:pt x="0" y="814"/>
                  </a:lnTo>
                  <a:lnTo>
                    <a:pt x="37" y="814"/>
                  </a:lnTo>
                  <a:lnTo>
                    <a:pt x="37"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
            <p:cNvSpPr/>
            <p:nvPr/>
          </p:nvSpPr>
          <p:spPr>
            <a:xfrm>
              <a:off x="5746325" y="810225"/>
              <a:ext cx="950" cy="20375"/>
            </a:xfrm>
            <a:custGeom>
              <a:avLst/>
              <a:gdLst/>
              <a:ahLst/>
              <a:cxnLst/>
              <a:rect l="l" t="t" r="r" b="b"/>
              <a:pathLst>
                <a:path w="38" h="815" extrusionOk="0">
                  <a:moveTo>
                    <a:pt x="1" y="1"/>
                  </a:moveTo>
                  <a:lnTo>
                    <a:pt x="1" y="814"/>
                  </a:lnTo>
                  <a:lnTo>
                    <a:pt x="38" y="777"/>
                  </a:lnTo>
                  <a:lnTo>
                    <a:pt x="38" y="1"/>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
            <p:cNvSpPr/>
            <p:nvPr/>
          </p:nvSpPr>
          <p:spPr>
            <a:xfrm>
              <a:off x="5745400" y="809300"/>
              <a:ext cx="950" cy="21300"/>
            </a:xfrm>
            <a:custGeom>
              <a:avLst/>
              <a:gdLst/>
              <a:ahLst/>
              <a:cxnLst/>
              <a:rect l="l" t="t" r="r" b="b"/>
              <a:pathLst>
                <a:path w="38" h="852" extrusionOk="0">
                  <a:moveTo>
                    <a:pt x="1" y="1"/>
                  </a:moveTo>
                  <a:lnTo>
                    <a:pt x="1" y="814"/>
                  </a:lnTo>
                  <a:lnTo>
                    <a:pt x="38" y="851"/>
                  </a:lnTo>
                  <a:lnTo>
                    <a:pt x="38" y="38"/>
                  </a:lnTo>
                  <a:lnTo>
                    <a:pt x="1"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
            <p:cNvSpPr/>
            <p:nvPr/>
          </p:nvSpPr>
          <p:spPr>
            <a:xfrm>
              <a:off x="5745400" y="809300"/>
              <a:ext cx="11125" cy="6500"/>
            </a:xfrm>
            <a:custGeom>
              <a:avLst/>
              <a:gdLst/>
              <a:ahLst/>
              <a:cxnLst/>
              <a:rect l="l" t="t" r="r" b="b"/>
              <a:pathLst>
                <a:path w="445" h="260" extrusionOk="0">
                  <a:moveTo>
                    <a:pt x="1" y="1"/>
                  </a:moveTo>
                  <a:lnTo>
                    <a:pt x="407" y="260"/>
                  </a:lnTo>
                  <a:lnTo>
                    <a:pt x="444" y="223"/>
                  </a:lnTo>
                  <a:lnTo>
                    <a:pt x="38" y="1"/>
                  </a:lnTo>
                  <a:close/>
                </a:path>
              </a:pathLst>
            </a:custGeom>
            <a:solidFill>
              <a:srgbClr val="FB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
            <p:cNvSpPr/>
            <p:nvPr/>
          </p:nvSpPr>
          <p:spPr>
            <a:xfrm>
              <a:off x="5745400" y="809300"/>
              <a:ext cx="10200" cy="7425"/>
            </a:xfrm>
            <a:custGeom>
              <a:avLst/>
              <a:gdLst/>
              <a:ahLst/>
              <a:cxnLst/>
              <a:rect l="l" t="t" r="r" b="b"/>
              <a:pathLst>
                <a:path w="408" h="297" extrusionOk="0">
                  <a:moveTo>
                    <a:pt x="1" y="1"/>
                  </a:moveTo>
                  <a:lnTo>
                    <a:pt x="1" y="75"/>
                  </a:lnTo>
                  <a:lnTo>
                    <a:pt x="407" y="297"/>
                  </a:lnTo>
                  <a:lnTo>
                    <a:pt x="407" y="260"/>
                  </a:lnTo>
                  <a:lnTo>
                    <a:pt x="1"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
            <p:cNvSpPr/>
            <p:nvPr/>
          </p:nvSpPr>
          <p:spPr>
            <a:xfrm>
              <a:off x="5763900" y="821325"/>
              <a:ext cx="1875" cy="20350"/>
            </a:xfrm>
            <a:custGeom>
              <a:avLst/>
              <a:gdLst/>
              <a:ahLst/>
              <a:cxnLst/>
              <a:rect l="l" t="t" r="r" b="b"/>
              <a:pathLst>
                <a:path w="75" h="814" extrusionOk="0">
                  <a:moveTo>
                    <a:pt x="0" y="1"/>
                  </a:moveTo>
                  <a:lnTo>
                    <a:pt x="0" y="814"/>
                  </a:lnTo>
                  <a:lnTo>
                    <a:pt x="74" y="814"/>
                  </a:lnTo>
                  <a:lnTo>
                    <a:pt x="74" y="74"/>
                  </a:lnTo>
                  <a:lnTo>
                    <a:pt x="0" y="1"/>
                  </a:lnTo>
                  <a:close/>
                </a:path>
              </a:pathLst>
            </a:custGeom>
            <a:solidFill>
              <a:srgbClr val="AD0C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
            <p:cNvSpPr/>
            <p:nvPr/>
          </p:nvSpPr>
          <p:spPr>
            <a:xfrm>
              <a:off x="5765750" y="820400"/>
              <a:ext cx="925" cy="21275"/>
            </a:xfrm>
            <a:custGeom>
              <a:avLst/>
              <a:gdLst/>
              <a:ahLst/>
              <a:cxnLst/>
              <a:rect l="l" t="t" r="r" b="b"/>
              <a:pathLst>
                <a:path w="37" h="851" extrusionOk="0">
                  <a:moveTo>
                    <a:pt x="0" y="1"/>
                  </a:moveTo>
                  <a:lnTo>
                    <a:pt x="0" y="851"/>
                  </a:lnTo>
                  <a:lnTo>
                    <a:pt x="37" y="851"/>
                  </a:lnTo>
                  <a:lnTo>
                    <a:pt x="37"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
            <p:cNvSpPr/>
            <p:nvPr/>
          </p:nvSpPr>
          <p:spPr>
            <a:xfrm>
              <a:off x="5756500" y="815775"/>
              <a:ext cx="950" cy="21300"/>
            </a:xfrm>
            <a:custGeom>
              <a:avLst/>
              <a:gdLst/>
              <a:ahLst/>
              <a:cxnLst/>
              <a:rect l="l" t="t" r="r" b="b"/>
              <a:pathLst>
                <a:path w="38" h="852" extrusionOk="0">
                  <a:moveTo>
                    <a:pt x="0" y="1"/>
                  </a:moveTo>
                  <a:lnTo>
                    <a:pt x="0" y="851"/>
                  </a:lnTo>
                  <a:lnTo>
                    <a:pt x="37" y="777"/>
                  </a:lnTo>
                  <a:lnTo>
                    <a:pt x="37" y="1"/>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
            <p:cNvSpPr/>
            <p:nvPr/>
          </p:nvSpPr>
          <p:spPr>
            <a:xfrm>
              <a:off x="5754650" y="814850"/>
              <a:ext cx="1875" cy="22225"/>
            </a:xfrm>
            <a:custGeom>
              <a:avLst/>
              <a:gdLst/>
              <a:ahLst/>
              <a:cxnLst/>
              <a:rect l="l" t="t" r="r" b="b"/>
              <a:pathLst>
                <a:path w="75" h="889" extrusionOk="0">
                  <a:moveTo>
                    <a:pt x="0" y="1"/>
                  </a:moveTo>
                  <a:lnTo>
                    <a:pt x="0" y="814"/>
                  </a:lnTo>
                  <a:lnTo>
                    <a:pt x="74" y="888"/>
                  </a:lnTo>
                  <a:lnTo>
                    <a:pt x="74" y="38"/>
                  </a:lnTo>
                  <a:lnTo>
                    <a:pt x="0"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
            <p:cNvSpPr/>
            <p:nvPr/>
          </p:nvSpPr>
          <p:spPr>
            <a:xfrm>
              <a:off x="5754650" y="814850"/>
              <a:ext cx="12025" cy="5575"/>
            </a:xfrm>
            <a:custGeom>
              <a:avLst/>
              <a:gdLst/>
              <a:ahLst/>
              <a:cxnLst/>
              <a:rect l="l" t="t" r="r" b="b"/>
              <a:pathLst>
                <a:path w="481" h="223" extrusionOk="0">
                  <a:moveTo>
                    <a:pt x="0" y="1"/>
                  </a:moveTo>
                  <a:lnTo>
                    <a:pt x="444" y="223"/>
                  </a:lnTo>
                  <a:lnTo>
                    <a:pt x="481" y="223"/>
                  </a:lnTo>
                  <a:lnTo>
                    <a:pt x="74" y="1"/>
                  </a:lnTo>
                  <a:close/>
                </a:path>
              </a:pathLst>
            </a:custGeom>
            <a:solidFill>
              <a:srgbClr val="FB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
            <p:cNvSpPr/>
            <p:nvPr/>
          </p:nvSpPr>
          <p:spPr>
            <a:xfrm>
              <a:off x="5754650" y="814850"/>
              <a:ext cx="11125" cy="8350"/>
            </a:xfrm>
            <a:custGeom>
              <a:avLst/>
              <a:gdLst/>
              <a:ahLst/>
              <a:cxnLst/>
              <a:rect l="l" t="t" r="r" b="b"/>
              <a:pathLst>
                <a:path w="445" h="334" extrusionOk="0">
                  <a:moveTo>
                    <a:pt x="0" y="1"/>
                  </a:moveTo>
                  <a:lnTo>
                    <a:pt x="0" y="38"/>
                  </a:lnTo>
                  <a:lnTo>
                    <a:pt x="444" y="333"/>
                  </a:lnTo>
                  <a:lnTo>
                    <a:pt x="444" y="223"/>
                  </a:lnTo>
                  <a:lnTo>
                    <a:pt x="0"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
            <p:cNvSpPr/>
            <p:nvPr/>
          </p:nvSpPr>
          <p:spPr>
            <a:xfrm>
              <a:off x="5774050" y="827800"/>
              <a:ext cx="950" cy="19425"/>
            </a:xfrm>
            <a:custGeom>
              <a:avLst/>
              <a:gdLst/>
              <a:ahLst/>
              <a:cxnLst/>
              <a:rect l="l" t="t" r="r" b="b"/>
              <a:pathLst>
                <a:path w="38" h="777" extrusionOk="0">
                  <a:moveTo>
                    <a:pt x="1" y="0"/>
                  </a:moveTo>
                  <a:lnTo>
                    <a:pt x="1" y="740"/>
                  </a:lnTo>
                  <a:lnTo>
                    <a:pt x="38" y="777"/>
                  </a:lnTo>
                  <a:lnTo>
                    <a:pt x="38" y="0"/>
                  </a:lnTo>
                  <a:close/>
                </a:path>
              </a:pathLst>
            </a:custGeom>
            <a:solidFill>
              <a:srgbClr val="AF0D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
            <p:cNvSpPr/>
            <p:nvPr/>
          </p:nvSpPr>
          <p:spPr>
            <a:xfrm>
              <a:off x="5774975" y="825950"/>
              <a:ext cx="950" cy="21275"/>
            </a:xfrm>
            <a:custGeom>
              <a:avLst/>
              <a:gdLst/>
              <a:ahLst/>
              <a:cxnLst/>
              <a:rect l="l" t="t" r="r" b="b"/>
              <a:pathLst>
                <a:path w="38" h="851" extrusionOk="0">
                  <a:moveTo>
                    <a:pt x="1" y="0"/>
                  </a:moveTo>
                  <a:lnTo>
                    <a:pt x="1" y="851"/>
                  </a:lnTo>
                  <a:lnTo>
                    <a:pt x="38" y="851"/>
                  </a:lnTo>
                  <a:lnTo>
                    <a:pt x="38"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
            <p:cNvSpPr/>
            <p:nvPr/>
          </p:nvSpPr>
          <p:spPr>
            <a:xfrm>
              <a:off x="5765750" y="821325"/>
              <a:ext cx="925" cy="21275"/>
            </a:xfrm>
            <a:custGeom>
              <a:avLst/>
              <a:gdLst/>
              <a:ahLst/>
              <a:cxnLst/>
              <a:rect l="l" t="t" r="r" b="b"/>
              <a:pathLst>
                <a:path w="37" h="851" extrusionOk="0">
                  <a:moveTo>
                    <a:pt x="0" y="1"/>
                  </a:moveTo>
                  <a:lnTo>
                    <a:pt x="0" y="851"/>
                  </a:lnTo>
                  <a:lnTo>
                    <a:pt x="37" y="814"/>
                  </a:lnTo>
                  <a:lnTo>
                    <a:pt x="37" y="1"/>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
            <p:cNvSpPr/>
            <p:nvPr/>
          </p:nvSpPr>
          <p:spPr>
            <a:xfrm>
              <a:off x="5764825" y="820400"/>
              <a:ext cx="950" cy="22200"/>
            </a:xfrm>
            <a:custGeom>
              <a:avLst/>
              <a:gdLst/>
              <a:ahLst/>
              <a:cxnLst/>
              <a:rect l="l" t="t" r="r" b="b"/>
              <a:pathLst>
                <a:path w="38" h="888" extrusionOk="0">
                  <a:moveTo>
                    <a:pt x="0" y="1"/>
                  </a:moveTo>
                  <a:lnTo>
                    <a:pt x="0" y="851"/>
                  </a:lnTo>
                  <a:lnTo>
                    <a:pt x="37" y="888"/>
                  </a:lnTo>
                  <a:lnTo>
                    <a:pt x="37" y="38"/>
                  </a:lnTo>
                  <a:lnTo>
                    <a:pt x="0"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
            <p:cNvSpPr/>
            <p:nvPr/>
          </p:nvSpPr>
          <p:spPr>
            <a:xfrm>
              <a:off x="5764825" y="820400"/>
              <a:ext cx="11100" cy="5575"/>
            </a:xfrm>
            <a:custGeom>
              <a:avLst/>
              <a:gdLst/>
              <a:ahLst/>
              <a:cxnLst/>
              <a:rect l="l" t="t" r="r" b="b"/>
              <a:pathLst>
                <a:path w="444" h="223" extrusionOk="0">
                  <a:moveTo>
                    <a:pt x="0" y="1"/>
                  </a:moveTo>
                  <a:lnTo>
                    <a:pt x="407" y="222"/>
                  </a:lnTo>
                  <a:lnTo>
                    <a:pt x="444" y="222"/>
                  </a:lnTo>
                  <a:lnTo>
                    <a:pt x="37" y="1"/>
                  </a:lnTo>
                  <a:close/>
                </a:path>
              </a:pathLst>
            </a:custGeom>
            <a:solidFill>
              <a:srgbClr val="FB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
            <p:cNvSpPr/>
            <p:nvPr/>
          </p:nvSpPr>
          <p:spPr>
            <a:xfrm>
              <a:off x="5764825" y="820400"/>
              <a:ext cx="10175" cy="7425"/>
            </a:xfrm>
            <a:custGeom>
              <a:avLst/>
              <a:gdLst/>
              <a:ahLst/>
              <a:cxnLst/>
              <a:rect l="l" t="t" r="r" b="b"/>
              <a:pathLst>
                <a:path w="407" h="297" extrusionOk="0">
                  <a:moveTo>
                    <a:pt x="0" y="1"/>
                  </a:moveTo>
                  <a:lnTo>
                    <a:pt x="0" y="38"/>
                  </a:lnTo>
                  <a:lnTo>
                    <a:pt x="407" y="296"/>
                  </a:lnTo>
                  <a:lnTo>
                    <a:pt x="407" y="222"/>
                  </a:lnTo>
                  <a:lnTo>
                    <a:pt x="0"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
            <p:cNvSpPr/>
            <p:nvPr/>
          </p:nvSpPr>
          <p:spPr>
            <a:xfrm>
              <a:off x="5783300" y="833350"/>
              <a:ext cx="950" cy="19425"/>
            </a:xfrm>
            <a:custGeom>
              <a:avLst/>
              <a:gdLst/>
              <a:ahLst/>
              <a:cxnLst/>
              <a:rect l="l" t="t" r="r" b="b"/>
              <a:pathLst>
                <a:path w="38" h="777" extrusionOk="0">
                  <a:moveTo>
                    <a:pt x="0" y="0"/>
                  </a:moveTo>
                  <a:lnTo>
                    <a:pt x="0" y="740"/>
                  </a:lnTo>
                  <a:lnTo>
                    <a:pt x="37" y="777"/>
                  </a:lnTo>
                  <a:lnTo>
                    <a:pt x="37" y="0"/>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
            <p:cNvSpPr/>
            <p:nvPr/>
          </p:nvSpPr>
          <p:spPr>
            <a:xfrm>
              <a:off x="5784225" y="832425"/>
              <a:ext cx="950" cy="20350"/>
            </a:xfrm>
            <a:custGeom>
              <a:avLst/>
              <a:gdLst/>
              <a:ahLst/>
              <a:cxnLst/>
              <a:rect l="l" t="t" r="r" b="b"/>
              <a:pathLst>
                <a:path w="38" h="814" extrusionOk="0">
                  <a:moveTo>
                    <a:pt x="0" y="0"/>
                  </a:moveTo>
                  <a:lnTo>
                    <a:pt x="0" y="814"/>
                  </a:lnTo>
                  <a:lnTo>
                    <a:pt x="37" y="777"/>
                  </a:lnTo>
                  <a:lnTo>
                    <a:pt x="37"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
            <p:cNvSpPr/>
            <p:nvPr/>
          </p:nvSpPr>
          <p:spPr>
            <a:xfrm>
              <a:off x="5774975" y="825950"/>
              <a:ext cx="2800" cy="21275"/>
            </a:xfrm>
            <a:custGeom>
              <a:avLst/>
              <a:gdLst/>
              <a:ahLst/>
              <a:cxnLst/>
              <a:rect l="l" t="t" r="r" b="b"/>
              <a:pathLst>
                <a:path w="112" h="851" extrusionOk="0">
                  <a:moveTo>
                    <a:pt x="112" y="0"/>
                  </a:moveTo>
                  <a:lnTo>
                    <a:pt x="1" y="74"/>
                  </a:lnTo>
                  <a:lnTo>
                    <a:pt x="1" y="851"/>
                  </a:lnTo>
                  <a:lnTo>
                    <a:pt x="112" y="851"/>
                  </a:lnTo>
                  <a:lnTo>
                    <a:pt x="112" y="0"/>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
            <p:cNvSpPr/>
            <p:nvPr/>
          </p:nvSpPr>
          <p:spPr>
            <a:xfrm>
              <a:off x="5774050" y="825950"/>
              <a:ext cx="950" cy="21275"/>
            </a:xfrm>
            <a:custGeom>
              <a:avLst/>
              <a:gdLst/>
              <a:ahLst/>
              <a:cxnLst/>
              <a:rect l="l" t="t" r="r" b="b"/>
              <a:pathLst>
                <a:path w="38" h="851" extrusionOk="0">
                  <a:moveTo>
                    <a:pt x="1" y="0"/>
                  </a:moveTo>
                  <a:lnTo>
                    <a:pt x="1" y="851"/>
                  </a:lnTo>
                  <a:lnTo>
                    <a:pt x="38" y="851"/>
                  </a:lnTo>
                  <a:lnTo>
                    <a:pt x="38" y="74"/>
                  </a:lnTo>
                  <a:lnTo>
                    <a:pt x="1"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
            <p:cNvSpPr/>
            <p:nvPr/>
          </p:nvSpPr>
          <p:spPr>
            <a:xfrm>
              <a:off x="5774050" y="825025"/>
              <a:ext cx="11125" cy="7425"/>
            </a:xfrm>
            <a:custGeom>
              <a:avLst/>
              <a:gdLst/>
              <a:ahLst/>
              <a:cxnLst/>
              <a:rect l="l" t="t" r="r" b="b"/>
              <a:pathLst>
                <a:path w="445" h="297" extrusionOk="0">
                  <a:moveTo>
                    <a:pt x="38" y="0"/>
                  </a:moveTo>
                  <a:lnTo>
                    <a:pt x="1" y="37"/>
                  </a:lnTo>
                  <a:lnTo>
                    <a:pt x="407" y="296"/>
                  </a:lnTo>
                  <a:lnTo>
                    <a:pt x="444" y="296"/>
                  </a:lnTo>
                  <a:lnTo>
                    <a:pt x="38" y="0"/>
                  </a:lnTo>
                  <a:close/>
                </a:path>
              </a:pathLst>
            </a:custGeom>
            <a:solidFill>
              <a:srgbClr val="FB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
            <p:cNvSpPr/>
            <p:nvPr/>
          </p:nvSpPr>
          <p:spPr>
            <a:xfrm>
              <a:off x="5774050" y="825950"/>
              <a:ext cx="10200" cy="7425"/>
            </a:xfrm>
            <a:custGeom>
              <a:avLst/>
              <a:gdLst/>
              <a:ahLst/>
              <a:cxnLst/>
              <a:rect l="l" t="t" r="r" b="b"/>
              <a:pathLst>
                <a:path w="408" h="297" extrusionOk="0">
                  <a:moveTo>
                    <a:pt x="1" y="0"/>
                  </a:moveTo>
                  <a:lnTo>
                    <a:pt x="1" y="74"/>
                  </a:lnTo>
                  <a:lnTo>
                    <a:pt x="407" y="296"/>
                  </a:lnTo>
                  <a:lnTo>
                    <a:pt x="407" y="259"/>
                  </a:lnTo>
                  <a:lnTo>
                    <a:pt x="1"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
            <p:cNvSpPr/>
            <p:nvPr/>
          </p:nvSpPr>
          <p:spPr>
            <a:xfrm>
              <a:off x="5510650" y="633700"/>
              <a:ext cx="112775" cy="124800"/>
            </a:xfrm>
            <a:custGeom>
              <a:avLst/>
              <a:gdLst/>
              <a:ahLst/>
              <a:cxnLst/>
              <a:rect l="l" t="t" r="r" b="b"/>
              <a:pathLst>
                <a:path w="4511" h="4992" extrusionOk="0">
                  <a:moveTo>
                    <a:pt x="4104" y="0"/>
                  </a:moveTo>
                  <a:lnTo>
                    <a:pt x="0" y="4696"/>
                  </a:lnTo>
                  <a:lnTo>
                    <a:pt x="444" y="4992"/>
                  </a:lnTo>
                  <a:lnTo>
                    <a:pt x="4511" y="185"/>
                  </a:lnTo>
                  <a:lnTo>
                    <a:pt x="4104" y="0"/>
                  </a:lnTo>
                  <a:close/>
                </a:path>
              </a:pathLst>
            </a:custGeom>
            <a:solidFill>
              <a:srgbClr val="3D3D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
            <p:cNvSpPr/>
            <p:nvPr/>
          </p:nvSpPr>
          <p:spPr>
            <a:xfrm>
              <a:off x="5521725" y="638325"/>
              <a:ext cx="101700" cy="132200"/>
            </a:xfrm>
            <a:custGeom>
              <a:avLst/>
              <a:gdLst/>
              <a:ahLst/>
              <a:cxnLst/>
              <a:rect l="l" t="t" r="r" b="b"/>
              <a:pathLst>
                <a:path w="4068" h="5288" extrusionOk="0">
                  <a:moveTo>
                    <a:pt x="4068" y="0"/>
                  </a:moveTo>
                  <a:lnTo>
                    <a:pt x="1" y="4807"/>
                  </a:lnTo>
                  <a:lnTo>
                    <a:pt x="1" y="5287"/>
                  </a:lnTo>
                  <a:lnTo>
                    <a:pt x="4068" y="444"/>
                  </a:lnTo>
                  <a:lnTo>
                    <a:pt x="4068" y="0"/>
                  </a:lnTo>
                  <a:close/>
                </a:path>
              </a:pathLst>
            </a:custGeom>
            <a:solidFill>
              <a:srgbClr val="1919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
            <p:cNvSpPr/>
            <p:nvPr/>
          </p:nvSpPr>
          <p:spPr>
            <a:xfrm>
              <a:off x="5534675" y="585625"/>
              <a:ext cx="85975" cy="78600"/>
            </a:xfrm>
            <a:custGeom>
              <a:avLst/>
              <a:gdLst/>
              <a:ahLst/>
              <a:cxnLst/>
              <a:rect l="l" t="t" r="r" b="b"/>
              <a:pathLst>
                <a:path w="3439" h="3144" extrusionOk="0">
                  <a:moveTo>
                    <a:pt x="2995" y="1"/>
                  </a:moveTo>
                  <a:lnTo>
                    <a:pt x="0" y="2922"/>
                  </a:lnTo>
                  <a:lnTo>
                    <a:pt x="481" y="3143"/>
                  </a:lnTo>
                  <a:lnTo>
                    <a:pt x="3439" y="186"/>
                  </a:lnTo>
                  <a:lnTo>
                    <a:pt x="2995" y="1"/>
                  </a:lnTo>
                  <a:close/>
                </a:path>
              </a:pathLst>
            </a:custGeom>
            <a:solidFill>
              <a:srgbClr val="3D3D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
            <p:cNvSpPr/>
            <p:nvPr/>
          </p:nvSpPr>
          <p:spPr>
            <a:xfrm>
              <a:off x="5546675" y="590250"/>
              <a:ext cx="75825" cy="87850"/>
            </a:xfrm>
            <a:custGeom>
              <a:avLst/>
              <a:gdLst/>
              <a:ahLst/>
              <a:cxnLst/>
              <a:rect l="l" t="t" r="r" b="b"/>
              <a:pathLst>
                <a:path w="3033" h="3514" extrusionOk="0">
                  <a:moveTo>
                    <a:pt x="2959" y="1"/>
                  </a:moveTo>
                  <a:lnTo>
                    <a:pt x="1" y="2958"/>
                  </a:lnTo>
                  <a:lnTo>
                    <a:pt x="1" y="3513"/>
                  </a:lnTo>
                  <a:lnTo>
                    <a:pt x="3033" y="334"/>
                  </a:lnTo>
                  <a:lnTo>
                    <a:pt x="2959" y="1"/>
                  </a:lnTo>
                  <a:close/>
                </a:path>
              </a:pathLst>
            </a:custGeom>
            <a:solidFill>
              <a:srgbClr val="1919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
            <p:cNvSpPr/>
            <p:nvPr/>
          </p:nvSpPr>
          <p:spPr>
            <a:xfrm>
              <a:off x="5483825" y="701175"/>
              <a:ext cx="141450" cy="156225"/>
            </a:xfrm>
            <a:custGeom>
              <a:avLst/>
              <a:gdLst/>
              <a:ahLst/>
              <a:cxnLst/>
              <a:rect l="l" t="t" r="r" b="b"/>
              <a:pathLst>
                <a:path w="5658" h="6249" extrusionOk="0">
                  <a:moveTo>
                    <a:pt x="5214" y="0"/>
                  </a:moveTo>
                  <a:lnTo>
                    <a:pt x="1" y="6027"/>
                  </a:lnTo>
                  <a:lnTo>
                    <a:pt x="408" y="6248"/>
                  </a:lnTo>
                  <a:lnTo>
                    <a:pt x="5657" y="185"/>
                  </a:lnTo>
                  <a:lnTo>
                    <a:pt x="5214" y="0"/>
                  </a:lnTo>
                  <a:close/>
                </a:path>
              </a:pathLst>
            </a:custGeom>
            <a:solidFill>
              <a:srgbClr val="3D3D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
            <p:cNvSpPr/>
            <p:nvPr/>
          </p:nvSpPr>
          <p:spPr>
            <a:xfrm>
              <a:off x="5494000" y="705800"/>
              <a:ext cx="131275" cy="151600"/>
            </a:xfrm>
            <a:custGeom>
              <a:avLst/>
              <a:gdLst/>
              <a:ahLst/>
              <a:cxnLst/>
              <a:rect l="l" t="t" r="r" b="b"/>
              <a:pathLst>
                <a:path w="5251" h="6064" extrusionOk="0">
                  <a:moveTo>
                    <a:pt x="5250" y="0"/>
                  </a:moveTo>
                  <a:lnTo>
                    <a:pt x="1" y="6063"/>
                  </a:lnTo>
                  <a:lnTo>
                    <a:pt x="444" y="5842"/>
                  </a:lnTo>
                  <a:lnTo>
                    <a:pt x="5250" y="481"/>
                  </a:lnTo>
                  <a:lnTo>
                    <a:pt x="5250" y="0"/>
                  </a:lnTo>
                  <a:close/>
                </a:path>
              </a:pathLst>
            </a:custGeom>
            <a:solidFill>
              <a:srgbClr val="1919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
            <p:cNvSpPr/>
            <p:nvPr/>
          </p:nvSpPr>
          <p:spPr>
            <a:xfrm>
              <a:off x="5628025" y="644800"/>
              <a:ext cx="120175" cy="125725"/>
            </a:xfrm>
            <a:custGeom>
              <a:avLst/>
              <a:gdLst/>
              <a:ahLst/>
              <a:cxnLst/>
              <a:rect l="l" t="t" r="r" b="b"/>
              <a:pathLst>
                <a:path w="4807" h="5029" extrusionOk="0">
                  <a:moveTo>
                    <a:pt x="444" y="0"/>
                  </a:moveTo>
                  <a:lnTo>
                    <a:pt x="0" y="222"/>
                  </a:lnTo>
                  <a:lnTo>
                    <a:pt x="4363" y="5028"/>
                  </a:lnTo>
                  <a:lnTo>
                    <a:pt x="4807" y="4806"/>
                  </a:lnTo>
                  <a:lnTo>
                    <a:pt x="444" y="0"/>
                  </a:lnTo>
                  <a:close/>
                </a:path>
              </a:pathLst>
            </a:custGeom>
            <a:solidFill>
              <a:srgbClr val="595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
            <p:cNvSpPr/>
            <p:nvPr/>
          </p:nvSpPr>
          <p:spPr>
            <a:xfrm>
              <a:off x="5626175" y="650325"/>
              <a:ext cx="110925" cy="120200"/>
            </a:xfrm>
            <a:custGeom>
              <a:avLst/>
              <a:gdLst/>
              <a:ahLst/>
              <a:cxnLst/>
              <a:rect l="l" t="t" r="r" b="b"/>
              <a:pathLst>
                <a:path w="4437" h="4808" extrusionOk="0">
                  <a:moveTo>
                    <a:pt x="74" y="1"/>
                  </a:moveTo>
                  <a:lnTo>
                    <a:pt x="0" y="297"/>
                  </a:lnTo>
                  <a:lnTo>
                    <a:pt x="4030" y="4622"/>
                  </a:lnTo>
                  <a:lnTo>
                    <a:pt x="4437" y="4807"/>
                  </a:lnTo>
                  <a:lnTo>
                    <a:pt x="74" y="1"/>
                  </a:lnTo>
                  <a:close/>
                </a:path>
              </a:pathLst>
            </a:custGeom>
            <a:solidFill>
              <a:srgbClr val="242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
            <p:cNvSpPr/>
            <p:nvPr/>
          </p:nvSpPr>
          <p:spPr>
            <a:xfrm>
              <a:off x="5630800" y="593950"/>
              <a:ext cx="96150" cy="100775"/>
            </a:xfrm>
            <a:custGeom>
              <a:avLst/>
              <a:gdLst/>
              <a:ahLst/>
              <a:cxnLst/>
              <a:rect l="l" t="t" r="r" b="b"/>
              <a:pathLst>
                <a:path w="3846" h="4031" extrusionOk="0">
                  <a:moveTo>
                    <a:pt x="407" y="1"/>
                  </a:moveTo>
                  <a:lnTo>
                    <a:pt x="0" y="223"/>
                  </a:lnTo>
                  <a:lnTo>
                    <a:pt x="3365" y="4031"/>
                  </a:lnTo>
                  <a:lnTo>
                    <a:pt x="3845" y="3846"/>
                  </a:lnTo>
                  <a:lnTo>
                    <a:pt x="407" y="1"/>
                  </a:lnTo>
                  <a:close/>
                </a:path>
              </a:pathLst>
            </a:custGeom>
            <a:solidFill>
              <a:srgbClr val="595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
            <p:cNvSpPr/>
            <p:nvPr/>
          </p:nvSpPr>
          <p:spPr>
            <a:xfrm>
              <a:off x="5628025" y="599500"/>
              <a:ext cx="86900" cy="95225"/>
            </a:xfrm>
            <a:custGeom>
              <a:avLst/>
              <a:gdLst/>
              <a:ahLst/>
              <a:cxnLst/>
              <a:rect l="l" t="t" r="r" b="b"/>
              <a:pathLst>
                <a:path w="3476" h="3809" extrusionOk="0">
                  <a:moveTo>
                    <a:pt x="111" y="1"/>
                  </a:moveTo>
                  <a:lnTo>
                    <a:pt x="0" y="296"/>
                  </a:lnTo>
                  <a:lnTo>
                    <a:pt x="3069" y="3624"/>
                  </a:lnTo>
                  <a:lnTo>
                    <a:pt x="3476" y="3809"/>
                  </a:lnTo>
                  <a:lnTo>
                    <a:pt x="111" y="1"/>
                  </a:lnTo>
                  <a:close/>
                  <a:moveTo>
                    <a:pt x="3476" y="3809"/>
                  </a:moveTo>
                  <a:lnTo>
                    <a:pt x="3476" y="3809"/>
                  </a:lnTo>
                  <a:lnTo>
                    <a:pt x="3476" y="3809"/>
                  </a:lnTo>
                  <a:close/>
                </a:path>
              </a:pathLst>
            </a:custGeom>
            <a:solidFill>
              <a:srgbClr val="242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
            <p:cNvSpPr/>
            <p:nvPr/>
          </p:nvSpPr>
          <p:spPr>
            <a:xfrm>
              <a:off x="5613225" y="703025"/>
              <a:ext cx="162700" cy="153450"/>
            </a:xfrm>
            <a:custGeom>
              <a:avLst/>
              <a:gdLst/>
              <a:ahLst/>
              <a:cxnLst/>
              <a:rect l="l" t="t" r="r" b="b"/>
              <a:pathLst>
                <a:path w="6508" h="6138" extrusionOk="0">
                  <a:moveTo>
                    <a:pt x="408" y="0"/>
                  </a:moveTo>
                  <a:lnTo>
                    <a:pt x="1" y="185"/>
                  </a:lnTo>
                  <a:lnTo>
                    <a:pt x="6101" y="6137"/>
                  </a:lnTo>
                  <a:lnTo>
                    <a:pt x="6508" y="5953"/>
                  </a:lnTo>
                  <a:lnTo>
                    <a:pt x="408" y="0"/>
                  </a:lnTo>
                  <a:close/>
                </a:path>
              </a:pathLst>
            </a:custGeom>
            <a:solidFill>
              <a:srgbClr val="595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
            <p:cNvSpPr/>
            <p:nvPr/>
          </p:nvSpPr>
          <p:spPr>
            <a:xfrm>
              <a:off x="5611375" y="707650"/>
              <a:ext cx="154400" cy="148825"/>
            </a:xfrm>
            <a:custGeom>
              <a:avLst/>
              <a:gdLst/>
              <a:ahLst/>
              <a:cxnLst/>
              <a:rect l="l" t="t" r="r" b="b"/>
              <a:pathLst>
                <a:path w="6176" h="5953" extrusionOk="0">
                  <a:moveTo>
                    <a:pt x="75" y="0"/>
                  </a:moveTo>
                  <a:lnTo>
                    <a:pt x="1" y="296"/>
                  </a:lnTo>
                  <a:lnTo>
                    <a:pt x="5731" y="5768"/>
                  </a:lnTo>
                  <a:lnTo>
                    <a:pt x="6175" y="5952"/>
                  </a:lnTo>
                  <a:lnTo>
                    <a:pt x="75" y="0"/>
                  </a:lnTo>
                  <a:close/>
                </a:path>
              </a:pathLst>
            </a:custGeom>
            <a:solidFill>
              <a:srgbClr val="242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
            <p:cNvSpPr/>
            <p:nvPr/>
          </p:nvSpPr>
          <p:spPr>
            <a:xfrm>
              <a:off x="5607700" y="571775"/>
              <a:ext cx="40675" cy="296725"/>
            </a:xfrm>
            <a:custGeom>
              <a:avLst/>
              <a:gdLst/>
              <a:ahLst/>
              <a:cxnLst/>
              <a:rect l="l" t="t" r="r" b="b"/>
              <a:pathLst>
                <a:path w="1627" h="11869" extrusionOk="0">
                  <a:moveTo>
                    <a:pt x="1368" y="11757"/>
                  </a:moveTo>
                  <a:cubicBezTo>
                    <a:pt x="1146" y="11868"/>
                    <a:pt x="887" y="11868"/>
                    <a:pt x="592" y="11868"/>
                  </a:cubicBezTo>
                  <a:cubicBezTo>
                    <a:pt x="444" y="11868"/>
                    <a:pt x="333" y="11831"/>
                    <a:pt x="222" y="11757"/>
                  </a:cubicBezTo>
                  <a:cubicBezTo>
                    <a:pt x="37" y="11646"/>
                    <a:pt x="0" y="11535"/>
                    <a:pt x="0" y="11387"/>
                  </a:cubicBezTo>
                  <a:lnTo>
                    <a:pt x="0" y="11387"/>
                  </a:lnTo>
                  <a:lnTo>
                    <a:pt x="0" y="0"/>
                  </a:lnTo>
                  <a:lnTo>
                    <a:pt x="1627" y="407"/>
                  </a:lnTo>
                  <a:lnTo>
                    <a:pt x="1627" y="11424"/>
                  </a:lnTo>
                  <a:cubicBezTo>
                    <a:pt x="1627" y="11535"/>
                    <a:pt x="1516" y="11646"/>
                    <a:pt x="1368" y="11757"/>
                  </a:cubicBezTo>
                  <a:close/>
                </a:path>
              </a:pathLst>
            </a:custGeom>
            <a:solidFill>
              <a:srgbClr val="DA6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
            <p:cNvSpPr/>
            <p:nvPr/>
          </p:nvSpPr>
          <p:spPr>
            <a:xfrm>
              <a:off x="5617850" y="543125"/>
              <a:ext cx="12050" cy="236625"/>
            </a:xfrm>
            <a:custGeom>
              <a:avLst/>
              <a:gdLst/>
              <a:ahLst/>
              <a:cxnLst/>
              <a:rect l="l" t="t" r="r" b="b"/>
              <a:pathLst>
                <a:path w="482" h="9465" extrusionOk="0">
                  <a:moveTo>
                    <a:pt x="38" y="0"/>
                  </a:moveTo>
                  <a:lnTo>
                    <a:pt x="1" y="9280"/>
                  </a:lnTo>
                  <a:lnTo>
                    <a:pt x="407" y="9465"/>
                  </a:lnTo>
                  <a:lnTo>
                    <a:pt x="481" y="185"/>
                  </a:lnTo>
                  <a:lnTo>
                    <a:pt x="38" y="0"/>
                  </a:lnTo>
                  <a:close/>
                </a:path>
              </a:pathLst>
            </a:custGeom>
            <a:solidFill>
              <a:srgbClr val="9B2D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
            <p:cNvSpPr/>
            <p:nvPr/>
          </p:nvSpPr>
          <p:spPr>
            <a:xfrm>
              <a:off x="5628025" y="542200"/>
              <a:ext cx="12950" cy="237550"/>
            </a:xfrm>
            <a:custGeom>
              <a:avLst/>
              <a:gdLst/>
              <a:ahLst/>
              <a:cxnLst/>
              <a:rect l="l" t="t" r="r" b="b"/>
              <a:pathLst>
                <a:path w="518" h="9502" extrusionOk="0">
                  <a:moveTo>
                    <a:pt x="518" y="0"/>
                  </a:moveTo>
                  <a:lnTo>
                    <a:pt x="74" y="222"/>
                  </a:lnTo>
                  <a:lnTo>
                    <a:pt x="0" y="9502"/>
                  </a:lnTo>
                  <a:lnTo>
                    <a:pt x="481" y="9280"/>
                  </a:lnTo>
                  <a:lnTo>
                    <a:pt x="518" y="0"/>
                  </a:lnTo>
                  <a:close/>
                </a:path>
              </a:pathLst>
            </a:custGeom>
            <a:solidFill>
              <a:srgbClr val="3F3F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
            <p:cNvSpPr/>
            <p:nvPr/>
          </p:nvSpPr>
          <p:spPr>
            <a:xfrm>
              <a:off x="5483825" y="571775"/>
              <a:ext cx="81375" cy="285625"/>
            </a:xfrm>
            <a:custGeom>
              <a:avLst/>
              <a:gdLst/>
              <a:ahLst/>
              <a:cxnLst/>
              <a:rect l="l" t="t" r="r" b="b"/>
              <a:pathLst>
                <a:path w="3255" h="11425" extrusionOk="0">
                  <a:moveTo>
                    <a:pt x="2811" y="0"/>
                  </a:moveTo>
                  <a:lnTo>
                    <a:pt x="1" y="11240"/>
                  </a:lnTo>
                  <a:lnTo>
                    <a:pt x="371" y="11424"/>
                  </a:lnTo>
                  <a:lnTo>
                    <a:pt x="3254" y="259"/>
                  </a:lnTo>
                  <a:lnTo>
                    <a:pt x="2811" y="0"/>
                  </a:lnTo>
                  <a:close/>
                </a:path>
              </a:pathLst>
            </a:custGeom>
            <a:solidFill>
              <a:srgbClr val="2525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
            <p:cNvSpPr/>
            <p:nvPr/>
          </p:nvSpPr>
          <p:spPr>
            <a:xfrm>
              <a:off x="5493075" y="570850"/>
              <a:ext cx="83225" cy="286550"/>
            </a:xfrm>
            <a:custGeom>
              <a:avLst/>
              <a:gdLst/>
              <a:ahLst/>
              <a:cxnLst/>
              <a:rect l="l" t="t" r="r" b="b"/>
              <a:pathLst>
                <a:path w="3329" h="11462" extrusionOk="0">
                  <a:moveTo>
                    <a:pt x="3328" y="0"/>
                  </a:moveTo>
                  <a:lnTo>
                    <a:pt x="2884" y="296"/>
                  </a:lnTo>
                  <a:lnTo>
                    <a:pt x="1" y="11461"/>
                  </a:lnTo>
                  <a:lnTo>
                    <a:pt x="481" y="11240"/>
                  </a:lnTo>
                  <a:lnTo>
                    <a:pt x="3328" y="0"/>
                  </a:lnTo>
                  <a:close/>
                </a:path>
              </a:pathLst>
            </a:custGeom>
            <a:solidFill>
              <a:srgbClr val="3F3F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
            <p:cNvSpPr/>
            <p:nvPr/>
          </p:nvSpPr>
          <p:spPr>
            <a:xfrm>
              <a:off x="5554075" y="566225"/>
              <a:ext cx="22225" cy="12050"/>
            </a:xfrm>
            <a:custGeom>
              <a:avLst/>
              <a:gdLst/>
              <a:ahLst/>
              <a:cxnLst/>
              <a:rect l="l" t="t" r="r" b="b"/>
              <a:pathLst>
                <a:path w="889" h="482" extrusionOk="0">
                  <a:moveTo>
                    <a:pt x="481" y="1"/>
                  </a:moveTo>
                  <a:lnTo>
                    <a:pt x="1" y="222"/>
                  </a:lnTo>
                  <a:lnTo>
                    <a:pt x="444" y="481"/>
                  </a:lnTo>
                  <a:lnTo>
                    <a:pt x="888" y="185"/>
                  </a:lnTo>
                  <a:lnTo>
                    <a:pt x="481" y="1"/>
                  </a:lnTo>
                  <a:close/>
                </a:path>
              </a:pathLst>
            </a:custGeom>
            <a:solidFill>
              <a:srgbClr val="3535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
            <p:cNvSpPr/>
            <p:nvPr/>
          </p:nvSpPr>
          <p:spPr>
            <a:xfrm>
              <a:off x="5671475" y="578250"/>
              <a:ext cx="93375" cy="280075"/>
            </a:xfrm>
            <a:custGeom>
              <a:avLst/>
              <a:gdLst/>
              <a:ahLst/>
              <a:cxnLst/>
              <a:rect l="l" t="t" r="r" b="b"/>
              <a:pathLst>
                <a:path w="3735" h="11203" extrusionOk="0">
                  <a:moveTo>
                    <a:pt x="0" y="0"/>
                  </a:moveTo>
                  <a:lnTo>
                    <a:pt x="3253" y="10981"/>
                  </a:lnTo>
                  <a:lnTo>
                    <a:pt x="3734" y="11202"/>
                  </a:lnTo>
                  <a:lnTo>
                    <a:pt x="444" y="185"/>
                  </a:lnTo>
                  <a:lnTo>
                    <a:pt x="0" y="0"/>
                  </a:lnTo>
                  <a:close/>
                </a:path>
              </a:pathLst>
            </a:custGeom>
            <a:solidFill>
              <a:srgbClr val="3535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
            <p:cNvSpPr/>
            <p:nvPr/>
          </p:nvSpPr>
          <p:spPr>
            <a:xfrm>
              <a:off x="5682550" y="575475"/>
              <a:ext cx="92450" cy="282850"/>
            </a:xfrm>
            <a:custGeom>
              <a:avLst/>
              <a:gdLst/>
              <a:ahLst/>
              <a:cxnLst/>
              <a:rect l="l" t="t" r="r" b="b"/>
              <a:pathLst>
                <a:path w="3698" h="11314" extrusionOk="0">
                  <a:moveTo>
                    <a:pt x="370" y="0"/>
                  </a:moveTo>
                  <a:lnTo>
                    <a:pt x="1" y="296"/>
                  </a:lnTo>
                  <a:lnTo>
                    <a:pt x="3291" y="11313"/>
                  </a:lnTo>
                  <a:lnTo>
                    <a:pt x="3698" y="11092"/>
                  </a:lnTo>
                  <a:lnTo>
                    <a:pt x="370" y="0"/>
                  </a:lnTo>
                  <a:close/>
                </a:path>
              </a:pathLst>
            </a:custGeom>
            <a:solidFill>
              <a:srgbClr val="3535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
            <p:cNvSpPr/>
            <p:nvPr/>
          </p:nvSpPr>
          <p:spPr>
            <a:xfrm>
              <a:off x="5671475" y="570850"/>
              <a:ext cx="20350" cy="12050"/>
            </a:xfrm>
            <a:custGeom>
              <a:avLst/>
              <a:gdLst/>
              <a:ahLst/>
              <a:cxnLst/>
              <a:rect l="l" t="t" r="r" b="b"/>
              <a:pathLst>
                <a:path w="814" h="482" extrusionOk="0">
                  <a:moveTo>
                    <a:pt x="407" y="0"/>
                  </a:moveTo>
                  <a:lnTo>
                    <a:pt x="0" y="296"/>
                  </a:lnTo>
                  <a:lnTo>
                    <a:pt x="444" y="481"/>
                  </a:lnTo>
                  <a:lnTo>
                    <a:pt x="813" y="185"/>
                  </a:lnTo>
                  <a:lnTo>
                    <a:pt x="407" y="0"/>
                  </a:lnTo>
                  <a:close/>
                </a:path>
              </a:pathLst>
            </a:custGeom>
            <a:solidFill>
              <a:srgbClr val="3535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
            <p:cNvSpPr/>
            <p:nvPr/>
          </p:nvSpPr>
          <p:spPr>
            <a:xfrm>
              <a:off x="5682550" y="575475"/>
              <a:ext cx="92450" cy="282850"/>
            </a:xfrm>
            <a:custGeom>
              <a:avLst/>
              <a:gdLst/>
              <a:ahLst/>
              <a:cxnLst/>
              <a:rect l="l" t="t" r="r" b="b"/>
              <a:pathLst>
                <a:path w="3698" h="11314" extrusionOk="0">
                  <a:moveTo>
                    <a:pt x="370" y="0"/>
                  </a:moveTo>
                  <a:lnTo>
                    <a:pt x="1" y="296"/>
                  </a:lnTo>
                  <a:lnTo>
                    <a:pt x="3291" y="11313"/>
                  </a:lnTo>
                  <a:lnTo>
                    <a:pt x="3698" y="11092"/>
                  </a:lnTo>
                  <a:lnTo>
                    <a:pt x="370" y="0"/>
                  </a:lnTo>
                  <a:close/>
                </a:path>
              </a:pathLst>
            </a:custGeom>
            <a:solidFill>
              <a:srgbClr val="3F3F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
            <p:cNvSpPr/>
            <p:nvPr/>
          </p:nvSpPr>
          <p:spPr>
            <a:xfrm>
              <a:off x="5616000" y="690075"/>
              <a:ext cx="99850" cy="159000"/>
            </a:xfrm>
            <a:custGeom>
              <a:avLst/>
              <a:gdLst/>
              <a:ahLst/>
              <a:cxnLst/>
              <a:rect l="l" t="t" r="r" b="b"/>
              <a:pathLst>
                <a:path w="3994" h="6360" extrusionOk="0">
                  <a:moveTo>
                    <a:pt x="3587" y="1"/>
                  </a:moveTo>
                  <a:lnTo>
                    <a:pt x="1" y="6101"/>
                  </a:lnTo>
                  <a:lnTo>
                    <a:pt x="444" y="6360"/>
                  </a:lnTo>
                  <a:lnTo>
                    <a:pt x="3994" y="186"/>
                  </a:lnTo>
                  <a:lnTo>
                    <a:pt x="3587" y="1"/>
                  </a:lnTo>
                  <a:close/>
                </a:path>
              </a:pathLst>
            </a:custGeom>
            <a:solidFill>
              <a:srgbClr val="6E6E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
            <p:cNvSpPr/>
            <p:nvPr/>
          </p:nvSpPr>
          <p:spPr>
            <a:xfrm>
              <a:off x="5627100" y="694700"/>
              <a:ext cx="91525" cy="154375"/>
            </a:xfrm>
            <a:custGeom>
              <a:avLst/>
              <a:gdLst/>
              <a:ahLst/>
              <a:cxnLst/>
              <a:rect l="l" t="t" r="r" b="b"/>
              <a:pathLst>
                <a:path w="3661" h="6175" extrusionOk="0">
                  <a:moveTo>
                    <a:pt x="3550" y="1"/>
                  </a:moveTo>
                  <a:lnTo>
                    <a:pt x="0" y="6175"/>
                  </a:lnTo>
                  <a:lnTo>
                    <a:pt x="407" y="5916"/>
                  </a:lnTo>
                  <a:lnTo>
                    <a:pt x="3661" y="333"/>
                  </a:lnTo>
                  <a:lnTo>
                    <a:pt x="3550" y="1"/>
                  </a:lnTo>
                  <a:close/>
                </a:path>
              </a:pathLst>
            </a:cu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
            <p:cNvSpPr/>
            <p:nvPr/>
          </p:nvSpPr>
          <p:spPr>
            <a:xfrm>
              <a:off x="5616000" y="619825"/>
              <a:ext cx="78600" cy="122050"/>
            </a:xfrm>
            <a:custGeom>
              <a:avLst/>
              <a:gdLst/>
              <a:ahLst/>
              <a:cxnLst/>
              <a:rect l="l" t="t" r="r" b="b"/>
              <a:pathLst>
                <a:path w="3144" h="4882" extrusionOk="0">
                  <a:moveTo>
                    <a:pt x="2700" y="1"/>
                  </a:moveTo>
                  <a:lnTo>
                    <a:pt x="1" y="4622"/>
                  </a:lnTo>
                  <a:lnTo>
                    <a:pt x="444" y="4881"/>
                  </a:lnTo>
                  <a:lnTo>
                    <a:pt x="3143" y="186"/>
                  </a:lnTo>
                  <a:lnTo>
                    <a:pt x="2700" y="1"/>
                  </a:lnTo>
                  <a:close/>
                </a:path>
              </a:pathLst>
            </a:custGeom>
            <a:solidFill>
              <a:srgbClr val="6E6E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
            <p:cNvSpPr/>
            <p:nvPr/>
          </p:nvSpPr>
          <p:spPr>
            <a:xfrm>
              <a:off x="5627100" y="624450"/>
              <a:ext cx="69350" cy="117425"/>
            </a:xfrm>
            <a:custGeom>
              <a:avLst/>
              <a:gdLst/>
              <a:ahLst/>
              <a:cxnLst/>
              <a:rect l="l" t="t" r="r" b="b"/>
              <a:pathLst>
                <a:path w="2774" h="4697" extrusionOk="0">
                  <a:moveTo>
                    <a:pt x="2699" y="1"/>
                  </a:moveTo>
                  <a:lnTo>
                    <a:pt x="0" y="4696"/>
                  </a:lnTo>
                  <a:lnTo>
                    <a:pt x="407" y="4474"/>
                  </a:lnTo>
                  <a:lnTo>
                    <a:pt x="2773" y="297"/>
                  </a:lnTo>
                  <a:lnTo>
                    <a:pt x="2699" y="1"/>
                  </a:lnTo>
                  <a:close/>
                </a:path>
              </a:pathLst>
            </a:cu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
            <p:cNvSpPr/>
            <p:nvPr/>
          </p:nvSpPr>
          <p:spPr>
            <a:xfrm>
              <a:off x="5618775" y="537575"/>
              <a:ext cx="22200" cy="10200"/>
            </a:xfrm>
            <a:custGeom>
              <a:avLst/>
              <a:gdLst/>
              <a:ahLst/>
              <a:cxnLst/>
              <a:rect l="l" t="t" r="r" b="b"/>
              <a:pathLst>
                <a:path w="888" h="408" extrusionOk="0">
                  <a:moveTo>
                    <a:pt x="481" y="1"/>
                  </a:moveTo>
                  <a:lnTo>
                    <a:pt x="1" y="222"/>
                  </a:lnTo>
                  <a:lnTo>
                    <a:pt x="444" y="407"/>
                  </a:lnTo>
                  <a:lnTo>
                    <a:pt x="888" y="185"/>
                  </a:lnTo>
                  <a:lnTo>
                    <a:pt x="481" y="1"/>
                  </a:lnTo>
                  <a:close/>
                </a:path>
              </a:pathLst>
            </a:custGeom>
            <a:solidFill>
              <a:srgbClr val="949B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
            <p:cNvSpPr/>
            <p:nvPr/>
          </p:nvSpPr>
          <p:spPr>
            <a:xfrm>
              <a:off x="5613225" y="602275"/>
              <a:ext cx="21300" cy="11125"/>
            </a:xfrm>
            <a:custGeom>
              <a:avLst/>
              <a:gdLst/>
              <a:ahLst/>
              <a:cxnLst/>
              <a:rect l="l" t="t" r="r" b="b"/>
              <a:pathLst>
                <a:path w="852" h="445" extrusionOk="0">
                  <a:moveTo>
                    <a:pt x="371" y="0"/>
                  </a:moveTo>
                  <a:lnTo>
                    <a:pt x="1" y="259"/>
                  </a:lnTo>
                  <a:lnTo>
                    <a:pt x="408" y="444"/>
                  </a:lnTo>
                  <a:lnTo>
                    <a:pt x="851" y="222"/>
                  </a:lnTo>
                  <a:lnTo>
                    <a:pt x="371" y="0"/>
                  </a:lnTo>
                  <a:close/>
                </a:path>
              </a:pathLst>
            </a:custGeom>
            <a:solidFill>
              <a:srgbClr val="949B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
            <p:cNvSpPr/>
            <p:nvPr/>
          </p:nvSpPr>
          <p:spPr>
            <a:xfrm>
              <a:off x="5629875" y="763100"/>
              <a:ext cx="108150" cy="166400"/>
            </a:xfrm>
            <a:custGeom>
              <a:avLst/>
              <a:gdLst/>
              <a:ahLst/>
              <a:cxnLst/>
              <a:rect l="l" t="t" r="r" b="b"/>
              <a:pathLst>
                <a:path w="4326" h="6656" extrusionOk="0">
                  <a:moveTo>
                    <a:pt x="3919" y="0"/>
                  </a:moveTo>
                  <a:lnTo>
                    <a:pt x="0" y="6396"/>
                  </a:lnTo>
                  <a:lnTo>
                    <a:pt x="407" y="6655"/>
                  </a:lnTo>
                  <a:lnTo>
                    <a:pt x="4326" y="222"/>
                  </a:lnTo>
                  <a:lnTo>
                    <a:pt x="3919" y="0"/>
                  </a:lnTo>
                  <a:close/>
                </a:path>
              </a:pathLst>
            </a:custGeom>
            <a:solidFill>
              <a:srgbClr val="6E6E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
            <p:cNvSpPr/>
            <p:nvPr/>
          </p:nvSpPr>
          <p:spPr>
            <a:xfrm>
              <a:off x="5640050" y="768650"/>
              <a:ext cx="100750" cy="160850"/>
            </a:xfrm>
            <a:custGeom>
              <a:avLst/>
              <a:gdLst/>
              <a:ahLst/>
              <a:cxnLst/>
              <a:rect l="l" t="t" r="r" b="b"/>
              <a:pathLst>
                <a:path w="4030" h="6434" extrusionOk="0">
                  <a:moveTo>
                    <a:pt x="3919" y="0"/>
                  </a:moveTo>
                  <a:lnTo>
                    <a:pt x="0" y="6433"/>
                  </a:lnTo>
                  <a:lnTo>
                    <a:pt x="444" y="6174"/>
                  </a:lnTo>
                  <a:lnTo>
                    <a:pt x="4030" y="259"/>
                  </a:lnTo>
                  <a:lnTo>
                    <a:pt x="3919" y="0"/>
                  </a:lnTo>
                  <a:close/>
                </a:path>
              </a:pathLst>
            </a:cu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
            <p:cNvSpPr/>
            <p:nvPr/>
          </p:nvSpPr>
          <p:spPr>
            <a:xfrm>
              <a:off x="5539300" y="670675"/>
              <a:ext cx="98000" cy="157150"/>
            </a:xfrm>
            <a:custGeom>
              <a:avLst/>
              <a:gdLst/>
              <a:ahLst/>
              <a:cxnLst/>
              <a:rect l="l" t="t" r="r" b="b"/>
              <a:pathLst>
                <a:path w="3920" h="6286" extrusionOk="0">
                  <a:moveTo>
                    <a:pt x="407" y="0"/>
                  </a:moveTo>
                  <a:lnTo>
                    <a:pt x="0" y="222"/>
                  </a:lnTo>
                  <a:lnTo>
                    <a:pt x="3512" y="6285"/>
                  </a:lnTo>
                  <a:lnTo>
                    <a:pt x="3919" y="6027"/>
                  </a:lnTo>
                  <a:lnTo>
                    <a:pt x="407" y="0"/>
                  </a:lnTo>
                  <a:close/>
                </a:path>
              </a:pathLst>
            </a:custGeom>
            <a:solidFill>
              <a:srgbClr val="595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
            <p:cNvSpPr/>
            <p:nvPr/>
          </p:nvSpPr>
          <p:spPr>
            <a:xfrm>
              <a:off x="5537450" y="676225"/>
              <a:ext cx="89675" cy="151600"/>
            </a:xfrm>
            <a:custGeom>
              <a:avLst/>
              <a:gdLst/>
              <a:ahLst/>
              <a:cxnLst/>
              <a:rect l="l" t="t" r="r" b="b"/>
              <a:pathLst>
                <a:path w="3587" h="6064" extrusionOk="0">
                  <a:moveTo>
                    <a:pt x="74" y="0"/>
                  </a:moveTo>
                  <a:lnTo>
                    <a:pt x="0" y="333"/>
                  </a:lnTo>
                  <a:lnTo>
                    <a:pt x="3180" y="5805"/>
                  </a:lnTo>
                  <a:lnTo>
                    <a:pt x="3586" y="6063"/>
                  </a:lnTo>
                  <a:lnTo>
                    <a:pt x="74" y="0"/>
                  </a:lnTo>
                  <a:close/>
                </a:path>
              </a:pathLst>
            </a:custGeom>
            <a:solidFill>
              <a:srgbClr val="242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
            <p:cNvSpPr/>
            <p:nvPr/>
          </p:nvSpPr>
          <p:spPr>
            <a:xfrm>
              <a:off x="5558700" y="596725"/>
              <a:ext cx="76750" cy="122950"/>
            </a:xfrm>
            <a:custGeom>
              <a:avLst/>
              <a:gdLst/>
              <a:ahLst/>
              <a:cxnLst/>
              <a:rect l="l" t="t" r="r" b="b"/>
              <a:pathLst>
                <a:path w="3070" h="4918" extrusionOk="0">
                  <a:moveTo>
                    <a:pt x="444" y="1"/>
                  </a:moveTo>
                  <a:lnTo>
                    <a:pt x="1" y="185"/>
                  </a:lnTo>
                  <a:lnTo>
                    <a:pt x="2736" y="4918"/>
                  </a:lnTo>
                  <a:lnTo>
                    <a:pt x="3069" y="4511"/>
                  </a:lnTo>
                  <a:lnTo>
                    <a:pt x="444" y="1"/>
                  </a:lnTo>
                  <a:close/>
                </a:path>
              </a:pathLst>
            </a:custGeom>
            <a:solidFill>
              <a:srgbClr val="595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
            <p:cNvSpPr/>
            <p:nvPr/>
          </p:nvSpPr>
          <p:spPr>
            <a:xfrm>
              <a:off x="5556850" y="601350"/>
              <a:ext cx="70275" cy="118325"/>
            </a:xfrm>
            <a:custGeom>
              <a:avLst/>
              <a:gdLst/>
              <a:ahLst/>
              <a:cxnLst/>
              <a:rect l="l" t="t" r="r" b="b"/>
              <a:pathLst>
                <a:path w="2811" h="4733" extrusionOk="0">
                  <a:moveTo>
                    <a:pt x="75" y="0"/>
                  </a:moveTo>
                  <a:lnTo>
                    <a:pt x="1" y="296"/>
                  </a:lnTo>
                  <a:lnTo>
                    <a:pt x="2404" y="4511"/>
                  </a:lnTo>
                  <a:lnTo>
                    <a:pt x="2810" y="4733"/>
                  </a:lnTo>
                  <a:lnTo>
                    <a:pt x="2810" y="4733"/>
                  </a:lnTo>
                  <a:lnTo>
                    <a:pt x="75" y="0"/>
                  </a:lnTo>
                  <a:close/>
                </a:path>
              </a:pathLst>
            </a:custGeom>
            <a:solidFill>
              <a:srgbClr val="242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
            <p:cNvSpPr/>
            <p:nvPr/>
          </p:nvSpPr>
          <p:spPr>
            <a:xfrm>
              <a:off x="5519875" y="746450"/>
              <a:ext cx="120200" cy="189500"/>
            </a:xfrm>
            <a:custGeom>
              <a:avLst/>
              <a:gdLst/>
              <a:ahLst/>
              <a:cxnLst/>
              <a:rect l="l" t="t" r="r" b="b"/>
              <a:pathLst>
                <a:path w="4808" h="7580" extrusionOk="0">
                  <a:moveTo>
                    <a:pt x="408" y="1"/>
                  </a:moveTo>
                  <a:lnTo>
                    <a:pt x="1" y="223"/>
                  </a:lnTo>
                  <a:lnTo>
                    <a:pt x="4400" y="7580"/>
                  </a:lnTo>
                  <a:lnTo>
                    <a:pt x="4807" y="7321"/>
                  </a:lnTo>
                  <a:lnTo>
                    <a:pt x="408" y="1"/>
                  </a:lnTo>
                  <a:close/>
                </a:path>
              </a:pathLst>
            </a:custGeom>
            <a:solidFill>
              <a:srgbClr val="595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
            <p:cNvSpPr/>
            <p:nvPr/>
          </p:nvSpPr>
          <p:spPr>
            <a:xfrm>
              <a:off x="5517100" y="752000"/>
              <a:ext cx="112800" cy="183950"/>
            </a:xfrm>
            <a:custGeom>
              <a:avLst/>
              <a:gdLst/>
              <a:ahLst/>
              <a:cxnLst/>
              <a:rect l="l" t="t" r="r" b="b"/>
              <a:pathLst>
                <a:path w="4512" h="7358" extrusionOk="0">
                  <a:moveTo>
                    <a:pt x="112" y="1"/>
                  </a:moveTo>
                  <a:lnTo>
                    <a:pt x="1" y="296"/>
                  </a:lnTo>
                  <a:lnTo>
                    <a:pt x="4068" y="7136"/>
                  </a:lnTo>
                  <a:lnTo>
                    <a:pt x="4511" y="7358"/>
                  </a:lnTo>
                  <a:lnTo>
                    <a:pt x="112" y="1"/>
                  </a:lnTo>
                  <a:close/>
                </a:path>
              </a:pathLst>
            </a:custGeom>
            <a:solidFill>
              <a:srgbClr val="242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
            <p:cNvSpPr/>
            <p:nvPr/>
          </p:nvSpPr>
          <p:spPr>
            <a:xfrm>
              <a:off x="5613225" y="608750"/>
              <a:ext cx="16675" cy="327200"/>
            </a:xfrm>
            <a:custGeom>
              <a:avLst/>
              <a:gdLst/>
              <a:ahLst/>
              <a:cxnLst/>
              <a:rect l="l" t="t" r="r" b="b"/>
              <a:pathLst>
                <a:path w="667" h="13088" extrusionOk="0">
                  <a:moveTo>
                    <a:pt x="1" y="0"/>
                  </a:moveTo>
                  <a:lnTo>
                    <a:pt x="223" y="12866"/>
                  </a:lnTo>
                  <a:lnTo>
                    <a:pt x="666" y="13088"/>
                  </a:lnTo>
                  <a:lnTo>
                    <a:pt x="408" y="185"/>
                  </a:lnTo>
                  <a:lnTo>
                    <a:pt x="1" y="0"/>
                  </a:lnTo>
                  <a:close/>
                </a:path>
              </a:pathLst>
            </a:custGeom>
            <a:solidFill>
              <a:srgbClr val="2525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
            <p:cNvSpPr/>
            <p:nvPr/>
          </p:nvSpPr>
          <p:spPr>
            <a:xfrm>
              <a:off x="5623400" y="607825"/>
              <a:ext cx="16675" cy="328125"/>
            </a:xfrm>
            <a:custGeom>
              <a:avLst/>
              <a:gdLst/>
              <a:ahLst/>
              <a:cxnLst/>
              <a:rect l="l" t="t" r="r" b="b"/>
              <a:pathLst>
                <a:path w="667" h="13125" extrusionOk="0">
                  <a:moveTo>
                    <a:pt x="444" y="0"/>
                  </a:moveTo>
                  <a:lnTo>
                    <a:pt x="1" y="222"/>
                  </a:lnTo>
                  <a:lnTo>
                    <a:pt x="259" y="13125"/>
                  </a:lnTo>
                  <a:lnTo>
                    <a:pt x="666" y="12903"/>
                  </a:lnTo>
                  <a:lnTo>
                    <a:pt x="444" y="0"/>
                  </a:lnTo>
                  <a:close/>
                </a:path>
              </a:pathLst>
            </a:custGeom>
            <a:solidFill>
              <a:srgbClr val="3F3F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
            <p:cNvSpPr/>
            <p:nvPr/>
          </p:nvSpPr>
          <p:spPr>
            <a:xfrm>
              <a:off x="5551300" y="533875"/>
              <a:ext cx="152525" cy="87825"/>
            </a:xfrm>
            <a:custGeom>
              <a:avLst/>
              <a:gdLst/>
              <a:ahLst/>
              <a:cxnLst/>
              <a:rect l="l" t="t" r="r" b="b"/>
              <a:pathLst>
                <a:path w="6101" h="3513" extrusionOk="0">
                  <a:moveTo>
                    <a:pt x="3032" y="1"/>
                  </a:moveTo>
                  <a:lnTo>
                    <a:pt x="223" y="1664"/>
                  </a:lnTo>
                  <a:lnTo>
                    <a:pt x="1" y="1516"/>
                  </a:lnTo>
                  <a:lnTo>
                    <a:pt x="1" y="1775"/>
                  </a:lnTo>
                  <a:lnTo>
                    <a:pt x="3032" y="3513"/>
                  </a:lnTo>
                  <a:lnTo>
                    <a:pt x="6101" y="1775"/>
                  </a:lnTo>
                  <a:lnTo>
                    <a:pt x="6101" y="1516"/>
                  </a:lnTo>
                  <a:lnTo>
                    <a:pt x="5916" y="1664"/>
                  </a:lnTo>
                  <a:lnTo>
                    <a:pt x="3032" y="1"/>
                  </a:lnTo>
                  <a:close/>
                </a:path>
              </a:pathLst>
            </a:custGeom>
            <a:solidFill>
              <a:srgbClr val="862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
            <p:cNvSpPr/>
            <p:nvPr/>
          </p:nvSpPr>
          <p:spPr>
            <a:xfrm>
              <a:off x="5551300" y="528325"/>
              <a:ext cx="152525" cy="87850"/>
            </a:xfrm>
            <a:custGeom>
              <a:avLst/>
              <a:gdLst/>
              <a:ahLst/>
              <a:cxnLst/>
              <a:rect l="l" t="t" r="r" b="b"/>
              <a:pathLst>
                <a:path w="6101" h="3514" extrusionOk="0">
                  <a:moveTo>
                    <a:pt x="3032" y="1"/>
                  </a:moveTo>
                  <a:lnTo>
                    <a:pt x="1" y="1738"/>
                  </a:lnTo>
                  <a:lnTo>
                    <a:pt x="3032" y="3513"/>
                  </a:lnTo>
                  <a:lnTo>
                    <a:pt x="6101" y="1738"/>
                  </a:lnTo>
                  <a:lnTo>
                    <a:pt x="3032" y="1"/>
                  </a:lnTo>
                  <a:close/>
                </a:path>
              </a:pathLst>
            </a:custGeom>
            <a:solidFill>
              <a:srgbClr val="F0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
            <p:cNvSpPr/>
            <p:nvPr/>
          </p:nvSpPr>
          <p:spPr>
            <a:xfrm>
              <a:off x="5566100" y="537575"/>
              <a:ext cx="107225" cy="61025"/>
            </a:xfrm>
            <a:custGeom>
              <a:avLst/>
              <a:gdLst/>
              <a:ahLst/>
              <a:cxnLst/>
              <a:rect l="l" t="t" r="r" b="b"/>
              <a:pathLst>
                <a:path w="4289" h="2441" extrusionOk="0">
                  <a:moveTo>
                    <a:pt x="1849" y="1"/>
                  </a:moveTo>
                  <a:lnTo>
                    <a:pt x="0" y="1073"/>
                  </a:lnTo>
                  <a:lnTo>
                    <a:pt x="2440" y="2441"/>
                  </a:lnTo>
                  <a:lnTo>
                    <a:pt x="4289" y="1368"/>
                  </a:lnTo>
                  <a:lnTo>
                    <a:pt x="1849" y="1"/>
                  </a:lnTo>
                  <a:close/>
                </a:path>
              </a:pathLst>
            </a:custGeom>
            <a:solidFill>
              <a:srgbClr val="C54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
            <p:cNvSpPr/>
            <p:nvPr/>
          </p:nvSpPr>
          <p:spPr>
            <a:xfrm>
              <a:off x="5584575" y="545900"/>
              <a:ext cx="51800" cy="29600"/>
            </a:xfrm>
            <a:custGeom>
              <a:avLst/>
              <a:gdLst/>
              <a:ahLst/>
              <a:cxnLst/>
              <a:rect l="l" t="t" r="r" b="b"/>
              <a:pathLst>
                <a:path w="2072" h="1184" extrusionOk="0">
                  <a:moveTo>
                    <a:pt x="555" y="0"/>
                  </a:moveTo>
                  <a:lnTo>
                    <a:pt x="1" y="296"/>
                  </a:lnTo>
                  <a:lnTo>
                    <a:pt x="1554" y="1183"/>
                  </a:lnTo>
                  <a:lnTo>
                    <a:pt x="2071" y="851"/>
                  </a:lnTo>
                  <a:lnTo>
                    <a:pt x="555" y="0"/>
                  </a:lnTo>
                  <a:close/>
                </a:path>
              </a:pathLst>
            </a:custGeom>
            <a:solidFill>
              <a:srgbClr val="A434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
            <p:cNvSpPr/>
            <p:nvPr/>
          </p:nvSpPr>
          <p:spPr>
            <a:xfrm>
              <a:off x="5616000" y="515400"/>
              <a:ext cx="24075" cy="62875"/>
            </a:xfrm>
            <a:custGeom>
              <a:avLst/>
              <a:gdLst/>
              <a:ahLst/>
              <a:cxnLst/>
              <a:rect l="l" t="t" r="r" b="b"/>
              <a:pathLst>
                <a:path w="963" h="2515" extrusionOk="0">
                  <a:moveTo>
                    <a:pt x="814" y="2403"/>
                  </a:moveTo>
                  <a:cubicBezTo>
                    <a:pt x="666" y="2514"/>
                    <a:pt x="555" y="2514"/>
                    <a:pt x="370" y="2440"/>
                  </a:cubicBezTo>
                  <a:cubicBezTo>
                    <a:pt x="260" y="2440"/>
                    <a:pt x="223" y="2403"/>
                    <a:pt x="112" y="2366"/>
                  </a:cubicBezTo>
                  <a:cubicBezTo>
                    <a:pt x="38" y="2329"/>
                    <a:pt x="1" y="2218"/>
                    <a:pt x="1" y="2145"/>
                  </a:cubicBezTo>
                  <a:lnTo>
                    <a:pt x="1" y="2145"/>
                  </a:lnTo>
                  <a:lnTo>
                    <a:pt x="1" y="0"/>
                  </a:lnTo>
                  <a:lnTo>
                    <a:pt x="925" y="222"/>
                  </a:lnTo>
                  <a:lnTo>
                    <a:pt x="925" y="2218"/>
                  </a:lnTo>
                  <a:cubicBezTo>
                    <a:pt x="962" y="2255"/>
                    <a:pt x="925" y="2366"/>
                    <a:pt x="814" y="2403"/>
                  </a:cubicBezTo>
                  <a:close/>
                </a:path>
              </a:pathLst>
            </a:custGeom>
            <a:solidFill>
              <a:srgbClr val="E47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
            <p:cNvSpPr/>
            <p:nvPr/>
          </p:nvSpPr>
          <p:spPr>
            <a:xfrm>
              <a:off x="5627100" y="571775"/>
              <a:ext cx="76725" cy="49925"/>
            </a:xfrm>
            <a:custGeom>
              <a:avLst/>
              <a:gdLst/>
              <a:ahLst/>
              <a:cxnLst/>
              <a:rect l="l" t="t" r="r" b="b"/>
              <a:pathLst>
                <a:path w="3069" h="1997" extrusionOk="0">
                  <a:moveTo>
                    <a:pt x="3069" y="0"/>
                  </a:moveTo>
                  <a:lnTo>
                    <a:pt x="0" y="1775"/>
                  </a:lnTo>
                  <a:lnTo>
                    <a:pt x="0" y="1997"/>
                  </a:lnTo>
                  <a:lnTo>
                    <a:pt x="3069" y="259"/>
                  </a:lnTo>
                  <a:lnTo>
                    <a:pt x="3069" y="0"/>
                  </a:lnTo>
                  <a:close/>
                </a:path>
              </a:pathLst>
            </a:custGeom>
            <a:solidFill>
              <a:srgbClr val="C94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
            <p:cNvSpPr/>
            <p:nvPr/>
          </p:nvSpPr>
          <p:spPr>
            <a:xfrm>
              <a:off x="5635425" y="515400"/>
              <a:ext cx="950" cy="19425"/>
            </a:xfrm>
            <a:custGeom>
              <a:avLst/>
              <a:gdLst/>
              <a:ahLst/>
              <a:cxnLst/>
              <a:rect l="l" t="t" r="r" b="b"/>
              <a:pathLst>
                <a:path w="38" h="777" extrusionOk="0">
                  <a:moveTo>
                    <a:pt x="0" y="0"/>
                  </a:moveTo>
                  <a:lnTo>
                    <a:pt x="0" y="740"/>
                  </a:lnTo>
                  <a:lnTo>
                    <a:pt x="37" y="777"/>
                  </a:lnTo>
                  <a:lnTo>
                    <a:pt x="37" y="37"/>
                  </a:lnTo>
                  <a:lnTo>
                    <a:pt x="0"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
            <p:cNvSpPr/>
            <p:nvPr/>
          </p:nvSpPr>
          <p:spPr>
            <a:xfrm>
              <a:off x="5636350" y="514475"/>
              <a:ext cx="950" cy="20350"/>
            </a:xfrm>
            <a:custGeom>
              <a:avLst/>
              <a:gdLst/>
              <a:ahLst/>
              <a:cxnLst/>
              <a:rect l="l" t="t" r="r" b="b"/>
              <a:pathLst>
                <a:path w="38" h="814" extrusionOk="0">
                  <a:moveTo>
                    <a:pt x="0" y="0"/>
                  </a:moveTo>
                  <a:lnTo>
                    <a:pt x="0" y="814"/>
                  </a:lnTo>
                  <a:lnTo>
                    <a:pt x="37" y="814"/>
                  </a:lnTo>
                  <a:lnTo>
                    <a:pt x="37"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
            <p:cNvSpPr/>
            <p:nvPr/>
          </p:nvSpPr>
          <p:spPr>
            <a:xfrm>
              <a:off x="5628025" y="509850"/>
              <a:ext cx="1875" cy="20350"/>
            </a:xfrm>
            <a:custGeom>
              <a:avLst/>
              <a:gdLst/>
              <a:ahLst/>
              <a:cxnLst/>
              <a:rect l="l" t="t" r="r" b="b"/>
              <a:pathLst>
                <a:path w="75" h="814" extrusionOk="0">
                  <a:moveTo>
                    <a:pt x="0" y="0"/>
                  </a:moveTo>
                  <a:lnTo>
                    <a:pt x="0" y="814"/>
                  </a:lnTo>
                  <a:lnTo>
                    <a:pt x="74" y="777"/>
                  </a:lnTo>
                  <a:lnTo>
                    <a:pt x="74" y="0"/>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
            <p:cNvSpPr/>
            <p:nvPr/>
          </p:nvSpPr>
          <p:spPr>
            <a:xfrm>
              <a:off x="5626175" y="508925"/>
              <a:ext cx="1875" cy="21275"/>
            </a:xfrm>
            <a:custGeom>
              <a:avLst/>
              <a:gdLst/>
              <a:ahLst/>
              <a:cxnLst/>
              <a:rect l="l" t="t" r="r" b="b"/>
              <a:pathLst>
                <a:path w="75" h="851" extrusionOk="0">
                  <a:moveTo>
                    <a:pt x="0" y="0"/>
                  </a:moveTo>
                  <a:lnTo>
                    <a:pt x="0" y="814"/>
                  </a:lnTo>
                  <a:lnTo>
                    <a:pt x="74" y="851"/>
                  </a:lnTo>
                  <a:lnTo>
                    <a:pt x="74" y="37"/>
                  </a:lnTo>
                  <a:lnTo>
                    <a:pt x="0"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
            <p:cNvSpPr/>
            <p:nvPr/>
          </p:nvSpPr>
          <p:spPr>
            <a:xfrm>
              <a:off x="5626175" y="508925"/>
              <a:ext cx="11125" cy="5575"/>
            </a:xfrm>
            <a:custGeom>
              <a:avLst/>
              <a:gdLst/>
              <a:ahLst/>
              <a:cxnLst/>
              <a:rect l="l" t="t" r="r" b="b"/>
              <a:pathLst>
                <a:path w="445" h="223" extrusionOk="0">
                  <a:moveTo>
                    <a:pt x="0" y="0"/>
                  </a:moveTo>
                  <a:lnTo>
                    <a:pt x="407" y="222"/>
                  </a:lnTo>
                  <a:lnTo>
                    <a:pt x="444" y="222"/>
                  </a:lnTo>
                  <a:lnTo>
                    <a:pt x="37" y="0"/>
                  </a:lnTo>
                  <a:close/>
                </a:path>
              </a:pathLst>
            </a:custGeom>
            <a:solidFill>
              <a:srgbClr val="FB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
            <p:cNvSpPr/>
            <p:nvPr/>
          </p:nvSpPr>
          <p:spPr>
            <a:xfrm>
              <a:off x="5626175" y="508925"/>
              <a:ext cx="10200" cy="7425"/>
            </a:xfrm>
            <a:custGeom>
              <a:avLst/>
              <a:gdLst/>
              <a:ahLst/>
              <a:cxnLst/>
              <a:rect l="l" t="t" r="r" b="b"/>
              <a:pathLst>
                <a:path w="408" h="297" extrusionOk="0">
                  <a:moveTo>
                    <a:pt x="0" y="0"/>
                  </a:moveTo>
                  <a:lnTo>
                    <a:pt x="0" y="37"/>
                  </a:lnTo>
                  <a:lnTo>
                    <a:pt x="407" y="296"/>
                  </a:lnTo>
                  <a:lnTo>
                    <a:pt x="407" y="222"/>
                  </a:lnTo>
                  <a:lnTo>
                    <a:pt x="0"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
            <p:cNvSpPr/>
            <p:nvPr/>
          </p:nvSpPr>
          <p:spPr>
            <a:xfrm>
              <a:off x="5644650" y="520950"/>
              <a:ext cx="1875" cy="20350"/>
            </a:xfrm>
            <a:custGeom>
              <a:avLst/>
              <a:gdLst/>
              <a:ahLst/>
              <a:cxnLst/>
              <a:rect l="l" t="t" r="r" b="b"/>
              <a:pathLst>
                <a:path w="75" h="814" extrusionOk="0">
                  <a:moveTo>
                    <a:pt x="1" y="0"/>
                  </a:moveTo>
                  <a:lnTo>
                    <a:pt x="1" y="739"/>
                  </a:lnTo>
                  <a:lnTo>
                    <a:pt x="75" y="813"/>
                  </a:lnTo>
                  <a:lnTo>
                    <a:pt x="75" y="0"/>
                  </a:lnTo>
                  <a:close/>
                </a:path>
              </a:pathLst>
            </a:custGeom>
            <a:solidFill>
              <a:srgbClr val="9802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
            <p:cNvSpPr/>
            <p:nvPr/>
          </p:nvSpPr>
          <p:spPr>
            <a:xfrm>
              <a:off x="5646500" y="519100"/>
              <a:ext cx="1875" cy="22200"/>
            </a:xfrm>
            <a:custGeom>
              <a:avLst/>
              <a:gdLst/>
              <a:ahLst/>
              <a:cxnLst/>
              <a:rect l="l" t="t" r="r" b="b"/>
              <a:pathLst>
                <a:path w="75" h="888" extrusionOk="0">
                  <a:moveTo>
                    <a:pt x="75" y="0"/>
                  </a:moveTo>
                  <a:lnTo>
                    <a:pt x="1" y="37"/>
                  </a:lnTo>
                  <a:lnTo>
                    <a:pt x="1" y="887"/>
                  </a:lnTo>
                  <a:lnTo>
                    <a:pt x="75" y="813"/>
                  </a:lnTo>
                  <a:lnTo>
                    <a:pt x="75"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
            <p:cNvSpPr/>
            <p:nvPr/>
          </p:nvSpPr>
          <p:spPr>
            <a:xfrm>
              <a:off x="5637275" y="514475"/>
              <a:ext cx="1875" cy="20350"/>
            </a:xfrm>
            <a:custGeom>
              <a:avLst/>
              <a:gdLst/>
              <a:ahLst/>
              <a:cxnLst/>
              <a:rect l="l" t="t" r="r" b="b"/>
              <a:pathLst>
                <a:path w="75" h="814" extrusionOk="0">
                  <a:moveTo>
                    <a:pt x="74" y="0"/>
                  </a:moveTo>
                  <a:lnTo>
                    <a:pt x="0" y="37"/>
                  </a:lnTo>
                  <a:lnTo>
                    <a:pt x="0" y="814"/>
                  </a:lnTo>
                  <a:lnTo>
                    <a:pt x="74" y="814"/>
                  </a:lnTo>
                  <a:lnTo>
                    <a:pt x="74" y="0"/>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
            <p:cNvSpPr/>
            <p:nvPr/>
          </p:nvSpPr>
          <p:spPr>
            <a:xfrm>
              <a:off x="5635425" y="514475"/>
              <a:ext cx="1875" cy="20350"/>
            </a:xfrm>
            <a:custGeom>
              <a:avLst/>
              <a:gdLst/>
              <a:ahLst/>
              <a:cxnLst/>
              <a:rect l="l" t="t" r="r" b="b"/>
              <a:pathLst>
                <a:path w="75" h="814" extrusionOk="0">
                  <a:moveTo>
                    <a:pt x="0" y="0"/>
                  </a:moveTo>
                  <a:lnTo>
                    <a:pt x="0" y="814"/>
                  </a:lnTo>
                  <a:lnTo>
                    <a:pt x="74" y="814"/>
                  </a:lnTo>
                  <a:lnTo>
                    <a:pt x="74" y="37"/>
                  </a:lnTo>
                  <a:lnTo>
                    <a:pt x="0"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
            <p:cNvSpPr/>
            <p:nvPr/>
          </p:nvSpPr>
          <p:spPr>
            <a:xfrm>
              <a:off x="5635425" y="513550"/>
              <a:ext cx="12950" cy="6500"/>
            </a:xfrm>
            <a:custGeom>
              <a:avLst/>
              <a:gdLst/>
              <a:ahLst/>
              <a:cxnLst/>
              <a:rect l="l" t="t" r="r" b="b"/>
              <a:pathLst>
                <a:path w="518" h="260" extrusionOk="0">
                  <a:moveTo>
                    <a:pt x="74" y="0"/>
                  </a:moveTo>
                  <a:lnTo>
                    <a:pt x="0" y="37"/>
                  </a:lnTo>
                  <a:lnTo>
                    <a:pt x="444" y="259"/>
                  </a:lnTo>
                  <a:lnTo>
                    <a:pt x="518" y="222"/>
                  </a:lnTo>
                  <a:lnTo>
                    <a:pt x="74" y="0"/>
                  </a:lnTo>
                  <a:close/>
                </a:path>
              </a:pathLst>
            </a:custGeom>
            <a:solidFill>
              <a:srgbClr val="FB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
            <p:cNvSpPr/>
            <p:nvPr/>
          </p:nvSpPr>
          <p:spPr>
            <a:xfrm>
              <a:off x="5635425" y="514475"/>
              <a:ext cx="11100" cy="6500"/>
            </a:xfrm>
            <a:custGeom>
              <a:avLst/>
              <a:gdLst/>
              <a:ahLst/>
              <a:cxnLst/>
              <a:rect l="l" t="t" r="r" b="b"/>
              <a:pathLst>
                <a:path w="444" h="260" extrusionOk="0">
                  <a:moveTo>
                    <a:pt x="0" y="0"/>
                  </a:moveTo>
                  <a:lnTo>
                    <a:pt x="0" y="37"/>
                  </a:lnTo>
                  <a:lnTo>
                    <a:pt x="444" y="259"/>
                  </a:lnTo>
                  <a:lnTo>
                    <a:pt x="444" y="222"/>
                  </a:lnTo>
                  <a:lnTo>
                    <a:pt x="0"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
            <p:cNvSpPr/>
            <p:nvPr/>
          </p:nvSpPr>
          <p:spPr>
            <a:xfrm>
              <a:off x="5653900" y="525550"/>
              <a:ext cx="1875" cy="21300"/>
            </a:xfrm>
            <a:custGeom>
              <a:avLst/>
              <a:gdLst/>
              <a:ahLst/>
              <a:cxnLst/>
              <a:rect l="l" t="t" r="r" b="b"/>
              <a:pathLst>
                <a:path w="75" h="852" extrusionOk="0">
                  <a:moveTo>
                    <a:pt x="38" y="1"/>
                  </a:moveTo>
                  <a:lnTo>
                    <a:pt x="1" y="814"/>
                  </a:lnTo>
                  <a:lnTo>
                    <a:pt x="75" y="851"/>
                  </a:lnTo>
                  <a:lnTo>
                    <a:pt x="75" y="75"/>
                  </a:lnTo>
                  <a:lnTo>
                    <a:pt x="38" y="1"/>
                  </a:lnTo>
                  <a:close/>
                </a:path>
              </a:pathLst>
            </a:custGeom>
            <a:solidFill>
              <a:srgbClr val="9C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
            <p:cNvSpPr/>
            <p:nvPr/>
          </p:nvSpPr>
          <p:spPr>
            <a:xfrm>
              <a:off x="5655750" y="524625"/>
              <a:ext cx="1875" cy="22225"/>
            </a:xfrm>
            <a:custGeom>
              <a:avLst/>
              <a:gdLst/>
              <a:ahLst/>
              <a:cxnLst/>
              <a:rect l="l" t="t" r="r" b="b"/>
              <a:pathLst>
                <a:path w="75" h="889" extrusionOk="0">
                  <a:moveTo>
                    <a:pt x="74" y="1"/>
                  </a:moveTo>
                  <a:lnTo>
                    <a:pt x="1" y="38"/>
                  </a:lnTo>
                  <a:lnTo>
                    <a:pt x="1" y="888"/>
                  </a:lnTo>
                  <a:lnTo>
                    <a:pt x="74" y="851"/>
                  </a:lnTo>
                  <a:lnTo>
                    <a:pt x="74"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
            <p:cNvSpPr/>
            <p:nvPr/>
          </p:nvSpPr>
          <p:spPr>
            <a:xfrm>
              <a:off x="5646500" y="520025"/>
              <a:ext cx="1875" cy="21275"/>
            </a:xfrm>
            <a:custGeom>
              <a:avLst/>
              <a:gdLst/>
              <a:ahLst/>
              <a:cxnLst/>
              <a:rect l="l" t="t" r="r" b="b"/>
              <a:pathLst>
                <a:path w="75" h="851" extrusionOk="0">
                  <a:moveTo>
                    <a:pt x="75" y="0"/>
                  </a:moveTo>
                  <a:lnTo>
                    <a:pt x="1" y="37"/>
                  </a:lnTo>
                  <a:lnTo>
                    <a:pt x="1" y="850"/>
                  </a:lnTo>
                  <a:lnTo>
                    <a:pt x="75" y="776"/>
                  </a:lnTo>
                  <a:lnTo>
                    <a:pt x="75" y="0"/>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
            <p:cNvSpPr/>
            <p:nvPr/>
          </p:nvSpPr>
          <p:spPr>
            <a:xfrm>
              <a:off x="5645575" y="520025"/>
              <a:ext cx="950" cy="21275"/>
            </a:xfrm>
            <a:custGeom>
              <a:avLst/>
              <a:gdLst/>
              <a:ahLst/>
              <a:cxnLst/>
              <a:rect l="l" t="t" r="r" b="b"/>
              <a:pathLst>
                <a:path w="38" h="851" extrusionOk="0">
                  <a:moveTo>
                    <a:pt x="1" y="0"/>
                  </a:moveTo>
                  <a:lnTo>
                    <a:pt x="1" y="776"/>
                  </a:lnTo>
                  <a:lnTo>
                    <a:pt x="38" y="850"/>
                  </a:lnTo>
                  <a:lnTo>
                    <a:pt x="38"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
            <p:cNvSpPr/>
            <p:nvPr/>
          </p:nvSpPr>
          <p:spPr>
            <a:xfrm>
              <a:off x="5645575" y="519100"/>
              <a:ext cx="12050" cy="6475"/>
            </a:xfrm>
            <a:custGeom>
              <a:avLst/>
              <a:gdLst/>
              <a:ahLst/>
              <a:cxnLst/>
              <a:rect l="l" t="t" r="r" b="b"/>
              <a:pathLst>
                <a:path w="482" h="259" extrusionOk="0">
                  <a:moveTo>
                    <a:pt x="38" y="0"/>
                  </a:moveTo>
                  <a:lnTo>
                    <a:pt x="1" y="37"/>
                  </a:lnTo>
                  <a:lnTo>
                    <a:pt x="408" y="259"/>
                  </a:lnTo>
                  <a:lnTo>
                    <a:pt x="481" y="222"/>
                  </a:lnTo>
                  <a:lnTo>
                    <a:pt x="38" y="0"/>
                  </a:lnTo>
                  <a:close/>
                </a:path>
              </a:pathLst>
            </a:custGeom>
            <a:solidFill>
              <a:srgbClr val="FB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
            <p:cNvSpPr/>
            <p:nvPr/>
          </p:nvSpPr>
          <p:spPr>
            <a:xfrm>
              <a:off x="5645575" y="520025"/>
              <a:ext cx="10200" cy="7400"/>
            </a:xfrm>
            <a:custGeom>
              <a:avLst/>
              <a:gdLst/>
              <a:ahLst/>
              <a:cxnLst/>
              <a:rect l="l" t="t" r="r" b="b"/>
              <a:pathLst>
                <a:path w="408" h="296" extrusionOk="0">
                  <a:moveTo>
                    <a:pt x="1" y="0"/>
                  </a:moveTo>
                  <a:lnTo>
                    <a:pt x="1" y="37"/>
                  </a:lnTo>
                  <a:lnTo>
                    <a:pt x="408" y="296"/>
                  </a:lnTo>
                  <a:lnTo>
                    <a:pt x="408" y="222"/>
                  </a:lnTo>
                  <a:lnTo>
                    <a:pt x="1"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
            <p:cNvSpPr/>
            <p:nvPr/>
          </p:nvSpPr>
          <p:spPr>
            <a:xfrm>
              <a:off x="5664075" y="532025"/>
              <a:ext cx="950" cy="19450"/>
            </a:xfrm>
            <a:custGeom>
              <a:avLst/>
              <a:gdLst/>
              <a:ahLst/>
              <a:cxnLst/>
              <a:rect l="l" t="t" r="r" b="b"/>
              <a:pathLst>
                <a:path w="38" h="778" extrusionOk="0">
                  <a:moveTo>
                    <a:pt x="0" y="1"/>
                  </a:moveTo>
                  <a:lnTo>
                    <a:pt x="0" y="777"/>
                  </a:lnTo>
                  <a:lnTo>
                    <a:pt x="37" y="777"/>
                  </a:lnTo>
                  <a:lnTo>
                    <a:pt x="37" y="38"/>
                  </a:lnTo>
                  <a:lnTo>
                    <a:pt x="0" y="1"/>
                  </a:lnTo>
                  <a:close/>
                </a:path>
              </a:pathLst>
            </a:custGeom>
            <a:solidFill>
              <a:srgbClr val="A0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
            <p:cNvSpPr/>
            <p:nvPr/>
          </p:nvSpPr>
          <p:spPr>
            <a:xfrm>
              <a:off x="5665000" y="530175"/>
              <a:ext cx="1875" cy="21300"/>
            </a:xfrm>
            <a:custGeom>
              <a:avLst/>
              <a:gdLst/>
              <a:ahLst/>
              <a:cxnLst/>
              <a:rect l="l" t="t" r="r" b="b"/>
              <a:pathLst>
                <a:path w="75" h="852" extrusionOk="0">
                  <a:moveTo>
                    <a:pt x="0" y="1"/>
                  </a:moveTo>
                  <a:lnTo>
                    <a:pt x="0" y="851"/>
                  </a:lnTo>
                  <a:lnTo>
                    <a:pt x="74" y="851"/>
                  </a:lnTo>
                  <a:lnTo>
                    <a:pt x="74"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
            <p:cNvSpPr/>
            <p:nvPr/>
          </p:nvSpPr>
          <p:spPr>
            <a:xfrm>
              <a:off x="5655750" y="525550"/>
              <a:ext cx="1875" cy="21300"/>
            </a:xfrm>
            <a:custGeom>
              <a:avLst/>
              <a:gdLst/>
              <a:ahLst/>
              <a:cxnLst/>
              <a:rect l="l" t="t" r="r" b="b"/>
              <a:pathLst>
                <a:path w="75" h="852" extrusionOk="0">
                  <a:moveTo>
                    <a:pt x="1" y="1"/>
                  </a:moveTo>
                  <a:lnTo>
                    <a:pt x="1" y="851"/>
                  </a:lnTo>
                  <a:lnTo>
                    <a:pt x="74" y="814"/>
                  </a:lnTo>
                  <a:lnTo>
                    <a:pt x="74" y="1"/>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
            <p:cNvSpPr/>
            <p:nvPr/>
          </p:nvSpPr>
          <p:spPr>
            <a:xfrm>
              <a:off x="5654825" y="524625"/>
              <a:ext cx="950" cy="22225"/>
            </a:xfrm>
            <a:custGeom>
              <a:avLst/>
              <a:gdLst/>
              <a:ahLst/>
              <a:cxnLst/>
              <a:rect l="l" t="t" r="r" b="b"/>
              <a:pathLst>
                <a:path w="38" h="889" extrusionOk="0">
                  <a:moveTo>
                    <a:pt x="1" y="1"/>
                  </a:moveTo>
                  <a:lnTo>
                    <a:pt x="1" y="851"/>
                  </a:lnTo>
                  <a:lnTo>
                    <a:pt x="38" y="888"/>
                  </a:lnTo>
                  <a:lnTo>
                    <a:pt x="38" y="38"/>
                  </a:lnTo>
                  <a:lnTo>
                    <a:pt x="1"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
            <p:cNvSpPr/>
            <p:nvPr/>
          </p:nvSpPr>
          <p:spPr>
            <a:xfrm>
              <a:off x="5654825" y="524625"/>
              <a:ext cx="12050" cy="5575"/>
            </a:xfrm>
            <a:custGeom>
              <a:avLst/>
              <a:gdLst/>
              <a:ahLst/>
              <a:cxnLst/>
              <a:rect l="l" t="t" r="r" b="b"/>
              <a:pathLst>
                <a:path w="482" h="223" extrusionOk="0">
                  <a:moveTo>
                    <a:pt x="1" y="1"/>
                  </a:moveTo>
                  <a:lnTo>
                    <a:pt x="407" y="223"/>
                  </a:lnTo>
                  <a:lnTo>
                    <a:pt x="481" y="223"/>
                  </a:lnTo>
                  <a:lnTo>
                    <a:pt x="38" y="1"/>
                  </a:lnTo>
                  <a:close/>
                </a:path>
              </a:pathLst>
            </a:custGeom>
            <a:solidFill>
              <a:srgbClr val="FB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
            <p:cNvSpPr/>
            <p:nvPr/>
          </p:nvSpPr>
          <p:spPr>
            <a:xfrm>
              <a:off x="5654825" y="524625"/>
              <a:ext cx="10200" cy="8350"/>
            </a:xfrm>
            <a:custGeom>
              <a:avLst/>
              <a:gdLst/>
              <a:ahLst/>
              <a:cxnLst/>
              <a:rect l="l" t="t" r="r" b="b"/>
              <a:pathLst>
                <a:path w="408" h="334" extrusionOk="0">
                  <a:moveTo>
                    <a:pt x="1" y="1"/>
                  </a:moveTo>
                  <a:lnTo>
                    <a:pt x="1" y="38"/>
                  </a:lnTo>
                  <a:lnTo>
                    <a:pt x="407" y="334"/>
                  </a:lnTo>
                  <a:lnTo>
                    <a:pt x="407" y="223"/>
                  </a:lnTo>
                  <a:lnTo>
                    <a:pt x="1"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
            <p:cNvSpPr/>
            <p:nvPr/>
          </p:nvSpPr>
          <p:spPr>
            <a:xfrm>
              <a:off x="5673300" y="537575"/>
              <a:ext cx="950" cy="19425"/>
            </a:xfrm>
            <a:custGeom>
              <a:avLst/>
              <a:gdLst/>
              <a:ahLst/>
              <a:cxnLst/>
              <a:rect l="l" t="t" r="r" b="b"/>
              <a:pathLst>
                <a:path w="38" h="777" extrusionOk="0">
                  <a:moveTo>
                    <a:pt x="1" y="1"/>
                  </a:moveTo>
                  <a:lnTo>
                    <a:pt x="1" y="740"/>
                  </a:lnTo>
                  <a:lnTo>
                    <a:pt x="38" y="777"/>
                  </a:lnTo>
                  <a:lnTo>
                    <a:pt x="38" y="1"/>
                  </a:lnTo>
                  <a:close/>
                </a:path>
              </a:pathLst>
            </a:custGeom>
            <a:solidFill>
              <a:srgbClr val="A50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
            <p:cNvSpPr/>
            <p:nvPr/>
          </p:nvSpPr>
          <p:spPr>
            <a:xfrm>
              <a:off x="5674225" y="536650"/>
              <a:ext cx="1875" cy="20350"/>
            </a:xfrm>
            <a:custGeom>
              <a:avLst/>
              <a:gdLst/>
              <a:ahLst/>
              <a:cxnLst/>
              <a:rect l="l" t="t" r="r" b="b"/>
              <a:pathLst>
                <a:path w="75" h="814" extrusionOk="0">
                  <a:moveTo>
                    <a:pt x="1" y="1"/>
                  </a:moveTo>
                  <a:lnTo>
                    <a:pt x="1" y="814"/>
                  </a:lnTo>
                  <a:lnTo>
                    <a:pt x="75" y="777"/>
                  </a:lnTo>
                  <a:lnTo>
                    <a:pt x="75"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
            <p:cNvSpPr/>
            <p:nvPr/>
          </p:nvSpPr>
          <p:spPr>
            <a:xfrm>
              <a:off x="5665000" y="530175"/>
              <a:ext cx="1875" cy="21300"/>
            </a:xfrm>
            <a:custGeom>
              <a:avLst/>
              <a:gdLst/>
              <a:ahLst/>
              <a:cxnLst/>
              <a:rect l="l" t="t" r="r" b="b"/>
              <a:pathLst>
                <a:path w="75" h="852" extrusionOk="0">
                  <a:moveTo>
                    <a:pt x="74" y="1"/>
                  </a:moveTo>
                  <a:lnTo>
                    <a:pt x="0" y="75"/>
                  </a:lnTo>
                  <a:lnTo>
                    <a:pt x="0" y="851"/>
                  </a:lnTo>
                  <a:lnTo>
                    <a:pt x="74" y="851"/>
                  </a:lnTo>
                  <a:lnTo>
                    <a:pt x="74" y="1"/>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
            <p:cNvSpPr/>
            <p:nvPr/>
          </p:nvSpPr>
          <p:spPr>
            <a:xfrm>
              <a:off x="5664075" y="530175"/>
              <a:ext cx="950" cy="21300"/>
            </a:xfrm>
            <a:custGeom>
              <a:avLst/>
              <a:gdLst/>
              <a:ahLst/>
              <a:cxnLst/>
              <a:rect l="l" t="t" r="r" b="b"/>
              <a:pathLst>
                <a:path w="38" h="852" extrusionOk="0">
                  <a:moveTo>
                    <a:pt x="0" y="1"/>
                  </a:moveTo>
                  <a:lnTo>
                    <a:pt x="0" y="851"/>
                  </a:lnTo>
                  <a:lnTo>
                    <a:pt x="37" y="851"/>
                  </a:lnTo>
                  <a:lnTo>
                    <a:pt x="37" y="75"/>
                  </a:lnTo>
                  <a:lnTo>
                    <a:pt x="0"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
            <p:cNvSpPr/>
            <p:nvPr/>
          </p:nvSpPr>
          <p:spPr>
            <a:xfrm>
              <a:off x="5664075" y="529250"/>
              <a:ext cx="12025" cy="7425"/>
            </a:xfrm>
            <a:custGeom>
              <a:avLst/>
              <a:gdLst/>
              <a:ahLst/>
              <a:cxnLst/>
              <a:rect l="l" t="t" r="r" b="b"/>
              <a:pathLst>
                <a:path w="481" h="297" extrusionOk="0">
                  <a:moveTo>
                    <a:pt x="37" y="1"/>
                  </a:moveTo>
                  <a:lnTo>
                    <a:pt x="0" y="38"/>
                  </a:lnTo>
                  <a:lnTo>
                    <a:pt x="407" y="297"/>
                  </a:lnTo>
                  <a:lnTo>
                    <a:pt x="481" y="297"/>
                  </a:lnTo>
                  <a:lnTo>
                    <a:pt x="37" y="1"/>
                  </a:lnTo>
                  <a:close/>
                </a:path>
              </a:pathLst>
            </a:custGeom>
            <a:solidFill>
              <a:srgbClr val="FB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
            <p:cNvSpPr/>
            <p:nvPr/>
          </p:nvSpPr>
          <p:spPr>
            <a:xfrm>
              <a:off x="5664075" y="530175"/>
              <a:ext cx="10175" cy="7425"/>
            </a:xfrm>
            <a:custGeom>
              <a:avLst/>
              <a:gdLst/>
              <a:ahLst/>
              <a:cxnLst/>
              <a:rect l="l" t="t" r="r" b="b"/>
              <a:pathLst>
                <a:path w="407" h="297" extrusionOk="0">
                  <a:moveTo>
                    <a:pt x="0" y="1"/>
                  </a:moveTo>
                  <a:lnTo>
                    <a:pt x="0" y="75"/>
                  </a:lnTo>
                  <a:lnTo>
                    <a:pt x="407" y="297"/>
                  </a:lnTo>
                  <a:lnTo>
                    <a:pt x="407" y="260"/>
                  </a:lnTo>
                  <a:lnTo>
                    <a:pt x="0"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
            <p:cNvSpPr/>
            <p:nvPr/>
          </p:nvSpPr>
          <p:spPr>
            <a:xfrm>
              <a:off x="5682550" y="542200"/>
              <a:ext cx="950" cy="20350"/>
            </a:xfrm>
            <a:custGeom>
              <a:avLst/>
              <a:gdLst/>
              <a:ahLst/>
              <a:cxnLst/>
              <a:rect l="l" t="t" r="r" b="b"/>
              <a:pathLst>
                <a:path w="38" h="814" extrusionOk="0">
                  <a:moveTo>
                    <a:pt x="1" y="0"/>
                  </a:moveTo>
                  <a:lnTo>
                    <a:pt x="1" y="777"/>
                  </a:lnTo>
                  <a:lnTo>
                    <a:pt x="38" y="814"/>
                  </a:lnTo>
                  <a:lnTo>
                    <a:pt x="38" y="37"/>
                  </a:lnTo>
                  <a:lnTo>
                    <a:pt x="1" y="0"/>
                  </a:lnTo>
                  <a:close/>
                </a:path>
              </a:pathLst>
            </a:custGeom>
            <a:solidFill>
              <a:srgbClr val="A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
            <p:cNvSpPr/>
            <p:nvPr/>
          </p:nvSpPr>
          <p:spPr>
            <a:xfrm>
              <a:off x="5683475" y="541275"/>
              <a:ext cx="1875" cy="21275"/>
            </a:xfrm>
            <a:custGeom>
              <a:avLst/>
              <a:gdLst/>
              <a:ahLst/>
              <a:cxnLst/>
              <a:rect l="l" t="t" r="r" b="b"/>
              <a:pathLst>
                <a:path w="75" h="851" extrusionOk="0">
                  <a:moveTo>
                    <a:pt x="75" y="0"/>
                  </a:moveTo>
                  <a:lnTo>
                    <a:pt x="1" y="37"/>
                  </a:lnTo>
                  <a:lnTo>
                    <a:pt x="1" y="851"/>
                  </a:lnTo>
                  <a:lnTo>
                    <a:pt x="75" y="814"/>
                  </a:lnTo>
                  <a:lnTo>
                    <a:pt x="75"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
            <p:cNvSpPr/>
            <p:nvPr/>
          </p:nvSpPr>
          <p:spPr>
            <a:xfrm>
              <a:off x="5674225" y="536650"/>
              <a:ext cx="1875" cy="20350"/>
            </a:xfrm>
            <a:custGeom>
              <a:avLst/>
              <a:gdLst/>
              <a:ahLst/>
              <a:cxnLst/>
              <a:rect l="l" t="t" r="r" b="b"/>
              <a:pathLst>
                <a:path w="75" h="814" extrusionOk="0">
                  <a:moveTo>
                    <a:pt x="75" y="1"/>
                  </a:moveTo>
                  <a:lnTo>
                    <a:pt x="1" y="38"/>
                  </a:lnTo>
                  <a:lnTo>
                    <a:pt x="1" y="814"/>
                  </a:lnTo>
                  <a:lnTo>
                    <a:pt x="75" y="777"/>
                  </a:lnTo>
                  <a:lnTo>
                    <a:pt x="75" y="1"/>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
            <p:cNvSpPr/>
            <p:nvPr/>
          </p:nvSpPr>
          <p:spPr>
            <a:xfrm>
              <a:off x="5673300" y="536650"/>
              <a:ext cx="950" cy="20350"/>
            </a:xfrm>
            <a:custGeom>
              <a:avLst/>
              <a:gdLst/>
              <a:ahLst/>
              <a:cxnLst/>
              <a:rect l="l" t="t" r="r" b="b"/>
              <a:pathLst>
                <a:path w="38" h="814" extrusionOk="0">
                  <a:moveTo>
                    <a:pt x="1" y="1"/>
                  </a:moveTo>
                  <a:lnTo>
                    <a:pt x="1" y="777"/>
                  </a:lnTo>
                  <a:lnTo>
                    <a:pt x="38" y="814"/>
                  </a:lnTo>
                  <a:lnTo>
                    <a:pt x="38"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
            <p:cNvSpPr/>
            <p:nvPr/>
          </p:nvSpPr>
          <p:spPr>
            <a:xfrm>
              <a:off x="5673300" y="534800"/>
              <a:ext cx="12050" cy="7425"/>
            </a:xfrm>
            <a:custGeom>
              <a:avLst/>
              <a:gdLst/>
              <a:ahLst/>
              <a:cxnLst/>
              <a:rect l="l" t="t" r="r" b="b"/>
              <a:pathLst>
                <a:path w="482" h="297" extrusionOk="0">
                  <a:moveTo>
                    <a:pt x="38" y="1"/>
                  </a:moveTo>
                  <a:lnTo>
                    <a:pt x="1" y="75"/>
                  </a:lnTo>
                  <a:lnTo>
                    <a:pt x="408" y="296"/>
                  </a:lnTo>
                  <a:lnTo>
                    <a:pt x="482" y="259"/>
                  </a:lnTo>
                  <a:lnTo>
                    <a:pt x="38" y="1"/>
                  </a:lnTo>
                  <a:close/>
                </a:path>
              </a:pathLst>
            </a:custGeom>
            <a:solidFill>
              <a:srgbClr val="FB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
            <p:cNvSpPr/>
            <p:nvPr/>
          </p:nvSpPr>
          <p:spPr>
            <a:xfrm>
              <a:off x="5673300" y="536650"/>
              <a:ext cx="10200" cy="6500"/>
            </a:xfrm>
            <a:custGeom>
              <a:avLst/>
              <a:gdLst/>
              <a:ahLst/>
              <a:cxnLst/>
              <a:rect l="l" t="t" r="r" b="b"/>
              <a:pathLst>
                <a:path w="408" h="260" extrusionOk="0">
                  <a:moveTo>
                    <a:pt x="1" y="1"/>
                  </a:moveTo>
                  <a:lnTo>
                    <a:pt x="1" y="38"/>
                  </a:lnTo>
                  <a:lnTo>
                    <a:pt x="408" y="259"/>
                  </a:lnTo>
                  <a:lnTo>
                    <a:pt x="408" y="222"/>
                  </a:lnTo>
                  <a:lnTo>
                    <a:pt x="1"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
            <p:cNvSpPr/>
            <p:nvPr/>
          </p:nvSpPr>
          <p:spPr>
            <a:xfrm>
              <a:off x="5691800" y="547750"/>
              <a:ext cx="950" cy="19425"/>
            </a:xfrm>
            <a:custGeom>
              <a:avLst/>
              <a:gdLst/>
              <a:ahLst/>
              <a:cxnLst/>
              <a:rect l="l" t="t" r="r" b="b"/>
              <a:pathLst>
                <a:path w="38" h="777" extrusionOk="0">
                  <a:moveTo>
                    <a:pt x="0" y="0"/>
                  </a:moveTo>
                  <a:lnTo>
                    <a:pt x="0" y="777"/>
                  </a:lnTo>
                  <a:lnTo>
                    <a:pt x="37" y="777"/>
                  </a:lnTo>
                  <a:lnTo>
                    <a:pt x="37" y="37"/>
                  </a:lnTo>
                  <a:lnTo>
                    <a:pt x="0" y="0"/>
                  </a:lnTo>
                  <a:close/>
                </a:path>
              </a:pathLst>
            </a:custGeom>
            <a:solidFill>
              <a:srgbClr val="AD0C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
            <p:cNvSpPr/>
            <p:nvPr/>
          </p:nvSpPr>
          <p:spPr>
            <a:xfrm>
              <a:off x="5692725" y="546825"/>
              <a:ext cx="1875" cy="20350"/>
            </a:xfrm>
            <a:custGeom>
              <a:avLst/>
              <a:gdLst/>
              <a:ahLst/>
              <a:cxnLst/>
              <a:rect l="l" t="t" r="r" b="b"/>
              <a:pathLst>
                <a:path w="75" h="814" extrusionOk="0">
                  <a:moveTo>
                    <a:pt x="0" y="0"/>
                  </a:moveTo>
                  <a:lnTo>
                    <a:pt x="0" y="814"/>
                  </a:lnTo>
                  <a:lnTo>
                    <a:pt x="74" y="814"/>
                  </a:lnTo>
                  <a:lnTo>
                    <a:pt x="74"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
            <p:cNvSpPr/>
            <p:nvPr/>
          </p:nvSpPr>
          <p:spPr>
            <a:xfrm>
              <a:off x="5683475" y="542200"/>
              <a:ext cx="1875" cy="20350"/>
            </a:xfrm>
            <a:custGeom>
              <a:avLst/>
              <a:gdLst/>
              <a:ahLst/>
              <a:cxnLst/>
              <a:rect l="l" t="t" r="r" b="b"/>
              <a:pathLst>
                <a:path w="75" h="814" extrusionOk="0">
                  <a:moveTo>
                    <a:pt x="1" y="0"/>
                  </a:moveTo>
                  <a:lnTo>
                    <a:pt x="1" y="814"/>
                  </a:lnTo>
                  <a:lnTo>
                    <a:pt x="75" y="777"/>
                  </a:lnTo>
                  <a:lnTo>
                    <a:pt x="75" y="0"/>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
            <p:cNvSpPr/>
            <p:nvPr/>
          </p:nvSpPr>
          <p:spPr>
            <a:xfrm>
              <a:off x="5682550" y="541275"/>
              <a:ext cx="950" cy="21275"/>
            </a:xfrm>
            <a:custGeom>
              <a:avLst/>
              <a:gdLst/>
              <a:ahLst/>
              <a:cxnLst/>
              <a:rect l="l" t="t" r="r" b="b"/>
              <a:pathLst>
                <a:path w="38" h="851" extrusionOk="0">
                  <a:moveTo>
                    <a:pt x="1" y="0"/>
                  </a:moveTo>
                  <a:lnTo>
                    <a:pt x="1" y="814"/>
                  </a:lnTo>
                  <a:lnTo>
                    <a:pt x="38" y="851"/>
                  </a:lnTo>
                  <a:lnTo>
                    <a:pt x="38" y="37"/>
                  </a:lnTo>
                  <a:lnTo>
                    <a:pt x="1"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
            <p:cNvSpPr/>
            <p:nvPr/>
          </p:nvSpPr>
          <p:spPr>
            <a:xfrm>
              <a:off x="5682550" y="541275"/>
              <a:ext cx="12050" cy="5575"/>
            </a:xfrm>
            <a:custGeom>
              <a:avLst/>
              <a:gdLst/>
              <a:ahLst/>
              <a:cxnLst/>
              <a:rect l="l" t="t" r="r" b="b"/>
              <a:pathLst>
                <a:path w="482" h="223" extrusionOk="0">
                  <a:moveTo>
                    <a:pt x="1" y="0"/>
                  </a:moveTo>
                  <a:lnTo>
                    <a:pt x="407" y="222"/>
                  </a:lnTo>
                  <a:lnTo>
                    <a:pt x="481" y="222"/>
                  </a:lnTo>
                  <a:lnTo>
                    <a:pt x="38" y="0"/>
                  </a:lnTo>
                  <a:close/>
                </a:path>
              </a:pathLst>
            </a:custGeom>
            <a:solidFill>
              <a:srgbClr val="FB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
            <p:cNvSpPr/>
            <p:nvPr/>
          </p:nvSpPr>
          <p:spPr>
            <a:xfrm>
              <a:off x="5682550" y="541275"/>
              <a:ext cx="10200" cy="7425"/>
            </a:xfrm>
            <a:custGeom>
              <a:avLst/>
              <a:gdLst/>
              <a:ahLst/>
              <a:cxnLst/>
              <a:rect l="l" t="t" r="r" b="b"/>
              <a:pathLst>
                <a:path w="408" h="297" extrusionOk="0">
                  <a:moveTo>
                    <a:pt x="1" y="0"/>
                  </a:moveTo>
                  <a:lnTo>
                    <a:pt x="1" y="74"/>
                  </a:lnTo>
                  <a:lnTo>
                    <a:pt x="407" y="296"/>
                  </a:lnTo>
                  <a:lnTo>
                    <a:pt x="407" y="222"/>
                  </a:lnTo>
                  <a:lnTo>
                    <a:pt x="1"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
            <p:cNvSpPr/>
            <p:nvPr/>
          </p:nvSpPr>
          <p:spPr>
            <a:xfrm>
              <a:off x="5701050" y="553300"/>
              <a:ext cx="950" cy="20350"/>
            </a:xfrm>
            <a:custGeom>
              <a:avLst/>
              <a:gdLst/>
              <a:ahLst/>
              <a:cxnLst/>
              <a:rect l="l" t="t" r="r" b="b"/>
              <a:pathLst>
                <a:path w="38" h="814" extrusionOk="0">
                  <a:moveTo>
                    <a:pt x="0" y="0"/>
                  </a:moveTo>
                  <a:lnTo>
                    <a:pt x="0" y="739"/>
                  </a:lnTo>
                  <a:lnTo>
                    <a:pt x="37" y="813"/>
                  </a:lnTo>
                  <a:lnTo>
                    <a:pt x="37" y="0"/>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
            <p:cNvSpPr/>
            <p:nvPr/>
          </p:nvSpPr>
          <p:spPr>
            <a:xfrm>
              <a:off x="5701975" y="552375"/>
              <a:ext cx="1850" cy="21275"/>
            </a:xfrm>
            <a:custGeom>
              <a:avLst/>
              <a:gdLst/>
              <a:ahLst/>
              <a:cxnLst/>
              <a:rect l="l" t="t" r="r" b="b"/>
              <a:pathLst>
                <a:path w="74" h="851" extrusionOk="0">
                  <a:moveTo>
                    <a:pt x="0" y="0"/>
                  </a:moveTo>
                  <a:lnTo>
                    <a:pt x="0" y="850"/>
                  </a:lnTo>
                  <a:lnTo>
                    <a:pt x="74" y="776"/>
                  </a:lnTo>
                  <a:lnTo>
                    <a:pt x="74"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
            <p:cNvSpPr/>
            <p:nvPr/>
          </p:nvSpPr>
          <p:spPr>
            <a:xfrm>
              <a:off x="5692725" y="546825"/>
              <a:ext cx="1875" cy="20350"/>
            </a:xfrm>
            <a:custGeom>
              <a:avLst/>
              <a:gdLst/>
              <a:ahLst/>
              <a:cxnLst/>
              <a:rect l="l" t="t" r="r" b="b"/>
              <a:pathLst>
                <a:path w="75" h="814" extrusionOk="0">
                  <a:moveTo>
                    <a:pt x="74" y="0"/>
                  </a:moveTo>
                  <a:lnTo>
                    <a:pt x="0" y="37"/>
                  </a:lnTo>
                  <a:lnTo>
                    <a:pt x="0" y="814"/>
                  </a:lnTo>
                  <a:lnTo>
                    <a:pt x="74" y="814"/>
                  </a:lnTo>
                  <a:lnTo>
                    <a:pt x="74" y="0"/>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
            <p:cNvSpPr/>
            <p:nvPr/>
          </p:nvSpPr>
          <p:spPr>
            <a:xfrm>
              <a:off x="5691800" y="546825"/>
              <a:ext cx="950" cy="20350"/>
            </a:xfrm>
            <a:custGeom>
              <a:avLst/>
              <a:gdLst/>
              <a:ahLst/>
              <a:cxnLst/>
              <a:rect l="l" t="t" r="r" b="b"/>
              <a:pathLst>
                <a:path w="38" h="814" extrusionOk="0">
                  <a:moveTo>
                    <a:pt x="0" y="0"/>
                  </a:moveTo>
                  <a:lnTo>
                    <a:pt x="0" y="814"/>
                  </a:lnTo>
                  <a:lnTo>
                    <a:pt x="37" y="814"/>
                  </a:lnTo>
                  <a:lnTo>
                    <a:pt x="37" y="37"/>
                  </a:lnTo>
                  <a:lnTo>
                    <a:pt x="0"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
            <p:cNvSpPr/>
            <p:nvPr/>
          </p:nvSpPr>
          <p:spPr>
            <a:xfrm>
              <a:off x="5691800" y="545900"/>
              <a:ext cx="12025" cy="6500"/>
            </a:xfrm>
            <a:custGeom>
              <a:avLst/>
              <a:gdLst/>
              <a:ahLst/>
              <a:cxnLst/>
              <a:rect l="l" t="t" r="r" b="b"/>
              <a:pathLst>
                <a:path w="481" h="260" extrusionOk="0">
                  <a:moveTo>
                    <a:pt x="37" y="0"/>
                  </a:moveTo>
                  <a:lnTo>
                    <a:pt x="0" y="37"/>
                  </a:lnTo>
                  <a:lnTo>
                    <a:pt x="407" y="259"/>
                  </a:lnTo>
                  <a:lnTo>
                    <a:pt x="481" y="259"/>
                  </a:lnTo>
                  <a:lnTo>
                    <a:pt x="37" y="0"/>
                  </a:lnTo>
                  <a:close/>
                </a:path>
              </a:pathLst>
            </a:custGeom>
            <a:solidFill>
              <a:srgbClr val="FB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
            <p:cNvSpPr/>
            <p:nvPr/>
          </p:nvSpPr>
          <p:spPr>
            <a:xfrm>
              <a:off x="5691800" y="546825"/>
              <a:ext cx="10200" cy="6500"/>
            </a:xfrm>
            <a:custGeom>
              <a:avLst/>
              <a:gdLst/>
              <a:ahLst/>
              <a:cxnLst/>
              <a:rect l="l" t="t" r="r" b="b"/>
              <a:pathLst>
                <a:path w="408" h="260" extrusionOk="0">
                  <a:moveTo>
                    <a:pt x="0" y="0"/>
                  </a:moveTo>
                  <a:lnTo>
                    <a:pt x="0" y="37"/>
                  </a:lnTo>
                  <a:lnTo>
                    <a:pt x="407" y="259"/>
                  </a:lnTo>
                  <a:lnTo>
                    <a:pt x="407" y="222"/>
                  </a:lnTo>
                  <a:lnTo>
                    <a:pt x="0"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
            <p:cNvSpPr/>
            <p:nvPr/>
          </p:nvSpPr>
          <p:spPr>
            <a:xfrm>
              <a:off x="5617850" y="515400"/>
              <a:ext cx="2800" cy="19425"/>
            </a:xfrm>
            <a:custGeom>
              <a:avLst/>
              <a:gdLst/>
              <a:ahLst/>
              <a:cxnLst/>
              <a:rect l="l" t="t" r="r" b="b"/>
              <a:pathLst>
                <a:path w="112" h="777" extrusionOk="0">
                  <a:moveTo>
                    <a:pt x="1" y="0"/>
                  </a:moveTo>
                  <a:lnTo>
                    <a:pt x="1" y="777"/>
                  </a:lnTo>
                  <a:lnTo>
                    <a:pt x="112" y="740"/>
                  </a:lnTo>
                  <a:lnTo>
                    <a:pt x="38" y="0"/>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
            <p:cNvSpPr/>
            <p:nvPr/>
          </p:nvSpPr>
          <p:spPr>
            <a:xfrm>
              <a:off x="5616925" y="514475"/>
              <a:ext cx="950" cy="20350"/>
            </a:xfrm>
            <a:custGeom>
              <a:avLst/>
              <a:gdLst/>
              <a:ahLst/>
              <a:cxnLst/>
              <a:rect l="l" t="t" r="r" b="b"/>
              <a:pathLst>
                <a:path w="38" h="814" extrusionOk="0">
                  <a:moveTo>
                    <a:pt x="1" y="0"/>
                  </a:moveTo>
                  <a:lnTo>
                    <a:pt x="1" y="777"/>
                  </a:lnTo>
                  <a:lnTo>
                    <a:pt x="38" y="814"/>
                  </a:lnTo>
                  <a:lnTo>
                    <a:pt x="38"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
            <p:cNvSpPr/>
            <p:nvPr/>
          </p:nvSpPr>
          <p:spPr>
            <a:xfrm>
              <a:off x="5626175" y="509850"/>
              <a:ext cx="950" cy="19425"/>
            </a:xfrm>
            <a:custGeom>
              <a:avLst/>
              <a:gdLst/>
              <a:ahLst/>
              <a:cxnLst/>
              <a:rect l="l" t="t" r="r" b="b"/>
              <a:pathLst>
                <a:path w="38" h="777" extrusionOk="0">
                  <a:moveTo>
                    <a:pt x="0" y="0"/>
                  </a:moveTo>
                  <a:lnTo>
                    <a:pt x="0" y="777"/>
                  </a:lnTo>
                  <a:lnTo>
                    <a:pt x="37" y="777"/>
                  </a:lnTo>
                  <a:lnTo>
                    <a:pt x="37"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
            <p:cNvSpPr/>
            <p:nvPr/>
          </p:nvSpPr>
          <p:spPr>
            <a:xfrm>
              <a:off x="5627100" y="508925"/>
              <a:ext cx="950" cy="20350"/>
            </a:xfrm>
            <a:custGeom>
              <a:avLst/>
              <a:gdLst/>
              <a:ahLst/>
              <a:cxnLst/>
              <a:rect l="l" t="t" r="r" b="b"/>
              <a:pathLst>
                <a:path w="38" h="814" extrusionOk="0">
                  <a:moveTo>
                    <a:pt x="37" y="0"/>
                  </a:moveTo>
                  <a:lnTo>
                    <a:pt x="0" y="37"/>
                  </a:lnTo>
                  <a:lnTo>
                    <a:pt x="0" y="814"/>
                  </a:lnTo>
                  <a:lnTo>
                    <a:pt x="37" y="814"/>
                  </a:lnTo>
                  <a:lnTo>
                    <a:pt x="37" y="0"/>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
            <p:cNvSpPr/>
            <p:nvPr/>
          </p:nvSpPr>
          <p:spPr>
            <a:xfrm>
              <a:off x="5616925" y="508925"/>
              <a:ext cx="11125" cy="5575"/>
            </a:xfrm>
            <a:custGeom>
              <a:avLst/>
              <a:gdLst/>
              <a:ahLst/>
              <a:cxnLst/>
              <a:rect l="l" t="t" r="r" b="b"/>
              <a:pathLst>
                <a:path w="445" h="223" extrusionOk="0">
                  <a:moveTo>
                    <a:pt x="407" y="0"/>
                  </a:moveTo>
                  <a:lnTo>
                    <a:pt x="1" y="222"/>
                  </a:lnTo>
                  <a:lnTo>
                    <a:pt x="38" y="222"/>
                  </a:lnTo>
                  <a:lnTo>
                    <a:pt x="444" y="0"/>
                  </a:lnTo>
                  <a:close/>
                </a:path>
              </a:pathLst>
            </a:custGeom>
            <a:solidFill>
              <a:srgbClr val="FB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
            <p:cNvSpPr/>
            <p:nvPr/>
          </p:nvSpPr>
          <p:spPr>
            <a:xfrm>
              <a:off x="5617850" y="508925"/>
              <a:ext cx="10200" cy="6500"/>
            </a:xfrm>
            <a:custGeom>
              <a:avLst/>
              <a:gdLst/>
              <a:ahLst/>
              <a:cxnLst/>
              <a:rect l="l" t="t" r="r" b="b"/>
              <a:pathLst>
                <a:path w="408" h="260" extrusionOk="0">
                  <a:moveTo>
                    <a:pt x="407" y="0"/>
                  </a:moveTo>
                  <a:lnTo>
                    <a:pt x="1" y="222"/>
                  </a:lnTo>
                  <a:lnTo>
                    <a:pt x="1" y="259"/>
                  </a:lnTo>
                  <a:lnTo>
                    <a:pt x="407" y="37"/>
                  </a:lnTo>
                  <a:lnTo>
                    <a:pt x="407" y="0"/>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
            <p:cNvSpPr/>
            <p:nvPr/>
          </p:nvSpPr>
          <p:spPr>
            <a:xfrm>
              <a:off x="5608625" y="520025"/>
              <a:ext cx="925" cy="21275"/>
            </a:xfrm>
            <a:custGeom>
              <a:avLst/>
              <a:gdLst/>
              <a:ahLst/>
              <a:cxnLst/>
              <a:rect l="l" t="t" r="r" b="b"/>
              <a:pathLst>
                <a:path w="37" h="851" extrusionOk="0">
                  <a:moveTo>
                    <a:pt x="37" y="0"/>
                  </a:moveTo>
                  <a:lnTo>
                    <a:pt x="0" y="37"/>
                  </a:lnTo>
                  <a:lnTo>
                    <a:pt x="0" y="850"/>
                  </a:lnTo>
                  <a:lnTo>
                    <a:pt x="37" y="776"/>
                  </a:lnTo>
                  <a:lnTo>
                    <a:pt x="37" y="0"/>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
            <p:cNvSpPr/>
            <p:nvPr/>
          </p:nvSpPr>
          <p:spPr>
            <a:xfrm>
              <a:off x="5607700" y="519100"/>
              <a:ext cx="925" cy="22200"/>
            </a:xfrm>
            <a:custGeom>
              <a:avLst/>
              <a:gdLst/>
              <a:ahLst/>
              <a:cxnLst/>
              <a:rect l="l" t="t" r="r" b="b"/>
              <a:pathLst>
                <a:path w="37" h="888" extrusionOk="0">
                  <a:moveTo>
                    <a:pt x="0" y="0"/>
                  </a:moveTo>
                  <a:lnTo>
                    <a:pt x="0" y="813"/>
                  </a:lnTo>
                  <a:lnTo>
                    <a:pt x="37" y="887"/>
                  </a:lnTo>
                  <a:lnTo>
                    <a:pt x="37" y="37"/>
                  </a:lnTo>
                  <a:lnTo>
                    <a:pt x="0"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
            <p:cNvSpPr/>
            <p:nvPr/>
          </p:nvSpPr>
          <p:spPr>
            <a:xfrm>
              <a:off x="5616925" y="514475"/>
              <a:ext cx="950" cy="20350"/>
            </a:xfrm>
            <a:custGeom>
              <a:avLst/>
              <a:gdLst/>
              <a:ahLst/>
              <a:cxnLst/>
              <a:rect l="l" t="t" r="r" b="b"/>
              <a:pathLst>
                <a:path w="38" h="814" extrusionOk="0">
                  <a:moveTo>
                    <a:pt x="1" y="0"/>
                  </a:moveTo>
                  <a:lnTo>
                    <a:pt x="1" y="814"/>
                  </a:lnTo>
                  <a:lnTo>
                    <a:pt x="38" y="814"/>
                  </a:lnTo>
                  <a:lnTo>
                    <a:pt x="38" y="37"/>
                  </a:lnTo>
                  <a:lnTo>
                    <a:pt x="1"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
            <p:cNvSpPr/>
            <p:nvPr/>
          </p:nvSpPr>
          <p:spPr>
            <a:xfrm>
              <a:off x="5617850" y="514475"/>
              <a:ext cx="950" cy="20350"/>
            </a:xfrm>
            <a:custGeom>
              <a:avLst/>
              <a:gdLst/>
              <a:ahLst/>
              <a:cxnLst/>
              <a:rect l="l" t="t" r="r" b="b"/>
              <a:pathLst>
                <a:path w="38" h="814" extrusionOk="0">
                  <a:moveTo>
                    <a:pt x="1" y="0"/>
                  </a:moveTo>
                  <a:lnTo>
                    <a:pt x="1" y="814"/>
                  </a:lnTo>
                  <a:lnTo>
                    <a:pt x="38" y="777"/>
                  </a:lnTo>
                  <a:lnTo>
                    <a:pt x="38" y="0"/>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
            <p:cNvSpPr/>
            <p:nvPr/>
          </p:nvSpPr>
          <p:spPr>
            <a:xfrm>
              <a:off x="5607700" y="513550"/>
              <a:ext cx="11100" cy="6500"/>
            </a:xfrm>
            <a:custGeom>
              <a:avLst/>
              <a:gdLst/>
              <a:ahLst/>
              <a:cxnLst/>
              <a:rect l="l" t="t" r="r" b="b"/>
              <a:pathLst>
                <a:path w="444" h="260" extrusionOk="0">
                  <a:moveTo>
                    <a:pt x="407" y="0"/>
                  </a:moveTo>
                  <a:lnTo>
                    <a:pt x="0" y="222"/>
                  </a:lnTo>
                  <a:lnTo>
                    <a:pt x="37" y="259"/>
                  </a:lnTo>
                  <a:lnTo>
                    <a:pt x="444" y="37"/>
                  </a:lnTo>
                  <a:lnTo>
                    <a:pt x="407" y="0"/>
                  </a:lnTo>
                  <a:close/>
                </a:path>
              </a:pathLst>
            </a:custGeom>
            <a:solidFill>
              <a:srgbClr val="FB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
            <p:cNvSpPr/>
            <p:nvPr/>
          </p:nvSpPr>
          <p:spPr>
            <a:xfrm>
              <a:off x="5608625" y="514475"/>
              <a:ext cx="10175" cy="6500"/>
            </a:xfrm>
            <a:custGeom>
              <a:avLst/>
              <a:gdLst/>
              <a:ahLst/>
              <a:cxnLst/>
              <a:rect l="l" t="t" r="r" b="b"/>
              <a:pathLst>
                <a:path w="407" h="260" extrusionOk="0">
                  <a:moveTo>
                    <a:pt x="407" y="0"/>
                  </a:moveTo>
                  <a:lnTo>
                    <a:pt x="0" y="222"/>
                  </a:lnTo>
                  <a:lnTo>
                    <a:pt x="0" y="259"/>
                  </a:lnTo>
                  <a:lnTo>
                    <a:pt x="407" y="37"/>
                  </a:lnTo>
                  <a:lnTo>
                    <a:pt x="407" y="0"/>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
            <p:cNvSpPr/>
            <p:nvPr/>
          </p:nvSpPr>
          <p:spPr>
            <a:xfrm>
              <a:off x="5599375" y="525550"/>
              <a:ext cx="950" cy="20375"/>
            </a:xfrm>
            <a:custGeom>
              <a:avLst/>
              <a:gdLst/>
              <a:ahLst/>
              <a:cxnLst/>
              <a:rect l="l" t="t" r="r" b="b"/>
              <a:pathLst>
                <a:path w="38" h="815" extrusionOk="0">
                  <a:moveTo>
                    <a:pt x="37" y="1"/>
                  </a:moveTo>
                  <a:lnTo>
                    <a:pt x="0" y="75"/>
                  </a:lnTo>
                  <a:lnTo>
                    <a:pt x="0" y="814"/>
                  </a:lnTo>
                  <a:lnTo>
                    <a:pt x="37" y="814"/>
                  </a:lnTo>
                  <a:lnTo>
                    <a:pt x="37" y="1"/>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
            <p:cNvSpPr/>
            <p:nvPr/>
          </p:nvSpPr>
          <p:spPr>
            <a:xfrm>
              <a:off x="5598450" y="524625"/>
              <a:ext cx="950" cy="21300"/>
            </a:xfrm>
            <a:custGeom>
              <a:avLst/>
              <a:gdLst/>
              <a:ahLst/>
              <a:cxnLst/>
              <a:rect l="l" t="t" r="r" b="b"/>
              <a:pathLst>
                <a:path w="38" h="852" extrusionOk="0">
                  <a:moveTo>
                    <a:pt x="0" y="1"/>
                  </a:moveTo>
                  <a:lnTo>
                    <a:pt x="0" y="851"/>
                  </a:lnTo>
                  <a:lnTo>
                    <a:pt x="37" y="851"/>
                  </a:lnTo>
                  <a:lnTo>
                    <a:pt x="37" y="38"/>
                  </a:lnTo>
                  <a:lnTo>
                    <a:pt x="0"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
            <p:cNvSpPr/>
            <p:nvPr/>
          </p:nvSpPr>
          <p:spPr>
            <a:xfrm>
              <a:off x="5607700" y="520025"/>
              <a:ext cx="925" cy="21275"/>
            </a:xfrm>
            <a:custGeom>
              <a:avLst/>
              <a:gdLst/>
              <a:ahLst/>
              <a:cxnLst/>
              <a:rect l="l" t="t" r="r" b="b"/>
              <a:pathLst>
                <a:path w="37" h="851" extrusionOk="0">
                  <a:moveTo>
                    <a:pt x="0" y="0"/>
                  </a:moveTo>
                  <a:lnTo>
                    <a:pt x="0" y="776"/>
                  </a:lnTo>
                  <a:lnTo>
                    <a:pt x="37" y="850"/>
                  </a:lnTo>
                  <a:lnTo>
                    <a:pt x="37" y="37"/>
                  </a:lnTo>
                  <a:lnTo>
                    <a:pt x="0"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
            <p:cNvSpPr/>
            <p:nvPr/>
          </p:nvSpPr>
          <p:spPr>
            <a:xfrm>
              <a:off x="5608625" y="519100"/>
              <a:ext cx="925" cy="22200"/>
            </a:xfrm>
            <a:custGeom>
              <a:avLst/>
              <a:gdLst/>
              <a:ahLst/>
              <a:cxnLst/>
              <a:rect l="l" t="t" r="r" b="b"/>
              <a:pathLst>
                <a:path w="37" h="888" extrusionOk="0">
                  <a:moveTo>
                    <a:pt x="37" y="0"/>
                  </a:moveTo>
                  <a:lnTo>
                    <a:pt x="0" y="37"/>
                  </a:lnTo>
                  <a:lnTo>
                    <a:pt x="0" y="887"/>
                  </a:lnTo>
                  <a:lnTo>
                    <a:pt x="37" y="813"/>
                  </a:lnTo>
                  <a:lnTo>
                    <a:pt x="37" y="0"/>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
            <p:cNvSpPr/>
            <p:nvPr/>
          </p:nvSpPr>
          <p:spPr>
            <a:xfrm>
              <a:off x="5598450" y="519100"/>
              <a:ext cx="11100" cy="6475"/>
            </a:xfrm>
            <a:custGeom>
              <a:avLst/>
              <a:gdLst/>
              <a:ahLst/>
              <a:cxnLst/>
              <a:rect l="l" t="t" r="r" b="b"/>
              <a:pathLst>
                <a:path w="444" h="259" extrusionOk="0">
                  <a:moveTo>
                    <a:pt x="407" y="0"/>
                  </a:moveTo>
                  <a:lnTo>
                    <a:pt x="0" y="222"/>
                  </a:lnTo>
                  <a:lnTo>
                    <a:pt x="37" y="259"/>
                  </a:lnTo>
                  <a:lnTo>
                    <a:pt x="444" y="0"/>
                  </a:lnTo>
                  <a:close/>
                </a:path>
              </a:pathLst>
            </a:custGeom>
            <a:solidFill>
              <a:srgbClr val="FB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
            <p:cNvSpPr/>
            <p:nvPr/>
          </p:nvSpPr>
          <p:spPr>
            <a:xfrm>
              <a:off x="5599375" y="519100"/>
              <a:ext cx="10175" cy="8325"/>
            </a:xfrm>
            <a:custGeom>
              <a:avLst/>
              <a:gdLst/>
              <a:ahLst/>
              <a:cxnLst/>
              <a:rect l="l" t="t" r="r" b="b"/>
              <a:pathLst>
                <a:path w="407" h="333" extrusionOk="0">
                  <a:moveTo>
                    <a:pt x="407" y="0"/>
                  </a:moveTo>
                  <a:lnTo>
                    <a:pt x="0" y="259"/>
                  </a:lnTo>
                  <a:lnTo>
                    <a:pt x="0" y="333"/>
                  </a:lnTo>
                  <a:lnTo>
                    <a:pt x="407" y="74"/>
                  </a:lnTo>
                  <a:lnTo>
                    <a:pt x="407" y="0"/>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
            <p:cNvSpPr/>
            <p:nvPr/>
          </p:nvSpPr>
          <p:spPr>
            <a:xfrm>
              <a:off x="5590125" y="532025"/>
              <a:ext cx="950" cy="19450"/>
            </a:xfrm>
            <a:custGeom>
              <a:avLst/>
              <a:gdLst/>
              <a:ahLst/>
              <a:cxnLst/>
              <a:rect l="l" t="t" r="r" b="b"/>
              <a:pathLst>
                <a:path w="38" h="778" extrusionOk="0">
                  <a:moveTo>
                    <a:pt x="1" y="1"/>
                  </a:moveTo>
                  <a:lnTo>
                    <a:pt x="1" y="777"/>
                  </a:lnTo>
                  <a:lnTo>
                    <a:pt x="38" y="740"/>
                  </a:lnTo>
                  <a:lnTo>
                    <a:pt x="38" y="1"/>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
            <p:cNvSpPr/>
            <p:nvPr/>
          </p:nvSpPr>
          <p:spPr>
            <a:xfrm>
              <a:off x="5589200" y="530175"/>
              <a:ext cx="950" cy="21300"/>
            </a:xfrm>
            <a:custGeom>
              <a:avLst/>
              <a:gdLst/>
              <a:ahLst/>
              <a:cxnLst/>
              <a:rect l="l" t="t" r="r" b="b"/>
              <a:pathLst>
                <a:path w="38" h="852" extrusionOk="0">
                  <a:moveTo>
                    <a:pt x="1" y="1"/>
                  </a:moveTo>
                  <a:lnTo>
                    <a:pt x="1" y="851"/>
                  </a:lnTo>
                  <a:lnTo>
                    <a:pt x="38" y="851"/>
                  </a:lnTo>
                  <a:lnTo>
                    <a:pt x="38"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
            <p:cNvSpPr/>
            <p:nvPr/>
          </p:nvSpPr>
          <p:spPr>
            <a:xfrm>
              <a:off x="5598450" y="525550"/>
              <a:ext cx="950" cy="21300"/>
            </a:xfrm>
            <a:custGeom>
              <a:avLst/>
              <a:gdLst/>
              <a:ahLst/>
              <a:cxnLst/>
              <a:rect l="l" t="t" r="r" b="b"/>
              <a:pathLst>
                <a:path w="38" h="852" extrusionOk="0">
                  <a:moveTo>
                    <a:pt x="0" y="1"/>
                  </a:moveTo>
                  <a:lnTo>
                    <a:pt x="0" y="814"/>
                  </a:lnTo>
                  <a:lnTo>
                    <a:pt x="37" y="851"/>
                  </a:lnTo>
                  <a:lnTo>
                    <a:pt x="37"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
            <p:cNvSpPr/>
            <p:nvPr/>
          </p:nvSpPr>
          <p:spPr>
            <a:xfrm>
              <a:off x="5599375" y="524625"/>
              <a:ext cx="950" cy="22225"/>
            </a:xfrm>
            <a:custGeom>
              <a:avLst/>
              <a:gdLst/>
              <a:ahLst/>
              <a:cxnLst/>
              <a:rect l="l" t="t" r="r" b="b"/>
              <a:pathLst>
                <a:path w="38" h="889" extrusionOk="0">
                  <a:moveTo>
                    <a:pt x="37" y="1"/>
                  </a:moveTo>
                  <a:lnTo>
                    <a:pt x="0" y="38"/>
                  </a:lnTo>
                  <a:lnTo>
                    <a:pt x="0" y="888"/>
                  </a:lnTo>
                  <a:lnTo>
                    <a:pt x="37" y="851"/>
                  </a:lnTo>
                  <a:lnTo>
                    <a:pt x="37" y="1"/>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
            <p:cNvSpPr/>
            <p:nvPr/>
          </p:nvSpPr>
          <p:spPr>
            <a:xfrm>
              <a:off x="5589200" y="524625"/>
              <a:ext cx="11125" cy="5575"/>
            </a:xfrm>
            <a:custGeom>
              <a:avLst/>
              <a:gdLst/>
              <a:ahLst/>
              <a:cxnLst/>
              <a:rect l="l" t="t" r="r" b="b"/>
              <a:pathLst>
                <a:path w="445" h="223" extrusionOk="0">
                  <a:moveTo>
                    <a:pt x="407" y="1"/>
                  </a:moveTo>
                  <a:lnTo>
                    <a:pt x="1" y="223"/>
                  </a:lnTo>
                  <a:lnTo>
                    <a:pt x="38" y="223"/>
                  </a:lnTo>
                  <a:lnTo>
                    <a:pt x="444" y="1"/>
                  </a:lnTo>
                  <a:close/>
                </a:path>
              </a:pathLst>
            </a:custGeom>
            <a:solidFill>
              <a:srgbClr val="FB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
            <p:cNvSpPr/>
            <p:nvPr/>
          </p:nvSpPr>
          <p:spPr>
            <a:xfrm>
              <a:off x="5590125" y="524625"/>
              <a:ext cx="10200" cy="7425"/>
            </a:xfrm>
            <a:custGeom>
              <a:avLst/>
              <a:gdLst/>
              <a:ahLst/>
              <a:cxnLst/>
              <a:rect l="l" t="t" r="r" b="b"/>
              <a:pathLst>
                <a:path w="408" h="297" extrusionOk="0">
                  <a:moveTo>
                    <a:pt x="407" y="1"/>
                  </a:moveTo>
                  <a:lnTo>
                    <a:pt x="1" y="223"/>
                  </a:lnTo>
                  <a:lnTo>
                    <a:pt x="1" y="297"/>
                  </a:lnTo>
                  <a:lnTo>
                    <a:pt x="407" y="38"/>
                  </a:lnTo>
                  <a:lnTo>
                    <a:pt x="407" y="1"/>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
            <p:cNvSpPr/>
            <p:nvPr/>
          </p:nvSpPr>
          <p:spPr>
            <a:xfrm>
              <a:off x="5580875" y="536650"/>
              <a:ext cx="950" cy="20350"/>
            </a:xfrm>
            <a:custGeom>
              <a:avLst/>
              <a:gdLst/>
              <a:ahLst/>
              <a:cxnLst/>
              <a:rect l="l" t="t" r="r" b="b"/>
              <a:pathLst>
                <a:path w="38" h="814" extrusionOk="0">
                  <a:moveTo>
                    <a:pt x="38" y="1"/>
                  </a:moveTo>
                  <a:lnTo>
                    <a:pt x="1" y="38"/>
                  </a:lnTo>
                  <a:lnTo>
                    <a:pt x="1" y="814"/>
                  </a:lnTo>
                  <a:lnTo>
                    <a:pt x="38" y="777"/>
                  </a:lnTo>
                  <a:lnTo>
                    <a:pt x="38" y="1"/>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
            <p:cNvSpPr/>
            <p:nvPr/>
          </p:nvSpPr>
          <p:spPr>
            <a:xfrm>
              <a:off x="5579950" y="534800"/>
              <a:ext cx="950" cy="22200"/>
            </a:xfrm>
            <a:custGeom>
              <a:avLst/>
              <a:gdLst/>
              <a:ahLst/>
              <a:cxnLst/>
              <a:rect l="l" t="t" r="r" b="b"/>
              <a:pathLst>
                <a:path w="38" h="888" extrusionOk="0">
                  <a:moveTo>
                    <a:pt x="1" y="1"/>
                  </a:moveTo>
                  <a:lnTo>
                    <a:pt x="1" y="851"/>
                  </a:lnTo>
                  <a:lnTo>
                    <a:pt x="38" y="888"/>
                  </a:lnTo>
                  <a:lnTo>
                    <a:pt x="38" y="75"/>
                  </a:lnTo>
                  <a:lnTo>
                    <a:pt x="1"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
            <p:cNvSpPr/>
            <p:nvPr/>
          </p:nvSpPr>
          <p:spPr>
            <a:xfrm>
              <a:off x="5589200" y="530175"/>
              <a:ext cx="950" cy="21300"/>
            </a:xfrm>
            <a:custGeom>
              <a:avLst/>
              <a:gdLst/>
              <a:ahLst/>
              <a:cxnLst/>
              <a:rect l="l" t="t" r="r" b="b"/>
              <a:pathLst>
                <a:path w="38" h="852" extrusionOk="0">
                  <a:moveTo>
                    <a:pt x="1" y="1"/>
                  </a:moveTo>
                  <a:lnTo>
                    <a:pt x="1" y="851"/>
                  </a:lnTo>
                  <a:lnTo>
                    <a:pt x="38" y="851"/>
                  </a:lnTo>
                  <a:lnTo>
                    <a:pt x="38" y="75"/>
                  </a:lnTo>
                  <a:lnTo>
                    <a:pt x="1"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
            <p:cNvSpPr/>
            <p:nvPr/>
          </p:nvSpPr>
          <p:spPr>
            <a:xfrm>
              <a:off x="5590125" y="530175"/>
              <a:ext cx="950" cy="21300"/>
            </a:xfrm>
            <a:custGeom>
              <a:avLst/>
              <a:gdLst/>
              <a:ahLst/>
              <a:cxnLst/>
              <a:rect l="l" t="t" r="r" b="b"/>
              <a:pathLst>
                <a:path w="38" h="852" extrusionOk="0">
                  <a:moveTo>
                    <a:pt x="38" y="1"/>
                  </a:moveTo>
                  <a:lnTo>
                    <a:pt x="1" y="75"/>
                  </a:lnTo>
                  <a:lnTo>
                    <a:pt x="1" y="851"/>
                  </a:lnTo>
                  <a:lnTo>
                    <a:pt x="38" y="851"/>
                  </a:lnTo>
                  <a:lnTo>
                    <a:pt x="38" y="1"/>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
            <p:cNvSpPr/>
            <p:nvPr/>
          </p:nvSpPr>
          <p:spPr>
            <a:xfrm>
              <a:off x="5579950" y="529250"/>
              <a:ext cx="11125" cy="7425"/>
            </a:xfrm>
            <a:custGeom>
              <a:avLst/>
              <a:gdLst/>
              <a:ahLst/>
              <a:cxnLst/>
              <a:rect l="l" t="t" r="r" b="b"/>
              <a:pathLst>
                <a:path w="445" h="297" extrusionOk="0">
                  <a:moveTo>
                    <a:pt x="408" y="1"/>
                  </a:moveTo>
                  <a:lnTo>
                    <a:pt x="1" y="223"/>
                  </a:lnTo>
                  <a:lnTo>
                    <a:pt x="38" y="297"/>
                  </a:lnTo>
                  <a:lnTo>
                    <a:pt x="445" y="38"/>
                  </a:lnTo>
                  <a:lnTo>
                    <a:pt x="408" y="1"/>
                  </a:lnTo>
                  <a:close/>
                </a:path>
              </a:pathLst>
            </a:custGeom>
            <a:solidFill>
              <a:srgbClr val="FB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
            <p:cNvSpPr/>
            <p:nvPr/>
          </p:nvSpPr>
          <p:spPr>
            <a:xfrm>
              <a:off x="5580875" y="530175"/>
              <a:ext cx="10200" cy="7425"/>
            </a:xfrm>
            <a:custGeom>
              <a:avLst/>
              <a:gdLst/>
              <a:ahLst/>
              <a:cxnLst/>
              <a:rect l="l" t="t" r="r" b="b"/>
              <a:pathLst>
                <a:path w="408" h="297" extrusionOk="0">
                  <a:moveTo>
                    <a:pt x="408" y="1"/>
                  </a:moveTo>
                  <a:lnTo>
                    <a:pt x="1" y="260"/>
                  </a:lnTo>
                  <a:lnTo>
                    <a:pt x="1" y="297"/>
                  </a:lnTo>
                  <a:lnTo>
                    <a:pt x="408" y="75"/>
                  </a:lnTo>
                  <a:lnTo>
                    <a:pt x="408" y="1"/>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
            <p:cNvSpPr/>
            <p:nvPr/>
          </p:nvSpPr>
          <p:spPr>
            <a:xfrm>
              <a:off x="5571650" y="542200"/>
              <a:ext cx="950" cy="19425"/>
            </a:xfrm>
            <a:custGeom>
              <a:avLst/>
              <a:gdLst/>
              <a:ahLst/>
              <a:cxnLst/>
              <a:rect l="l" t="t" r="r" b="b"/>
              <a:pathLst>
                <a:path w="38" h="777" extrusionOk="0">
                  <a:moveTo>
                    <a:pt x="37" y="0"/>
                  </a:moveTo>
                  <a:lnTo>
                    <a:pt x="0" y="37"/>
                  </a:lnTo>
                  <a:lnTo>
                    <a:pt x="0" y="777"/>
                  </a:lnTo>
                  <a:lnTo>
                    <a:pt x="37" y="777"/>
                  </a:lnTo>
                  <a:lnTo>
                    <a:pt x="37" y="0"/>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
            <p:cNvSpPr/>
            <p:nvPr/>
          </p:nvSpPr>
          <p:spPr>
            <a:xfrm>
              <a:off x="5570725" y="541275"/>
              <a:ext cx="950" cy="20350"/>
            </a:xfrm>
            <a:custGeom>
              <a:avLst/>
              <a:gdLst/>
              <a:ahLst/>
              <a:cxnLst/>
              <a:rect l="l" t="t" r="r" b="b"/>
              <a:pathLst>
                <a:path w="38" h="814" extrusionOk="0">
                  <a:moveTo>
                    <a:pt x="0" y="0"/>
                  </a:moveTo>
                  <a:lnTo>
                    <a:pt x="0" y="814"/>
                  </a:lnTo>
                  <a:lnTo>
                    <a:pt x="37" y="814"/>
                  </a:lnTo>
                  <a:lnTo>
                    <a:pt x="37" y="37"/>
                  </a:lnTo>
                  <a:lnTo>
                    <a:pt x="0"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
            <p:cNvSpPr/>
            <p:nvPr/>
          </p:nvSpPr>
          <p:spPr>
            <a:xfrm>
              <a:off x="5579950" y="536650"/>
              <a:ext cx="950" cy="20350"/>
            </a:xfrm>
            <a:custGeom>
              <a:avLst/>
              <a:gdLst/>
              <a:ahLst/>
              <a:cxnLst/>
              <a:rect l="l" t="t" r="r" b="b"/>
              <a:pathLst>
                <a:path w="38" h="814" extrusionOk="0">
                  <a:moveTo>
                    <a:pt x="1" y="1"/>
                  </a:moveTo>
                  <a:lnTo>
                    <a:pt x="1" y="777"/>
                  </a:lnTo>
                  <a:lnTo>
                    <a:pt x="38" y="814"/>
                  </a:lnTo>
                  <a:lnTo>
                    <a:pt x="38" y="38"/>
                  </a:lnTo>
                  <a:lnTo>
                    <a:pt x="1"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
            <p:cNvSpPr/>
            <p:nvPr/>
          </p:nvSpPr>
          <p:spPr>
            <a:xfrm>
              <a:off x="5580875" y="536650"/>
              <a:ext cx="950" cy="20350"/>
            </a:xfrm>
            <a:custGeom>
              <a:avLst/>
              <a:gdLst/>
              <a:ahLst/>
              <a:cxnLst/>
              <a:rect l="l" t="t" r="r" b="b"/>
              <a:pathLst>
                <a:path w="38" h="814" extrusionOk="0">
                  <a:moveTo>
                    <a:pt x="1" y="1"/>
                  </a:moveTo>
                  <a:lnTo>
                    <a:pt x="1" y="814"/>
                  </a:lnTo>
                  <a:lnTo>
                    <a:pt x="38" y="777"/>
                  </a:lnTo>
                  <a:lnTo>
                    <a:pt x="38" y="1"/>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
            <p:cNvSpPr/>
            <p:nvPr/>
          </p:nvSpPr>
          <p:spPr>
            <a:xfrm>
              <a:off x="5570725" y="534800"/>
              <a:ext cx="11100" cy="7425"/>
            </a:xfrm>
            <a:custGeom>
              <a:avLst/>
              <a:gdLst/>
              <a:ahLst/>
              <a:cxnLst/>
              <a:rect l="l" t="t" r="r" b="b"/>
              <a:pathLst>
                <a:path w="444" h="297" extrusionOk="0">
                  <a:moveTo>
                    <a:pt x="407" y="1"/>
                  </a:moveTo>
                  <a:lnTo>
                    <a:pt x="0" y="259"/>
                  </a:lnTo>
                  <a:lnTo>
                    <a:pt x="37" y="296"/>
                  </a:lnTo>
                  <a:lnTo>
                    <a:pt x="444" y="75"/>
                  </a:lnTo>
                  <a:lnTo>
                    <a:pt x="407" y="1"/>
                  </a:lnTo>
                  <a:close/>
                </a:path>
              </a:pathLst>
            </a:custGeom>
            <a:solidFill>
              <a:srgbClr val="FB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
            <p:cNvSpPr/>
            <p:nvPr/>
          </p:nvSpPr>
          <p:spPr>
            <a:xfrm>
              <a:off x="5571650" y="536650"/>
              <a:ext cx="10175" cy="6500"/>
            </a:xfrm>
            <a:custGeom>
              <a:avLst/>
              <a:gdLst/>
              <a:ahLst/>
              <a:cxnLst/>
              <a:rect l="l" t="t" r="r" b="b"/>
              <a:pathLst>
                <a:path w="407" h="260" extrusionOk="0">
                  <a:moveTo>
                    <a:pt x="407" y="1"/>
                  </a:moveTo>
                  <a:lnTo>
                    <a:pt x="0" y="222"/>
                  </a:lnTo>
                  <a:lnTo>
                    <a:pt x="0" y="259"/>
                  </a:lnTo>
                  <a:lnTo>
                    <a:pt x="407" y="38"/>
                  </a:lnTo>
                  <a:lnTo>
                    <a:pt x="407" y="1"/>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
            <p:cNvSpPr/>
            <p:nvPr/>
          </p:nvSpPr>
          <p:spPr>
            <a:xfrm>
              <a:off x="5562400" y="547750"/>
              <a:ext cx="950" cy="19425"/>
            </a:xfrm>
            <a:custGeom>
              <a:avLst/>
              <a:gdLst/>
              <a:ahLst/>
              <a:cxnLst/>
              <a:rect l="l" t="t" r="r" b="b"/>
              <a:pathLst>
                <a:path w="38" h="777" extrusionOk="0">
                  <a:moveTo>
                    <a:pt x="37" y="0"/>
                  </a:moveTo>
                  <a:lnTo>
                    <a:pt x="0" y="37"/>
                  </a:lnTo>
                  <a:lnTo>
                    <a:pt x="0" y="777"/>
                  </a:lnTo>
                  <a:lnTo>
                    <a:pt x="37" y="740"/>
                  </a:lnTo>
                  <a:lnTo>
                    <a:pt x="37" y="0"/>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
            <p:cNvSpPr/>
            <p:nvPr/>
          </p:nvSpPr>
          <p:spPr>
            <a:xfrm>
              <a:off x="5561475" y="546825"/>
              <a:ext cx="950" cy="20350"/>
            </a:xfrm>
            <a:custGeom>
              <a:avLst/>
              <a:gdLst/>
              <a:ahLst/>
              <a:cxnLst/>
              <a:rect l="l" t="t" r="r" b="b"/>
              <a:pathLst>
                <a:path w="38" h="814" extrusionOk="0">
                  <a:moveTo>
                    <a:pt x="1" y="0"/>
                  </a:moveTo>
                  <a:lnTo>
                    <a:pt x="1" y="814"/>
                  </a:lnTo>
                  <a:lnTo>
                    <a:pt x="37" y="814"/>
                  </a:lnTo>
                  <a:lnTo>
                    <a:pt x="37"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
            <p:cNvSpPr/>
            <p:nvPr/>
          </p:nvSpPr>
          <p:spPr>
            <a:xfrm>
              <a:off x="5569800" y="542200"/>
              <a:ext cx="1875" cy="20350"/>
            </a:xfrm>
            <a:custGeom>
              <a:avLst/>
              <a:gdLst/>
              <a:ahLst/>
              <a:cxnLst/>
              <a:rect l="l" t="t" r="r" b="b"/>
              <a:pathLst>
                <a:path w="75" h="814" extrusionOk="0">
                  <a:moveTo>
                    <a:pt x="0" y="0"/>
                  </a:moveTo>
                  <a:lnTo>
                    <a:pt x="0" y="777"/>
                  </a:lnTo>
                  <a:lnTo>
                    <a:pt x="74" y="814"/>
                  </a:lnTo>
                  <a:lnTo>
                    <a:pt x="74"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
            <p:cNvSpPr/>
            <p:nvPr/>
          </p:nvSpPr>
          <p:spPr>
            <a:xfrm>
              <a:off x="5571650" y="541275"/>
              <a:ext cx="950" cy="21275"/>
            </a:xfrm>
            <a:custGeom>
              <a:avLst/>
              <a:gdLst/>
              <a:ahLst/>
              <a:cxnLst/>
              <a:rect l="l" t="t" r="r" b="b"/>
              <a:pathLst>
                <a:path w="38" h="851" extrusionOk="0">
                  <a:moveTo>
                    <a:pt x="37" y="0"/>
                  </a:moveTo>
                  <a:lnTo>
                    <a:pt x="0" y="37"/>
                  </a:lnTo>
                  <a:lnTo>
                    <a:pt x="0" y="851"/>
                  </a:lnTo>
                  <a:lnTo>
                    <a:pt x="37" y="814"/>
                  </a:lnTo>
                  <a:lnTo>
                    <a:pt x="37" y="0"/>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
            <p:cNvSpPr/>
            <p:nvPr/>
          </p:nvSpPr>
          <p:spPr>
            <a:xfrm>
              <a:off x="5561475" y="541275"/>
              <a:ext cx="11125" cy="5575"/>
            </a:xfrm>
            <a:custGeom>
              <a:avLst/>
              <a:gdLst/>
              <a:ahLst/>
              <a:cxnLst/>
              <a:rect l="l" t="t" r="r" b="b"/>
              <a:pathLst>
                <a:path w="445" h="223" extrusionOk="0">
                  <a:moveTo>
                    <a:pt x="407" y="0"/>
                  </a:moveTo>
                  <a:lnTo>
                    <a:pt x="1" y="222"/>
                  </a:lnTo>
                  <a:lnTo>
                    <a:pt x="37" y="222"/>
                  </a:lnTo>
                  <a:lnTo>
                    <a:pt x="444" y="0"/>
                  </a:lnTo>
                  <a:close/>
                </a:path>
              </a:pathLst>
            </a:custGeom>
            <a:solidFill>
              <a:srgbClr val="FB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
            <p:cNvSpPr/>
            <p:nvPr/>
          </p:nvSpPr>
          <p:spPr>
            <a:xfrm>
              <a:off x="5562400" y="541275"/>
              <a:ext cx="10200" cy="7425"/>
            </a:xfrm>
            <a:custGeom>
              <a:avLst/>
              <a:gdLst/>
              <a:ahLst/>
              <a:cxnLst/>
              <a:rect l="l" t="t" r="r" b="b"/>
              <a:pathLst>
                <a:path w="408" h="297" extrusionOk="0">
                  <a:moveTo>
                    <a:pt x="407" y="0"/>
                  </a:moveTo>
                  <a:lnTo>
                    <a:pt x="0" y="222"/>
                  </a:lnTo>
                  <a:lnTo>
                    <a:pt x="0" y="296"/>
                  </a:lnTo>
                  <a:lnTo>
                    <a:pt x="407" y="37"/>
                  </a:lnTo>
                  <a:lnTo>
                    <a:pt x="407" y="0"/>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
            <p:cNvSpPr/>
            <p:nvPr/>
          </p:nvSpPr>
          <p:spPr>
            <a:xfrm>
              <a:off x="5552225" y="553300"/>
              <a:ext cx="1875" cy="20350"/>
            </a:xfrm>
            <a:custGeom>
              <a:avLst/>
              <a:gdLst/>
              <a:ahLst/>
              <a:cxnLst/>
              <a:rect l="l" t="t" r="r" b="b"/>
              <a:pathLst>
                <a:path w="75" h="814" extrusionOk="0">
                  <a:moveTo>
                    <a:pt x="1" y="0"/>
                  </a:moveTo>
                  <a:lnTo>
                    <a:pt x="1" y="813"/>
                  </a:lnTo>
                  <a:lnTo>
                    <a:pt x="75" y="739"/>
                  </a:lnTo>
                  <a:lnTo>
                    <a:pt x="75" y="0"/>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
            <p:cNvSpPr/>
            <p:nvPr/>
          </p:nvSpPr>
          <p:spPr>
            <a:xfrm>
              <a:off x="5551300" y="551450"/>
              <a:ext cx="950" cy="22200"/>
            </a:xfrm>
            <a:custGeom>
              <a:avLst/>
              <a:gdLst/>
              <a:ahLst/>
              <a:cxnLst/>
              <a:rect l="l" t="t" r="r" b="b"/>
              <a:pathLst>
                <a:path w="38" h="888" extrusionOk="0">
                  <a:moveTo>
                    <a:pt x="1" y="0"/>
                  </a:moveTo>
                  <a:lnTo>
                    <a:pt x="1" y="813"/>
                  </a:lnTo>
                  <a:lnTo>
                    <a:pt x="38" y="887"/>
                  </a:lnTo>
                  <a:lnTo>
                    <a:pt x="38" y="37"/>
                  </a:lnTo>
                  <a:lnTo>
                    <a:pt x="1"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
            <p:cNvSpPr/>
            <p:nvPr/>
          </p:nvSpPr>
          <p:spPr>
            <a:xfrm>
              <a:off x="5560550" y="546825"/>
              <a:ext cx="950" cy="20350"/>
            </a:xfrm>
            <a:custGeom>
              <a:avLst/>
              <a:gdLst/>
              <a:ahLst/>
              <a:cxnLst/>
              <a:rect l="l" t="t" r="r" b="b"/>
              <a:pathLst>
                <a:path w="38" h="814" extrusionOk="0">
                  <a:moveTo>
                    <a:pt x="1" y="0"/>
                  </a:moveTo>
                  <a:lnTo>
                    <a:pt x="1" y="814"/>
                  </a:lnTo>
                  <a:lnTo>
                    <a:pt x="38" y="814"/>
                  </a:lnTo>
                  <a:lnTo>
                    <a:pt x="38" y="37"/>
                  </a:lnTo>
                  <a:lnTo>
                    <a:pt x="1"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
            <p:cNvSpPr/>
            <p:nvPr/>
          </p:nvSpPr>
          <p:spPr>
            <a:xfrm>
              <a:off x="5561475" y="546825"/>
              <a:ext cx="1875" cy="20350"/>
            </a:xfrm>
            <a:custGeom>
              <a:avLst/>
              <a:gdLst/>
              <a:ahLst/>
              <a:cxnLst/>
              <a:rect l="l" t="t" r="r" b="b"/>
              <a:pathLst>
                <a:path w="75" h="814" extrusionOk="0">
                  <a:moveTo>
                    <a:pt x="74" y="0"/>
                  </a:moveTo>
                  <a:lnTo>
                    <a:pt x="1" y="37"/>
                  </a:lnTo>
                  <a:lnTo>
                    <a:pt x="1" y="814"/>
                  </a:lnTo>
                  <a:lnTo>
                    <a:pt x="74" y="814"/>
                  </a:lnTo>
                  <a:lnTo>
                    <a:pt x="74" y="0"/>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
            <p:cNvSpPr/>
            <p:nvPr/>
          </p:nvSpPr>
          <p:spPr>
            <a:xfrm>
              <a:off x="5551300" y="545900"/>
              <a:ext cx="12050" cy="6500"/>
            </a:xfrm>
            <a:custGeom>
              <a:avLst/>
              <a:gdLst/>
              <a:ahLst/>
              <a:cxnLst/>
              <a:rect l="l" t="t" r="r" b="b"/>
              <a:pathLst>
                <a:path w="482" h="260" extrusionOk="0">
                  <a:moveTo>
                    <a:pt x="444" y="0"/>
                  </a:moveTo>
                  <a:lnTo>
                    <a:pt x="1" y="222"/>
                  </a:lnTo>
                  <a:lnTo>
                    <a:pt x="38" y="259"/>
                  </a:lnTo>
                  <a:lnTo>
                    <a:pt x="481" y="37"/>
                  </a:lnTo>
                  <a:lnTo>
                    <a:pt x="444" y="0"/>
                  </a:lnTo>
                  <a:close/>
                </a:path>
              </a:pathLst>
            </a:custGeom>
            <a:solidFill>
              <a:srgbClr val="FB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
            <p:cNvSpPr/>
            <p:nvPr/>
          </p:nvSpPr>
          <p:spPr>
            <a:xfrm>
              <a:off x="5552225" y="546825"/>
              <a:ext cx="11125" cy="6500"/>
            </a:xfrm>
            <a:custGeom>
              <a:avLst/>
              <a:gdLst/>
              <a:ahLst/>
              <a:cxnLst/>
              <a:rect l="l" t="t" r="r" b="b"/>
              <a:pathLst>
                <a:path w="445" h="260" extrusionOk="0">
                  <a:moveTo>
                    <a:pt x="444" y="0"/>
                  </a:moveTo>
                  <a:lnTo>
                    <a:pt x="1" y="222"/>
                  </a:lnTo>
                  <a:lnTo>
                    <a:pt x="1" y="259"/>
                  </a:lnTo>
                  <a:lnTo>
                    <a:pt x="444" y="37"/>
                  </a:lnTo>
                  <a:lnTo>
                    <a:pt x="444" y="0"/>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
            <p:cNvSpPr/>
            <p:nvPr/>
          </p:nvSpPr>
          <p:spPr>
            <a:xfrm>
              <a:off x="5579025" y="534800"/>
              <a:ext cx="6500" cy="46250"/>
            </a:xfrm>
            <a:custGeom>
              <a:avLst/>
              <a:gdLst/>
              <a:ahLst/>
              <a:cxnLst/>
              <a:rect l="l" t="t" r="r" b="b"/>
              <a:pathLst>
                <a:path w="260" h="1850" extrusionOk="0">
                  <a:moveTo>
                    <a:pt x="1" y="1"/>
                  </a:moveTo>
                  <a:lnTo>
                    <a:pt x="1" y="1738"/>
                  </a:lnTo>
                  <a:lnTo>
                    <a:pt x="260" y="1849"/>
                  </a:lnTo>
                  <a:lnTo>
                    <a:pt x="260" y="148"/>
                  </a:lnTo>
                  <a:lnTo>
                    <a:pt x="1" y="1"/>
                  </a:lnTo>
                  <a:close/>
                </a:path>
              </a:pathLst>
            </a:custGeom>
            <a:solidFill>
              <a:srgbClr val="721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
            <p:cNvSpPr/>
            <p:nvPr/>
          </p:nvSpPr>
          <p:spPr>
            <a:xfrm>
              <a:off x="5585500" y="534800"/>
              <a:ext cx="7425" cy="46250"/>
            </a:xfrm>
            <a:custGeom>
              <a:avLst/>
              <a:gdLst/>
              <a:ahLst/>
              <a:cxnLst/>
              <a:rect l="l" t="t" r="r" b="b"/>
              <a:pathLst>
                <a:path w="297" h="1850" extrusionOk="0">
                  <a:moveTo>
                    <a:pt x="297" y="1"/>
                  </a:moveTo>
                  <a:lnTo>
                    <a:pt x="1" y="148"/>
                  </a:lnTo>
                  <a:lnTo>
                    <a:pt x="1" y="1849"/>
                  </a:lnTo>
                  <a:lnTo>
                    <a:pt x="297" y="1738"/>
                  </a:lnTo>
                  <a:lnTo>
                    <a:pt x="297" y="1"/>
                  </a:lnTo>
                  <a:close/>
                </a:path>
              </a:pathLst>
            </a:custGeom>
            <a:solidFill>
              <a:srgbClr val="9D1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
            <p:cNvSpPr/>
            <p:nvPr/>
          </p:nvSpPr>
          <p:spPr>
            <a:xfrm>
              <a:off x="5579025" y="532025"/>
              <a:ext cx="13900" cy="6500"/>
            </a:xfrm>
            <a:custGeom>
              <a:avLst/>
              <a:gdLst/>
              <a:ahLst/>
              <a:cxnLst/>
              <a:rect l="l" t="t" r="r" b="b"/>
              <a:pathLst>
                <a:path w="556" h="260" extrusionOk="0">
                  <a:moveTo>
                    <a:pt x="260" y="1"/>
                  </a:moveTo>
                  <a:lnTo>
                    <a:pt x="1" y="112"/>
                  </a:lnTo>
                  <a:lnTo>
                    <a:pt x="260" y="259"/>
                  </a:lnTo>
                  <a:lnTo>
                    <a:pt x="556" y="112"/>
                  </a:lnTo>
                  <a:lnTo>
                    <a:pt x="260" y="1"/>
                  </a:lnTo>
                  <a:close/>
                </a:path>
              </a:pathLst>
            </a:custGeom>
            <a:solidFill>
              <a:srgbClr val="6665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
            <p:cNvSpPr/>
            <p:nvPr/>
          </p:nvSpPr>
          <p:spPr>
            <a:xfrm>
              <a:off x="5630800" y="506150"/>
              <a:ext cx="6500" cy="46250"/>
            </a:xfrm>
            <a:custGeom>
              <a:avLst/>
              <a:gdLst/>
              <a:ahLst/>
              <a:cxnLst/>
              <a:rect l="l" t="t" r="r" b="b"/>
              <a:pathLst>
                <a:path w="260" h="1850" extrusionOk="0">
                  <a:moveTo>
                    <a:pt x="0" y="1"/>
                  </a:moveTo>
                  <a:lnTo>
                    <a:pt x="0" y="1701"/>
                  </a:lnTo>
                  <a:lnTo>
                    <a:pt x="259" y="1849"/>
                  </a:lnTo>
                  <a:lnTo>
                    <a:pt x="259" y="148"/>
                  </a:lnTo>
                  <a:lnTo>
                    <a:pt x="0" y="1"/>
                  </a:lnTo>
                  <a:close/>
                </a:path>
              </a:pathLst>
            </a:custGeom>
            <a:solidFill>
              <a:srgbClr val="3B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
            <p:cNvSpPr/>
            <p:nvPr/>
          </p:nvSpPr>
          <p:spPr>
            <a:xfrm>
              <a:off x="5637275" y="506150"/>
              <a:ext cx="7400" cy="46250"/>
            </a:xfrm>
            <a:custGeom>
              <a:avLst/>
              <a:gdLst/>
              <a:ahLst/>
              <a:cxnLst/>
              <a:rect l="l" t="t" r="r" b="b"/>
              <a:pathLst>
                <a:path w="296" h="1850" extrusionOk="0">
                  <a:moveTo>
                    <a:pt x="296" y="1"/>
                  </a:moveTo>
                  <a:lnTo>
                    <a:pt x="0" y="148"/>
                  </a:lnTo>
                  <a:lnTo>
                    <a:pt x="0" y="1849"/>
                  </a:lnTo>
                  <a:lnTo>
                    <a:pt x="296" y="1701"/>
                  </a:lnTo>
                  <a:lnTo>
                    <a:pt x="296" y="1"/>
                  </a:lnTo>
                  <a:close/>
                </a:path>
              </a:pathLst>
            </a:custGeom>
            <a:solidFill>
              <a:srgbClr val="9D1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
            <p:cNvSpPr/>
            <p:nvPr/>
          </p:nvSpPr>
          <p:spPr>
            <a:xfrm>
              <a:off x="5630800" y="502450"/>
              <a:ext cx="13875" cy="7425"/>
            </a:xfrm>
            <a:custGeom>
              <a:avLst/>
              <a:gdLst/>
              <a:ahLst/>
              <a:cxnLst/>
              <a:rect l="l" t="t" r="r" b="b"/>
              <a:pathLst>
                <a:path w="555" h="297" extrusionOk="0">
                  <a:moveTo>
                    <a:pt x="259" y="1"/>
                  </a:moveTo>
                  <a:lnTo>
                    <a:pt x="0" y="149"/>
                  </a:lnTo>
                  <a:lnTo>
                    <a:pt x="259" y="296"/>
                  </a:lnTo>
                  <a:lnTo>
                    <a:pt x="555" y="149"/>
                  </a:lnTo>
                  <a:lnTo>
                    <a:pt x="259" y="1"/>
                  </a:lnTo>
                  <a:close/>
                </a:path>
              </a:pathLst>
            </a:custGeom>
            <a:solidFill>
              <a:srgbClr val="6665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
            <p:cNvSpPr/>
            <p:nvPr/>
          </p:nvSpPr>
          <p:spPr>
            <a:xfrm>
              <a:off x="5585500" y="497825"/>
              <a:ext cx="59175" cy="41625"/>
            </a:xfrm>
            <a:custGeom>
              <a:avLst/>
              <a:gdLst/>
              <a:ahLst/>
              <a:cxnLst/>
              <a:rect l="l" t="t" r="r" b="b"/>
              <a:pathLst>
                <a:path w="2367" h="1665" extrusionOk="0">
                  <a:moveTo>
                    <a:pt x="2330" y="1"/>
                  </a:moveTo>
                  <a:lnTo>
                    <a:pt x="1" y="1369"/>
                  </a:lnTo>
                  <a:lnTo>
                    <a:pt x="1" y="1664"/>
                  </a:lnTo>
                  <a:lnTo>
                    <a:pt x="2367" y="334"/>
                  </a:lnTo>
                  <a:lnTo>
                    <a:pt x="2330" y="1"/>
                  </a:lnTo>
                  <a:close/>
                </a:path>
              </a:pathLst>
            </a:custGeom>
            <a:solidFill>
              <a:srgbClr val="9D1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
            <p:cNvSpPr/>
            <p:nvPr/>
          </p:nvSpPr>
          <p:spPr>
            <a:xfrm>
              <a:off x="5579025" y="495050"/>
              <a:ext cx="64725" cy="37000"/>
            </a:xfrm>
            <a:custGeom>
              <a:avLst/>
              <a:gdLst/>
              <a:ahLst/>
              <a:cxnLst/>
              <a:rect l="l" t="t" r="r" b="b"/>
              <a:pathLst>
                <a:path w="2589" h="1480" extrusionOk="0">
                  <a:moveTo>
                    <a:pt x="2330" y="1"/>
                  </a:moveTo>
                  <a:lnTo>
                    <a:pt x="1" y="1295"/>
                  </a:lnTo>
                  <a:lnTo>
                    <a:pt x="260" y="1480"/>
                  </a:lnTo>
                  <a:lnTo>
                    <a:pt x="2589" y="112"/>
                  </a:lnTo>
                  <a:lnTo>
                    <a:pt x="2330" y="1"/>
                  </a:lnTo>
                  <a:close/>
                </a:path>
              </a:pathLst>
            </a:custGeom>
            <a:solidFill>
              <a:srgbClr val="6665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
            <p:cNvSpPr/>
            <p:nvPr/>
          </p:nvSpPr>
          <p:spPr>
            <a:xfrm>
              <a:off x="5579025" y="527400"/>
              <a:ext cx="6500" cy="12050"/>
            </a:xfrm>
            <a:custGeom>
              <a:avLst/>
              <a:gdLst/>
              <a:ahLst/>
              <a:cxnLst/>
              <a:rect l="l" t="t" r="r" b="b"/>
              <a:pathLst>
                <a:path w="260" h="482" extrusionOk="0">
                  <a:moveTo>
                    <a:pt x="1" y="1"/>
                  </a:moveTo>
                  <a:lnTo>
                    <a:pt x="1" y="297"/>
                  </a:lnTo>
                  <a:lnTo>
                    <a:pt x="260" y="481"/>
                  </a:lnTo>
                  <a:lnTo>
                    <a:pt x="260" y="186"/>
                  </a:lnTo>
                  <a:lnTo>
                    <a:pt x="1" y="1"/>
                  </a:lnTo>
                  <a:close/>
                </a:path>
              </a:pathLst>
            </a:custGeom>
            <a:solidFill>
              <a:srgbClr val="721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
            <p:cNvSpPr/>
            <p:nvPr/>
          </p:nvSpPr>
          <p:spPr>
            <a:xfrm>
              <a:off x="5579025" y="495050"/>
              <a:ext cx="64725" cy="37000"/>
            </a:xfrm>
            <a:custGeom>
              <a:avLst/>
              <a:gdLst/>
              <a:ahLst/>
              <a:cxnLst/>
              <a:rect l="l" t="t" r="r" b="b"/>
              <a:pathLst>
                <a:path w="2589" h="1480" extrusionOk="0">
                  <a:moveTo>
                    <a:pt x="2330" y="1"/>
                  </a:moveTo>
                  <a:lnTo>
                    <a:pt x="1" y="1295"/>
                  </a:lnTo>
                  <a:lnTo>
                    <a:pt x="260" y="1480"/>
                  </a:lnTo>
                  <a:lnTo>
                    <a:pt x="2589" y="112"/>
                  </a:lnTo>
                  <a:lnTo>
                    <a:pt x="2330" y="1"/>
                  </a:lnTo>
                  <a:close/>
                </a:path>
              </a:pathLst>
            </a:custGeom>
            <a:solidFill>
              <a:srgbClr val="9D1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
            <p:cNvSpPr/>
            <p:nvPr/>
          </p:nvSpPr>
          <p:spPr>
            <a:xfrm>
              <a:off x="5586425" y="532950"/>
              <a:ext cx="34225" cy="26825"/>
            </a:xfrm>
            <a:custGeom>
              <a:avLst/>
              <a:gdLst/>
              <a:ahLst/>
              <a:cxnLst/>
              <a:rect l="l" t="t" r="r" b="b"/>
              <a:pathLst>
                <a:path w="1369" h="1073" extrusionOk="0">
                  <a:moveTo>
                    <a:pt x="1" y="1"/>
                  </a:moveTo>
                  <a:lnTo>
                    <a:pt x="1" y="259"/>
                  </a:lnTo>
                  <a:lnTo>
                    <a:pt x="1369" y="1073"/>
                  </a:lnTo>
                  <a:lnTo>
                    <a:pt x="1369" y="740"/>
                  </a:lnTo>
                  <a:lnTo>
                    <a:pt x="1" y="1"/>
                  </a:lnTo>
                  <a:close/>
                </a:path>
              </a:pathLst>
            </a:custGeom>
            <a:solidFill>
              <a:srgbClr val="721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
            <p:cNvSpPr/>
            <p:nvPr/>
          </p:nvSpPr>
          <p:spPr>
            <a:xfrm>
              <a:off x="5586425" y="528325"/>
              <a:ext cx="40700" cy="23150"/>
            </a:xfrm>
            <a:custGeom>
              <a:avLst/>
              <a:gdLst/>
              <a:ahLst/>
              <a:cxnLst/>
              <a:rect l="l" t="t" r="r" b="b"/>
              <a:pathLst>
                <a:path w="1628" h="926" extrusionOk="0">
                  <a:moveTo>
                    <a:pt x="296" y="1"/>
                  </a:moveTo>
                  <a:lnTo>
                    <a:pt x="1" y="186"/>
                  </a:lnTo>
                  <a:lnTo>
                    <a:pt x="1369" y="925"/>
                  </a:lnTo>
                  <a:lnTo>
                    <a:pt x="1627" y="777"/>
                  </a:lnTo>
                  <a:lnTo>
                    <a:pt x="296" y="1"/>
                  </a:lnTo>
                  <a:close/>
                </a:path>
              </a:pathLst>
            </a:custGeom>
            <a:solidFill>
              <a:srgbClr val="6665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
            <p:cNvSpPr/>
            <p:nvPr/>
          </p:nvSpPr>
          <p:spPr>
            <a:xfrm>
              <a:off x="5620625" y="547750"/>
              <a:ext cx="6500" cy="12025"/>
            </a:xfrm>
            <a:custGeom>
              <a:avLst/>
              <a:gdLst/>
              <a:ahLst/>
              <a:cxnLst/>
              <a:rect l="l" t="t" r="r" b="b"/>
              <a:pathLst>
                <a:path w="260" h="481" extrusionOk="0">
                  <a:moveTo>
                    <a:pt x="259" y="0"/>
                  </a:moveTo>
                  <a:lnTo>
                    <a:pt x="1" y="148"/>
                  </a:lnTo>
                  <a:lnTo>
                    <a:pt x="1" y="481"/>
                  </a:lnTo>
                  <a:lnTo>
                    <a:pt x="259" y="333"/>
                  </a:lnTo>
                  <a:lnTo>
                    <a:pt x="259" y="0"/>
                  </a:lnTo>
                  <a:close/>
                </a:path>
              </a:pathLst>
            </a:custGeom>
            <a:solidFill>
              <a:srgbClr val="6665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
            <p:cNvSpPr/>
            <p:nvPr/>
          </p:nvSpPr>
          <p:spPr>
            <a:xfrm>
              <a:off x="5616000" y="539425"/>
              <a:ext cx="950" cy="9275"/>
            </a:xfrm>
            <a:custGeom>
              <a:avLst/>
              <a:gdLst/>
              <a:ahLst/>
              <a:cxnLst/>
              <a:rect l="l" t="t" r="r" b="b"/>
              <a:pathLst>
                <a:path w="38" h="371" extrusionOk="0">
                  <a:moveTo>
                    <a:pt x="38" y="0"/>
                  </a:moveTo>
                  <a:lnTo>
                    <a:pt x="1" y="74"/>
                  </a:lnTo>
                  <a:lnTo>
                    <a:pt x="1" y="370"/>
                  </a:lnTo>
                  <a:lnTo>
                    <a:pt x="38" y="333"/>
                  </a:lnTo>
                  <a:lnTo>
                    <a:pt x="38" y="0"/>
                  </a:lnTo>
                  <a:close/>
                </a:path>
              </a:pathLst>
            </a:custGeom>
            <a:solidFill>
              <a:srgbClr val="7C1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
            <p:cNvSpPr/>
            <p:nvPr/>
          </p:nvSpPr>
          <p:spPr>
            <a:xfrm>
              <a:off x="5592900" y="537575"/>
              <a:ext cx="14825" cy="15750"/>
            </a:xfrm>
            <a:custGeom>
              <a:avLst/>
              <a:gdLst/>
              <a:ahLst/>
              <a:cxnLst/>
              <a:rect l="l" t="t" r="r" b="b"/>
              <a:pathLst>
                <a:path w="593" h="630" extrusionOk="0">
                  <a:moveTo>
                    <a:pt x="1" y="1"/>
                  </a:moveTo>
                  <a:lnTo>
                    <a:pt x="1" y="333"/>
                  </a:lnTo>
                  <a:lnTo>
                    <a:pt x="592" y="629"/>
                  </a:lnTo>
                  <a:lnTo>
                    <a:pt x="592" y="333"/>
                  </a:lnTo>
                  <a:lnTo>
                    <a:pt x="1" y="1"/>
                  </a:lnTo>
                  <a:close/>
                </a:path>
              </a:pathLst>
            </a:custGeom>
            <a:solidFill>
              <a:srgbClr val="9D1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
            <p:cNvSpPr/>
            <p:nvPr/>
          </p:nvSpPr>
          <p:spPr>
            <a:xfrm>
              <a:off x="5607700" y="544050"/>
              <a:ext cx="925" cy="1875"/>
            </a:xfrm>
            <a:custGeom>
              <a:avLst/>
              <a:gdLst/>
              <a:ahLst/>
              <a:cxnLst/>
              <a:rect l="l" t="t" r="r" b="b"/>
              <a:pathLst>
                <a:path w="37" h="75" extrusionOk="0">
                  <a:moveTo>
                    <a:pt x="37" y="0"/>
                  </a:moveTo>
                  <a:lnTo>
                    <a:pt x="0" y="74"/>
                  </a:lnTo>
                  <a:lnTo>
                    <a:pt x="0" y="74"/>
                  </a:lnTo>
                  <a:close/>
                </a:path>
              </a:pathLst>
            </a:custGeom>
            <a:solidFill>
              <a:srgbClr val="7D7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
            <p:cNvSpPr/>
            <p:nvPr/>
          </p:nvSpPr>
          <p:spPr>
            <a:xfrm>
              <a:off x="5616000" y="539425"/>
              <a:ext cx="950" cy="1875"/>
            </a:xfrm>
            <a:custGeom>
              <a:avLst/>
              <a:gdLst/>
              <a:ahLst/>
              <a:cxnLst/>
              <a:rect l="l" t="t" r="r" b="b"/>
              <a:pathLst>
                <a:path w="38" h="75" extrusionOk="0">
                  <a:moveTo>
                    <a:pt x="38" y="0"/>
                  </a:moveTo>
                  <a:lnTo>
                    <a:pt x="1" y="74"/>
                  </a:lnTo>
                  <a:lnTo>
                    <a:pt x="1" y="74"/>
                  </a:lnTo>
                  <a:close/>
                </a:path>
              </a:pathLst>
            </a:custGeom>
            <a:solidFill>
              <a:srgbClr val="7D7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
            <p:cNvSpPr/>
            <p:nvPr/>
          </p:nvSpPr>
          <p:spPr>
            <a:xfrm>
              <a:off x="5586425" y="528325"/>
              <a:ext cx="40700" cy="23150"/>
            </a:xfrm>
            <a:custGeom>
              <a:avLst/>
              <a:gdLst/>
              <a:ahLst/>
              <a:cxnLst/>
              <a:rect l="l" t="t" r="r" b="b"/>
              <a:pathLst>
                <a:path w="1628" h="926" extrusionOk="0">
                  <a:moveTo>
                    <a:pt x="296" y="1"/>
                  </a:moveTo>
                  <a:lnTo>
                    <a:pt x="1" y="186"/>
                  </a:lnTo>
                  <a:lnTo>
                    <a:pt x="333" y="334"/>
                  </a:lnTo>
                  <a:lnTo>
                    <a:pt x="260" y="371"/>
                  </a:lnTo>
                  <a:lnTo>
                    <a:pt x="851" y="703"/>
                  </a:lnTo>
                  <a:lnTo>
                    <a:pt x="888" y="629"/>
                  </a:lnTo>
                  <a:lnTo>
                    <a:pt x="1369" y="925"/>
                  </a:lnTo>
                  <a:lnTo>
                    <a:pt x="1627" y="777"/>
                  </a:lnTo>
                  <a:lnTo>
                    <a:pt x="1184" y="518"/>
                  </a:lnTo>
                  <a:lnTo>
                    <a:pt x="1221" y="444"/>
                  </a:lnTo>
                  <a:lnTo>
                    <a:pt x="666" y="149"/>
                  </a:lnTo>
                  <a:lnTo>
                    <a:pt x="629" y="186"/>
                  </a:lnTo>
                  <a:lnTo>
                    <a:pt x="296" y="1"/>
                  </a:lnTo>
                  <a:close/>
                </a:path>
              </a:pathLst>
            </a:custGeom>
            <a:solidFill>
              <a:srgbClr val="CD2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
            <p:cNvSpPr/>
            <p:nvPr/>
          </p:nvSpPr>
          <p:spPr>
            <a:xfrm>
              <a:off x="5607700" y="544050"/>
              <a:ext cx="925" cy="9275"/>
            </a:xfrm>
            <a:custGeom>
              <a:avLst/>
              <a:gdLst/>
              <a:ahLst/>
              <a:cxnLst/>
              <a:rect l="l" t="t" r="r" b="b"/>
              <a:pathLst>
                <a:path w="37" h="371" extrusionOk="0">
                  <a:moveTo>
                    <a:pt x="37" y="0"/>
                  </a:moveTo>
                  <a:lnTo>
                    <a:pt x="0" y="74"/>
                  </a:lnTo>
                  <a:lnTo>
                    <a:pt x="0" y="370"/>
                  </a:lnTo>
                  <a:lnTo>
                    <a:pt x="37" y="333"/>
                  </a:lnTo>
                  <a:lnTo>
                    <a:pt x="37" y="0"/>
                  </a:lnTo>
                  <a:close/>
                </a:path>
              </a:pathLst>
            </a:custGeom>
            <a:solidFill>
              <a:srgbClr val="7C1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
            <p:cNvSpPr/>
            <p:nvPr/>
          </p:nvSpPr>
          <p:spPr>
            <a:xfrm>
              <a:off x="5635425" y="505225"/>
              <a:ext cx="34225" cy="27750"/>
            </a:xfrm>
            <a:custGeom>
              <a:avLst/>
              <a:gdLst/>
              <a:ahLst/>
              <a:cxnLst/>
              <a:rect l="l" t="t" r="r" b="b"/>
              <a:pathLst>
                <a:path w="1369" h="1110" extrusionOk="0">
                  <a:moveTo>
                    <a:pt x="0" y="1"/>
                  </a:moveTo>
                  <a:lnTo>
                    <a:pt x="0" y="333"/>
                  </a:lnTo>
                  <a:lnTo>
                    <a:pt x="1331" y="1110"/>
                  </a:lnTo>
                  <a:lnTo>
                    <a:pt x="1368" y="777"/>
                  </a:lnTo>
                  <a:lnTo>
                    <a:pt x="0" y="1"/>
                  </a:lnTo>
                  <a:close/>
                </a:path>
              </a:pathLst>
            </a:custGeom>
            <a:solidFill>
              <a:srgbClr val="721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
            <p:cNvSpPr/>
            <p:nvPr/>
          </p:nvSpPr>
          <p:spPr>
            <a:xfrm>
              <a:off x="5635425" y="501525"/>
              <a:ext cx="40675" cy="23125"/>
            </a:xfrm>
            <a:custGeom>
              <a:avLst/>
              <a:gdLst/>
              <a:ahLst/>
              <a:cxnLst/>
              <a:rect l="l" t="t" r="r" b="b"/>
              <a:pathLst>
                <a:path w="1627" h="925" extrusionOk="0">
                  <a:moveTo>
                    <a:pt x="259" y="1"/>
                  </a:moveTo>
                  <a:lnTo>
                    <a:pt x="0" y="149"/>
                  </a:lnTo>
                  <a:lnTo>
                    <a:pt x="1368" y="925"/>
                  </a:lnTo>
                  <a:lnTo>
                    <a:pt x="1627" y="740"/>
                  </a:lnTo>
                  <a:lnTo>
                    <a:pt x="259" y="1"/>
                  </a:lnTo>
                  <a:close/>
                </a:path>
              </a:pathLst>
            </a:custGeom>
            <a:solidFill>
              <a:srgbClr val="6665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
            <p:cNvSpPr/>
            <p:nvPr/>
          </p:nvSpPr>
          <p:spPr>
            <a:xfrm>
              <a:off x="5668700" y="520025"/>
              <a:ext cx="7400" cy="12950"/>
            </a:xfrm>
            <a:custGeom>
              <a:avLst/>
              <a:gdLst/>
              <a:ahLst/>
              <a:cxnLst/>
              <a:rect l="l" t="t" r="r" b="b"/>
              <a:pathLst>
                <a:path w="296" h="518" extrusionOk="0">
                  <a:moveTo>
                    <a:pt x="296" y="0"/>
                  </a:moveTo>
                  <a:lnTo>
                    <a:pt x="0" y="185"/>
                  </a:lnTo>
                  <a:lnTo>
                    <a:pt x="0" y="518"/>
                  </a:lnTo>
                  <a:lnTo>
                    <a:pt x="296" y="333"/>
                  </a:lnTo>
                  <a:lnTo>
                    <a:pt x="296" y="0"/>
                  </a:lnTo>
                  <a:close/>
                </a:path>
              </a:pathLst>
            </a:custGeom>
            <a:solidFill>
              <a:srgbClr val="6665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
            <p:cNvSpPr/>
            <p:nvPr/>
          </p:nvSpPr>
          <p:spPr>
            <a:xfrm>
              <a:off x="5664075" y="511700"/>
              <a:ext cx="950" cy="9275"/>
            </a:xfrm>
            <a:custGeom>
              <a:avLst/>
              <a:gdLst/>
              <a:ahLst/>
              <a:cxnLst/>
              <a:rect l="l" t="t" r="r" b="b"/>
              <a:pathLst>
                <a:path w="38" h="371" extrusionOk="0">
                  <a:moveTo>
                    <a:pt x="37" y="0"/>
                  </a:moveTo>
                  <a:lnTo>
                    <a:pt x="0" y="74"/>
                  </a:lnTo>
                  <a:lnTo>
                    <a:pt x="0" y="370"/>
                  </a:lnTo>
                  <a:lnTo>
                    <a:pt x="37" y="333"/>
                  </a:lnTo>
                  <a:lnTo>
                    <a:pt x="37" y="0"/>
                  </a:lnTo>
                  <a:close/>
                </a:path>
              </a:pathLst>
            </a:custGeom>
            <a:solidFill>
              <a:srgbClr val="7C1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
            <p:cNvSpPr/>
            <p:nvPr/>
          </p:nvSpPr>
          <p:spPr>
            <a:xfrm>
              <a:off x="5640950" y="510775"/>
              <a:ext cx="14825" cy="14800"/>
            </a:xfrm>
            <a:custGeom>
              <a:avLst/>
              <a:gdLst/>
              <a:ahLst/>
              <a:cxnLst/>
              <a:rect l="l" t="t" r="r" b="b"/>
              <a:pathLst>
                <a:path w="593" h="592" extrusionOk="0">
                  <a:moveTo>
                    <a:pt x="1" y="0"/>
                  </a:moveTo>
                  <a:lnTo>
                    <a:pt x="1" y="333"/>
                  </a:lnTo>
                  <a:lnTo>
                    <a:pt x="593" y="592"/>
                  </a:lnTo>
                  <a:lnTo>
                    <a:pt x="593" y="333"/>
                  </a:lnTo>
                  <a:lnTo>
                    <a:pt x="1" y="0"/>
                  </a:lnTo>
                  <a:close/>
                </a:path>
              </a:pathLst>
            </a:custGeom>
            <a:solidFill>
              <a:srgbClr val="9D1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
            <p:cNvSpPr/>
            <p:nvPr/>
          </p:nvSpPr>
          <p:spPr>
            <a:xfrm>
              <a:off x="5655750" y="518175"/>
              <a:ext cx="1875" cy="950"/>
            </a:xfrm>
            <a:custGeom>
              <a:avLst/>
              <a:gdLst/>
              <a:ahLst/>
              <a:cxnLst/>
              <a:rect l="l" t="t" r="r" b="b"/>
              <a:pathLst>
                <a:path w="75" h="38" extrusionOk="0">
                  <a:moveTo>
                    <a:pt x="74" y="0"/>
                  </a:moveTo>
                  <a:lnTo>
                    <a:pt x="1" y="37"/>
                  </a:lnTo>
                  <a:lnTo>
                    <a:pt x="1" y="37"/>
                  </a:lnTo>
                  <a:close/>
                </a:path>
              </a:pathLst>
            </a:custGeom>
            <a:solidFill>
              <a:srgbClr val="7D7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
            <p:cNvSpPr/>
            <p:nvPr/>
          </p:nvSpPr>
          <p:spPr>
            <a:xfrm>
              <a:off x="5664075" y="511700"/>
              <a:ext cx="950" cy="1875"/>
            </a:xfrm>
            <a:custGeom>
              <a:avLst/>
              <a:gdLst/>
              <a:ahLst/>
              <a:cxnLst/>
              <a:rect l="l" t="t" r="r" b="b"/>
              <a:pathLst>
                <a:path w="38" h="75" extrusionOk="0">
                  <a:moveTo>
                    <a:pt x="37" y="0"/>
                  </a:moveTo>
                  <a:lnTo>
                    <a:pt x="0" y="74"/>
                  </a:lnTo>
                  <a:lnTo>
                    <a:pt x="37" y="74"/>
                  </a:lnTo>
                  <a:lnTo>
                    <a:pt x="37" y="0"/>
                  </a:lnTo>
                  <a:close/>
                </a:path>
              </a:pathLst>
            </a:custGeom>
            <a:solidFill>
              <a:srgbClr val="7D7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
            <p:cNvSpPr/>
            <p:nvPr/>
          </p:nvSpPr>
          <p:spPr>
            <a:xfrm>
              <a:off x="5635425" y="501525"/>
              <a:ext cx="40675" cy="23125"/>
            </a:xfrm>
            <a:custGeom>
              <a:avLst/>
              <a:gdLst/>
              <a:ahLst/>
              <a:cxnLst/>
              <a:rect l="l" t="t" r="r" b="b"/>
              <a:pathLst>
                <a:path w="1627" h="925" extrusionOk="0">
                  <a:moveTo>
                    <a:pt x="259" y="1"/>
                  </a:moveTo>
                  <a:lnTo>
                    <a:pt x="0" y="149"/>
                  </a:lnTo>
                  <a:lnTo>
                    <a:pt x="333" y="333"/>
                  </a:lnTo>
                  <a:lnTo>
                    <a:pt x="222" y="370"/>
                  </a:lnTo>
                  <a:lnTo>
                    <a:pt x="814" y="703"/>
                  </a:lnTo>
                  <a:lnTo>
                    <a:pt x="887" y="666"/>
                  </a:lnTo>
                  <a:lnTo>
                    <a:pt x="1331" y="925"/>
                  </a:lnTo>
                  <a:lnTo>
                    <a:pt x="1627" y="740"/>
                  </a:lnTo>
                  <a:lnTo>
                    <a:pt x="1146" y="481"/>
                  </a:lnTo>
                  <a:lnTo>
                    <a:pt x="1183" y="407"/>
                  </a:lnTo>
                  <a:lnTo>
                    <a:pt x="629" y="149"/>
                  </a:lnTo>
                  <a:lnTo>
                    <a:pt x="592" y="149"/>
                  </a:lnTo>
                  <a:lnTo>
                    <a:pt x="259" y="1"/>
                  </a:lnTo>
                  <a:close/>
                </a:path>
              </a:pathLst>
            </a:custGeom>
            <a:solidFill>
              <a:srgbClr val="CD2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
            <p:cNvSpPr/>
            <p:nvPr/>
          </p:nvSpPr>
          <p:spPr>
            <a:xfrm>
              <a:off x="5655750" y="518175"/>
              <a:ext cx="1875" cy="7400"/>
            </a:xfrm>
            <a:custGeom>
              <a:avLst/>
              <a:gdLst/>
              <a:ahLst/>
              <a:cxnLst/>
              <a:rect l="l" t="t" r="r" b="b"/>
              <a:pathLst>
                <a:path w="75" h="296" extrusionOk="0">
                  <a:moveTo>
                    <a:pt x="74" y="0"/>
                  </a:moveTo>
                  <a:lnTo>
                    <a:pt x="1" y="37"/>
                  </a:lnTo>
                  <a:lnTo>
                    <a:pt x="1" y="296"/>
                  </a:lnTo>
                  <a:lnTo>
                    <a:pt x="74" y="296"/>
                  </a:lnTo>
                  <a:lnTo>
                    <a:pt x="74" y="0"/>
                  </a:lnTo>
                  <a:close/>
                </a:path>
              </a:pathLst>
            </a:custGeom>
            <a:solidFill>
              <a:srgbClr val="7C1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
            <p:cNvSpPr/>
            <p:nvPr/>
          </p:nvSpPr>
          <p:spPr>
            <a:xfrm>
              <a:off x="5614150" y="556050"/>
              <a:ext cx="7425" cy="46250"/>
            </a:xfrm>
            <a:custGeom>
              <a:avLst/>
              <a:gdLst/>
              <a:ahLst/>
              <a:cxnLst/>
              <a:rect l="l" t="t" r="r" b="b"/>
              <a:pathLst>
                <a:path w="297" h="1850" extrusionOk="0">
                  <a:moveTo>
                    <a:pt x="1" y="1"/>
                  </a:moveTo>
                  <a:lnTo>
                    <a:pt x="1" y="1702"/>
                  </a:lnTo>
                  <a:lnTo>
                    <a:pt x="297" y="1849"/>
                  </a:lnTo>
                  <a:lnTo>
                    <a:pt x="297" y="149"/>
                  </a:lnTo>
                  <a:lnTo>
                    <a:pt x="1" y="1"/>
                  </a:lnTo>
                  <a:close/>
                </a:path>
              </a:pathLst>
            </a:custGeom>
            <a:solidFill>
              <a:srgbClr val="721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
            <p:cNvSpPr/>
            <p:nvPr/>
          </p:nvSpPr>
          <p:spPr>
            <a:xfrm>
              <a:off x="5621550" y="556050"/>
              <a:ext cx="6500" cy="46250"/>
            </a:xfrm>
            <a:custGeom>
              <a:avLst/>
              <a:gdLst/>
              <a:ahLst/>
              <a:cxnLst/>
              <a:rect l="l" t="t" r="r" b="b"/>
              <a:pathLst>
                <a:path w="260" h="1850" extrusionOk="0">
                  <a:moveTo>
                    <a:pt x="259" y="1"/>
                  </a:moveTo>
                  <a:lnTo>
                    <a:pt x="1" y="149"/>
                  </a:lnTo>
                  <a:lnTo>
                    <a:pt x="1" y="1849"/>
                  </a:lnTo>
                  <a:lnTo>
                    <a:pt x="259" y="1702"/>
                  </a:lnTo>
                  <a:lnTo>
                    <a:pt x="259" y="1"/>
                  </a:lnTo>
                  <a:close/>
                </a:path>
              </a:pathLst>
            </a:custGeom>
            <a:solidFill>
              <a:srgbClr val="9D1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
            <p:cNvSpPr/>
            <p:nvPr/>
          </p:nvSpPr>
          <p:spPr>
            <a:xfrm>
              <a:off x="5614150" y="551450"/>
              <a:ext cx="13900" cy="8325"/>
            </a:xfrm>
            <a:custGeom>
              <a:avLst/>
              <a:gdLst/>
              <a:ahLst/>
              <a:cxnLst/>
              <a:rect l="l" t="t" r="r" b="b"/>
              <a:pathLst>
                <a:path w="556" h="333" extrusionOk="0">
                  <a:moveTo>
                    <a:pt x="297" y="0"/>
                  </a:moveTo>
                  <a:lnTo>
                    <a:pt x="1" y="185"/>
                  </a:lnTo>
                  <a:lnTo>
                    <a:pt x="297" y="333"/>
                  </a:lnTo>
                  <a:lnTo>
                    <a:pt x="555" y="185"/>
                  </a:lnTo>
                  <a:lnTo>
                    <a:pt x="297" y="0"/>
                  </a:lnTo>
                  <a:close/>
                </a:path>
              </a:pathLst>
            </a:custGeom>
            <a:solidFill>
              <a:srgbClr val="6665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
            <p:cNvSpPr/>
            <p:nvPr/>
          </p:nvSpPr>
          <p:spPr>
            <a:xfrm>
              <a:off x="5666850" y="527400"/>
              <a:ext cx="6475" cy="46250"/>
            </a:xfrm>
            <a:custGeom>
              <a:avLst/>
              <a:gdLst/>
              <a:ahLst/>
              <a:cxnLst/>
              <a:rect l="l" t="t" r="r" b="b"/>
              <a:pathLst>
                <a:path w="259" h="1850" extrusionOk="0">
                  <a:moveTo>
                    <a:pt x="0" y="1"/>
                  </a:moveTo>
                  <a:lnTo>
                    <a:pt x="0" y="1701"/>
                  </a:lnTo>
                  <a:lnTo>
                    <a:pt x="259" y="1849"/>
                  </a:lnTo>
                  <a:lnTo>
                    <a:pt x="259" y="112"/>
                  </a:lnTo>
                  <a:lnTo>
                    <a:pt x="0" y="1"/>
                  </a:lnTo>
                  <a:close/>
                </a:path>
              </a:pathLst>
            </a:custGeom>
            <a:solidFill>
              <a:srgbClr val="721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
            <p:cNvSpPr/>
            <p:nvPr/>
          </p:nvSpPr>
          <p:spPr>
            <a:xfrm>
              <a:off x="5673300" y="527400"/>
              <a:ext cx="7425" cy="46250"/>
            </a:xfrm>
            <a:custGeom>
              <a:avLst/>
              <a:gdLst/>
              <a:ahLst/>
              <a:cxnLst/>
              <a:rect l="l" t="t" r="r" b="b"/>
              <a:pathLst>
                <a:path w="297" h="1850" extrusionOk="0">
                  <a:moveTo>
                    <a:pt x="297" y="1"/>
                  </a:moveTo>
                  <a:lnTo>
                    <a:pt x="1" y="112"/>
                  </a:lnTo>
                  <a:lnTo>
                    <a:pt x="1" y="1849"/>
                  </a:lnTo>
                  <a:lnTo>
                    <a:pt x="297" y="1701"/>
                  </a:lnTo>
                  <a:lnTo>
                    <a:pt x="297" y="1"/>
                  </a:lnTo>
                  <a:close/>
                </a:path>
              </a:pathLst>
            </a:custGeom>
            <a:solidFill>
              <a:srgbClr val="9D1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
            <p:cNvSpPr/>
            <p:nvPr/>
          </p:nvSpPr>
          <p:spPr>
            <a:xfrm>
              <a:off x="5666850" y="522775"/>
              <a:ext cx="13875" cy="7425"/>
            </a:xfrm>
            <a:custGeom>
              <a:avLst/>
              <a:gdLst/>
              <a:ahLst/>
              <a:cxnLst/>
              <a:rect l="l" t="t" r="r" b="b"/>
              <a:pathLst>
                <a:path w="555" h="297" extrusionOk="0">
                  <a:moveTo>
                    <a:pt x="259" y="1"/>
                  </a:moveTo>
                  <a:lnTo>
                    <a:pt x="0" y="186"/>
                  </a:lnTo>
                  <a:lnTo>
                    <a:pt x="259" y="297"/>
                  </a:lnTo>
                  <a:lnTo>
                    <a:pt x="555" y="186"/>
                  </a:lnTo>
                  <a:lnTo>
                    <a:pt x="259" y="1"/>
                  </a:lnTo>
                  <a:close/>
                </a:path>
              </a:pathLst>
            </a:custGeom>
            <a:solidFill>
              <a:srgbClr val="6665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
            <p:cNvSpPr/>
            <p:nvPr/>
          </p:nvSpPr>
          <p:spPr>
            <a:xfrm>
              <a:off x="5621550" y="519100"/>
              <a:ext cx="59175" cy="40675"/>
            </a:xfrm>
            <a:custGeom>
              <a:avLst/>
              <a:gdLst/>
              <a:ahLst/>
              <a:cxnLst/>
              <a:rect l="l" t="t" r="r" b="b"/>
              <a:pathLst>
                <a:path w="2367" h="1627" extrusionOk="0">
                  <a:moveTo>
                    <a:pt x="2293" y="0"/>
                  </a:moveTo>
                  <a:lnTo>
                    <a:pt x="1" y="1294"/>
                  </a:lnTo>
                  <a:lnTo>
                    <a:pt x="1" y="1627"/>
                  </a:lnTo>
                  <a:lnTo>
                    <a:pt x="2367" y="333"/>
                  </a:lnTo>
                  <a:lnTo>
                    <a:pt x="2293" y="0"/>
                  </a:lnTo>
                  <a:close/>
                </a:path>
              </a:pathLst>
            </a:custGeom>
            <a:solidFill>
              <a:srgbClr val="9D1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
            <p:cNvSpPr/>
            <p:nvPr/>
          </p:nvSpPr>
          <p:spPr>
            <a:xfrm>
              <a:off x="5614150" y="514475"/>
              <a:ext cx="64725" cy="37000"/>
            </a:xfrm>
            <a:custGeom>
              <a:avLst/>
              <a:gdLst/>
              <a:ahLst/>
              <a:cxnLst/>
              <a:rect l="l" t="t" r="r" b="b"/>
              <a:pathLst>
                <a:path w="2589" h="1480" extrusionOk="0">
                  <a:moveTo>
                    <a:pt x="2367" y="0"/>
                  </a:moveTo>
                  <a:lnTo>
                    <a:pt x="1" y="1331"/>
                  </a:lnTo>
                  <a:lnTo>
                    <a:pt x="297" y="1479"/>
                  </a:lnTo>
                  <a:lnTo>
                    <a:pt x="2589" y="185"/>
                  </a:lnTo>
                  <a:lnTo>
                    <a:pt x="2367" y="0"/>
                  </a:lnTo>
                  <a:close/>
                </a:path>
              </a:pathLst>
            </a:custGeom>
            <a:solidFill>
              <a:srgbClr val="6665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
            <p:cNvSpPr/>
            <p:nvPr/>
          </p:nvSpPr>
          <p:spPr>
            <a:xfrm>
              <a:off x="5614150" y="547750"/>
              <a:ext cx="7425" cy="12025"/>
            </a:xfrm>
            <a:custGeom>
              <a:avLst/>
              <a:gdLst/>
              <a:ahLst/>
              <a:cxnLst/>
              <a:rect l="l" t="t" r="r" b="b"/>
              <a:pathLst>
                <a:path w="297" h="481" extrusionOk="0">
                  <a:moveTo>
                    <a:pt x="1" y="0"/>
                  </a:moveTo>
                  <a:lnTo>
                    <a:pt x="1" y="333"/>
                  </a:lnTo>
                  <a:lnTo>
                    <a:pt x="297" y="481"/>
                  </a:lnTo>
                  <a:lnTo>
                    <a:pt x="297" y="148"/>
                  </a:lnTo>
                  <a:lnTo>
                    <a:pt x="1" y="0"/>
                  </a:lnTo>
                  <a:close/>
                </a:path>
              </a:pathLst>
            </a:custGeom>
            <a:solidFill>
              <a:srgbClr val="721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
            <p:cNvSpPr/>
            <p:nvPr/>
          </p:nvSpPr>
          <p:spPr>
            <a:xfrm>
              <a:off x="5614150" y="514475"/>
              <a:ext cx="64725" cy="37000"/>
            </a:xfrm>
            <a:custGeom>
              <a:avLst/>
              <a:gdLst/>
              <a:ahLst/>
              <a:cxnLst/>
              <a:rect l="l" t="t" r="r" b="b"/>
              <a:pathLst>
                <a:path w="2589" h="1480" extrusionOk="0">
                  <a:moveTo>
                    <a:pt x="2367" y="0"/>
                  </a:moveTo>
                  <a:lnTo>
                    <a:pt x="1" y="1331"/>
                  </a:lnTo>
                  <a:lnTo>
                    <a:pt x="297" y="1479"/>
                  </a:lnTo>
                  <a:lnTo>
                    <a:pt x="2589" y="185"/>
                  </a:lnTo>
                  <a:lnTo>
                    <a:pt x="2367" y="0"/>
                  </a:lnTo>
                  <a:close/>
                </a:path>
              </a:pathLst>
            </a:custGeom>
            <a:solidFill>
              <a:srgbClr val="E12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
            <p:cNvSpPr/>
            <p:nvPr/>
          </p:nvSpPr>
          <p:spPr>
            <a:xfrm>
              <a:off x="5560550" y="557900"/>
              <a:ext cx="1875" cy="21300"/>
            </a:xfrm>
            <a:custGeom>
              <a:avLst/>
              <a:gdLst/>
              <a:ahLst/>
              <a:cxnLst/>
              <a:rect l="l" t="t" r="r" b="b"/>
              <a:pathLst>
                <a:path w="75" h="852" extrusionOk="0">
                  <a:moveTo>
                    <a:pt x="1" y="1"/>
                  </a:moveTo>
                  <a:lnTo>
                    <a:pt x="1" y="814"/>
                  </a:lnTo>
                  <a:lnTo>
                    <a:pt x="74" y="851"/>
                  </a:lnTo>
                  <a:lnTo>
                    <a:pt x="74" y="75"/>
                  </a:lnTo>
                  <a:lnTo>
                    <a:pt x="1"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
            <p:cNvSpPr/>
            <p:nvPr/>
          </p:nvSpPr>
          <p:spPr>
            <a:xfrm>
              <a:off x="5562400" y="556975"/>
              <a:ext cx="950" cy="22225"/>
            </a:xfrm>
            <a:custGeom>
              <a:avLst/>
              <a:gdLst/>
              <a:ahLst/>
              <a:cxnLst/>
              <a:rect l="l" t="t" r="r" b="b"/>
              <a:pathLst>
                <a:path w="38" h="889" extrusionOk="0">
                  <a:moveTo>
                    <a:pt x="37" y="1"/>
                  </a:moveTo>
                  <a:lnTo>
                    <a:pt x="0" y="38"/>
                  </a:lnTo>
                  <a:lnTo>
                    <a:pt x="0" y="888"/>
                  </a:lnTo>
                  <a:lnTo>
                    <a:pt x="37" y="851"/>
                  </a:lnTo>
                  <a:lnTo>
                    <a:pt x="37"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
            <p:cNvSpPr/>
            <p:nvPr/>
          </p:nvSpPr>
          <p:spPr>
            <a:xfrm>
              <a:off x="5553150" y="552375"/>
              <a:ext cx="950" cy="21275"/>
            </a:xfrm>
            <a:custGeom>
              <a:avLst/>
              <a:gdLst/>
              <a:ahLst/>
              <a:cxnLst/>
              <a:rect l="l" t="t" r="r" b="b"/>
              <a:pathLst>
                <a:path w="38" h="851" extrusionOk="0">
                  <a:moveTo>
                    <a:pt x="38" y="0"/>
                  </a:moveTo>
                  <a:lnTo>
                    <a:pt x="1" y="37"/>
                  </a:lnTo>
                  <a:lnTo>
                    <a:pt x="1" y="850"/>
                  </a:lnTo>
                  <a:lnTo>
                    <a:pt x="38" y="776"/>
                  </a:lnTo>
                  <a:lnTo>
                    <a:pt x="38" y="0"/>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
            <p:cNvSpPr/>
            <p:nvPr/>
          </p:nvSpPr>
          <p:spPr>
            <a:xfrm>
              <a:off x="5551300" y="552375"/>
              <a:ext cx="1875" cy="21275"/>
            </a:xfrm>
            <a:custGeom>
              <a:avLst/>
              <a:gdLst/>
              <a:ahLst/>
              <a:cxnLst/>
              <a:rect l="l" t="t" r="r" b="b"/>
              <a:pathLst>
                <a:path w="75" h="851" extrusionOk="0">
                  <a:moveTo>
                    <a:pt x="1" y="0"/>
                  </a:moveTo>
                  <a:lnTo>
                    <a:pt x="1" y="776"/>
                  </a:lnTo>
                  <a:lnTo>
                    <a:pt x="75" y="850"/>
                  </a:lnTo>
                  <a:lnTo>
                    <a:pt x="75"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
            <p:cNvSpPr/>
            <p:nvPr/>
          </p:nvSpPr>
          <p:spPr>
            <a:xfrm>
              <a:off x="5551300" y="551450"/>
              <a:ext cx="12050" cy="6475"/>
            </a:xfrm>
            <a:custGeom>
              <a:avLst/>
              <a:gdLst/>
              <a:ahLst/>
              <a:cxnLst/>
              <a:rect l="l" t="t" r="r" b="b"/>
              <a:pathLst>
                <a:path w="482" h="259" extrusionOk="0">
                  <a:moveTo>
                    <a:pt x="75" y="0"/>
                  </a:moveTo>
                  <a:lnTo>
                    <a:pt x="1" y="37"/>
                  </a:lnTo>
                  <a:lnTo>
                    <a:pt x="444" y="259"/>
                  </a:lnTo>
                  <a:lnTo>
                    <a:pt x="481" y="222"/>
                  </a:lnTo>
                  <a:lnTo>
                    <a:pt x="75" y="0"/>
                  </a:lnTo>
                  <a:close/>
                </a:path>
              </a:pathLst>
            </a:custGeom>
            <a:solidFill>
              <a:srgbClr val="FB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
            <p:cNvSpPr/>
            <p:nvPr/>
          </p:nvSpPr>
          <p:spPr>
            <a:xfrm>
              <a:off x="5551300" y="552375"/>
              <a:ext cx="11125" cy="7400"/>
            </a:xfrm>
            <a:custGeom>
              <a:avLst/>
              <a:gdLst/>
              <a:ahLst/>
              <a:cxnLst/>
              <a:rect l="l" t="t" r="r" b="b"/>
              <a:pathLst>
                <a:path w="445" h="296" extrusionOk="0">
                  <a:moveTo>
                    <a:pt x="1" y="0"/>
                  </a:moveTo>
                  <a:lnTo>
                    <a:pt x="1" y="37"/>
                  </a:lnTo>
                  <a:lnTo>
                    <a:pt x="444" y="296"/>
                  </a:lnTo>
                  <a:lnTo>
                    <a:pt x="444" y="222"/>
                  </a:lnTo>
                  <a:lnTo>
                    <a:pt x="1"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
            <p:cNvSpPr/>
            <p:nvPr/>
          </p:nvSpPr>
          <p:spPr>
            <a:xfrm>
              <a:off x="5569800" y="564375"/>
              <a:ext cx="1875" cy="19450"/>
            </a:xfrm>
            <a:custGeom>
              <a:avLst/>
              <a:gdLst/>
              <a:ahLst/>
              <a:cxnLst/>
              <a:rect l="l" t="t" r="r" b="b"/>
              <a:pathLst>
                <a:path w="75" h="778" extrusionOk="0">
                  <a:moveTo>
                    <a:pt x="0" y="1"/>
                  </a:moveTo>
                  <a:lnTo>
                    <a:pt x="0" y="777"/>
                  </a:lnTo>
                  <a:lnTo>
                    <a:pt x="74" y="777"/>
                  </a:lnTo>
                  <a:lnTo>
                    <a:pt x="74" y="38"/>
                  </a:lnTo>
                  <a:lnTo>
                    <a:pt x="0" y="1"/>
                  </a:lnTo>
                  <a:close/>
                </a:path>
              </a:pathLst>
            </a:custGeom>
            <a:solidFill>
              <a:srgbClr val="9802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
            <p:cNvSpPr/>
            <p:nvPr/>
          </p:nvSpPr>
          <p:spPr>
            <a:xfrm>
              <a:off x="5571650" y="562525"/>
              <a:ext cx="950" cy="21300"/>
            </a:xfrm>
            <a:custGeom>
              <a:avLst/>
              <a:gdLst/>
              <a:ahLst/>
              <a:cxnLst/>
              <a:rect l="l" t="t" r="r" b="b"/>
              <a:pathLst>
                <a:path w="38" h="852" extrusionOk="0">
                  <a:moveTo>
                    <a:pt x="0" y="1"/>
                  </a:moveTo>
                  <a:lnTo>
                    <a:pt x="0" y="851"/>
                  </a:lnTo>
                  <a:lnTo>
                    <a:pt x="37" y="851"/>
                  </a:lnTo>
                  <a:lnTo>
                    <a:pt x="37"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
            <p:cNvSpPr/>
            <p:nvPr/>
          </p:nvSpPr>
          <p:spPr>
            <a:xfrm>
              <a:off x="5562400" y="557900"/>
              <a:ext cx="950" cy="21300"/>
            </a:xfrm>
            <a:custGeom>
              <a:avLst/>
              <a:gdLst/>
              <a:ahLst/>
              <a:cxnLst/>
              <a:rect l="l" t="t" r="r" b="b"/>
              <a:pathLst>
                <a:path w="38" h="852" extrusionOk="0">
                  <a:moveTo>
                    <a:pt x="0" y="1"/>
                  </a:moveTo>
                  <a:lnTo>
                    <a:pt x="0" y="851"/>
                  </a:lnTo>
                  <a:lnTo>
                    <a:pt x="37" y="814"/>
                  </a:lnTo>
                  <a:lnTo>
                    <a:pt x="37" y="1"/>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
            <p:cNvSpPr/>
            <p:nvPr/>
          </p:nvSpPr>
          <p:spPr>
            <a:xfrm>
              <a:off x="5561475" y="556975"/>
              <a:ext cx="950" cy="22225"/>
            </a:xfrm>
            <a:custGeom>
              <a:avLst/>
              <a:gdLst/>
              <a:ahLst/>
              <a:cxnLst/>
              <a:rect l="l" t="t" r="r" b="b"/>
              <a:pathLst>
                <a:path w="38" h="889" extrusionOk="0">
                  <a:moveTo>
                    <a:pt x="1" y="1"/>
                  </a:moveTo>
                  <a:lnTo>
                    <a:pt x="1" y="851"/>
                  </a:lnTo>
                  <a:lnTo>
                    <a:pt x="37" y="888"/>
                  </a:lnTo>
                  <a:lnTo>
                    <a:pt x="37" y="38"/>
                  </a:lnTo>
                  <a:lnTo>
                    <a:pt x="1"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
            <p:cNvSpPr/>
            <p:nvPr/>
          </p:nvSpPr>
          <p:spPr>
            <a:xfrm>
              <a:off x="5561475" y="556975"/>
              <a:ext cx="11125" cy="5575"/>
            </a:xfrm>
            <a:custGeom>
              <a:avLst/>
              <a:gdLst/>
              <a:ahLst/>
              <a:cxnLst/>
              <a:rect l="l" t="t" r="r" b="b"/>
              <a:pathLst>
                <a:path w="445" h="223" extrusionOk="0">
                  <a:moveTo>
                    <a:pt x="1" y="1"/>
                  </a:moveTo>
                  <a:lnTo>
                    <a:pt x="407" y="223"/>
                  </a:lnTo>
                  <a:lnTo>
                    <a:pt x="444" y="223"/>
                  </a:lnTo>
                  <a:lnTo>
                    <a:pt x="37" y="1"/>
                  </a:lnTo>
                  <a:close/>
                </a:path>
              </a:pathLst>
            </a:custGeom>
            <a:solidFill>
              <a:srgbClr val="FB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
            <p:cNvSpPr/>
            <p:nvPr/>
          </p:nvSpPr>
          <p:spPr>
            <a:xfrm>
              <a:off x="5561475" y="556975"/>
              <a:ext cx="10200" cy="8350"/>
            </a:xfrm>
            <a:custGeom>
              <a:avLst/>
              <a:gdLst/>
              <a:ahLst/>
              <a:cxnLst/>
              <a:rect l="l" t="t" r="r" b="b"/>
              <a:pathLst>
                <a:path w="408" h="334" extrusionOk="0">
                  <a:moveTo>
                    <a:pt x="1" y="1"/>
                  </a:moveTo>
                  <a:lnTo>
                    <a:pt x="1" y="38"/>
                  </a:lnTo>
                  <a:lnTo>
                    <a:pt x="407" y="334"/>
                  </a:lnTo>
                  <a:lnTo>
                    <a:pt x="407" y="223"/>
                  </a:lnTo>
                  <a:lnTo>
                    <a:pt x="1"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
            <p:cNvSpPr/>
            <p:nvPr/>
          </p:nvSpPr>
          <p:spPr>
            <a:xfrm>
              <a:off x="5579950" y="569925"/>
              <a:ext cx="950" cy="19425"/>
            </a:xfrm>
            <a:custGeom>
              <a:avLst/>
              <a:gdLst/>
              <a:ahLst/>
              <a:cxnLst/>
              <a:rect l="l" t="t" r="r" b="b"/>
              <a:pathLst>
                <a:path w="38" h="777" extrusionOk="0">
                  <a:moveTo>
                    <a:pt x="1" y="0"/>
                  </a:moveTo>
                  <a:lnTo>
                    <a:pt x="1" y="740"/>
                  </a:lnTo>
                  <a:lnTo>
                    <a:pt x="38" y="777"/>
                  </a:lnTo>
                  <a:lnTo>
                    <a:pt x="38" y="0"/>
                  </a:lnTo>
                  <a:close/>
                </a:path>
              </a:pathLst>
            </a:custGeom>
            <a:solidFill>
              <a:srgbClr val="9C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
            <p:cNvSpPr/>
            <p:nvPr/>
          </p:nvSpPr>
          <p:spPr>
            <a:xfrm>
              <a:off x="5580875" y="569000"/>
              <a:ext cx="950" cy="20350"/>
            </a:xfrm>
            <a:custGeom>
              <a:avLst/>
              <a:gdLst/>
              <a:ahLst/>
              <a:cxnLst/>
              <a:rect l="l" t="t" r="r" b="b"/>
              <a:pathLst>
                <a:path w="38" h="814" extrusionOk="0">
                  <a:moveTo>
                    <a:pt x="1" y="1"/>
                  </a:moveTo>
                  <a:lnTo>
                    <a:pt x="1" y="814"/>
                  </a:lnTo>
                  <a:lnTo>
                    <a:pt x="38" y="777"/>
                  </a:lnTo>
                  <a:lnTo>
                    <a:pt x="38"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
            <p:cNvSpPr/>
            <p:nvPr/>
          </p:nvSpPr>
          <p:spPr>
            <a:xfrm>
              <a:off x="5571650" y="562525"/>
              <a:ext cx="950" cy="21300"/>
            </a:xfrm>
            <a:custGeom>
              <a:avLst/>
              <a:gdLst/>
              <a:ahLst/>
              <a:cxnLst/>
              <a:rect l="l" t="t" r="r" b="b"/>
              <a:pathLst>
                <a:path w="38" h="852" extrusionOk="0">
                  <a:moveTo>
                    <a:pt x="37" y="1"/>
                  </a:moveTo>
                  <a:lnTo>
                    <a:pt x="0" y="75"/>
                  </a:lnTo>
                  <a:lnTo>
                    <a:pt x="0" y="851"/>
                  </a:lnTo>
                  <a:lnTo>
                    <a:pt x="37" y="851"/>
                  </a:lnTo>
                  <a:lnTo>
                    <a:pt x="37" y="1"/>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
            <p:cNvSpPr/>
            <p:nvPr/>
          </p:nvSpPr>
          <p:spPr>
            <a:xfrm>
              <a:off x="5570725" y="562525"/>
              <a:ext cx="950" cy="21300"/>
            </a:xfrm>
            <a:custGeom>
              <a:avLst/>
              <a:gdLst/>
              <a:ahLst/>
              <a:cxnLst/>
              <a:rect l="l" t="t" r="r" b="b"/>
              <a:pathLst>
                <a:path w="38" h="852" extrusionOk="0">
                  <a:moveTo>
                    <a:pt x="0" y="1"/>
                  </a:moveTo>
                  <a:lnTo>
                    <a:pt x="0" y="851"/>
                  </a:lnTo>
                  <a:lnTo>
                    <a:pt x="37" y="851"/>
                  </a:lnTo>
                  <a:lnTo>
                    <a:pt x="37" y="75"/>
                  </a:lnTo>
                  <a:lnTo>
                    <a:pt x="0"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
            <p:cNvSpPr/>
            <p:nvPr/>
          </p:nvSpPr>
          <p:spPr>
            <a:xfrm>
              <a:off x="5570725" y="561600"/>
              <a:ext cx="11100" cy="7425"/>
            </a:xfrm>
            <a:custGeom>
              <a:avLst/>
              <a:gdLst/>
              <a:ahLst/>
              <a:cxnLst/>
              <a:rect l="l" t="t" r="r" b="b"/>
              <a:pathLst>
                <a:path w="444" h="297" extrusionOk="0">
                  <a:moveTo>
                    <a:pt x="37" y="1"/>
                  </a:moveTo>
                  <a:lnTo>
                    <a:pt x="0" y="38"/>
                  </a:lnTo>
                  <a:lnTo>
                    <a:pt x="407" y="297"/>
                  </a:lnTo>
                  <a:lnTo>
                    <a:pt x="444" y="297"/>
                  </a:lnTo>
                  <a:lnTo>
                    <a:pt x="37" y="1"/>
                  </a:lnTo>
                  <a:close/>
                </a:path>
              </a:pathLst>
            </a:custGeom>
            <a:solidFill>
              <a:srgbClr val="FB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
            <p:cNvSpPr/>
            <p:nvPr/>
          </p:nvSpPr>
          <p:spPr>
            <a:xfrm>
              <a:off x="5570725" y="562525"/>
              <a:ext cx="10175" cy="7425"/>
            </a:xfrm>
            <a:custGeom>
              <a:avLst/>
              <a:gdLst/>
              <a:ahLst/>
              <a:cxnLst/>
              <a:rect l="l" t="t" r="r" b="b"/>
              <a:pathLst>
                <a:path w="407" h="297" extrusionOk="0">
                  <a:moveTo>
                    <a:pt x="0" y="1"/>
                  </a:moveTo>
                  <a:lnTo>
                    <a:pt x="0" y="75"/>
                  </a:lnTo>
                  <a:lnTo>
                    <a:pt x="407" y="296"/>
                  </a:lnTo>
                  <a:lnTo>
                    <a:pt x="407" y="260"/>
                  </a:lnTo>
                  <a:lnTo>
                    <a:pt x="0"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
            <p:cNvSpPr/>
            <p:nvPr/>
          </p:nvSpPr>
          <p:spPr>
            <a:xfrm>
              <a:off x="5589200" y="574550"/>
              <a:ext cx="950" cy="20350"/>
            </a:xfrm>
            <a:custGeom>
              <a:avLst/>
              <a:gdLst/>
              <a:ahLst/>
              <a:cxnLst/>
              <a:rect l="l" t="t" r="r" b="b"/>
              <a:pathLst>
                <a:path w="38" h="814" extrusionOk="0">
                  <a:moveTo>
                    <a:pt x="1" y="0"/>
                  </a:moveTo>
                  <a:lnTo>
                    <a:pt x="1" y="777"/>
                  </a:lnTo>
                  <a:lnTo>
                    <a:pt x="38" y="814"/>
                  </a:lnTo>
                  <a:lnTo>
                    <a:pt x="38" y="37"/>
                  </a:lnTo>
                  <a:lnTo>
                    <a:pt x="1" y="0"/>
                  </a:lnTo>
                  <a:close/>
                </a:path>
              </a:pathLst>
            </a:custGeom>
            <a:solidFill>
              <a:srgbClr val="A0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
            <p:cNvSpPr/>
            <p:nvPr/>
          </p:nvSpPr>
          <p:spPr>
            <a:xfrm>
              <a:off x="5590125" y="573625"/>
              <a:ext cx="950" cy="21275"/>
            </a:xfrm>
            <a:custGeom>
              <a:avLst/>
              <a:gdLst/>
              <a:ahLst/>
              <a:cxnLst/>
              <a:rect l="l" t="t" r="r" b="b"/>
              <a:pathLst>
                <a:path w="38" h="851" extrusionOk="0">
                  <a:moveTo>
                    <a:pt x="38" y="0"/>
                  </a:moveTo>
                  <a:lnTo>
                    <a:pt x="1" y="37"/>
                  </a:lnTo>
                  <a:lnTo>
                    <a:pt x="1" y="851"/>
                  </a:lnTo>
                  <a:lnTo>
                    <a:pt x="38" y="814"/>
                  </a:lnTo>
                  <a:lnTo>
                    <a:pt x="38"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
            <p:cNvSpPr/>
            <p:nvPr/>
          </p:nvSpPr>
          <p:spPr>
            <a:xfrm>
              <a:off x="5580875" y="569000"/>
              <a:ext cx="950" cy="20350"/>
            </a:xfrm>
            <a:custGeom>
              <a:avLst/>
              <a:gdLst/>
              <a:ahLst/>
              <a:cxnLst/>
              <a:rect l="l" t="t" r="r" b="b"/>
              <a:pathLst>
                <a:path w="38" h="814" extrusionOk="0">
                  <a:moveTo>
                    <a:pt x="38" y="1"/>
                  </a:moveTo>
                  <a:lnTo>
                    <a:pt x="1" y="37"/>
                  </a:lnTo>
                  <a:lnTo>
                    <a:pt x="1" y="814"/>
                  </a:lnTo>
                  <a:lnTo>
                    <a:pt x="38" y="777"/>
                  </a:lnTo>
                  <a:lnTo>
                    <a:pt x="38" y="1"/>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
            <p:cNvSpPr/>
            <p:nvPr/>
          </p:nvSpPr>
          <p:spPr>
            <a:xfrm>
              <a:off x="5579950" y="569000"/>
              <a:ext cx="950" cy="20350"/>
            </a:xfrm>
            <a:custGeom>
              <a:avLst/>
              <a:gdLst/>
              <a:ahLst/>
              <a:cxnLst/>
              <a:rect l="l" t="t" r="r" b="b"/>
              <a:pathLst>
                <a:path w="38" h="814" extrusionOk="0">
                  <a:moveTo>
                    <a:pt x="1" y="1"/>
                  </a:moveTo>
                  <a:lnTo>
                    <a:pt x="1" y="777"/>
                  </a:lnTo>
                  <a:lnTo>
                    <a:pt x="38" y="814"/>
                  </a:lnTo>
                  <a:lnTo>
                    <a:pt x="38"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
            <p:cNvSpPr/>
            <p:nvPr/>
          </p:nvSpPr>
          <p:spPr>
            <a:xfrm>
              <a:off x="5579950" y="567150"/>
              <a:ext cx="11125" cy="7425"/>
            </a:xfrm>
            <a:custGeom>
              <a:avLst/>
              <a:gdLst/>
              <a:ahLst/>
              <a:cxnLst/>
              <a:rect l="l" t="t" r="r" b="b"/>
              <a:pathLst>
                <a:path w="445" h="297" extrusionOk="0">
                  <a:moveTo>
                    <a:pt x="38" y="1"/>
                  </a:moveTo>
                  <a:lnTo>
                    <a:pt x="1" y="75"/>
                  </a:lnTo>
                  <a:lnTo>
                    <a:pt x="408" y="296"/>
                  </a:lnTo>
                  <a:lnTo>
                    <a:pt x="445" y="259"/>
                  </a:lnTo>
                  <a:lnTo>
                    <a:pt x="38" y="1"/>
                  </a:lnTo>
                  <a:close/>
                </a:path>
              </a:pathLst>
            </a:custGeom>
            <a:solidFill>
              <a:srgbClr val="FB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
            <p:cNvSpPr/>
            <p:nvPr/>
          </p:nvSpPr>
          <p:spPr>
            <a:xfrm>
              <a:off x="5579950" y="569000"/>
              <a:ext cx="10200" cy="6500"/>
            </a:xfrm>
            <a:custGeom>
              <a:avLst/>
              <a:gdLst/>
              <a:ahLst/>
              <a:cxnLst/>
              <a:rect l="l" t="t" r="r" b="b"/>
              <a:pathLst>
                <a:path w="408" h="260" extrusionOk="0">
                  <a:moveTo>
                    <a:pt x="1" y="1"/>
                  </a:moveTo>
                  <a:lnTo>
                    <a:pt x="1" y="37"/>
                  </a:lnTo>
                  <a:lnTo>
                    <a:pt x="408" y="259"/>
                  </a:lnTo>
                  <a:lnTo>
                    <a:pt x="408" y="222"/>
                  </a:lnTo>
                  <a:lnTo>
                    <a:pt x="1"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
            <p:cNvSpPr/>
            <p:nvPr/>
          </p:nvSpPr>
          <p:spPr>
            <a:xfrm>
              <a:off x="5598450" y="580100"/>
              <a:ext cx="950" cy="19425"/>
            </a:xfrm>
            <a:custGeom>
              <a:avLst/>
              <a:gdLst/>
              <a:ahLst/>
              <a:cxnLst/>
              <a:rect l="l" t="t" r="r" b="b"/>
              <a:pathLst>
                <a:path w="38" h="777" extrusionOk="0">
                  <a:moveTo>
                    <a:pt x="0" y="0"/>
                  </a:moveTo>
                  <a:lnTo>
                    <a:pt x="0" y="777"/>
                  </a:lnTo>
                  <a:lnTo>
                    <a:pt x="37" y="777"/>
                  </a:lnTo>
                  <a:lnTo>
                    <a:pt x="37" y="37"/>
                  </a:lnTo>
                  <a:lnTo>
                    <a:pt x="0" y="0"/>
                  </a:lnTo>
                  <a:close/>
                </a:path>
              </a:pathLst>
            </a:custGeom>
            <a:solidFill>
              <a:srgbClr val="A50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
            <p:cNvSpPr/>
            <p:nvPr/>
          </p:nvSpPr>
          <p:spPr>
            <a:xfrm>
              <a:off x="5599375" y="579175"/>
              <a:ext cx="950" cy="20350"/>
            </a:xfrm>
            <a:custGeom>
              <a:avLst/>
              <a:gdLst/>
              <a:ahLst/>
              <a:cxnLst/>
              <a:rect l="l" t="t" r="r" b="b"/>
              <a:pathLst>
                <a:path w="38" h="814" extrusionOk="0">
                  <a:moveTo>
                    <a:pt x="0" y="0"/>
                  </a:moveTo>
                  <a:lnTo>
                    <a:pt x="0" y="814"/>
                  </a:lnTo>
                  <a:lnTo>
                    <a:pt x="37" y="814"/>
                  </a:lnTo>
                  <a:lnTo>
                    <a:pt x="37"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
            <p:cNvSpPr/>
            <p:nvPr/>
          </p:nvSpPr>
          <p:spPr>
            <a:xfrm>
              <a:off x="5590125" y="574550"/>
              <a:ext cx="950" cy="20350"/>
            </a:xfrm>
            <a:custGeom>
              <a:avLst/>
              <a:gdLst/>
              <a:ahLst/>
              <a:cxnLst/>
              <a:rect l="l" t="t" r="r" b="b"/>
              <a:pathLst>
                <a:path w="38" h="814" extrusionOk="0">
                  <a:moveTo>
                    <a:pt x="1" y="0"/>
                  </a:moveTo>
                  <a:lnTo>
                    <a:pt x="1" y="814"/>
                  </a:lnTo>
                  <a:lnTo>
                    <a:pt x="38" y="777"/>
                  </a:lnTo>
                  <a:lnTo>
                    <a:pt x="38" y="0"/>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
            <p:cNvSpPr/>
            <p:nvPr/>
          </p:nvSpPr>
          <p:spPr>
            <a:xfrm>
              <a:off x="5589200" y="573625"/>
              <a:ext cx="950" cy="21275"/>
            </a:xfrm>
            <a:custGeom>
              <a:avLst/>
              <a:gdLst/>
              <a:ahLst/>
              <a:cxnLst/>
              <a:rect l="l" t="t" r="r" b="b"/>
              <a:pathLst>
                <a:path w="38" h="851" extrusionOk="0">
                  <a:moveTo>
                    <a:pt x="1" y="0"/>
                  </a:moveTo>
                  <a:lnTo>
                    <a:pt x="1" y="814"/>
                  </a:lnTo>
                  <a:lnTo>
                    <a:pt x="38" y="851"/>
                  </a:lnTo>
                  <a:lnTo>
                    <a:pt x="38" y="37"/>
                  </a:lnTo>
                  <a:lnTo>
                    <a:pt x="1"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
            <p:cNvSpPr/>
            <p:nvPr/>
          </p:nvSpPr>
          <p:spPr>
            <a:xfrm>
              <a:off x="5589200" y="573625"/>
              <a:ext cx="11125" cy="5575"/>
            </a:xfrm>
            <a:custGeom>
              <a:avLst/>
              <a:gdLst/>
              <a:ahLst/>
              <a:cxnLst/>
              <a:rect l="l" t="t" r="r" b="b"/>
              <a:pathLst>
                <a:path w="445" h="223" extrusionOk="0">
                  <a:moveTo>
                    <a:pt x="1" y="0"/>
                  </a:moveTo>
                  <a:lnTo>
                    <a:pt x="407" y="222"/>
                  </a:lnTo>
                  <a:lnTo>
                    <a:pt x="444" y="222"/>
                  </a:lnTo>
                  <a:lnTo>
                    <a:pt x="38" y="0"/>
                  </a:lnTo>
                  <a:close/>
                </a:path>
              </a:pathLst>
            </a:custGeom>
            <a:solidFill>
              <a:srgbClr val="FB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
            <p:cNvSpPr/>
            <p:nvPr/>
          </p:nvSpPr>
          <p:spPr>
            <a:xfrm>
              <a:off x="5589200" y="573625"/>
              <a:ext cx="10200" cy="7425"/>
            </a:xfrm>
            <a:custGeom>
              <a:avLst/>
              <a:gdLst/>
              <a:ahLst/>
              <a:cxnLst/>
              <a:rect l="l" t="t" r="r" b="b"/>
              <a:pathLst>
                <a:path w="408" h="297" extrusionOk="0">
                  <a:moveTo>
                    <a:pt x="1" y="0"/>
                  </a:moveTo>
                  <a:lnTo>
                    <a:pt x="1" y="37"/>
                  </a:lnTo>
                  <a:lnTo>
                    <a:pt x="407" y="296"/>
                  </a:lnTo>
                  <a:lnTo>
                    <a:pt x="407" y="222"/>
                  </a:lnTo>
                  <a:lnTo>
                    <a:pt x="1"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
            <p:cNvSpPr/>
            <p:nvPr/>
          </p:nvSpPr>
          <p:spPr>
            <a:xfrm>
              <a:off x="5607700" y="585625"/>
              <a:ext cx="925" cy="20375"/>
            </a:xfrm>
            <a:custGeom>
              <a:avLst/>
              <a:gdLst/>
              <a:ahLst/>
              <a:cxnLst/>
              <a:rect l="l" t="t" r="r" b="b"/>
              <a:pathLst>
                <a:path w="37" h="815" extrusionOk="0">
                  <a:moveTo>
                    <a:pt x="0" y="1"/>
                  </a:moveTo>
                  <a:lnTo>
                    <a:pt x="0" y="740"/>
                  </a:lnTo>
                  <a:lnTo>
                    <a:pt x="37" y="814"/>
                  </a:lnTo>
                  <a:lnTo>
                    <a:pt x="37" y="1"/>
                  </a:lnTo>
                  <a:close/>
                </a:path>
              </a:pathLst>
            </a:custGeom>
            <a:solidFill>
              <a:srgbClr val="A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
            <p:cNvSpPr/>
            <p:nvPr/>
          </p:nvSpPr>
          <p:spPr>
            <a:xfrm>
              <a:off x="5608625" y="584725"/>
              <a:ext cx="925" cy="21275"/>
            </a:xfrm>
            <a:custGeom>
              <a:avLst/>
              <a:gdLst/>
              <a:ahLst/>
              <a:cxnLst/>
              <a:rect l="l" t="t" r="r" b="b"/>
              <a:pathLst>
                <a:path w="37" h="851" extrusionOk="0">
                  <a:moveTo>
                    <a:pt x="0" y="0"/>
                  </a:moveTo>
                  <a:lnTo>
                    <a:pt x="0" y="850"/>
                  </a:lnTo>
                  <a:lnTo>
                    <a:pt x="37" y="776"/>
                  </a:lnTo>
                  <a:lnTo>
                    <a:pt x="37"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
            <p:cNvSpPr/>
            <p:nvPr/>
          </p:nvSpPr>
          <p:spPr>
            <a:xfrm>
              <a:off x="5599375" y="579175"/>
              <a:ext cx="950" cy="20350"/>
            </a:xfrm>
            <a:custGeom>
              <a:avLst/>
              <a:gdLst/>
              <a:ahLst/>
              <a:cxnLst/>
              <a:rect l="l" t="t" r="r" b="b"/>
              <a:pathLst>
                <a:path w="38" h="814" extrusionOk="0">
                  <a:moveTo>
                    <a:pt x="37" y="0"/>
                  </a:moveTo>
                  <a:lnTo>
                    <a:pt x="0" y="37"/>
                  </a:lnTo>
                  <a:lnTo>
                    <a:pt x="0" y="814"/>
                  </a:lnTo>
                  <a:lnTo>
                    <a:pt x="37" y="814"/>
                  </a:lnTo>
                  <a:lnTo>
                    <a:pt x="37" y="0"/>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
            <p:cNvSpPr/>
            <p:nvPr/>
          </p:nvSpPr>
          <p:spPr>
            <a:xfrm>
              <a:off x="5598450" y="579175"/>
              <a:ext cx="950" cy="20350"/>
            </a:xfrm>
            <a:custGeom>
              <a:avLst/>
              <a:gdLst/>
              <a:ahLst/>
              <a:cxnLst/>
              <a:rect l="l" t="t" r="r" b="b"/>
              <a:pathLst>
                <a:path w="38" h="814" extrusionOk="0">
                  <a:moveTo>
                    <a:pt x="0" y="0"/>
                  </a:moveTo>
                  <a:lnTo>
                    <a:pt x="0" y="814"/>
                  </a:lnTo>
                  <a:lnTo>
                    <a:pt x="37" y="814"/>
                  </a:lnTo>
                  <a:lnTo>
                    <a:pt x="37" y="37"/>
                  </a:lnTo>
                  <a:lnTo>
                    <a:pt x="0"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
            <p:cNvSpPr/>
            <p:nvPr/>
          </p:nvSpPr>
          <p:spPr>
            <a:xfrm>
              <a:off x="5598450" y="578250"/>
              <a:ext cx="11100" cy="6500"/>
            </a:xfrm>
            <a:custGeom>
              <a:avLst/>
              <a:gdLst/>
              <a:ahLst/>
              <a:cxnLst/>
              <a:rect l="l" t="t" r="r" b="b"/>
              <a:pathLst>
                <a:path w="444" h="260" extrusionOk="0">
                  <a:moveTo>
                    <a:pt x="37" y="0"/>
                  </a:moveTo>
                  <a:lnTo>
                    <a:pt x="0" y="37"/>
                  </a:lnTo>
                  <a:lnTo>
                    <a:pt x="407" y="259"/>
                  </a:lnTo>
                  <a:lnTo>
                    <a:pt x="444" y="259"/>
                  </a:lnTo>
                  <a:lnTo>
                    <a:pt x="37" y="0"/>
                  </a:lnTo>
                  <a:close/>
                </a:path>
              </a:pathLst>
            </a:custGeom>
            <a:solidFill>
              <a:srgbClr val="FB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
            <p:cNvSpPr/>
            <p:nvPr/>
          </p:nvSpPr>
          <p:spPr>
            <a:xfrm>
              <a:off x="5598450" y="579175"/>
              <a:ext cx="10175" cy="6475"/>
            </a:xfrm>
            <a:custGeom>
              <a:avLst/>
              <a:gdLst/>
              <a:ahLst/>
              <a:cxnLst/>
              <a:rect l="l" t="t" r="r" b="b"/>
              <a:pathLst>
                <a:path w="407" h="259" extrusionOk="0">
                  <a:moveTo>
                    <a:pt x="0" y="0"/>
                  </a:moveTo>
                  <a:lnTo>
                    <a:pt x="0" y="37"/>
                  </a:lnTo>
                  <a:lnTo>
                    <a:pt x="407" y="259"/>
                  </a:lnTo>
                  <a:lnTo>
                    <a:pt x="407" y="222"/>
                  </a:lnTo>
                  <a:lnTo>
                    <a:pt x="0"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
            <p:cNvSpPr/>
            <p:nvPr/>
          </p:nvSpPr>
          <p:spPr>
            <a:xfrm>
              <a:off x="5616925" y="590250"/>
              <a:ext cx="950" cy="21300"/>
            </a:xfrm>
            <a:custGeom>
              <a:avLst/>
              <a:gdLst/>
              <a:ahLst/>
              <a:cxnLst/>
              <a:rect l="l" t="t" r="r" b="b"/>
              <a:pathLst>
                <a:path w="38" h="852" extrusionOk="0">
                  <a:moveTo>
                    <a:pt x="1" y="1"/>
                  </a:moveTo>
                  <a:lnTo>
                    <a:pt x="1" y="814"/>
                  </a:lnTo>
                  <a:lnTo>
                    <a:pt x="38" y="851"/>
                  </a:lnTo>
                  <a:lnTo>
                    <a:pt x="38" y="75"/>
                  </a:lnTo>
                  <a:lnTo>
                    <a:pt x="1" y="1"/>
                  </a:lnTo>
                  <a:close/>
                </a:path>
              </a:pathLst>
            </a:custGeom>
            <a:solidFill>
              <a:srgbClr val="AD0C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
            <p:cNvSpPr/>
            <p:nvPr/>
          </p:nvSpPr>
          <p:spPr>
            <a:xfrm>
              <a:off x="5617850" y="589325"/>
              <a:ext cx="950" cy="22225"/>
            </a:xfrm>
            <a:custGeom>
              <a:avLst/>
              <a:gdLst/>
              <a:ahLst/>
              <a:cxnLst/>
              <a:rect l="l" t="t" r="r" b="b"/>
              <a:pathLst>
                <a:path w="38" h="889" extrusionOk="0">
                  <a:moveTo>
                    <a:pt x="38" y="1"/>
                  </a:moveTo>
                  <a:lnTo>
                    <a:pt x="1" y="38"/>
                  </a:lnTo>
                  <a:lnTo>
                    <a:pt x="1" y="888"/>
                  </a:lnTo>
                  <a:lnTo>
                    <a:pt x="38" y="851"/>
                  </a:lnTo>
                  <a:lnTo>
                    <a:pt x="38"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
            <p:cNvSpPr/>
            <p:nvPr/>
          </p:nvSpPr>
          <p:spPr>
            <a:xfrm>
              <a:off x="5608625" y="584725"/>
              <a:ext cx="925" cy="21275"/>
            </a:xfrm>
            <a:custGeom>
              <a:avLst/>
              <a:gdLst/>
              <a:ahLst/>
              <a:cxnLst/>
              <a:rect l="l" t="t" r="r" b="b"/>
              <a:pathLst>
                <a:path w="37" h="851" extrusionOk="0">
                  <a:moveTo>
                    <a:pt x="37" y="0"/>
                  </a:moveTo>
                  <a:lnTo>
                    <a:pt x="0" y="37"/>
                  </a:lnTo>
                  <a:lnTo>
                    <a:pt x="0" y="850"/>
                  </a:lnTo>
                  <a:lnTo>
                    <a:pt x="37" y="776"/>
                  </a:lnTo>
                  <a:lnTo>
                    <a:pt x="37" y="0"/>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
            <p:cNvSpPr/>
            <p:nvPr/>
          </p:nvSpPr>
          <p:spPr>
            <a:xfrm>
              <a:off x="5607700" y="584725"/>
              <a:ext cx="925" cy="21275"/>
            </a:xfrm>
            <a:custGeom>
              <a:avLst/>
              <a:gdLst/>
              <a:ahLst/>
              <a:cxnLst/>
              <a:rect l="l" t="t" r="r" b="b"/>
              <a:pathLst>
                <a:path w="37" h="851" extrusionOk="0">
                  <a:moveTo>
                    <a:pt x="0" y="0"/>
                  </a:moveTo>
                  <a:lnTo>
                    <a:pt x="0" y="776"/>
                  </a:lnTo>
                  <a:lnTo>
                    <a:pt x="37" y="850"/>
                  </a:lnTo>
                  <a:lnTo>
                    <a:pt x="37"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
            <p:cNvSpPr/>
            <p:nvPr/>
          </p:nvSpPr>
          <p:spPr>
            <a:xfrm>
              <a:off x="5607700" y="583800"/>
              <a:ext cx="11100" cy="6475"/>
            </a:xfrm>
            <a:custGeom>
              <a:avLst/>
              <a:gdLst/>
              <a:ahLst/>
              <a:cxnLst/>
              <a:rect l="l" t="t" r="r" b="b"/>
              <a:pathLst>
                <a:path w="444" h="259" extrusionOk="0">
                  <a:moveTo>
                    <a:pt x="37" y="0"/>
                  </a:moveTo>
                  <a:lnTo>
                    <a:pt x="0" y="37"/>
                  </a:lnTo>
                  <a:lnTo>
                    <a:pt x="407" y="259"/>
                  </a:lnTo>
                  <a:lnTo>
                    <a:pt x="444" y="222"/>
                  </a:lnTo>
                  <a:lnTo>
                    <a:pt x="37" y="0"/>
                  </a:lnTo>
                  <a:close/>
                </a:path>
              </a:pathLst>
            </a:custGeom>
            <a:solidFill>
              <a:srgbClr val="FB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
            <p:cNvSpPr/>
            <p:nvPr/>
          </p:nvSpPr>
          <p:spPr>
            <a:xfrm>
              <a:off x="5607700" y="584725"/>
              <a:ext cx="10175" cy="7400"/>
            </a:xfrm>
            <a:custGeom>
              <a:avLst/>
              <a:gdLst/>
              <a:ahLst/>
              <a:cxnLst/>
              <a:rect l="l" t="t" r="r" b="b"/>
              <a:pathLst>
                <a:path w="407" h="296" extrusionOk="0">
                  <a:moveTo>
                    <a:pt x="0" y="0"/>
                  </a:moveTo>
                  <a:lnTo>
                    <a:pt x="0" y="37"/>
                  </a:lnTo>
                  <a:lnTo>
                    <a:pt x="407" y="296"/>
                  </a:lnTo>
                  <a:lnTo>
                    <a:pt x="407" y="222"/>
                  </a:lnTo>
                  <a:lnTo>
                    <a:pt x="0"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
            <p:cNvSpPr/>
            <p:nvPr/>
          </p:nvSpPr>
          <p:spPr>
            <a:xfrm>
              <a:off x="5626175" y="596725"/>
              <a:ext cx="950" cy="19450"/>
            </a:xfrm>
            <a:custGeom>
              <a:avLst/>
              <a:gdLst/>
              <a:ahLst/>
              <a:cxnLst/>
              <a:rect l="l" t="t" r="r" b="b"/>
              <a:pathLst>
                <a:path w="38" h="778" extrusionOk="0">
                  <a:moveTo>
                    <a:pt x="0" y="1"/>
                  </a:moveTo>
                  <a:lnTo>
                    <a:pt x="0" y="777"/>
                  </a:lnTo>
                  <a:lnTo>
                    <a:pt x="37" y="777"/>
                  </a:lnTo>
                  <a:lnTo>
                    <a:pt x="37" y="38"/>
                  </a:lnTo>
                  <a:lnTo>
                    <a:pt x="0" y="1"/>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
            <p:cNvSpPr/>
            <p:nvPr/>
          </p:nvSpPr>
          <p:spPr>
            <a:xfrm>
              <a:off x="5627100" y="594875"/>
              <a:ext cx="950" cy="21300"/>
            </a:xfrm>
            <a:custGeom>
              <a:avLst/>
              <a:gdLst/>
              <a:ahLst/>
              <a:cxnLst/>
              <a:rect l="l" t="t" r="r" b="b"/>
              <a:pathLst>
                <a:path w="38" h="852" extrusionOk="0">
                  <a:moveTo>
                    <a:pt x="37" y="1"/>
                  </a:moveTo>
                  <a:lnTo>
                    <a:pt x="0" y="75"/>
                  </a:lnTo>
                  <a:lnTo>
                    <a:pt x="0" y="851"/>
                  </a:lnTo>
                  <a:lnTo>
                    <a:pt x="37" y="851"/>
                  </a:lnTo>
                  <a:lnTo>
                    <a:pt x="37"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
            <p:cNvSpPr/>
            <p:nvPr/>
          </p:nvSpPr>
          <p:spPr>
            <a:xfrm>
              <a:off x="5617850" y="590250"/>
              <a:ext cx="2800" cy="21300"/>
            </a:xfrm>
            <a:custGeom>
              <a:avLst/>
              <a:gdLst/>
              <a:ahLst/>
              <a:cxnLst/>
              <a:rect l="l" t="t" r="r" b="b"/>
              <a:pathLst>
                <a:path w="112" h="852" extrusionOk="0">
                  <a:moveTo>
                    <a:pt x="1" y="1"/>
                  </a:moveTo>
                  <a:lnTo>
                    <a:pt x="1" y="851"/>
                  </a:lnTo>
                  <a:lnTo>
                    <a:pt x="112" y="814"/>
                  </a:lnTo>
                  <a:lnTo>
                    <a:pt x="112" y="1"/>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
            <p:cNvSpPr/>
            <p:nvPr/>
          </p:nvSpPr>
          <p:spPr>
            <a:xfrm>
              <a:off x="5616925" y="589325"/>
              <a:ext cx="950" cy="22225"/>
            </a:xfrm>
            <a:custGeom>
              <a:avLst/>
              <a:gdLst/>
              <a:ahLst/>
              <a:cxnLst/>
              <a:rect l="l" t="t" r="r" b="b"/>
              <a:pathLst>
                <a:path w="38" h="889" extrusionOk="0">
                  <a:moveTo>
                    <a:pt x="1" y="1"/>
                  </a:moveTo>
                  <a:lnTo>
                    <a:pt x="1" y="851"/>
                  </a:lnTo>
                  <a:lnTo>
                    <a:pt x="38" y="888"/>
                  </a:lnTo>
                  <a:lnTo>
                    <a:pt x="38" y="38"/>
                  </a:lnTo>
                  <a:lnTo>
                    <a:pt x="1"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
            <p:cNvSpPr/>
            <p:nvPr/>
          </p:nvSpPr>
          <p:spPr>
            <a:xfrm>
              <a:off x="5616925" y="589325"/>
              <a:ext cx="11125" cy="7425"/>
            </a:xfrm>
            <a:custGeom>
              <a:avLst/>
              <a:gdLst/>
              <a:ahLst/>
              <a:cxnLst/>
              <a:rect l="l" t="t" r="r" b="b"/>
              <a:pathLst>
                <a:path w="445" h="297" extrusionOk="0">
                  <a:moveTo>
                    <a:pt x="1" y="1"/>
                  </a:moveTo>
                  <a:lnTo>
                    <a:pt x="407" y="297"/>
                  </a:lnTo>
                  <a:lnTo>
                    <a:pt x="444" y="223"/>
                  </a:lnTo>
                  <a:lnTo>
                    <a:pt x="38" y="1"/>
                  </a:lnTo>
                  <a:close/>
                </a:path>
              </a:pathLst>
            </a:custGeom>
            <a:solidFill>
              <a:srgbClr val="FB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
            <p:cNvSpPr/>
            <p:nvPr/>
          </p:nvSpPr>
          <p:spPr>
            <a:xfrm>
              <a:off x="5616925" y="589325"/>
              <a:ext cx="10200" cy="8350"/>
            </a:xfrm>
            <a:custGeom>
              <a:avLst/>
              <a:gdLst/>
              <a:ahLst/>
              <a:cxnLst/>
              <a:rect l="l" t="t" r="r" b="b"/>
              <a:pathLst>
                <a:path w="408" h="334" extrusionOk="0">
                  <a:moveTo>
                    <a:pt x="1" y="1"/>
                  </a:moveTo>
                  <a:lnTo>
                    <a:pt x="1" y="112"/>
                  </a:lnTo>
                  <a:lnTo>
                    <a:pt x="407" y="334"/>
                  </a:lnTo>
                  <a:lnTo>
                    <a:pt x="407" y="297"/>
                  </a:lnTo>
                  <a:lnTo>
                    <a:pt x="1"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
            <p:cNvSpPr/>
            <p:nvPr/>
          </p:nvSpPr>
          <p:spPr>
            <a:xfrm>
              <a:off x="5692725" y="557900"/>
              <a:ext cx="1875" cy="21300"/>
            </a:xfrm>
            <a:custGeom>
              <a:avLst/>
              <a:gdLst/>
              <a:ahLst/>
              <a:cxnLst/>
              <a:rect l="l" t="t" r="r" b="b"/>
              <a:pathLst>
                <a:path w="75" h="852" extrusionOk="0">
                  <a:moveTo>
                    <a:pt x="74" y="1"/>
                  </a:moveTo>
                  <a:lnTo>
                    <a:pt x="0" y="75"/>
                  </a:lnTo>
                  <a:lnTo>
                    <a:pt x="0" y="851"/>
                  </a:lnTo>
                  <a:lnTo>
                    <a:pt x="74" y="814"/>
                  </a:lnTo>
                  <a:lnTo>
                    <a:pt x="74" y="1"/>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
            <p:cNvSpPr/>
            <p:nvPr/>
          </p:nvSpPr>
          <p:spPr>
            <a:xfrm>
              <a:off x="5691800" y="556975"/>
              <a:ext cx="950" cy="22225"/>
            </a:xfrm>
            <a:custGeom>
              <a:avLst/>
              <a:gdLst/>
              <a:ahLst/>
              <a:cxnLst/>
              <a:rect l="l" t="t" r="r" b="b"/>
              <a:pathLst>
                <a:path w="38" h="889" extrusionOk="0">
                  <a:moveTo>
                    <a:pt x="0" y="1"/>
                  </a:moveTo>
                  <a:lnTo>
                    <a:pt x="0" y="851"/>
                  </a:lnTo>
                  <a:lnTo>
                    <a:pt x="37" y="888"/>
                  </a:lnTo>
                  <a:lnTo>
                    <a:pt x="37" y="38"/>
                  </a:lnTo>
                  <a:lnTo>
                    <a:pt x="0"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
            <p:cNvSpPr/>
            <p:nvPr/>
          </p:nvSpPr>
          <p:spPr>
            <a:xfrm>
              <a:off x="5701050" y="552375"/>
              <a:ext cx="950" cy="21275"/>
            </a:xfrm>
            <a:custGeom>
              <a:avLst/>
              <a:gdLst/>
              <a:ahLst/>
              <a:cxnLst/>
              <a:rect l="l" t="t" r="r" b="b"/>
              <a:pathLst>
                <a:path w="38" h="851" extrusionOk="0">
                  <a:moveTo>
                    <a:pt x="0" y="0"/>
                  </a:moveTo>
                  <a:lnTo>
                    <a:pt x="0" y="776"/>
                  </a:lnTo>
                  <a:lnTo>
                    <a:pt x="37" y="850"/>
                  </a:lnTo>
                  <a:lnTo>
                    <a:pt x="37" y="37"/>
                  </a:lnTo>
                  <a:lnTo>
                    <a:pt x="0"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
            <p:cNvSpPr/>
            <p:nvPr/>
          </p:nvSpPr>
          <p:spPr>
            <a:xfrm>
              <a:off x="5701975" y="552375"/>
              <a:ext cx="1850" cy="21275"/>
            </a:xfrm>
            <a:custGeom>
              <a:avLst/>
              <a:gdLst/>
              <a:ahLst/>
              <a:cxnLst/>
              <a:rect l="l" t="t" r="r" b="b"/>
              <a:pathLst>
                <a:path w="74" h="851" extrusionOk="0">
                  <a:moveTo>
                    <a:pt x="0" y="0"/>
                  </a:moveTo>
                  <a:lnTo>
                    <a:pt x="0" y="850"/>
                  </a:lnTo>
                  <a:lnTo>
                    <a:pt x="74" y="776"/>
                  </a:lnTo>
                  <a:lnTo>
                    <a:pt x="74" y="0"/>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
            <p:cNvSpPr/>
            <p:nvPr/>
          </p:nvSpPr>
          <p:spPr>
            <a:xfrm>
              <a:off x="5691800" y="551450"/>
              <a:ext cx="12025" cy="6475"/>
            </a:xfrm>
            <a:custGeom>
              <a:avLst/>
              <a:gdLst/>
              <a:ahLst/>
              <a:cxnLst/>
              <a:rect l="l" t="t" r="r" b="b"/>
              <a:pathLst>
                <a:path w="481" h="259" extrusionOk="0">
                  <a:moveTo>
                    <a:pt x="407" y="0"/>
                  </a:moveTo>
                  <a:lnTo>
                    <a:pt x="0" y="222"/>
                  </a:lnTo>
                  <a:lnTo>
                    <a:pt x="37" y="259"/>
                  </a:lnTo>
                  <a:lnTo>
                    <a:pt x="481" y="37"/>
                  </a:lnTo>
                  <a:lnTo>
                    <a:pt x="407" y="0"/>
                  </a:lnTo>
                  <a:close/>
                </a:path>
              </a:pathLst>
            </a:custGeom>
            <a:solidFill>
              <a:srgbClr val="FB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
            <p:cNvSpPr/>
            <p:nvPr/>
          </p:nvSpPr>
          <p:spPr>
            <a:xfrm>
              <a:off x="5692725" y="552375"/>
              <a:ext cx="11100" cy="7400"/>
            </a:xfrm>
            <a:custGeom>
              <a:avLst/>
              <a:gdLst/>
              <a:ahLst/>
              <a:cxnLst/>
              <a:rect l="l" t="t" r="r" b="b"/>
              <a:pathLst>
                <a:path w="444" h="296" extrusionOk="0">
                  <a:moveTo>
                    <a:pt x="444" y="0"/>
                  </a:moveTo>
                  <a:lnTo>
                    <a:pt x="0" y="222"/>
                  </a:lnTo>
                  <a:lnTo>
                    <a:pt x="0" y="296"/>
                  </a:lnTo>
                  <a:lnTo>
                    <a:pt x="444" y="37"/>
                  </a:lnTo>
                  <a:lnTo>
                    <a:pt x="444" y="0"/>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
            <p:cNvSpPr/>
            <p:nvPr/>
          </p:nvSpPr>
          <p:spPr>
            <a:xfrm>
              <a:off x="5683475" y="564375"/>
              <a:ext cx="1875" cy="19450"/>
            </a:xfrm>
            <a:custGeom>
              <a:avLst/>
              <a:gdLst/>
              <a:ahLst/>
              <a:cxnLst/>
              <a:rect l="l" t="t" r="r" b="b"/>
              <a:pathLst>
                <a:path w="75" h="778" extrusionOk="0">
                  <a:moveTo>
                    <a:pt x="75" y="1"/>
                  </a:moveTo>
                  <a:lnTo>
                    <a:pt x="1" y="38"/>
                  </a:lnTo>
                  <a:lnTo>
                    <a:pt x="1" y="777"/>
                  </a:lnTo>
                  <a:lnTo>
                    <a:pt x="75" y="777"/>
                  </a:lnTo>
                  <a:lnTo>
                    <a:pt x="75" y="1"/>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
            <p:cNvSpPr/>
            <p:nvPr/>
          </p:nvSpPr>
          <p:spPr>
            <a:xfrm>
              <a:off x="5682550" y="562525"/>
              <a:ext cx="950" cy="21300"/>
            </a:xfrm>
            <a:custGeom>
              <a:avLst/>
              <a:gdLst/>
              <a:ahLst/>
              <a:cxnLst/>
              <a:rect l="l" t="t" r="r" b="b"/>
              <a:pathLst>
                <a:path w="38" h="852" extrusionOk="0">
                  <a:moveTo>
                    <a:pt x="1" y="1"/>
                  </a:moveTo>
                  <a:lnTo>
                    <a:pt x="1" y="851"/>
                  </a:lnTo>
                  <a:lnTo>
                    <a:pt x="38" y="851"/>
                  </a:lnTo>
                  <a:lnTo>
                    <a:pt x="38"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
            <p:cNvSpPr/>
            <p:nvPr/>
          </p:nvSpPr>
          <p:spPr>
            <a:xfrm>
              <a:off x="5691800" y="557900"/>
              <a:ext cx="950" cy="21300"/>
            </a:xfrm>
            <a:custGeom>
              <a:avLst/>
              <a:gdLst/>
              <a:ahLst/>
              <a:cxnLst/>
              <a:rect l="l" t="t" r="r" b="b"/>
              <a:pathLst>
                <a:path w="38" h="852" extrusionOk="0">
                  <a:moveTo>
                    <a:pt x="0" y="1"/>
                  </a:moveTo>
                  <a:lnTo>
                    <a:pt x="0" y="814"/>
                  </a:lnTo>
                  <a:lnTo>
                    <a:pt x="37" y="851"/>
                  </a:lnTo>
                  <a:lnTo>
                    <a:pt x="37"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
            <p:cNvSpPr/>
            <p:nvPr/>
          </p:nvSpPr>
          <p:spPr>
            <a:xfrm>
              <a:off x="5692725" y="556975"/>
              <a:ext cx="1875" cy="22225"/>
            </a:xfrm>
            <a:custGeom>
              <a:avLst/>
              <a:gdLst/>
              <a:ahLst/>
              <a:cxnLst/>
              <a:rect l="l" t="t" r="r" b="b"/>
              <a:pathLst>
                <a:path w="75" h="889" extrusionOk="0">
                  <a:moveTo>
                    <a:pt x="74" y="1"/>
                  </a:moveTo>
                  <a:lnTo>
                    <a:pt x="0" y="38"/>
                  </a:lnTo>
                  <a:lnTo>
                    <a:pt x="0" y="888"/>
                  </a:lnTo>
                  <a:lnTo>
                    <a:pt x="74" y="851"/>
                  </a:lnTo>
                  <a:lnTo>
                    <a:pt x="74" y="1"/>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
            <p:cNvSpPr/>
            <p:nvPr/>
          </p:nvSpPr>
          <p:spPr>
            <a:xfrm>
              <a:off x="5682550" y="556975"/>
              <a:ext cx="12050" cy="5575"/>
            </a:xfrm>
            <a:custGeom>
              <a:avLst/>
              <a:gdLst/>
              <a:ahLst/>
              <a:cxnLst/>
              <a:rect l="l" t="t" r="r" b="b"/>
              <a:pathLst>
                <a:path w="482" h="223" extrusionOk="0">
                  <a:moveTo>
                    <a:pt x="407" y="1"/>
                  </a:moveTo>
                  <a:lnTo>
                    <a:pt x="1" y="223"/>
                  </a:lnTo>
                  <a:lnTo>
                    <a:pt x="38" y="223"/>
                  </a:lnTo>
                  <a:lnTo>
                    <a:pt x="481" y="1"/>
                  </a:lnTo>
                  <a:close/>
                </a:path>
              </a:pathLst>
            </a:custGeom>
            <a:solidFill>
              <a:srgbClr val="FB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
            <p:cNvSpPr/>
            <p:nvPr/>
          </p:nvSpPr>
          <p:spPr>
            <a:xfrm>
              <a:off x="5683475" y="556975"/>
              <a:ext cx="11125" cy="8350"/>
            </a:xfrm>
            <a:custGeom>
              <a:avLst/>
              <a:gdLst/>
              <a:ahLst/>
              <a:cxnLst/>
              <a:rect l="l" t="t" r="r" b="b"/>
              <a:pathLst>
                <a:path w="445" h="334" extrusionOk="0">
                  <a:moveTo>
                    <a:pt x="444" y="1"/>
                  </a:moveTo>
                  <a:lnTo>
                    <a:pt x="1" y="223"/>
                  </a:lnTo>
                  <a:lnTo>
                    <a:pt x="1" y="334"/>
                  </a:lnTo>
                  <a:lnTo>
                    <a:pt x="444" y="38"/>
                  </a:lnTo>
                  <a:lnTo>
                    <a:pt x="444" y="1"/>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
            <p:cNvSpPr/>
            <p:nvPr/>
          </p:nvSpPr>
          <p:spPr>
            <a:xfrm>
              <a:off x="5674225" y="569925"/>
              <a:ext cx="1875" cy="19425"/>
            </a:xfrm>
            <a:custGeom>
              <a:avLst/>
              <a:gdLst/>
              <a:ahLst/>
              <a:cxnLst/>
              <a:rect l="l" t="t" r="r" b="b"/>
              <a:pathLst>
                <a:path w="75" h="777" extrusionOk="0">
                  <a:moveTo>
                    <a:pt x="1" y="0"/>
                  </a:moveTo>
                  <a:lnTo>
                    <a:pt x="1" y="777"/>
                  </a:lnTo>
                  <a:lnTo>
                    <a:pt x="75" y="740"/>
                  </a:lnTo>
                  <a:lnTo>
                    <a:pt x="75" y="0"/>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
            <p:cNvSpPr/>
            <p:nvPr/>
          </p:nvSpPr>
          <p:spPr>
            <a:xfrm>
              <a:off x="5673300" y="569000"/>
              <a:ext cx="950" cy="20350"/>
            </a:xfrm>
            <a:custGeom>
              <a:avLst/>
              <a:gdLst/>
              <a:ahLst/>
              <a:cxnLst/>
              <a:rect l="l" t="t" r="r" b="b"/>
              <a:pathLst>
                <a:path w="38" h="814" extrusionOk="0">
                  <a:moveTo>
                    <a:pt x="1" y="1"/>
                  </a:moveTo>
                  <a:lnTo>
                    <a:pt x="1" y="777"/>
                  </a:lnTo>
                  <a:lnTo>
                    <a:pt x="38" y="814"/>
                  </a:lnTo>
                  <a:lnTo>
                    <a:pt x="38"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
            <p:cNvSpPr/>
            <p:nvPr/>
          </p:nvSpPr>
          <p:spPr>
            <a:xfrm>
              <a:off x="5682550" y="562525"/>
              <a:ext cx="950" cy="21300"/>
            </a:xfrm>
            <a:custGeom>
              <a:avLst/>
              <a:gdLst/>
              <a:ahLst/>
              <a:cxnLst/>
              <a:rect l="l" t="t" r="r" b="b"/>
              <a:pathLst>
                <a:path w="38" h="852" extrusionOk="0">
                  <a:moveTo>
                    <a:pt x="1" y="1"/>
                  </a:moveTo>
                  <a:lnTo>
                    <a:pt x="1" y="851"/>
                  </a:lnTo>
                  <a:lnTo>
                    <a:pt x="38" y="851"/>
                  </a:lnTo>
                  <a:lnTo>
                    <a:pt x="38" y="75"/>
                  </a:lnTo>
                  <a:lnTo>
                    <a:pt x="1"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
            <p:cNvSpPr/>
            <p:nvPr/>
          </p:nvSpPr>
          <p:spPr>
            <a:xfrm>
              <a:off x="5683475" y="562525"/>
              <a:ext cx="1875" cy="21300"/>
            </a:xfrm>
            <a:custGeom>
              <a:avLst/>
              <a:gdLst/>
              <a:ahLst/>
              <a:cxnLst/>
              <a:rect l="l" t="t" r="r" b="b"/>
              <a:pathLst>
                <a:path w="75" h="852" extrusionOk="0">
                  <a:moveTo>
                    <a:pt x="75" y="1"/>
                  </a:moveTo>
                  <a:lnTo>
                    <a:pt x="1" y="75"/>
                  </a:lnTo>
                  <a:lnTo>
                    <a:pt x="1" y="851"/>
                  </a:lnTo>
                  <a:lnTo>
                    <a:pt x="75" y="851"/>
                  </a:lnTo>
                  <a:lnTo>
                    <a:pt x="75" y="1"/>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
            <p:cNvSpPr/>
            <p:nvPr/>
          </p:nvSpPr>
          <p:spPr>
            <a:xfrm>
              <a:off x="5673300" y="561600"/>
              <a:ext cx="12050" cy="7425"/>
            </a:xfrm>
            <a:custGeom>
              <a:avLst/>
              <a:gdLst/>
              <a:ahLst/>
              <a:cxnLst/>
              <a:rect l="l" t="t" r="r" b="b"/>
              <a:pathLst>
                <a:path w="482" h="297" extrusionOk="0">
                  <a:moveTo>
                    <a:pt x="408" y="1"/>
                  </a:moveTo>
                  <a:lnTo>
                    <a:pt x="1" y="297"/>
                  </a:lnTo>
                  <a:lnTo>
                    <a:pt x="38" y="297"/>
                  </a:lnTo>
                  <a:lnTo>
                    <a:pt x="482" y="38"/>
                  </a:lnTo>
                  <a:lnTo>
                    <a:pt x="408" y="1"/>
                  </a:lnTo>
                  <a:close/>
                </a:path>
              </a:pathLst>
            </a:custGeom>
            <a:solidFill>
              <a:srgbClr val="FB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
            <p:cNvSpPr/>
            <p:nvPr/>
          </p:nvSpPr>
          <p:spPr>
            <a:xfrm>
              <a:off x="5674225" y="562525"/>
              <a:ext cx="11125" cy="7425"/>
            </a:xfrm>
            <a:custGeom>
              <a:avLst/>
              <a:gdLst/>
              <a:ahLst/>
              <a:cxnLst/>
              <a:rect l="l" t="t" r="r" b="b"/>
              <a:pathLst>
                <a:path w="445" h="297" extrusionOk="0">
                  <a:moveTo>
                    <a:pt x="445" y="1"/>
                  </a:moveTo>
                  <a:lnTo>
                    <a:pt x="1" y="260"/>
                  </a:lnTo>
                  <a:lnTo>
                    <a:pt x="1" y="296"/>
                  </a:lnTo>
                  <a:lnTo>
                    <a:pt x="445" y="75"/>
                  </a:lnTo>
                  <a:lnTo>
                    <a:pt x="445" y="1"/>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
            <p:cNvSpPr/>
            <p:nvPr/>
          </p:nvSpPr>
          <p:spPr>
            <a:xfrm>
              <a:off x="5665000" y="574550"/>
              <a:ext cx="1875" cy="20350"/>
            </a:xfrm>
            <a:custGeom>
              <a:avLst/>
              <a:gdLst/>
              <a:ahLst/>
              <a:cxnLst/>
              <a:rect l="l" t="t" r="r" b="b"/>
              <a:pathLst>
                <a:path w="75" h="814" extrusionOk="0">
                  <a:moveTo>
                    <a:pt x="74" y="0"/>
                  </a:moveTo>
                  <a:lnTo>
                    <a:pt x="0" y="37"/>
                  </a:lnTo>
                  <a:lnTo>
                    <a:pt x="0" y="814"/>
                  </a:lnTo>
                  <a:lnTo>
                    <a:pt x="74" y="777"/>
                  </a:lnTo>
                  <a:lnTo>
                    <a:pt x="74" y="0"/>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
            <p:cNvSpPr/>
            <p:nvPr/>
          </p:nvSpPr>
          <p:spPr>
            <a:xfrm>
              <a:off x="5664075" y="573625"/>
              <a:ext cx="950" cy="21275"/>
            </a:xfrm>
            <a:custGeom>
              <a:avLst/>
              <a:gdLst/>
              <a:ahLst/>
              <a:cxnLst/>
              <a:rect l="l" t="t" r="r" b="b"/>
              <a:pathLst>
                <a:path w="38" h="851" extrusionOk="0">
                  <a:moveTo>
                    <a:pt x="0" y="0"/>
                  </a:moveTo>
                  <a:lnTo>
                    <a:pt x="0" y="814"/>
                  </a:lnTo>
                  <a:lnTo>
                    <a:pt x="37" y="851"/>
                  </a:lnTo>
                  <a:lnTo>
                    <a:pt x="37" y="37"/>
                  </a:lnTo>
                  <a:lnTo>
                    <a:pt x="0"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
            <p:cNvSpPr/>
            <p:nvPr/>
          </p:nvSpPr>
          <p:spPr>
            <a:xfrm>
              <a:off x="5673300" y="569000"/>
              <a:ext cx="950" cy="20350"/>
            </a:xfrm>
            <a:custGeom>
              <a:avLst/>
              <a:gdLst/>
              <a:ahLst/>
              <a:cxnLst/>
              <a:rect l="l" t="t" r="r" b="b"/>
              <a:pathLst>
                <a:path w="38" h="814" extrusionOk="0">
                  <a:moveTo>
                    <a:pt x="1" y="1"/>
                  </a:moveTo>
                  <a:lnTo>
                    <a:pt x="1" y="777"/>
                  </a:lnTo>
                  <a:lnTo>
                    <a:pt x="38" y="814"/>
                  </a:lnTo>
                  <a:lnTo>
                    <a:pt x="38" y="37"/>
                  </a:lnTo>
                  <a:lnTo>
                    <a:pt x="1"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
            <p:cNvSpPr/>
            <p:nvPr/>
          </p:nvSpPr>
          <p:spPr>
            <a:xfrm>
              <a:off x="5674225" y="569000"/>
              <a:ext cx="1875" cy="20350"/>
            </a:xfrm>
            <a:custGeom>
              <a:avLst/>
              <a:gdLst/>
              <a:ahLst/>
              <a:cxnLst/>
              <a:rect l="l" t="t" r="r" b="b"/>
              <a:pathLst>
                <a:path w="75" h="814" extrusionOk="0">
                  <a:moveTo>
                    <a:pt x="1" y="1"/>
                  </a:moveTo>
                  <a:lnTo>
                    <a:pt x="1" y="814"/>
                  </a:lnTo>
                  <a:lnTo>
                    <a:pt x="75" y="777"/>
                  </a:lnTo>
                  <a:lnTo>
                    <a:pt x="75" y="1"/>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
            <p:cNvSpPr/>
            <p:nvPr/>
          </p:nvSpPr>
          <p:spPr>
            <a:xfrm>
              <a:off x="5664075" y="567150"/>
              <a:ext cx="12025" cy="7425"/>
            </a:xfrm>
            <a:custGeom>
              <a:avLst/>
              <a:gdLst/>
              <a:ahLst/>
              <a:cxnLst/>
              <a:rect l="l" t="t" r="r" b="b"/>
              <a:pathLst>
                <a:path w="481" h="297" extrusionOk="0">
                  <a:moveTo>
                    <a:pt x="407" y="1"/>
                  </a:moveTo>
                  <a:lnTo>
                    <a:pt x="0" y="259"/>
                  </a:lnTo>
                  <a:lnTo>
                    <a:pt x="37" y="296"/>
                  </a:lnTo>
                  <a:lnTo>
                    <a:pt x="481" y="75"/>
                  </a:lnTo>
                  <a:lnTo>
                    <a:pt x="407" y="1"/>
                  </a:lnTo>
                  <a:close/>
                </a:path>
              </a:pathLst>
            </a:custGeom>
            <a:solidFill>
              <a:srgbClr val="FB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
            <p:cNvSpPr/>
            <p:nvPr/>
          </p:nvSpPr>
          <p:spPr>
            <a:xfrm>
              <a:off x="5665000" y="569000"/>
              <a:ext cx="11100" cy="6500"/>
            </a:xfrm>
            <a:custGeom>
              <a:avLst/>
              <a:gdLst/>
              <a:ahLst/>
              <a:cxnLst/>
              <a:rect l="l" t="t" r="r" b="b"/>
              <a:pathLst>
                <a:path w="444" h="260" extrusionOk="0">
                  <a:moveTo>
                    <a:pt x="444" y="1"/>
                  </a:moveTo>
                  <a:lnTo>
                    <a:pt x="0" y="222"/>
                  </a:lnTo>
                  <a:lnTo>
                    <a:pt x="0" y="259"/>
                  </a:lnTo>
                  <a:lnTo>
                    <a:pt x="444" y="37"/>
                  </a:lnTo>
                  <a:lnTo>
                    <a:pt x="444" y="1"/>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
            <p:cNvSpPr/>
            <p:nvPr/>
          </p:nvSpPr>
          <p:spPr>
            <a:xfrm>
              <a:off x="5655750" y="580100"/>
              <a:ext cx="1875" cy="19425"/>
            </a:xfrm>
            <a:custGeom>
              <a:avLst/>
              <a:gdLst/>
              <a:ahLst/>
              <a:cxnLst/>
              <a:rect l="l" t="t" r="r" b="b"/>
              <a:pathLst>
                <a:path w="75" h="777" extrusionOk="0">
                  <a:moveTo>
                    <a:pt x="74" y="0"/>
                  </a:moveTo>
                  <a:lnTo>
                    <a:pt x="1" y="37"/>
                  </a:lnTo>
                  <a:lnTo>
                    <a:pt x="1" y="777"/>
                  </a:lnTo>
                  <a:lnTo>
                    <a:pt x="74" y="777"/>
                  </a:lnTo>
                  <a:lnTo>
                    <a:pt x="74" y="0"/>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
            <p:cNvSpPr/>
            <p:nvPr/>
          </p:nvSpPr>
          <p:spPr>
            <a:xfrm>
              <a:off x="5654825" y="579175"/>
              <a:ext cx="950" cy="20350"/>
            </a:xfrm>
            <a:custGeom>
              <a:avLst/>
              <a:gdLst/>
              <a:ahLst/>
              <a:cxnLst/>
              <a:rect l="l" t="t" r="r" b="b"/>
              <a:pathLst>
                <a:path w="38" h="814" extrusionOk="0">
                  <a:moveTo>
                    <a:pt x="1" y="0"/>
                  </a:moveTo>
                  <a:lnTo>
                    <a:pt x="1" y="814"/>
                  </a:lnTo>
                  <a:lnTo>
                    <a:pt x="38" y="814"/>
                  </a:lnTo>
                  <a:lnTo>
                    <a:pt x="38"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
            <p:cNvSpPr/>
            <p:nvPr/>
          </p:nvSpPr>
          <p:spPr>
            <a:xfrm>
              <a:off x="5664075" y="574550"/>
              <a:ext cx="950" cy="20350"/>
            </a:xfrm>
            <a:custGeom>
              <a:avLst/>
              <a:gdLst/>
              <a:ahLst/>
              <a:cxnLst/>
              <a:rect l="l" t="t" r="r" b="b"/>
              <a:pathLst>
                <a:path w="38" h="814" extrusionOk="0">
                  <a:moveTo>
                    <a:pt x="0" y="0"/>
                  </a:moveTo>
                  <a:lnTo>
                    <a:pt x="0" y="777"/>
                  </a:lnTo>
                  <a:lnTo>
                    <a:pt x="37" y="814"/>
                  </a:lnTo>
                  <a:lnTo>
                    <a:pt x="37"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
            <p:cNvSpPr/>
            <p:nvPr/>
          </p:nvSpPr>
          <p:spPr>
            <a:xfrm>
              <a:off x="5665000" y="573625"/>
              <a:ext cx="1875" cy="21275"/>
            </a:xfrm>
            <a:custGeom>
              <a:avLst/>
              <a:gdLst/>
              <a:ahLst/>
              <a:cxnLst/>
              <a:rect l="l" t="t" r="r" b="b"/>
              <a:pathLst>
                <a:path w="75" h="851" extrusionOk="0">
                  <a:moveTo>
                    <a:pt x="74" y="0"/>
                  </a:moveTo>
                  <a:lnTo>
                    <a:pt x="0" y="37"/>
                  </a:lnTo>
                  <a:lnTo>
                    <a:pt x="0" y="851"/>
                  </a:lnTo>
                  <a:lnTo>
                    <a:pt x="74" y="814"/>
                  </a:lnTo>
                  <a:lnTo>
                    <a:pt x="74" y="0"/>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
            <p:cNvSpPr/>
            <p:nvPr/>
          </p:nvSpPr>
          <p:spPr>
            <a:xfrm>
              <a:off x="5654825" y="573625"/>
              <a:ext cx="12050" cy="5575"/>
            </a:xfrm>
            <a:custGeom>
              <a:avLst/>
              <a:gdLst/>
              <a:ahLst/>
              <a:cxnLst/>
              <a:rect l="l" t="t" r="r" b="b"/>
              <a:pathLst>
                <a:path w="482" h="223" extrusionOk="0">
                  <a:moveTo>
                    <a:pt x="407" y="0"/>
                  </a:moveTo>
                  <a:lnTo>
                    <a:pt x="1" y="222"/>
                  </a:lnTo>
                  <a:lnTo>
                    <a:pt x="38" y="222"/>
                  </a:lnTo>
                  <a:lnTo>
                    <a:pt x="481" y="0"/>
                  </a:lnTo>
                  <a:close/>
                </a:path>
              </a:pathLst>
            </a:custGeom>
            <a:solidFill>
              <a:srgbClr val="FB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
            <p:cNvSpPr/>
            <p:nvPr/>
          </p:nvSpPr>
          <p:spPr>
            <a:xfrm>
              <a:off x="5655750" y="573625"/>
              <a:ext cx="11125" cy="7425"/>
            </a:xfrm>
            <a:custGeom>
              <a:avLst/>
              <a:gdLst/>
              <a:ahLst/>
              <a:cxnLst/>
              <a:rect l="l" t="t" r="r" b="b"/>
              <a:pathLst>
                <a:path w="445" h="297" extrusionOk="0">
                  <a:moveTo>
                    <a:pt x="444" y="0"/>
                  </a:moveTo>
                  <a:lnTo>
                    <a:pt x="1" y="222"/>
                  </a:lnTo>
                  <a:lnTo>
                    <a:pt x="1" y="296"/>
                  </a:lnTo>
                  <a:lnTo>
                    <a:pt x="444" y="37"/>
                  </a:lnTo>
                  <a:lnTo>
                    <a:pt x="444" y="0"/>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
            <p:cNvSpPr/>
            <p:nvPr/>
          </p:nvSpPr>
          <p:spPr>
            <a:xfrm>
              <a:off x="5646500" y="585625"/>
              <a:ext cx="1875" cy="20375"/>
            </a:xfrm>
            <a:custGeom>
              <a:avLst/>
              <a:gdLst/>
              <a:ahLst/>
              <a:cxnLst/>
              <a:rect l="l" t="t" r="r" b="b"/>
              <a:pathLst>
                <a:path w="75" h="815" extrusionOk="0">
                  <a:moveTo>
                    <a:pt x="1" y="1"/>
                  </a:moveTo>
                  <a:lnTo>
                    <a:pt x="1" y="814"/>
                  </a:lnTo>
                  <a:lnTo>
                    <a:pt x="75" y="740"/>
                  </a:lnTo>
                  <a:lnTo>
                    <a:pt x="75" y="1"/>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
            <p:cNvSpPr/>
            <p:nvPr/>
          </p:nvSpPr>
          <p:spPr>
            <a:xfrm>
              <a:off x="5645575" y="584725"/>
              <a:ext cx="950" cy="21275"/>
            </a:xfrm>
            <a:custGeom>
              <a:avLst/>
              <a:gdLst/>
              <a:ahLst/>
              <a:cxnLst/>
              <a:rect l="l" t="t" r="r" b="b"/>
              <a:pathLst>
                <a:path w="38" h="851" extrusionOk="0">
                  <a:moveTo>
                    <a:pt x="1" y="0"/>
                  </a:moveTo>
                  <a:lnTo>
                    <a:pt x="1" y="776"/>
                  </a:lnTo>
                  <a:lnTo>
                    <a:pt x="38" y="850"/>
                  </a:lnTo>
                  <a:lnTo>
                    <a:pt x="38"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
            <p:cNvSpPr/>
            <p:nvPr/>
          </p:nvSpPr>
          <p:spPr>
            <a:xfrm>
              <a:off x="5654825" y="579175"/>
              <a:ext cx="950" cy="20350"/>
            </a:xfrm>
            <a:custGeom>
              <a:avLst/>
              <a:gdLst/>
              <a:ahLst/>
              <a:cxnLst/>
              <a:rect l="l" t="t" r="r" b="b"/>
              <a:pathLst>
                <a:path w="38" h="814" extrusionOk="0">
                  <a:moveTo>
                    <a:pt x="1" y="0"/>
                  </a:moveTo>
                  <a:lnTo>
                    <a:pt x="1" y="814"/>
                  </a:lnTo>
                  <a:lnTo>
                    <a:pt x="38" y="814"/>
                  </a:lnTo>
                  <a:lnTo>
                    <a:pt x="38" y="37"/>
                  </a:lnTo>
                  <a:lnTo>
                    <a:pt x="1"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
            <p:cNvSpPr/>
            <p:nvPr/>
          </p:nvSpPr>
          <p:spPr>
            <a:xfrm>
              <a:off x="5655750" y="579175"/>
              <a:ext cx="1875" cy="20350"/>
            </a:xfrm>
            <a:custGeom>
              <a:avLst/>
              <a:gdLst/>
              <a:ahLst/>
              <a:cxnLst/>
              <a:rect l="l" t="t" r="r" b="b"/>
              <a:pathLst>
                <a:path w="75" h="814" extrusionOk="0">
                  <a:moveTo>
                    <a:pt x="74" y="0"/>
                  </a:moveTo>
                  <a:lnTo>
                    <a:pt x="1" y="37"/>
                  </a:lnTo>
                  <a:lnTo>
                    <a:pt x="1" y="814"/>
                  </a:lnTo>
                  <a:lnTo>
                    <a:pt x="74" y="814"/>
                  </a:lnTo>
                  <a:lnTo>
                    <a:pt x="74" y="0"/>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
            <p:cNvSpPr/>
            <p:nvPr/>
          </p:nvSpPr>
          <p:spPr>
            <a:xfrm>
              <a:off x="5645575" y="578250"/>
              <a:ext cx="12050" cy="6500"/>
            </a:xfrm>
            <a:custGeom>
              <a:avLst/>
              <a:gdLst/>
              <a:ahLst/>
              <a:cxnLst/>
              <a:rect l="l" t="t" r="r" b="b"/>
              <a:pathLst>
                <a:path w="482" h="260" extrusionOk="0">
                  <a:moveTo>
                    <a:pt x="408" y="0"/>
                  </a:moveTo>
                  <a:lnTo>
                    <a:pt x="1" y="259"/>
                  </a:lnTo>
                  <a:lnTo>
                    <a:pt x="38" y="259"/>
                  </a:lnTo>
                  <a:lnTo>
                    <a:pt x="481" y="37"/>
                  </a:lnTo>
                  <a:lnTo>
                    <a:pt x="408" y="0"/>
                  </a:lnTo>
                  <a:close/>
                </a:path>
              </a:pathLst>
            </a:custGeom>
            <a:solidFill>
              <a:srgbClr val="FB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
            <p:cNvSpPr/>
            <p:nvPr/>
          </p:nvSpPr>
          <p:spPr>
            <a:xfrm>
              <a:off x="5646500" y="579175"/>
              <a:ext cx="11125" cy="6475"/>
            </a:xfrm>
            <a:custGeom>
              <a:avLst/>
              <a:gdLst/>
              <a:ahLst/>
              <a:cxnLst/>
              <a:rect l="l" t="t" r="r" b="b"/>
              <a:pathLst>
                <a:path w="445" h="259" extrusionOk="0">
                  <a:moveTo>
                    <a:pt x="444" y="0"/>
                  </a:moveTo>
                  <a:lnTo>
                    <a:pt x="1" y="222"/>
                  </a:lnTo>
                  <a:lnTo>
                    <a:pt x="1" y="259"/>
                  </a:lnTo>
                  <a:lnTo>
                    <a:pt x="444" y="37"/>
                  </a:lnTo>
                  <a:lnTo>
                    <a:pt x="444" y="0"/>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
            <p:cNvSpPr/>
            <p:nvPr/>
          </p:nvSpPr>
          <p:spPr>
            <a:xfrm>
              <a:off x="5637275" y="590250"/>
              <a:ext cx="1875" cy="21300"/>
            </a:xfrm>
            <a:custGeom>
              <a:avLst/>
              <a:gdLst/>
              <a:ahLst/>
              <a:cxnLst/>
              <a:rect l="l" t="t" r="r" b="b"/>
              <a:pathLst>
                <a:path w="75" h="852" extrusionOk="0">
                  <a:moveTo>
                    <a:pt x="74" y="1"/>
                  </a:moveTo>
                  <a:lnTo>
                    <a:pt x="0" y="75"/>
                  </a:lnTo>
                  <a:lnTo>
                    <a:pt x="0" y="851"/>
                  </a:lnTo>
                  <a:lnTo>
                    <a:pt x="74" y="814"/>
                  </a:lnTo>
                  <a:lnTo>
                    <a:pt x="74" y="1"/>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
            <p:cNvSpPr/>
            <p:nvPr/>
          </p:nvSpPr>
          <p:spPr>
            <a:xfrm>
              <a:off x="5635425" y="589325"/>
              <a:ext cx="1875" cy="22225"/>
            </a:xfrm>
            <a:custGeom>
              <a:avLst/>
              <a:gdLst/>
              <a:ahLst/>
              <a:cxnLst/>
              <a:rect l="l" t="t" r="r" b="b"/>
              <a:pathLst>
                <a:path w="75" h="889" extrusionOk="0">
                  <a:moveTo>
                    <a:pt x="0" y="1"/>
                  </a:moveTo>
                  <a:lnTo>
                    <a:pt x="0" y="851"/>
                  </a:lnTo>
                  <a:lnTo>
                    <a:pt x="74" y="888"/>
                  </a:lnTo>
                  <a:lnTo>
                    <a:pt x="74" y="38"/>
                  </a:lnTo>
                  <a:lnTo>
                    <a:pt x="0"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
            <p:cNvSpPr/>
            <p:nvPr/>
          </p:nvSpPr>
          <p:spPr>
            <a:xfrm>
              <a:off x="5644650" y="584725"/>
              <a:ext cx="950" cy="21275"/>
            </a:xfrm>
            <a:custGeom>
              <a:avLst/>
              <a:gdLst/>
              <a:ahLst/>
              <a:cxnLst/>
              <a:rect l="l" t="t" r="r" b="b"/>
              <a:pathLst>
                <a:path w="38" h="851" extrusionOk="0">
                  <a:moveTo>
                    <a:pt x="1" y="0"/>
                  </a:moveTo>
                  <a:lnTo>
                    <a:pt x="1" y="776"/>
                  </a:lnTo>
                  <a:lnTo>
                    <a:pt x="38" y="850"/>
                  </a:lnTo>
                  <a:lnTo>
                    <a:pt x="38" y="37"/>
                  </a:lnTo>
                  <a:lnTo>
                    <a:pt x="1"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
            <p:cNvSpPr/>
            <p:nvPr/>
          </p:nvSpPr>
          <p:spPr>
            <a:xfrm>
              <a:off x="5645575" y="584725"/>
              <a:ext cx="2800" cy="21275"/>
            </a:xfrm>
            <a:custGeom>
              <a:avLst/>
              <a:gdLst/>
              <a:ahLst/>
              <a:cxnLst/>
              <a:rect l="l" t="t" r="r" b="b"/>
              <a:pathLst>
                <a:path w="112" h="851" extrusionOk="0">
                  <a:moveTo>
                    <a:pt x="1" y="0"/>
                  </a:moveTo>
                  <a:lnTo>
                    <a:pt x="1" y="850"/>
                  </a:lnTo>
                  <a:lnTo>
                    <a:pt x="112" y="776"/>
                  </a:lnTo>
                  <a:lnTo>
                    <a:pt x="112" y="0"/>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
            <p:cNvSpPr/>
            <p:nvPr/>
          </p:nvSpPr>
          <p:spPr>
            <a:xfrm>
              <a:off x="5635425" y="583800"/>
              <a:ext cx="12950" cy="6475"/>
            </a:xfrm>
            <a:custGeom>
              <a:avLst/>
              <a:gdLst/>
              <a:ahLst/>
              <a:cxnLst/>
              <a:rect l="l" t="t" r="r" b="b"/>
              <a:pathLst>
                <a:path w="518" h="259" extrusionOk="0">
                  <a:moveTo>
                    <a:pt x="444" y="0"/>
                  </a:moveTo>
                  <a:lnTo>
                    <a:pt x="0" y="222"/>
                  </a:lnTo>
                  <a:lnTo>
                    <a:pt x="74" y="259"/>
                  </a:lnTo>
                  <a:lnTo>
                    <a:pt x="518" y="37"/>
                  </a:lnTo>
                  <a:lnTo>
                    <a:pt x="444" y="0"/>
                  </a:lnTo>
                  <a:close/>
                </a:path>
              </a:pathLst>
            </a:custGeom>
            <a:solidFill>
              <a:srgbClr val="FB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
            <p:cNvSpPr/>
            <p:nvPr/>
          </p:nvSpPr>
          <p:spPr>
            <a:xfrm>
              <a:off x="5637275" y="584725"/>
              <a:ext cx="11100" cy="7400"/>
            </a:xfrm>
            <a:custGeom>
              <a:avLst/>
              <a:gdLst/>
              <a:ahLst/>
              <a:cxnLst/>
              <a:rect l="l" t="t" r="r" b="b"/>
              <a:pathLst>
                <a:path w="444" h="296" extrusionOk="0">
                  <a:moveTo>
                    <a:pt x="444" y="0"/>
                  </a:moveTo>
                  <a:lnTo>
                    <a:pt x="0" y="222"/>
                  </a:lnTo>
                  <a:lnTo>
                    <a:pt x="0" y="296"/>
                  </a:lnTo>
                  <a:lnTo>
                    <a:pt x="444" y="37"/>
                  </a:lnTo>
                  <a:lnTo>
                    <a:pt x="444" y="0"/>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
            <p:cNvSpPr/>
            <p:nvPr/>
          </p:nvSpPr>
          <p:spPr>
            <a:xfrm>
              <a:off x="5627100" y="596725"/>
              <a:ext cx="2800" cy="19450"/>
            </a:xfrm>
            <a:custGeom>
              <a:avLst/>
              <a:gdLst/>
              <a:ahLst/>
              <a:cxnLst/>
              <a:rect l="l" t="t" r="r" b="b"/>
              <a:pathLst>
                <a:path w="112" h="778" extrusionOk="0">
                  <a:moveTo>
                    <a:pt x="111" y="1"/>
                  </a:moveTo>
                  <a:lnTo>
                    <a:pt x="0" y="38"/>
                  </a:lnTo>
                  <a:lnTo>
                    <a:pt x="0" y="777"/>
                  </a:lnTo>
                  <a:lnTo>
                    <a:pt x="111" y="777"/>
                  </a:lnTo>
                  <a:lnTo>
                    <a:pt x="111" y="1"/>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
            <p:cNvSpPr/>
            <p:nvPr/>
          </p:nvSpPr>
          <p:spPr>
            <a:xfrm>
              <a:off x="5626175" y="594875"/>
              <a:ext cx="950" cy="21300"/>
            </a:xfrm>
            <a:custGeom>
              <a:avLst/>
              <a:gdLst/>
              <a:ahLst/>
              <a:cxnLst/>
              <a:rect l="l" t="t" r="r" b="b"/>
              <a:pathLst>
                <a:path w="38" h="852" extrusionOk="0">
                  <a:moveTo>
                    <a:pt x="0" y="1"/>
                  </a:moveTo>
                  <a:lnTo>
                    <a:pt x="0" y="851"/>
                  </a:lnTo>
                  <a:lnTo>
                    <a:pt x="37" y="851"/>
                  </a:lnTo>
                  <a:lnTo>
                    <a:pt x="37" y="75"/>
                  </a:lnTo>
                  <a:lnTo>
                    <a:pt x="0"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
            <p:cNvSpPr/>
            <p:nvPr/>
          </p:nvSpPr>
          <p:spPr>
            <a:xfrm>
              <a:off x="5635425" y="590250"/>
              <a:ext cx="950" cy="21300"/>
            </a:xfrm>
            <a:custGeom>
              <a:avLst/>
              <a:gdLst/>
              <a:ahLst/>
              <a:cxnLst/>
              <a:rect l="l" t="t" r="r" b="b"/>
              <a:pathLst>
                <a:path w="38" h="852" extrusionOk="0">
                  <a:moveTo>
                    <a:pt x="0" y="1"/>
                  </a:moveTo>
                  <a:lnTo>
                    <a:pt x="0" y="814"/>
                  </a:lnTo>
                  <a:lnTo>
                    <a:pt x="37" y="851"/>
                  </a:lnTo>
                  <a:lnTo>
                    <a:pt x="37"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
            <p:cNvSpPr/>
            <p:nvPr/>
          </p:nvSpPr>
          <p:spPr>
            <a:xfrm>
              <a:off x="5636350" y="589325"/>
              <a:ext cx="2800" cy="22225"/>
            </a:xfrm>
            <a:custGeom>
              <a:avLst/>
              <a:gdLst/>
              <a:ahLst/>
              <a:cxnLst/>
              <a:rect l="l" t="t" r="r" b="b"/>
              <a:pathLst>
                <a:path w="112" h="889" extrusionOk="0">
                  <a:moveTo>
                    <a:pt x="37" y="1"/>
                  </a:moveTo>
                  <a:lnTo>
                    <a:pt x="0" y="38"/>
                  </a:lnTo>
                  <a:lnTo>
                    <a:pt x="0" y="888"/>
                  </a:lnTo>
                  <a:lnTo>
                    <a:pt x="111" y="851"/>
                  </a:lnTo>
                  <a:lnTo>
                    <a:pt x="37" y="1"/>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
            <p:cNvSpPr/>
            <p:nvPr/>
          </p:nvSpPr>
          <p:spPr>
            <a:xfrm>
              <a:off x="5626175" y="589325"/>
              <a:ext cx="11125" cy="7425"/>
            </a:xfrm>
            <a:custGeom>
              <a:avLst/>
              <a:gdLst/>
              <a:ahLst/>
              <a:cxnLst/>
              <a:rect l="l" t="t" r="r" b="b"/>
              <a:pathLst>
                <a:path w="445" h="297" extrusionOk="0">
                  <a:moveTo>
                    <a:pt x="407" y="1"/>
                  </a:moveTo>
                  <a:lnTo>
                    <a:pt x="0" y="223"/>
                  </a:lnTo>
                  <a:lnTo>
                    <a:pt x="37" y="297"/>
                  </a:lnTo>
                  <a:lnTo>
                    <a:pt x="444" y="1"/>
                  </a:lnTo>
                  <a:close/>
                </a:path>
              </a:pathLst>
            </a:custGeom>
            <a:solidFill>
              <a:srgbClr val="FB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
            <p:cNvSpPr/>
            <p:nvPr/>
          </p:nvSpPr>
          <p:spPr>
            <a:xfrm>
              <a:off x="5627100" y="589325"/>
              <a:ext cx="10200" cy="8350"/>
            </a:xfrm>
            <a:custGeom>
              <a:avLst/>
              <a:gdLst/>
              <a:ahLst/>
              <a:cxnLst/>
              <a:rect l="l" t="t" r="r" b="b"/>
              <a:pathLst>
                <a:path w="408" h="334" extrusionOk="0">
                  <a:moveTo>
                    <a:pt x="407" y="1"/>
                  </a:moveTo>
                  <a:lnTo>
                    <a:pt x="0" y="297"/>
                  </a:lnTo>
                  <a:lnTo>
                    <a:pt x="0" y="334"/>
                  </a:lnTo>
                  <a:lnTo>
                    <a:pt x="407" y="112"/>
                  </a:lnTo>
                  <a:lnTo>
                    <a:pt x="407" y="1"/>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
            <p:cNvSpPr/>
            <p:nvPr/>
          </p:nvSpPr>
          <p:spPr>
            <a:xfrm>
              <a:off x="5593825" y="505225"/>
              <a:ext cx="66575" cy="38850"/>
            </a:xfrm>
            <a:custGeom>
              <a:avLst/>
              <a:gdLst/>
              <a:ahLst/>
              <a:cxnLst/>
              <a:rect l="l" t="t" r="r" b="b"/>
              <a:pathLst>
                <a:path w="2663" h="1554" extrusionOk="0">
                  <a:moveTo>
                    <a:pt x="1331" y="1"/>
                  </a:moveTo>
                  <a:lnTo>
                    <a:pt x="74" y="740"/>
                  </a:lnTo>
                  <a:lnTo>
                    <a:pt x="0" y="703"/>
                  </a:lnTo>
                  <a:lnTo>
                    <a:pt x="0" y="777"/>
                  </a:lnTo>
                  <a:lnTo>
                    <a:pt x="1331" y="1553"/>
                  </a:lnTo>
                  <a:lnTo>
                    <a:pt x="2662" y="777"/>
                  </a:lnTo>
                  <a:lnTo>
                    <a:pt x="2662" y="703"/>
                  </a:lnTo>
                  <a:lnTo>
                    <a:pt x="2588" y="740"/>
                  </a:lnTo>
                  <a:lnTo>
                    <a:pt x="1331" y="1"/>
                  </a:lnTo>
                  <a:close/>
                </a:path>
              </a:pathLst>
            </a:custGeom>
            <a:solidFill>
              <a:srgbClr val="590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
            <p:cNvSpPr/>
            <p:nvPr/>
          </p:nvSpPr>
          <p:spPr>
            <a:xfrm>
              <a:off x="5593825" y="502450"/>
              <a:ext cx="66575" cy="39775"/>
            </a:xfrm>
            <a:custGeom>
              <a:avLst/>
              <a:gdLst/>
              <a:ahLst/>
              <a:cxnLst/>
              <a:rect l="l" t="t" r="r" b="b"/>
              <a:pathLst>
                <a:path w="2663" h="1591" extrusionOk="0">
                  <a:moveTo>
                    <a:pt x="1331" y="1"/>
                  </a:moveTo>
                  <a:lnTo>
                    <a:pt x="0" y="814"/>
                  </a:lnTo>
                  <a:lnTo>
                    <a:pt x="1331" y="1590"/>
                  </a:lnTo>
                  <a:lnTo>
                    <a:pt x="2662" y="814"/>
                  </a:lnTo>
                  <a:lnTo>
                    <a:pt x="1331" y="1"/>
                  </a:lnTo>
                  <a:close/>
                </a:path>
              </a:pathLst>
            </a:custGeom>
            <a:solidFill>
              <a:srgbClr val="DB2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
            <p:cNvSpPr/>
            <p:nvPr/>
          </p:nvSpPr>
          <p:spPr>
            <a:xfrm>
              <a:off x="5600300" y="508925"/>
              <a:ext cx="36075" cy="20350"/>
            </a:xfrm>
            <a:custGeom>
              <a:avLst/>
              <a:gdLst/>
              <a:ahLst/>
              <a:cxnLst/>
              <a:rect l="l" t="t" r="r" b="b"/>
              <a:pathLst>
                <a:path w="1443" h="814" extrusionOk="0">
                  <a:moveTo>
                    <a:pt x="703" y="0"/>
                  </a:moveTo>
                  <a:lnTo>
                    <a:pt x="0" y="407"/>
                  </a:lnTo>
                  <a:lnTo>
                    <a:pt x="703" y="814"/>
                  </a:lnTo>
                  <a:lnTo>
                    <a:pt x="1442" y="407"/>
                  </a:lnTo>
                  <a:lnTo>
                    <a:pt x="703" y="0"/>
                  </a:lnTo>
                  <a:close/>
                </a:path>
              </a:pathLst>
            </a:custGeom>
            <a:solidFill>
              <a:srgbClr val="721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
            <p:cNvSpPr/>
            <p:nvPr/>
          </p:nvSpPr>
          <p:spPr>
            <a:xfrm>
              <a:off x="5627100" y="522775"/>
              <a:ext cx="33300" cy="21300"/>
            </a:xfrm>
            <a:custGeom>
              <a:avLst/>
              <a:gdLst/>
              <a:ahLst/>
              <a:cxnLst/>
              <a:rect l="l" t="t" r="r" b="b"/>
              <a:pathLst>
                <a:path w="1332" h="852" extrusionOk="0">
                  <a:moveTo>
                    <a:pt x="1331" y="1"/>
                  </a:moveTo>
                  <a:lnTo>
                    <a:pt x="0" y="777"/>
                  </a:lnTo>
                  <a:lnTo>
                    <a:pt x="0" y="851"/>
                  </a:lnTo>
                  <a:lnTo>
                    <a:pt x="1331" y="75"/>
                  </a:lnTo>
                  <a:lnTo>
                    <a:pt x="1331" y="1"/>
                  </a:lnTo>
                  <a:close/>
                </a:path>
              </a:pathLst>
            </a:custGeom>
            <a:solidFill>
              <a:srgbClr val="751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
            <p:cNvSpPr/>
            <p:nvPr/>
          </p:nvSpPr>
          <p:spPr>
            <a:xfrm>
              <a:off x="5612300" y="508000"/>
              <a:ext cx="31450" cy="22200"/>
            </a:xfrm>
            <a:custGeom>
              <a:avLst/>
              <a:gdLst/>
              <a:ahLst/>
              <a:cxnLst/>
              <a:rect l="l" t="t" r="r" b="b"/>
              <a:pathLst>
                <a:path w="1258" h="888" extrusionOk="0">
                  <a:moveTo>
                    <a:pt x="1" y="0"/>
                  </a:moveTo>
                  <a:lnTo>
                    <a:pt x="1" y="518"/>
                  </a:lnTo>
                  <a:lnTo>
                    <a:pt x="1" y="555"/>
                  </a:lnTo>
                  <a:lnTo>
                    <a:pt x="1" y="629"/>
                  </a:lnTo>
                  <a:lnTo>
                    <a:pt x="1" y="666"/>
                  </a:lnTo>
                  <a:lnTo>
                    <a:pt x="1" y="703"/>
                  </a:lnTo>
                  <a:lnTo>
                    <a:pt x="38" y="740"/>
                  </a:lnTo>
                  <a:lnTo>
                    <a:pt x="75" y="814"/>
                  </a:lnTo>
                  <a:cubicBezTo>
                    <a:pt x="75" y="851"/>
                    <a:pt x="112" y="851"/>
                    <a:pt x="112" y="851"/>
                  </a:cubicBezTo>
                  <a:cubicBezTo>
                    <a:pt x="112" y="888"/>
                    <a:pt x="186" y="888"/>
                    <a:pt x="186" y="888"/>
                  </a:cubicBezTo>
                  <a:lnTo>
                    <a:pt x="888" y="888"/>
                  </a:lnTo>
                  <a:cubicBezTo>
                    <a:pt x="1110" y="851"/>
                    <a:pt x="1258" y="703"/>
                    <a:pt x="1258" y="592"/>
                  </a:cubicBezTo>
                  <a:lnTo>
                    <a:pt x="1258" y="74"/>
                  </a:lnTo>
                  <a:lnTo>
                    <a:pt x="1258" y="0"/>
                  </a:lnTo>
                  <a:close/>
                </a:path>
              </a:pathLst>
            </a:custGeom>
            <a:solidFill>
              <a:srgbClr val="D86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
            <p:cNvSpPr/>
            <p:nvPr/>
          </p:nvSpPr>
          <p:spPr>
            <a:xfrm>
              <a:off x="5617850" y="509850"/>
              <a:ext cx="16675" cy="20350"/>
            </a:xfrm>
            <a:custGeom>
              <a:avLst/>
              <a:gdLst/>
              <a:ahLst/>
              <a:cxnLst/>
              <a:rect l="l" t="t" r="r" b="b"/>
              <a:pathLst>
                <a:path w="667" h="814" extrusionOk="0">
                  <a:moveTo>
                    <a:pt x="1" y="0"/>
                  </a:moveTo>
                  <a:lnTo>
                    <a:pt x="1" y="814"/>
                  </a:lnTo>
                  <a:lnTo>
                    <a:pt x="666" y="814"/>
                  </a:lnTo>
                  <a:lnTo>
                    <a:pt x="666" y="0"/>
                  </a:lnTo>
                  <a:close/>
                </a:path>
              </a:pathLst>
            </a:custGeom>
            <a:solidFill>
              <a:srgbClr val="C54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
            <p:cNvSpPr/>
            <p:nvPr/>
          </p:nvSpPr>
          <p:spPr>
            <a:xfrm>
              <a:off x="5614150" y="508000"/>
              <a:ext cx="6500" cy="22200"/>
            </a:xfrm>
            <a:custGeom>
              <a:avLst/>
              <a:gdLst/>
              <a:ahLst/>
              <a:cxnLst/>
              <a:rect l="l" t="t" r="r" b="b"/>
              <a:pathLst>
                <a:path w="260" h="888" extrusionOk="0">
                  <a:moveTo>
                    <a:pt x="1" y="0"/>
                  </a:moveTo>
                  <a:lnTo>
                    <a:pt x="1" y="518"/>
                  </a:lnTo>
                  <a:lnTo>
                    <a:pt x="1" y="555"/>
                  </a:lnTo>
                  <a:lnTo>
                    <a:pt x="1" y="629"/>
                  </a:lnTo>
                  <a:lnTo>
                    <a:pt x="1" y="666"/>
                  </a:lnTo>
                  <a:lnTo>
                    <a:pt x="1" y="703"/>
                  </a:lnTo>
                  <a:lnTo>
                    <a:pt x="38" y="740"/>
                  </a:lnTo>
                  <a:lnTo>
                    <a:pt x="112" y="814"/>
                  </a:lnTo>
                  <a:cubicBezTo>
                    <a:pt x="112" y="851"/>
                    <a:pt x="149" y="851"/>
                    <a:pt x="149" y="851"/>
                  </a:cubicBezTo>
                  <a:cubicBezTo>
                    <a:pt x="149" y="888"/>
                    <a:pt x="186" y="888"/>
                    <a:pt x="186" y="888"/>
                  </a:cubicBezTo>
                  <a:lnTo>
                    <a:pt x="260" y="888"/>
                  </a:lnTo>
                  <a:lnTo>
                    <a:pt x="260" y="74"/>
                  </a:lnTo>
                  <a:lnTo>
                    <a:pt x="260" y="0"/>
                  </a:lnTo>
                  <a:close/>
                </a:path>
              </a:pathLst>
            </a:custGeom>
            <a:solidFill>
              <a:srgbClr val="BF3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
            <p:cNvSpPr/>
            <p:nvPr/>
          </p:nvSpPr>
          <p:spPr>
            <a:xfrm>
              <a:off x="5610450" y="501525"/>
              <a:ext cx="33300" cy="17600"/>
            </a:xfrm>
            <a:custGeom>
              <a:avLst/>
              <a:gdLst/>
              <a:ahLst/>
              <a:cxnLst/>
              <a:rect l="l" t="t" r="r" b="b"/>
              <a:pathLst>
                <a:path w="1332" h="704" extrusionOk="0">
                  <a:moveTo>
                    <a:pt x="666" y="1"/>
                  </a:moveTo>
                  <a:cubicBezTo>
                    <a:pt x="556" y="1"/>
                    <a:pt x="482" y="1"/>
                    <a:pt x="408" y="38"/>
                  </a:cubicBezTo>
                  <a:lnTo>
                    <a:pt x="297" y="38"/>
                  </a:lnTo>
                  <a:cubicBezTo>
                    <a:pt x="112" y="112"/>
                    <a:pt x="1" y="186"/>
                    <a:pt x="1" y="333"/>
                  </a:cubicBezTo>
                  <a:cubicBezTo>
                    <a:pt x="1" y="481"/>
                    <a:pt x="149" y="592"/>
                    <a:pt x="371" y="666"/>
                  </a:cubicBezTo>
                  <a:cubicBezTo>
                    <a:pt x="482" y="703"/>
                    <a:pt x="556" y="703"/>
                    <a:pt x="666" y="703"/>
                  </a:cubicBezTo>
                  <a:cubicBezTo>
                    <a:pt x="777" y="703"/>
                    <a:pt x="851" y="703"/>
                    <a:pt x="962" y="666"/>
                  </a:cubicBezTo>
                  <a:cubicBezTo>
                    <a:pt x="1184" y="592"/>
                    <a:pt x="1332" y="481"/>
                    <a:pt x="1332" y="333"/>
                  </a:cubicBezTo>
                  <a:cubicBezTo>
                    <a:pt x="1332" y="186"/>
                    <a:pt x="1184" y="38"/>
                    <a:pt x="962" y="38"/>
                  </a:cubicBezTo>
                  <a:cubicBezTo>
                    <a:pt x="851" y="1"/>
                    <a:pt x="777" y="1"/>
                    <a:pt x="666" y="1"/>
                  </a:cubicBezTo>
                  <a:close/>
                </a:path>
              </a:pathLst>
            </a:custGeom>
            <a:solidFill>
              <a:srgbClr val="F0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
            <p:cNvSpPr/>
            <p:nvPr/>
          </p:nvSpPr>
          <p:spPr>
            <a:xfrm>
              <a:off x="5614150" y="486750"/>
              <a:ext cx="25925" cy="13875"/>
            </a:xfrm>
            <a:custGeom>
              <a:avLst/>
              <a:gdLst/>
              <a:ahLst/>
              <a:cxnLst/>
              <a:rect l="l" t="t" r="r" b="b"/>
              <a:pathLst>
                <a:path w="1037" h="555" extrusionOk="0">
                  <a:moveTo>
                    <a:pt x="481" y="0"/>
                  </a:moveTo>
                  <a:cubicBezTo>
                    <a:pt x="371" y="0"/>
                    <a:pt x="297" y="37"/>
                    <a:pt x="260" y="37"/>
                  </a:cubicBezTo>
                  <a:lnTo>
                    <a:pt x="186" y="37"/>
                  </a:lnTo>
                  <a:cubicBezTo>
                    <a:pt x="112" y="74"/>
                    <a:pt x="1" y="185"/>
                    <a:pt x="1" y="259"/>
                  </a:cubicBezTo>
                  <a:cubicBezTo>
                    <a:pt x="1" y="370"/>
                    <a:pt x="112" y="444"/>
                    <a:pt x="297" y="518"/>
                  </a:cubicBezTo>
                  <a:cubicBezTo>
                    <a:pt x="371" y="555"/>
                    <a:pt x="444" y="555"/>
                    <a:pt x="518" y="555"/>
                  </a:cubicBezTo>
                  <a:cubicBezTo>
                    <a:pt x="629" y="555"/>
                    <a:pt x="703" y="518"/>
                    <a:pt x="740" y="518"/>
                  </a:cubicBezTo>
                  <a:cubicBezTo>
                    <a:pt x="925" y="444"/>
                    <a:pt x="1036" y="370"/>
                    <a:pt x="1036" y="259"/>
                  </a:cubicBezTo>
                  <a:cubicBezTo>
                    <a:pt x="1036" y="148"/>
                    <a:pt x="888" y="37"/>
                    <a:pt x="703" y="37"/>
                  </a:cubicBezTo>
                  <a:cubicBezTo>
                    <a:pt x="629" y="0"/>
                    <a:pt x="555" y="0"/>
                    <a:pt x="481" y="0"/>
                  </a:cubicBezTo>
                  <a:close/>
                </a:path>
              </a:pathLst>
            </a:custGeom>
            <a:solidFill>
              <a:srgbClr val="E9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
            <p:cNvSpPr/>
            <p:nvPr/>
          </p:nvSpPr>
          <p:spPr>
            <a:xfrm>
              <a:off x="5622475" y="499675"/>
              <a:ext cx="9275" cy="15750"/>
            </a:xfrm>
            <a:custGeom>
              <a:avLst/>
              <a:gdLst/>
              <a:ahLst/>
              <a:cxnLst/>
              <a:rect l="l" t="t" r="r" b="b"/>
              <a:pathLst>
                <a:path w="371" h="630" extrusionOk="0">
                  <a:moveTo>
                    <a:pt x="370" y="1"/>
                  </a:moveTo>
                  <a:cubicBezTo>
                    <a:pt x="333" y="1"/>
                    <a:pt x="296" y="38"/>
                    <a:pt x="185" y="38"/>
                  </a:cubicBezTo>
                  <a:lnTo>
                    <a:pt x="1" y="38"/>
                  </a:lnTo>
                  <a:lnTo>
                    <a:pt x="1" y="629"/>
                  </a:lnTo>
                  <a:lnTo>
                    <a:pt x="370" y="629"/>
                  </a:lnTo>
                  <a:lnTo>
                    <a:pt x="370" y="1"/>
                  </a:lnTo>
                  <a:close/>
                </a:path>
              </a:pathLst>
            </a:custGeom>
            <a:solidFill>
              <a:srgbClr val="C54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
            <p:cNvSpPr/>
            <p:nvPr/>
          </p:nvSpPr>
          <p:spPr>
            <a:xfrm>
              <a:off x="5614150" y="495050"/>
              <a:ext cx="8350" cy="20375"/>
            </a:xfrm>
            <a:custGeom>
              <a:avLst/>
              <a:gdLst/>
              <a:ahLst/>
              <a:cxnLst/>
              <a:rect l="l" t="t" r="r" b="b"/>
              <a:pathLst>
                <a:path w="334" h="815" extrusionOk="0">
                  <a:moveTo>
                    <a:pt x="1" y="1"/>
                  </a:moveTo>
                  <a:lnTo>
                    <a:pt x="1" y="592"/>
                  </a:lnTo>
                  <a:cubicBezTo>
                    <a:pt x="1" y="666"/>
                    <a:pt x="112" y="777"/>
                    <a:pt x="297" y="814"/>
                  </a:cubicBezTo>
                  <a:lnTo>
                    <a:pt x="334" y="814"/>
                  </a:lnTo>
                  <a:lnTo>
                    <a:pt x="334" y="186"/>
                  </a:lnTo>
                  <a:cubicBezTo>
                    <a:pt x="149" y="112"/>
                    <a:pt x="75" y="38"/>
                    <a:pt x="1" y="1"/>
                  </a:cubicBezTo>
                  <a:close/>
                </a:path>
              </a:pathLst>
            </a:custGeom>
            <a:solidFill>
              <a:srgbClr val="BF3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
            <p:cNvSpPr/>
            <p:nvPr/>
          </p:nvSpPr>
          <p:spPr>
            <a:xfrm>
              <a:off x="5631725" y="493200"/>
              <a:ext cx="8350" cy="21300"/>
            </a:xfrm>
            <a:custGeom>
              <a:avLst/>
              <a:gdLst/>
              <a:ahLst/>
              <a:cxnLst/>
              <a:rect l="l" t="t" r="r" b="b"/>
              <a:pathLst>
                <a:path w="334" h="852" extrusionOk="0">
                  <a:moveTo>
                    <a:pt x="333" y="1"/>
                  </a:moveTo>
                  <a:cubicBezTo>
                    <a:pt x="333" y="112"/>
                    <a:pt x="185" y="186"/>
                    <a:pt x="37" y="260"/>
                  </a:cubicBezTo>
                  <a:lnTo>
                    <a:pt x="0" y="260"/>
                  </a:lnTo>
                  <a:lnTo>
                    <a:pt x="0" y="851"/>
                  </a:lnTo>
                  <a:lnTo>
                    <a:pt x="37" y="851"/>
                  </a:lnTo>
                  <a:cubicBezTo>
                    <a:pt x="222" y="814"/>
                    <a:pt x="333" y="703"/>
                    <a:pt x="333" y="629"/>
                  </a:cubicBezTo>
                  <a:lnTo>
                    <a:pt x="333" y="1"/>
                  </a:lnTo>
                  <a:close/>
                </a:path>
              </a:pathLst>
            </a:custGeom>
            <a:solidFill>
              <a:srgbClr val="D86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
            <p:cNvSpPr/>
            <p:nvPr/>
          </p:nvSpPr>
          <p:spPr>
            <a:xfrm>
              <a:off x="5620625" y="478425"/>
              <a:ext cx="15750" cy="8350"/>
            </a:xfrm>
            <a:custGeom>
              <a:avLst/>
              <a:gdLst/>
              <a:ahLst/>
              <a:cxnLst/>
              <a:rect l="l" t="t" r="r" b="b"/>
              <a:pathLst>
                <a:path w="630" h="334" extrusionOk="0">
                  <a:moveTo>
                    <a:pt x="112" y="0"/>
                  </a:moveTo>
                  <a:cubicBezTo>
                    <a:pt x="38" y="0"/>
                    <a:pt x="1" y="111"/>
                    <a:pt x="1" y="148"/>
                  </a:cubicBezTo>
                  <a:cubicBezTo>
                    <a:pt x="1" y="222"/>
                    <a:pt x="75" y="296"/>
                    <a:pt x="185" y="333"/>
                  </a:cubicBezTo>
                  <a:lnTo>
                    <a:pt x="444" y="333"/>
                  </a:lnTo>
                  <a:cubicBezTo>
                    <a:pt x="555" y="296"/>
                    <a:pt x="629" y="222"/>
                    <a:pt x="629" y="148"/>
                  </a:cubicBezTo>
                  <a:cubicBezTo>
                    <a:pt x="629" y="37"/>
                    <a:pt x="555" y="0"/>
                    <a:pt x="444" y="0"/>
                  </a:cubicBezTo>
                  <a:close/>
                </a:path>
              </a:pathLst>
            </a:custGeom>
            <a:solidFill>
              <a:srgbClr val="FFB4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
            <p:cNvSpPr/>
            <p:nvPr/>
          </p:nvSpPr>
          <p:spPr>
            <a:xfrm>
              <a:off x="5620625" y="478425"/>
              <a:ext cx="13900" cy="7425"/>
            </a:xfrm>
            <a:custGeom>
              <a:avLst/>
              <a:gdLst/>
              <a:ahLst/>
              <a:cxnLst/>
              <a:rect l="l" t="t" r="r" b="b"/>
              <a:pathLst>
                <a:path w="556" h="297" extrusionOk="0">
                  <a:moveTo>
                    <a:pt x="112" y="0"/>
                  </a:moveTo>
                  <a:cubicBezTo>
                    <a:pt x="38" y="37"/>
                    <a:pt x="1" y="111"/>
                    <a:pt x="1" y="148"/>
                  </a:cubicBezTo>
                  <a:cubicBezTo>
                    <a:pt x="1" y="185"/>
                    <a:pt x="38" y="222"/>
                    <a:pt x="112" y="296"/>
                  </a:cubicBezTo>
                  <a:lnTo>
                    <a:pt x="407" y="296"/>
                  </a:lnTo>
                  <a:cubicBezTo>
                    <a:pt x="481" y="296"/>
                    <a:pt x="555" y="185"/>
                    <a:pt x="555" y="148"/>
                  </a:cubicBezTo>
                  <a:cubicBezTo>
                    <a:pt x="555" y="37"/>
                    <a:pt x="481" y="0"/>
                    <a:pt x="444" y="0"/>
                  </a:cubicBezTo>
                  <a:close/>
                </a:path>
              </a:pathLst>
            </a:custGeom>
            <a:solidFill>
              <a:srgbClr val="4A4A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
            <p:cNvSpPr/>
            <p:nvPr/>
          </p:nvSpPr>
          <p:spPr>
            <a:xfrm>
              <a:off x="5623400" y="486750"/>
              <a:ext cx="7425" cy="11100"/>
            </a:xfrm>
            <a:custGeom>
              <a:avLst/>
              <a:gdLst/>
              <a:ahLst/>
              <a:cxnLst/>
              <a:rect l="l" t="t" r="r" b="b"/>
              <a:pathLst>
                <a:path w="297" h="444" extrusionOk="0">
                  <a:moveTo>
                    <a:pt x="1" y="0"/>
                  </a:moveTo>
                  <a:lnTo>
                    <a:pt x="1" y="444"/>
                  </a:lnTo>
                  <a:lnTo>
                    <a:pt x="296" y="444"/>
                  </a:lnTo>
                  <a:lnTo>
                    <a:pt x="296" y="0"/>
                  </a:lnTo>
                  <a:close/>
                </a:path>
              </a:pathLst>
            </a:custGeom>
            <a:solidFill>
              <a:srgbClr val="C54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
            <p:cNvSpPr/>
            <p:nvPr/>
          </p:nvSpPr>
          <p:spPr>
            <a:xfrm>
              <a:off x="5617850" y="482125"/>
              <a:ext cx="5575" cy="15725"/>
            </a:xfrm>
            <a:custGeom>
              <a:avLst/>
              <a:gdLst/>
              <a:ahLst/>
              <a:cxnLst/>
              <a:rect l="l" t="t" r="r" b="b"/>
              <a:pathLst>
                <a:path w="223" h="629" extrusionOk="0">
                  <a:moveTo>
                    <a:pt x="1" y="0"/>
                  </a:moveTo>
                  <a:lnTo>
                    <a:pt x="1" y="444"/>
                  </a:lnTo>
                  <a:cubicBezTo>
                    <a:pt x="1" y="555"/>
                    <a:pt x="112" y="592"/>
                    <a:pt x="186" y="629"/>
                  </a:cubicBezTo>
                  <a:lnTo>
                    <a:pt x="223" y="629"/>
                  </a:lnTo>
                  <a:lnTo>
                    <a:pt x="223" y="185"/>
                  </a:lnTo>
                  <a:cubicBezTo>
                    <a:pt x="112" y="148"/>
                    <a:pt x="38" y="37"/>
                    <a:pt x="1" y="0"/>
                  </a:cubicBezTo>
                  <a:close/>
                </a:path>
              </a:pathLst>
            </a:custGeom>
            <a:solidFill>
              <a:srgbClr val="BF3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
            <p:cNvSpPr/>
            <p:nvPr/>
          </p:nvSpPr>
          <p:spPr>
            <a:xfrm>
              <a:off x="5631725" y="482125"/>
              <a:ext cx="4650" cy="15725"/>
            </a:xfrm>
            <a:custGeom>
              <a:avLst/>
              <a:gdLst/>
              <a:ahLst/>
              <a:cxnLst/>
              <a:rect l="l" t="t" r="r" b="b"/>
              <a:pathLst>
                <a:path w="186" h="629" extrusionOk="0">
                  <a:moveTo>
                    <a:pt x="185" y="0"/>
                  </a:moveTo>
                  <a:cubicBezTo>
                    <a:pt x="185" y="37"/>
                    <a:pt x="111" y="148"/>
                    <a:pt x="0" y="185"/>
                  </a:cubicBezTo>
                  <a:lnTo>
                    <a:pt x="0" y="629"/>
                  </a:lnTo>
                  <a:cubicBezTo>
                    <a:pt x="111" y="592"/>
                    <a:pt x="185" y="555"/>
                    <a:pt x="185" y="444"/>
                  </a:cubicBezTo>
                  <a:lnTo>
                    <a:pt x="185" y="0"/>
                  </a:lnTo>
                  <a:close/>
                </a:path>
              </a:pathLst>
            </a:custGeom>
            <a:solidFill>
              <a:srgbClr val="D86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
            <p:cNvSpPr/>
            <p:nvPr/>
          </p:nvSpPr>
          <p:spPr>
            <a:xfrm>
              <a:off x="5482900" y="837950"/>
              <a:ext cx="950" cy="20375"/>
            </a:xfrm>
            <a:custGeom>
              <a:avLst/>
              <a:gdLst/>
              <a:ahLst/>
              <a:cxnLst/>
              <a:rect l="l" t="t" r="r" b="b"/>
              <a:pathLst>
                <a:path w="38" h="815" extrusionOk="0">
                  <a:moveTo>
                    <a:pt x="1" y="1"/>
                  </a:moveTo>
                  <a:lnTo>
                    <a:pt x="1" y="777"/>
                  </a:lnTo>
                  <a:lnTo>
                    <a:pt x="38" y="814"/>
                  </a:lnTo>
                  <a:lnTo>
                    <a:pt x="38" y="38"/>
                  </a:lnTo>
                  <a:lnTo>
                    <a:pt x="1"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
            <p:cNvSpPr/>
            <p:nvPr/>
          </p:nvSpPr>
          <p:spPr>
            <a:xfrm>
              <a:off x="5483825" y="837050"/>
              <a:ext cx="950" cy="21275"/>
            </a:xfrm>
            <a:custGeom>
              <a:avLst/>
              <a:gdLst/>
              <a:ahLst/>
              <a:cxnLst/>
              <a:rect l="l" t="t" r="r" b="b"/>
              <a:pathLst>
                <a:path w="38" h="851" extrusionOk="0">
                  <a:moveTo>
                    <a:pt x="38" y="0"/>
                  </a:moveTo>
                  <a:lnTo>
                    <a:pt x="1" y="37"/>
                  </a:lnTo>
                  <a:lnTo>
                    <a:pt x="1" y="850"/>
                  </a:lnTo>
                  <a:lnTo>
                    <a:pt x="38" y="813"/>
                  </a:lnTo>
                  <a:lnTo>
                    <a:pt x="38"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
            <p:cNvSpPr/>
            <p:nvPr/>
          </p:nvSpPr>
          <p:spPr>
            <a:xfrm>
              <a:off x="5474600" y="832425"/>
              <a:ext cx="950" cy="20350"/>
            </a:xfrm>
            <a:custGeom>
              <a:avLst/>
              <a:gdLst/>
              <a:ahLst/>
              <a:cxnLst/>
              <a:rect l="l" t="t" r="r" b="b"/>
              <a:pathLst>
                <a:path w="38" h="814" extrusionOk="0">
                  <a:moveTo>
                    <a:pt x="37" y="0"/>
                  </a:moveTo>
                  <a:lnTo>
                    <a:pt x="0" y="37"/>
                  </a:lnTo>
                  <a:lnTo>
                    <a:pt x="0" y="814"/>
                  </a:lnTo>
                  <a:lnTo>
                    <a:pt x="37" y="777"/>
                  </a:lnTo>
                  <a:lnTo>
                    <a:pt x="37" y="0"/>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
            <p:cNvSpPr/>
            <p:nvPr/>
          </p:nvSpPr>
          <p:spPr>
            <a:xfrm>
              <a:off x="5473675" y="832425"/>
              <a:ext cx="950" cy="20350"/>
            </a:xfrm>
            <a:custGeom>
              <a:avLst/>
              <a:gdLst/>
              <a:ahLst/>
              <a:cxnLst/>
              <a:rect l="l" t="t" r="r" b="b"/>
              <a:pathLst>
                <a:path w="38" h="814" extrusionOk="0">
                  <a:moveTo>
                    <a:pt x="0" y="0"/>
                  </a:moveTo>
                  <a:lnTo>
                    <a:pt x="0" y="777"/>
                  </a:lnTo>
                  <a:lnTo>
                    <a:pt x="37" y="814"/>
                  </a:lnTo>
                  <a:lnTo>
                    <a:pt x="37"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
            <p:cNvSpPr/>
            <p:nvPr/>
          </p:nvSpPr>
          <p:spPr>
            <a:xfrm>
              <a:off x="5473675" y="830575"/>
              <a:ext cx="11100" cy="7400"/>
            </a:xfrm>
            <a:custGeom>
              <a:avLst/>
              <a:gdLst/>
              <a:ahLst/>
              <a:cxnLst/>
              <a:rect l="l" t="t" r="r" b="b"/>
              <a:pathLst>
                <a:path w="444" h="296" extrusionOk="0">
                  <a:moveTo>
                    <a:pt x="37" y="0"/>
                  </a:moveTo>
                  <a:lnTo>
                    <a:pt x="0" y="74"/>
                  </a:lnTo>
                  <a:lnTo>
                    <a:pt x="407" y="296"/>
                  </a:lnTo>
                  <a:lnTo>
                    <a:pt x="444" y="259"/>
                  </a:lnTo>
                  <a:lnTo>
                    <a:pt x="37" y="0"/>
                  </a:lnTo>
                  <a:close/>
                </a:path>
              </a:pathLst>
            </a:custGeom>
            <a:solidFill>
              <a:srgbClr val="FB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
            <p:cNvSpPr/>
            <p:nvPr/>
          </p:nvSpPr>
          <p:spPr>
            <a:xfrm>
              <a:off x="5473675" y="832425"/>
              <a:ext cx="10175" cy="6475"/>
            </a:xfrm>
            <a:custGeom>
              <a:avLst/>
              <a:gdLst/>
              <a:ahLst/>
              <a:cxnLst/>
              <a:rect l="l" t="t" r="r" b="b"/>
              <a:pathLst>
                <a:path w="407" h="259" extrusionOk="0">
                  <a:moveTo>
                    <a:pt x="0" y="0"/>
                  </a:moveTo>
                  <a:lnTo>
                    <a:pt x="0" y="37"/>
                  </a:lnTo>
                  <a:lnTo>
                    <a:pt x="407" y="259"/>
                  </a:lnTo>
                  <a:lnTo>
                    <a:pt x="407" y="222"/>
                  </a:lnTo>
                  <a:lnTo>
                    <a:pt x="0"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
            <p:cNvSpPr/>
            <p:nvPr/>
          </p:nvSpPr>
          <p:spPr>
            <a:xfrm>
              <a:off x="5492150" y="843500"/>
              <a:ext cx="950" cy="19450"/>
            </a:xfrm>
            <a:custGeom>
              <a:avLst/>
              <a:gdLst/>
              <a:ahLst/>
              <a:cxnLst/>
              <a:rect l="l" t="t" r="r" b="b"/>
              <a:pathLst>
                <a:path w="38" h="778" extrusionOk="0">
                  <a:moveTo>
                    <a:pt x="1" y="1"/>
                  </a:moveTo>
                  <a:lnTo>
                    <a:pt x="1" y="777"/>
                  </a:lnTo>
                  <a:lnTo>
                    <a:pt x="38" y="777"/>
                  </a:lnTo>
                  <a:lnTo>
                    <a:pt x="38" y="38"/>
                  </a:lnTo>
                  <a:lnTo>
                    <a:pt x="1" y="1"/>
                  </a:lnTo>
                  <a:close/>
                </a:path>
              </a:pathLst>
            </a:custGeom>
            <a:solidFill>
              <a:srgbClr val="96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
            <p:cNvSpPr/>
            <p:nvPr/>
          </p:nvSpPr>
          <p:spPr>
            <a:xfrm>
              <a:off x="5493075" y="842575"/>
              <a:ext cx="950" cy="20375"/>
            </a:xfrm>
            <a:custGeom>
              <a:avLst/>
              <a:gdLst/>
              <a:ahLst/>
              <a:cxnLst/>
              <a:rect l="l" t="t" r="r" b="b"/>
              <a:pathLst>
                <a:path w="38" h="815" extrusionOk="0">
                  <a:moveTo>
                    <a:pt x="38" y="1"/>
                  </a:moveTo>
                  <a:lnTo>
                    <a:pt x="1" y="38"/>
                  </a:lnTo>
                  <a:lnTo>
                    <a:pt x="1" y="814"/>
                  </a:lnTo>
                  <a:lnTo>
                    <a:pt x="38" y="814"/>
                  </a:lnTo>
                  <a:lnTo>
                    <a:pt x="38"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
            <p:cNvSpPr/>
            <p:nvPr/>
          </p:nvSpPr>
          <p:spPr>
            <a:xfrm>
              <a:off x="5483825" y="837950"/>
              <a:ext cx="950" cy="20375"/>
            </a:xfrm>
            <a:custGeom>
              <a:avLst/>
              <a:gdLst/>
              <a:ahLst/>
              <a:cxnLst/>
              <a:rect l="l" t="t" r="r" b="b"/>
              <a:pathLst>
                <a:path w="38" h="815" extrusionOk="0">
                  <a:moveTo>
                    <a:pt x="1" y="1"/>
                  </a:moveTo>
                  <a:lnTo>
                    <a:pt x="1" y="814"/>
                  </a:lnTo>
                  <a:lnTo>
                    <a:pt x="38" y="777"/>
                  </a:lnTo>
                  <a:lnTo>
                    <a:pt x="38" y="1"/>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
            <p:cNvSpPr/>
            <p:nvPr/>
          </p:nvSpPr>
          <p:spPr>
            <a:xfrm>
              <a:off x="5482900" y="837050"/>
              <a:ext cx="950" cy="21275"/>
            </a:xfrm>
            <a:custGeom>
              <a:avLst/>
              <a:gdLst/>
              <a:ahLst/>
              <a:cxnLst/>
              <a:rect l="l" t="t" r="r" b="b"/>
              <a:pathLst>
                <a:path w="38" h="851" extrusionOk="0">
                  <a:moveTo>
                    <a:pt x="1" y="0"/>
                  </a:moveTo>
                  <a:lnTo>
                    <a:pt x="1" y="813"/>
                  </a:lnTo>
                  <a:lnTo>
                    <a:pt x="38" y="850"/>
                  </a:lnTo>
                  <a:lnTo>
                    <a:pt x="38" y="37"/>
                  </a:lnTo>
                  <a:lnTo>
                    <a:pt x="1"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
            <p:cNvSpPr/>
            <p:nvPr/>
          </p:nvSpPr>
          <p:spPr>
            <a:xfrm>
              <a:off x="5482900" y="837050"/>
              <a:ext cx="11125" cy="6475"/>
            </a:xfrm>
            <a:custGeom>
              <a:avLst/>
              <a:gdLst/>
              <a:ahLst/>
              <a:cxnLst/>
              <a:rect l="l" t="t" r="r" b="b"/>
              <a:pathLst>
                <a:path w="445" h="259" extrusionOk="0">
                  <a:moveTo>
                    <a:pt x="1" y="0"/>
                  </a:moveTo>
                  <a:lnTo>
                    <a:pt x="408" y="259"/>
                  </a:lnTo>
                  <a:lnTo>
                    <a:pt x="445" y="222"/>
                  </a:lnTo>
                  <a:lnTo>
                    <a:pt x="38" y="0"/>
                  </a:lnTo>
                  <a:close/>
                </a:path>
              </a:pathLst>
            </a:custGeom>
            <a:solidFill>
              <a:srgbClr val="FB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
            <p:cNvSpPr/>
            <p:nvPr/>
          </p:nvSpPr>
          <p:spPr>
            <a:xfrm>
              <a:off x="5482900" y="837050"/>
              <a:ext cx="10200" cy="7400"/>
            </a:xfrm>
            <a:custGeom>
              <a:avLst/>
              <a:gdLst/>
              <a:ahLst/>
              <a:cxnLst/>
              <a:rect l="l" t="t" r="r" b="b"/>
              <a:pathLst>
                <a:path w="408" h="296" extrusionOk="0">
                  <a:moveTo>
                    <a:pt x="1" y="0"/>
                  </a:moveTo>
                  <a:lnTo>
                    <a:pt x="1" y="74"/>
                  </a:lnTo>
                  <a:lnTo>
                    <a:pt x="408" y="296"/>
                  </a:lnTo>
                  <a:lnTo>
                    <a:pt x="408" y="259"/>
                  </a:lnTo>
                  <a:lnTo>
                    <a:pt x="1"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
            <p:cNvSpPr/>
            <p:nvPr/>
          </p:nvSpPr>
          <p:spPr>
            <a:xfrm>
              <a:off x="5501400" y="849050"/>
              <a:ext cx="1875" cy="20350"/>
            </a:xfrm>
            <a:custGeom>
              <a:avLst/>
              <a:gdLst/>
              <a:ahLst/>
              <a:cxnLst/>
              <a:rect l="l" t="t" r="r" b="b"/>
              <a:pathLst>
                <a:path w="75" h="814" extrusionOk="0">
                  <a:moveTo>
                    <a:pt x="0" y="1"/>
                  </a:moveTo>
                  <a:lnTo>
                    <a:pt x="0" y="814"/>
                  </a:lnTo>
                  <a:lnTo>
                    <a:pt x="74" y="814"/>
                  </a:lnTo>
                  <a:lnTo>
                    <a:pt x="74" y="75"/>
                  </a:lnTo>
                  <a:lnTo>
                    <a:pt x="0" y="1"/>
                  </a:lnTo>
                  <a:close/>
                </a:path>
              </a:pathLst>
            </a:custGeom>
            <a:solidFill>
              <a:srgbClr val="9802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
            <p:cNvSpPr/>
            <p:nvPr/>
          </p:nvSpPr>
          <p:spPr>
            <a:xfrm>
              <a:off x="5503250" y="848125"/>
              <a:ext cx="1875" cy="21275"/>
            </a:xfrm>
            <a:custGeom>
              <a:avLst/>
              <a:gdLst/>
              <a:ahLst/>
              <a:cxnLst/>
              <a:rect l="l" t="t" r="r" b="b"/>
              <a:pathLst>
                <a:path w="75" h="851" extrusionOk="0">
                  <a:moveTo>
                    <a:pt x="0" y="1"/>
                  </a:moveTo>
                  <a:lnTo>
                    <a:pt x="0" y="851"/>
                  </a:lnTo>
                  <a:lnTo>
                    <a:pt x="74" y="851"/>
                  </a:lnTo>
                  <a:lnTo>
                    <a:pt x="74"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
            <p:cNvSpPr/>
            <p:nvPr/>
          </p:nvSpPr>
          <p:spPr>
            <a:xfrm>
              <a:off x="5494000" y="843500"/>
              <a:ext cx="1875" cy="21300"/>
            </a:xfrm>
            <a:custGeom>
              <a:avLst/>
              <a:gdLst/>
              <a:ahLst/>
              <a:cxnLst/>
              <a:rect l="l" t="t" r="r" b="b"/>
              <a:pathLst>
                <a:path w="75" h="852" extrusionOk="0">
                  <a:moveTo>
                    <a:pt x="1" y="1"/>
                  </a:moveTo>
                  <a:lnTo>
                    <a:pt x="1" y="851"/>
                  </a:lnTo>
                  <a:lnTo>
                    <a:pt x="75" y="777"/>
                  </a:lnTo>
                  <a:lnTo>
                    <a:pt x="75" y="1"/>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
            <p:cNvSpPr/>
            <p:nvPr/>
          </p:nvSpPr>
          <p:spPr>
            <a:xfrm>
              <a:off x="5492150" y="842575"/>
              <a:ext cx="1875" cy="22225"/>
            </a:xfrm>
            <a:custGeom>
              <a:avLst/>
              <a:gdLst/>
              <a:ahLst/>
              <a:cxnLst/>
              <a:rect l="l" t="t" r="r" b="b"/>
              <a:pathLst>
                <a:path w="75" h="889" extrusionOk="0">
                  <a:moveTo>
                    <a:pt x="1" y="1"/>
                  </a:moveTo>
                  <a:lnTo>
                    <a:pt x="1" y="814"/>
                  </a:lnTo>
                  <a:lnTo>
                    <a:pt x="75" y="888"/>
                  </a:lnTo>
                  <a:lnTo>
                    <a:pt x="75" y="38"/>
                  </a:lnTo>
                  <a:lnTo>
                    <a:pt x="1"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
            <p:cNvSpPr/>
            <p:nvPr/>
          </p:nvSpPr>
          <p:spPr>
            <a:xfrm>
              <a:off x="5492150" y="842575"/>
              <a:ext cx="12975" cy="5575"/>
            </a:xfrm>
            <a:custGeom>
              <a:avLst/>
              <a:gdLst/>
              <a:ahLst/>
              <a:cxnLst/>
              <a:rect l="l" t="t" r="r" b="b"/>
              <a:pathLst>
                <a:path w="519" h="223" extrusionOk="0">
                  <a:moveTo>
                    <a:pt x="1" y="1"/>
                  </a:moveTo>
                  <a:lnTo>
                    <a:pt x="444" y="223"/>
                  </a:lnTo>
                  <a:lnTo>
                    <a:pt x="518" y="223"/>
                  </a:lnTo>
                  <a:lnTo>
                    <a:pt x="38" y="1"/>
                  </a:lnTo>
                  <a:close/>
                </a:path>
              </a:pathLst>
            </a:custGeom>
            <a:solidFill>
              <a:srgbClr val="FB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
            <p:cNvSpPr/>
            <p:nvPr/>
          </p:nvSpPr>
          <p:spPr>
            <a:xfrm>
              <a:off x="5492150" y="842575"/>
              <a:ext cx="11125" cy="8350"/>
            </a:xfrm>
            <a:custGeom>
              <a:avLst/>
              <a:gdLst/>
              <a:ahLst/>
              <a:cxnLst/>
              <a:rect l="l" t="t" r="r" b="b"/>
              <a:pathLst>
                <a:path w="445" h="334" extrusionOk="0">
                  <a:moveTo>
                    <a:pt x="1" y="1"/>
                  </a:moveTo>
                  <a:lnTo>
                    <a:pt x="1" y="38"/>
                  </a:lnTo>
                  <a:lnTo>
                    <a:pt x="444" y="334"/>
                  </a:lnTo>
                  <a:lnTo>
                    <a:pt x="444" y="223"/>
                  </a:lnTo>
                  <a:lnTo>
                    <a:pt x="1"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
            <p:cNvSpPr/>
            <p:nvPr/>
          </p:nvSpPr>
          <p:spPr>
            <a:xfrm>
              <a:off x="5511575" y="855525"/>
              <a:ext cx="950" cy="19425"/>
            </a:xfrm>
            <a:custGeom>
              <a:avLst/>
              <a:gdLst/>
              <a:ahLst/>
              <a:cxnLst/>
              <a:rect l="l" t="t" r="r" b="b"/>
              <a:pathLst>
                <a:path w="38" h="777" extrusionOk="0">
                  <a:moveTo>
                    <a:pt x="0" y="0"/>
                  </a:moveTo>
                  <a:lnTo>
                    <a:pt x="0" y="740"/>
                  </a:lnTo>
                  <a:lnTo>
                    <a:pt x="37" y="777"/>
                  </a:lnTo>
                  <a:lnTo>
                    <a:pt x="37" y="0"/>
                  </a:lnTo>
                  <a:close/>
                </a:path>
              </a:pathLst>
            </a:custGeom>
            <a:solidFill>
              <a:srgbClr val="9A03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
            <p:cNvSpPr/>
            <p:nvPr/>
          </p:nvSpPr>
          <p:spPr>
            <a:xfrm>
              <a:off x="5512500" y="853675"/>
              <a:ext cx="1850" cy="21275"/>
            </a:xfrm>
            <a:custGeom>
              <a:avLst/>
              <a:gdLst/>
              <a:ahLst/>
              <a:cxnLst/>
              <a:rect l="l" t="t" r="r" b="b"/>
              <a:pathLst>
                <a:path w="74" h="851" extrusionOk="0">
                  <a:moveTo>
                    <a:pt x="0" y="0"/>
                  </a:moveTo>
                  <a:lnTo>
                    <a:pt x="0" y="851"/>
                  </a:lnTo>
                  <a:lnTo>
                    <a:pt x="74" y="851"/>
                  </a:lnTo>
                  <a:lnTo>
                    <a:pt x="74"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
            <p:cNvSpPr/>
            <p:nvPr/>
          </p:nvSpPr>
          <p:spPr>
            <a:xfrm>
              <a:off x="5503250" y="849050"/>
              <a:ext cx="1875" cy="21275"/>
            </a:xfrm>
            <a:custGeom>
              <a:avLst/>
              <a:gdLst/>
              <a:ahLst/>
              <a:cxnLst/>
              <a:rect l="l" t="t" r="r" b="b"/>
              <a:pathLst>
                <a:path w="75" h="851" extrusionOk="0">
                  <a:moveTo>
                    <a:pt x="0" y="1"/>
                  </a:moveTo>
                  <a:lnTo>
                    <a:pt x="0" y="851"/>
                  </a:lnTo>
                  <a:lnTo>
                    <a:pt x="74" y="814"/>
                  </a:lnTo>
                  <a:lnTo>
                    <a:pt x="74" y="1"/>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
            <p:cNvSpPr/>
            <p:nvPr/>
          </p:nvSpPr>
          <p:spPr>
            <a:xfrm>
              <a:off x="5502325" y="848125"/>
              <a:ext cx="950" cy="22200"/>
            </a:xfrm>
            <a:custGeom>
              <a:avLst/>
              <a:gdLst/>
              <a:ahLst/>
              <a:cxnLst/>
              <a:rect l="l" t="t" r="r" b="b"/>
              <a:pathLst>
                <a:path w="38" h="888" extrusionOk="0">
                  <a:moveTo>
                    <a:pt x="0" y="1"/>
                  </a:moveTo>
                  <a:lnTo>
                    <a:pt x="0" y="851"/>
                  </a:lnTo>
                  <a:lnTo>
                    <a:pt x="37" y="888"/>
                  </a:lnTo>
                  <a:lnTo>
                    <a:pt x="37" y="38"/>
                  </a:lnTo>
                  <a:lnTo>
                    <a:pt x="0"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
            <p:cNvSpPr/>
            <p:nvPr/>
          </p:nvSpPr>
          <p:spPr>
            <a:xfrm>
              <a:off x="5502325" y="848125"/>
              <a:ext cx="12025" cy="5575"/>
            </a:xfrm>
            <a:custGeom>
              <a:avLst/>
              <a:gdLst/>
              <a:ahLst/>
              <a:cxnLst/>
              <a:rect l="l" t="t" r="r" b="b"/>
              <a:pathLst>
                <a:path w="481" h="223" extrusionOk="0">
                  <a:moveTo>
                    <a:pt x="0" y="1"/>
                  </a:moveTo>
                  <a:lnTo>
                    <a:pt x="407" y="222"/>
                  </a:lnTo>
                  <a:lnTo>
                    <a:pt x="481" y="222"/>
                  </a:lnTo>
                  <a:lnTo>
                    <a:pt x="37" y="1"/>
                  </a:lnTo>
                  <a:close/>
                </a:path>
              </a:pathLst>
            </a:custGeom>
            <a:solidFill>
              <a:srgbClr val="FB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
            <p:cNvSpPr/>
            <p:nvPr/>
          </p:nvSpPr>
          <p:spPr>
            <a:xfrm>
              <a:off x="5502325" y="848125"/>
              <a:ext cx="10200" cy="7425"/>
            </a:xfrm>
            <a:custGeom>
              <a:avLst/>
              <a:gdLst/>
              <a:ahLst/>
              <a:cxnLst/>
              <a:rect l="l" t="t" r="r" b="b"/>
              <a:pathLst>
                <a:path w="408" h="297" extrusionOk="0">
                  <a:moveTo>
                    <a:pt x="0" y="1"/>
                  </a:moveTo>
                  <a:lnTo>
                    <a:pt x="0" y="38"/>
                  </a:lnTo>
                  <a:lnTo>
                    <a:pt x="407" y="296"/>
                  </a:lnTo>
                  <a:lnTo>
                    <a:pt x="407" y="222"/>
                  </a:lnTo>
                  <a:lnTo>
                    <a:pt x="0"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
            <p:cNvSpPr/>
            <p:nvPr/>
          </p:nvSpPr>
          <p:spPr>
            <a:xfrm>
              <a:off x="5520800" y="861075"/>
              <a:ext cx="950" cy="19425"/>
            </a:xfrm>
            <a:custGeom>
              <a:avLst/>
              <a:gdLst/>
              <a:ahLst/>
              <a:cxnLst/>
              <a:rect l="l" t="t" r="r" b="b"/>
              <a:pathLst>
                <a:path w="38" h="777" extrusionOk="0">
                  <a:moveTo>
                    <a:pt x="1" y="0"/>
                  </a:moveTo>
                  <a:lnTo>
                    <a:pt x="1" y="740"/>
                  </a:lnTo>
                  <a:lnTo>
                    <a:pt x="38" y="777"/>
                  </a:lnTo>
                  <a:lnTo>
                    <a:pt x="38" y="0"/>
                  </a:lnTo>
                  <a:close/>
                </a:path>
              </a:pathLst>
            </a:custGeom>
            <a:solidFill>
              <a:srgbClr val="9C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
            <p:cNvSpPr/>
            <p:nvPr/>
          </p:nvSpPr>
          <p:spPr>
            <a:xfrm>
              <a:off x="5521725" y="860150"/>
              <a:ext cx="1875" cy="20350"/>
            </a:xfrm>
            <a:custGeom>
              <a:avLst/>
              <a:gdLst/>
              <a:ahLst/>
              <a:cxnLst/>
              <a:rect l="l" t="t" r="r" b="b"/>
              <a:pathLst>
                <a:path w="75" h="814" extrusionOk="0">
                  <a:moveTo>
                    <a:pt x="1" y="0"/>
                  </a:moveTo>
                  <a:lnTo>
                    <a:pt x="1" y="814"/>
                  </a:lnTo>
                  <a:lnTo>
                    <a:pt x="75" y="777"/>
                  </a:lnTo>
                  <a:lnTo>
                    <a:pt x="75"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
            <p:cNvSpPr/>
            <p:nvPr/>
          </p:nvSpPr>
          <p:spPr>
            <a:xfrm>
              <a:off x="5512500" y="853675"/>
              <a:ext cx="1850" cy="21275"/>
            </a:xfrm>
            <a:custGeom>
              <a:avLst/>
              <a:gdLst/>
              <a:ahLst/>
              <a:cxnLst/>
              <a:rect l="l" t="t" r="r" b="b"/>
              <a:pathLst>
                <a:path w="74" h="851" extrusionOk="0">
                  <a:moveTo>
                    <a:pt x="74" y="0"/>
                  </a:moveTo>
                  <a:lnTo>
                    <a:pt x="0" y="74"/>
                  </a:lnTo>
                  <a:lnTo>
                    <a:pt x="0" y="851"/>
                  </a:lnTo>
                  <a:lnTo>
                    <a:pt x="74" y="851"/>
                  </a:lnTo>
                  <a:lnTo>
                    <a:pt x="74" y="0"/>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
            <p:cNvSpPr/>
            <p:nvPr/>
          </p:nvSpPr>
          <p:spPr>
            <a:xfrm>
              <a:off x="5511575" y="853675"/>
              <a:ext cx="950" cy="21275"/>
            </a:xfrm>
            <a:custGeom>
              <a:avLst/>
              <a:gdLst/>
              <a:ahLst/>
              <a:cxnLst/>
              <a:rect l="l" t="t" r="r" b="b"/>
              <a:pathLst>
                <a:path w="38" h="851" extrusionOk="0">
                  <a:moveTo>
                    <a:pt x="0" y="0"/>
                  </a:moveTo>
                  <a:lnTo>
                    <a:pt x="0" y="851"/>
                  </a:lnTo>
                  <a:lnTo>
                    <a:pt x="37" y="851"/>
                  </a:lnTo>
                  <a:lnTo>
                    <a:pt x="37" y="74"/>
                  </a:lnTo>
                  <a:lnTo>
                    <a:pt x="0"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
            <p:cNvSpPr/>
            <p:nvPr/>
          </p:nvSpPr>
          <p:spPr>
            <a:xfrm>
              <a:off x="5511575" y="852750"/>
              <a:ext cx="12025" cy="7425"/>
            </a:xfrm>
            <a:custGeom>
              <a:avLst/>
              <a:gdLst/>
              <a:ahLst/>
              <a:cxnLst/>
              <a:rect l="l" t="t" r="r" b="b"/>
              <a:pathLst>
                <a:path w="481" h="297" extrusionOk="0">
                  <a:moveTo>
                    <a:pt x="37" y="1"/>
                  </a:moveTo>
                  <a:lnTo>
                    <a:pt x="0" y="37"/>
                  </a:lnTo>
                  <a:lnTo>
                    <a:pt x="407" y="296"/>
                  </a:lnTo>
                  <a:lnTo>
                    <a:pt x="481" y="296"/>
                  </a:lnTo>
                  <a:lnTo>
                    <a:pt x="37" y="1"/>
                  </a:lnTo>
                  <a:close/>
                </a:path>
              </a:pathLst>
            </a:custGeom>
            <a:solidFill>
              <a:srgbClr val="FB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
            <p:cNvSpPr/>
            <p:nvPr/>
          </p:nvSpPr>
          <p:spPr>
            <a:xfrm>
              <a:off x="5511575" y="853675"/>
              <a:ext cx="10175" cy="7425"/>
            </a:xfrm>
            <a:custGeom>
              <a:avLst/>
              <a:gdLst/>
              <a:ahLst/>
              <a:cxnLst/>
              <a:rect l="l" t="t" r="r" b="b"/>
              <a:pathLst>
                <a:path w="407" h="297" extrusionOk="0">
                  <a:moveTo>
                    <a:pt x="0" y="0"/>
                  </a:moveTo>
                  <a:lnTo>
                    <a:pt x="0" y="74"/>
                  </a:lnTo>
                  <a:lnTo>
                    <a:pt x="407" y="296"/>
                  </a:lnTo>
                  <a:lnTo>
                    <a:pt x="407" y="259"/>
                  </a:lnTo>
                  <a:lnTo>
                    <a:pt x="0"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
            <p:cNvSpPr/>
            <p:nvPr/>
          </p:nvSpPr>
          <p:spPr>
            <a:xfrm>
              <a:off x="5530975" y="866625"/>
              <a:ext cx="1875" cy="19425"/>
            </a:xfrm>
            <a:custGeom>
              <a:avLst/>
              <a:gdLst/>
              <a:ahLst/>
              <a:cxnLst/>
              <a:rect l="l" t="t" r="r" b="b"/>
              <a:pathLst>
                <a:path w="75" h="777" extrusionOk="0">
                  <a:moveTo>
                    <a:pt x="0" y="0"/>
                  </a:moveTo>
                  <a:lnTo>
                    <a:pt x="0" y="740"/>
                  </a:lnTo>
                  <a:lnTo>
                    <a:pt x="74" y="776"/>
                  </a:lnTo>
                  <a:lnTo>
                    <a:pt x="74" y="0"/>
                  </a:lnTo>
                  <a:close/>
                </a:path>
              </a:pathLst>
            </a:custGeom>
            <a:solidFill>
              <a:srgbClr val="9E05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
            <p:cNvSpPr/>
            <p:nvPr/>
          </p:nvSpPr>
          <p:spPr>
            <a:xfrm>
              <a:off x="5532825" y="864775"/>
              <a:ext cx="950" cy="21275"/>
            </a:xfrm>
            <a:custGeom>
              <a:avLst/>
              <a:gdLst/>
              <a:ahLst/>
              <a:cxnLst/>
              <a:rect l="l" t="t" r="r" b="b"/>
              <a:pathLst>
                <a:path w="38" h="851" extrusionOk="0">
                  <a:moveTo>
                    <a:pt x="37" y="0"/>
                  </a:moveTo>
                  <a:lnTo>
                    <a:pt x="0" y="37"/>
                  </a:lnTo>
                  <a:lnTo>
                    <a:pt x="0" y="850"/>
                  </a:lnTo>
                  <a:lnTo>
                    <a:pt x="37" y="814"/>
                  </a:lnTo>
                  <a:lnTo>
                    <a:pt x="37"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
            <p:cNvSpPr/>
            <p:nvPr/>
          </p:nvSpPr>
          <p:spPr>
            <a:xfrm>
              <a:off x="5523575" y="860150"/>
              <a:ext cx="950" cy="20350"/>
            </a:xfrm>
            <a:custGeom>
              <a:avLst/>
              <a:gdLst/>
              <a:ahLst/>
              <a:cxnLst/>
              <a:rect l="l" t="t" r="r" b="b"/>
              <a:pathLst>
                <a:path w="38" h="814" extrusionOk="0">
                  <a:moveTo>
                    <a:pt x="38" y="0"/>
                  </a:moveTo>
                  <a:lnTo>
                    <a:pt x="1" y="37"/>
                  </a:lnTo>
                  <a:lnTo>
                    <a:pt x="1" y="814"/>
                  </a:lnTo>
                  <a:lnTo>
                    <a:pt x="38" y="814"/>
                  </a:lnTo>
                  <a:lnTo>
                    <a:pt x="38" y="0"/>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
            <p:cNvSpPr/>
            <p:nvPr/>
          </p:nvSpPr>
          <p:spPr>
            <a:xfrm>
              <a:off x="5521725" y="860150"/>
              <a:ext cx="1875" cy="20350"/>
            </a:xfrm>
            <a:custGeom>
              <a:avLst/>
              <a:gdLst/>
              <a:ahLst/>
              <a:cxnLst/>
              <a:rect l="l" t="t" r="r" b="b"/>
              <a:pathLst>
                <a:path w="75" h="814" extrusionOk="0">
                  <a:moveTo>
                    <a:pt x="1" y="0"/>
                  </a:moveTo>
                  <a:lnTo>
                    <a:pt x="1" y="814"/>
                  </a:lnTo>
                  <a:lnTo>
                    <a:pt x="75" y="814"/>
                  </a:lnTo>
                  <a:lnTo>
                    <a:pt x="75" y="37"/>
                  </a:lnTo>
                  <a:lnTo>
                    <a:pt x="1"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
            <p:cNvSpPr/>
            <p:nvPr/>
          </p:nvSpPr>
          <p:spPr>
            <a:xfrm>
              <a:off x="5521725" y="858300"/>
              <a:ext cx="12050" cy="7425"/>
            </a:xfrm>
            <a:custGeom>
              <a:avLst/>
              <a:gdLst/>
              <a:ahLst/>
              <a:cxnLst/>
              <a:rect l="l" t="t" r="r" b="b"/>
              <a:pathLst>
                <a:path w="482" h="297" extrusionOk="0">
                  <a:moveTo>
                    <a:pt x="75" y="0"/>
                  </a:moveTo>
                  <a:lnTo>
                    <a:pt x="1" y="74"/>
                  </a:lnTo>
                  <a:lnTo>
                    <a:pt x="444" y="296"/>
                  </a:lnTo>
                  <a:lnTo>
                    <a:pt x="481" y="259"/>
                  </a:lnTo>
                  <a:lnTo>
                    <a:pt x="75" y="0"/>
                  </a:lnTo>
                  <a:close/>
                </a:path>
              </a:pathLst>
            </a:custGeom>
            <a:solidFill>
              <a:srgbClr val="FB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
            <p:cNvSpPr/>
            <p:nvPr/>
          </p:nvSpPr>
          <p:spPr>
            <a:xfrm>
              <a:off x="5521725" y="860150"/>
              <a:ext cx="11125" cy="6500"/>
            </a:xfrm>
            <a:custGeom>
              <a:avLst/>
              <a:gdLst/>
              <a:ahLst/>
              <a:cxnLst/>
              <a:rect l="l" t="t" r="r" b="b"/>
              <a:pathLst>
                <a:path w="445" h="260" extrusionOk="0">
                  <a:moveTo>
                    <a:pt x="1" y="0"/>
                  </a:moveTo>
                  <a:lnTo>
                    <a:pt x="1" y="37"/>
                  </a:lnTo>
                  <a:lnTo>
                    <a:pt x="444" y="259"/>
                  </a:lnTo>
                  <a:lnTo>
                    <a:pt x="444" y="222"/>
                  </a:lnTo>
                  <a:lnTo>
                    <a:pt x="1"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
            <p:cNvSpPr/>
            <p:nvPr/>
          </p:nvSpPr>
          <p:spPr>
            <a:xfrm>
              <a:off x="5540225" y="871225"/>
              <a:ext cx="1875" cy="21300"/>
            </a:xfrm>
            <a:custGeom>
              <a:avLst/>
              <a:gdLst/>
              <a:ahLst/>
              <a:cxnLst/>
              <a:rect l="l" t="t" r="r" b="b"/>
              <a:pathLst>
                <a:path w="75" h="852" extrusionOk="0">
                  <a:moveTo>
                    <a:pt x="0" y="1"/>
                  </a:moveTo>
                  <a:lnTo>
                    <a:pt x="0" y="777"/>
                  </a:lnTo>
                  <a:lnTo>
                    <a:pt x="74" y="851"/>
                  </a:lnTo>
                  <a:lnTo>
                    <a:pt x="74" y="38"/>
                  </a:lnTo>
                  <a:lnTo>
                    <a:pt x="0" y="1"/>
                  </a:lnTo>
                  <a:close/>
                </a:path>
              </a:pathLst>
            </a:custGeom>
            <a:solidFill>
              <a:srgbClr val="A0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
            <p:cNvSpPr/>
            <p:nvPr/>
          </p:nvSpPr>
          <p:spPr>
            <a:xfrm>
              <a:off x="5542075" y="870300"/>
              <a:ext cx="950" cy="22225"/>
            </a:xfrm>
            <a:custGeom>
              <a:avLst/>
              <a:gdLst/>
              <a:ahLst/>
              <a:cxnLst/>
              <a:rect l="l" t="t" r="r" b="b"/>
              <a:pathLst>
                <a:path w="38" h="889" extrusionOk="0">
                  <a:moveTo>
                    <a:pt x="37" y="1"/>
                  </a:moveTo>
                  <a:lnTo>
                    <a:pt x="0" y="38"/>
                  </a:lnTo>
                  <a:lnTo>
                    <a:pt x="0" y="888"/>
                  </a:lnTo>
                  <a:lnTo>
                    <a:pt x="37" y="814"/>
                  </a:lnTo>
                  <a:lnTo>
                    <a:pt x="37"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
            <p:cNvSpPr/>
            <p:nvPr/>
          </p:nvSpPr>
          <p:spPr>
            <a:xfrm>
              <a:off x="5532825" y="865700"/>
              <a:ext cx="950" cy="20350"/>
            </a:xfrm>
            <a:custGeom>
              <a:avLst/>
              <a:gdLst/>
              <a:ahLst/>
              <a:cxnLst/>
              <a:rect l="l" t="t" r="r" b="b"/>
              <a:pathLst>
                <a:path w="38" h="814" extrusionOk="0">
                  <a:moveTo>
                    <a:pt x="37" y="0"/>
                  </a:moveTo>
                  <a:lnTo>
                    <a:pt x="0" y="37"/>
                  </a:lnTo>
                  <a:lnTo>
                    <a:pt x="0" y="813"/>
                  </a:lnTo>
                  <a:lnTo>
                    <a:pt x="37" y="813"/>
                  </a:lnTo>
                  <a:lnTo>
                    <a:pt x="37" y="0"/>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
            <p:cNvSpPr/>
            <p:nvPr/>
          </p:nvSpPr>
          <p:spPr>
            <a:xfrm>
              <a:off x="5530975" y="865700"/>
              <a:ext cx="1875" cy="20350"/>
            </a:xfrm>
            <a:custGeom>
              <a:avLst/>
              <a:gdLst/>
              <a:ahLst/>
              <a:cxnLst/>
              <a:rect l="l" t="t" r="r" b="b"/>
              <a:pathLst>
                <a:path w="75" h="814" extrusionOk="0">
                  <a:moveTo>
                    <a:pt x="0" y="0"/>
                  </a:moveTo>
                  <a:lnTo>
                    <a:pt x="0" y="777"/>
                  </a:lnTo>
                  <a:lnTo>
                    <a:pt x="74" y="813"/>
                  </a:lnTo>
                  <a:lnTo>
                    <a:pt x="74"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
            <p:cNvSpPr/>
            <p:nvPr/>
          </p:nvSpPr>
          <p:spPr>
            <a:xfrm>
              <a:off x="5530975" y="864775"/>
              <a:ext cx="12050" cy="6475"/>
            </a:xfrm>
            <a:custGeom>
              <a:avLst/>
              <a:gdLst/>
              <a:ahLst/>
              <a:cxnLst/>
              <a:rect l="l" t="t" r="r" b="b"/>
              <a:pathLst>
                <a:path w="482" h="259" extrusionOk="0">
                  <a:moveTo>
                    <a:pt x="74" y="0"/>
                  </a:moveTo>
                  <a:lnTo>
                    <a:pt x="0" y="37"/>
                  </a:lnTo>
                  <a:lnTo>
                    <a:pt x="444" y="259"/>
                  </a:lnTo>
                  <a:lnTo>
                    <a:pt x="481" y="222"/>
                  </a:lnTo>
                  <a:lnTo>
                    <a:pt x="74" y="0"/>
                  </a:lnTo>
                  <a:close/>
                </a:path>
              </a:pathLst>
            </a:custGeom>
            <a:solidFill>
              <a:srgbClr val="FB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
            <p:cNvSpPr/>
            <p:nvPr/>
          </p:nvSpPr>
          <p:spPr>
            <a:xfrm>
              <a:off x="5530975" y="865700"/>
              <a:ext cx="11125" cy="6475"/>
            </a:xfrm>
            <a:custGeom>
              <a:avLst/>
              <a:gdLst/>
              <a:ahLst/>
              <a:cxnLst/>
              <a:rect l="l" t="t" r="r" b="b"/>
              <a:pathLst>
                <a:path w="445" h="259" extrusionOk="0">
                  <a:moveTo>
                    <a:pt x="0" y="0"/>
                  </a:moveTo>
                  <a:lnTo>
                    <a:pt x="0" y="37"/>
                  </a:lnTo>
                  <a:lnTo>
                    <a:pt x="444" y="259"/>
                  </a:lnTo>
                  <a:lnTo>
                    <a:pt x="444" y="222"/>
                  </a:lnTo>
                  <a:lnTo>
                    <a:pt x="0"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
            <p:cNvSpPr/>
            <p:nvPr/>
          </p:nvSpPr>
          <p:spPr>
            <a:xfrm>
              <a:off x="5549450" y="876775"/>
              <a:ext cx="2800" cy="21300"/>
            </a:xfrm>
            <a:custGeom>
              <a:avLst/>
              <a:gdLst/>
              <a:ahLst/>
              <a:cxnLst/>
              <a:rect l="l" t="t" r="r" b="b"/>
              <a:pathLst>
                <a:path w="112" h="852" extrusionOk="0">
                  <a:moveTo>
                    <a:pt x="1" y="1"/>
                  </a:moveTo>
                  <a:lnTo>
                    <a:pt x="1" y="814"/>
                  </a:lnTo>
                  <a:lnTo>
                    <a:pt x="112" y="851"/>
                  </a:lnTo>
                  <a:lnTo>
                    <a:pt x="112" y="75"/>
                  </a:lnTo>
                  <a:lnTo>
                    <a:pt x="1" y="1"/>
                  </a:lnTo>
                  <a:close/>
                </a:path>
              </a:pathLst>
            </a:custGeom>
            <a:solidFill>
              <a:srgbClr val="A207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
            <p:cNvSpPr/>
            <p:nvPr/>
          </p:nvSpPr>
          <p:spPr>
            <a:xfrm>
              <a:off x="5552225" y="875850"/>
              <a:ext cx="950" cy="22225"/>
            </a:xfrm>
            <a:custGeom>
              <a:avLst/>
              <a:gdLst/>
              <a:ahLst/>
              <a:cxnLst/>
              <a:rect l="l" t="t" r="r" b="b"/>
              <a:pathLst>
                <a:path w="38" h="889" extrusionOk="0">
                  <a:moveTo>
                    <a:pt x="38" y="1"/>
                  </a:moveTo>
                  <a:lnTo>
                    <a:pt x="1" y="38"/>
                  </a:lnTo>
                  <a:lnTo>
                    <a:pt x="1" y="888"/>
                  </a:lnTo>
                  <a:lnTo>
                    <a:pt x="38" y="851"/>
                  </a:lnTo>
                  <a:lnTo>
                    <a:pt x="38"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
            <p:cNvSpPr/>
            <p:nvPr/>
          </p:nvSpPr>
          <p:spPr>
            <a:xfrm>
              <a:off x="5543000" y="871225"/>
              <a:ext cx="950" cy="21300"/>
            </a:xfrm>
            <a:custGeom>
              <a:avLst/>
              <a:gdLst/>
              <a:ahLst/>
              <a:cxnLst/>
              <a:rect l="l" t="t" r="r" b="b"/>
              <a:pathLst>
                <a:path w="38" h="852" extrusionOk="0">
                  <a:moveTo>
                    <a:pt x="37" y="1"/>
                  </a:moveTo>
                  <a:lnTo>
                    <a:pt x="0" y="38"/>
                  </a:lnTo>
                  <a:lnTo>
                    <a:pt x="0" y="851"/>
                  </a:lnTo>
                  <a:lnTo>
                    <a:pt x="37" y="777"/>
                  </a:lnTo>
                  <a:lnTo>
                    <a:pt x="37" y="1"/>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
            <p:cNvSpPr/>
            <p:nvPr/>
          </p:nvSpPr>
          <p:spPr>
            <a:xfrm>
              <a:off x="5542075" y="871225"/>
              <a:ext cx="950" cy="21300"/>
            </a:xfrm>
            <a:custGeom>
              <a:avLst/>
              <a:gdLst/>
              <a:ahLst/>
              <a:cxnLst/>
              <a:rect l="l" t="t" r="r" b="b"/>
              <a:pathLst>
                <a:path w="38" h="852" extrusionOk="0">
                  <a:moveTo>
                    <a:pt x="0" y="1"/>
                  </a:moveTo>
                  <a:lnTo>
                    <a:pt x="0" y="777"/>
                  </a:lnTo>
                  <a:lnTo>
                    <a:pt x="37" y="851"/>
                  </a:lnTo>
                  <a:lnTo>
                    <a:pt x="37"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
            <p:cNvSpPr/>
            <p:nvPr/>
          </p:nvSpPr>
          <p:spPr>
            <a:xfrm>
              <a:off x="5542075" y="870300"/>
              <a:ext cx="11100" cy="6500"/>
            </a:xfrm>
            <a:custGeom>
              <a:avLst/>
              <a:gdLst/>
              <a:ahLst/>
              <a:cxnLst/>
              <a:rect l="l" t="t" r="r" b="b"/>
              <a:pathLst>
                <a:path w="444" h="260" extrusionOk="0">
                  <a:moveTo>
                    <a:pt x="37" y="1"/>
                  </a:moveTo>
                  <a:lnTo>
                    <a:pt x="0" y="38"/>
                  </a:lnTo>
                  <a:lnTo>
                    <a:pt x="407" y="260"/>
                  </a:lnTo>
                  <a:lnTo>
                    <a:pt x="444" y="223"/>
                  </a:lnTo>
                  <a:lnTo>
                    <a:pt x="37" y="1"/>
                  </a:lnTo>
                  <a:close/>
                </a:path>
              </a:pathLst>
            </a:custGeom>
            <a:solidFill>
              <a:srgbClr val="FB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
            <p:cNvSpPr/>
            <p:nvPr/>
          </p:nvSpPr>
          <p:spPr>
            <a:xfrm>
              <a:off x="5542075" y="871225"/>
              <a:ext cx="10175" cy="7425"/>
            </a:xfrm>
            <a:custGeom>
              <a:avLst/>
              <a:gdLst/>
              <a:ahLst/>
              <a:cxnLst/>
              <a:rect l="l" t="t" r="r" b="b"/>
              <a:pathLst>
                <a:path w="407" h="297" extrusionOk="0">
                  <a:moveTo>
                    <a:pt x="0" y="1"/>
                  </a:moveTo>
                  <a:lnTo>
                    <a:pt x="0" y="38"/>
                  </a:lnTo>
                  <a:lnTo>
                    <a:pt x="407" y="297"/>
                  </a:lnTo>
                  <a:lnTo>
                    <a:pt x="407" y="223"/>
                  </a:lnTo>
                  <a:lnTo>
                    <a:pt x="0"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
            <p:cNvSpPr/>
            <p:nvPr/>
          </p:nvSpPr>
          <p:spPr>
            <a:xfrm>
              <a:off x="5560550" y="883250"/>
              <a:ext cx="950" cy="19425"/>
            </a:xfrm>
            <a:custGeom>
              <a:avLst/>
              <a:gdLst/>
              <a:ahLst/>
              <a:cxnLst/>
              <a:rect l="l" t="t" r="r" b="b"/>
              <a:pathLst>
                <a:path w="38" h="777" extrusionOk="0">
                  <a:moveTo>
                    <a:pt x="1" y="1"/>
                  </a:moveTo>
                  <a:lnTo>
                    <a:pt x="1" y="777"/>
                  </a:lnTo>
                  <a:lnTo>
                    <a:pt x="38" y="777"/>
                  </a:lnTo>
                  <a:lnTo>
                    <a:pt x="38" y="38"/>
                  </a:lnTo>
                  <a:lnTo>
                    <a:pt x="1" y="1"/>
                  </a:lnTo>
                  <a:close/>
                </a:path>
              </a:pathLst>
            </a:custGeom>
            <a:solidFill>
              <a:srgbClr val="A307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
            <p:cNvSpPr/>
            <p:nvPr/>
          </p:nvSpPr>
          <p:spPr>
            <a:xfrm>
              <a:off x="5561475" y="881400"/>
              <a:ext cx="950" cy="21275"/>
            </a:xfrm>
            <a:custGeom>
              <a:avLst/>
              <a:gdLst/>
              <a:ahLst/>
              <a:cxnLst/>
              <a:rect l="l" t="t" r="r" b="b"/>
              <a:pathLst>
                <a:path w="38" h="851" extrusionOk="0">
                  <a:moveTo>
                    <a:pt x="37" y="1"/>
                  </a:moveTo>
                  <a:lnTo>
                    <a:pt x="1" y="75"/>
                  </a:lnTo>
                  <a:lnTo>
                    <a:pt x="1" y="851"/>
                  </a:lnTo>
                  <a:lnTo>
                    <a:pt x="37" y="851"/>
                  </a:lnTo>
                  <a:lnTo>
                    <a:pt x="37"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
            <p:cNvSpPr/>
            <p:nvPr/>
          </p:nvSpPr>
          <p:spPr>
            <a:xfrm>
              <a:off x="5552225" y="876775"/>
              <a:ext cx="950" cy="21300"/>
            </a:xfrm>
            <a:custGeom>
              <a:avLst/>
              <a:gdLst/>
              <a:ahLst/>
              <a:cxnLst/>
              <a:rect l="l" t="t" r="r" b="b"/>
              <a:pathLst>
                <a:path w="38" h="852" extrusionOk="0">
                  <a:moveTo>
                    <a:pt x="38" y="1"/>
                  </a:moveTo>
                  <a:lnTo>
                    <a:pt x="1" y="75"/>
                  </a:lnTo>
                  <a:lnTo>
                    <a:pt x="1" y="851"/>
                  </a:lnTo>
                  <a:lnTo>
                    <a:pt x="38" y="814"/>
                  </a:lnTo>
                  <a:lnTo>
                    <a:pt x="38" y="1"/>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
            <p:cNvSpPr/>
            <p:nvPr/>
          </p:nvSpPr>
          <p:spPr>
            <a:xfrm>
              <a:off x="5551300" y="875850"/>
              <a:ext cx="950" cy="22225"/>
            </a:xfrm>
            <a:custGeom>
              <a:avLst/>
              <a:gdLst/>
              <a:ahLst/>
              <a:cxnLst/>
              <a:rect l="l" t="t" r="r" b="b"/>
              <a:pathLst>
                <a:path w="38" h="889" extrusionOk="0">
                  <a:moveTo>
                    <a:pt x="1" y="1"/>
                  </a:moveTo>
                  <a:lnTo>
                    <a:pt x="1" y="851"/>
                  </a:lnTo>
                  <a:lnTo>
                    <a:pt x="38" y="888"/>
                  </a:lnTo>
                  <a:lnTo>
                    <a:pt x="38" y="38"/>
                  </a:lnTo>
                  <a:lnTo>
                    <a:pt x="1"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
            <p:cNvSpPr/>
            <p:nvPr/>
          </p:nvSpPr>
          <p:spPr>
            <a:xfrm>
              <a:off x="5551300" y="875850"/>
              <a:ext cx="11125" cy="7425"/>
            </a:xfrm>
            <a:custGeom>
              <a:avLst/>
              <a:gdLst/>
              <a:ahLst/>
              <a:cxnLst/>
              <a:rect l="l" t="t" r="r" b="b"/>
              <a:pathLst>
                <a:path w="445" h="297" extrusionOk="0">
                  <a:moveTo>
                    <a:pt x="1" y="1"/>
                  </a:moveTo>
                  <a:lnTo>
                    <a:pt x="408" y="297"/>
                  </a:lnTo>
                  <a:lnTo>
                    <a:pt x="444" y="223"/>
                  </a:lnTo>
                  <a:lnTo>
                    <a:pt x="38" y="1"/>
                  </a:lnTo>
                  <a:close/>
                </a:path>
              </a:pathLst>
            </a:custGeom>
            <a:solidFill>
              <a:srgbClr val="FB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
            <p:cNvSpPr/>
            <p:nvPr/>
          </p:nvSpPr>
          <p:spPr>
            <a:xfrm>
              <a:off x="5551300" y="875850"/>
              <a:ext cx="10200" cy="8350"/>
            </a:xfrm>
            <a:custGeom>
              <a:avLst/>
              <a:gdLst/>
              <a:ahLst/>
              <a:cxnLst/>
              <a:rect l="l" t="t" r="r" b="b"/>
              <a:pathLst>
                <a:path w="408" h="334" extrusionOk="0">
                  <a:moveTo>
                    <a:pt x="1" y="1"/>
                  </a:moveTo>
                  <a:lnTo>
                    <a:pt x="1" y="112"/>
                  </a:lnTo>
                  <a:lnTo>
                    <a:pt x="408" y="334"/>
                  </a:lnTo>
                  <a:lnTo>
                    <a:pt x="408" y="297"/>
                  </a:lnTo>
                  <a:lnTo>
                    <a:pt x="1"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
            <p:cNvSpPr/>
            <p:nvPr/>
          </p:nvSpPr>
          <p:spPr>
            <a:xfrm>
              <a:off x="5569800" y="888800"/>
              <a:ext cx="950" cy="19425"/>
            </a:xfrm>
            <a:custGeom>
              <a:avLst/>
              <a:gdLst/>
              <a:ahLst/>
              <a:cxnLst/>
              <a:rect l="l" t="t" r="r" b="b"/>
              <a:pathLst>
                <a:path w="38" h="777" extrusionOk="0">
                  <a:moveTo>
                    <a:pt x="0" y="0"/>
                  </a:moveTo>
                  <a:lnTo>
                    <a:pt x="0" y="777"/>
                  </a:lnTo>
                  <a:lnTo>
                    <a:pt x="37" y="777"/>
                  </a:lnTo>
                  <a:lnTo>
                    <a:pt x="37" y="37"/>
                  </a:lnTo>
                  <a:lnTo>
                    <a:pt x="0" y="0"/>
                  </a:lnTo>
                  <a:close/>
                </a:path>
              </a:pathLst>
            </a:custGeom>
            <a:solidFill>
              <a:srgbClr val="A50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
            <p:cNvSpPr/>
            <p:nvPr/>
          </p:nvSpPr>
          <p:spPr>
            <a:xfrm>
              <a:off x="5570725" y="887875"/>
              <a:ext cx="950" cy="20350"/>
            </a:xfrm>
            <a:custGeom>
              <a:avLst/>
              <a:gdLst/>
              <a:ahLst/>
              <a:cxnLst/>
              <a:rect l="l" t="t" r="r" b="b"/>
              <a:pathLst>
                <a:path w="38" h="814" extrusionOk="0">
                  <a:moveTo>
                    <a:pt x="0" y="0"/>
                  </a:moveTo>
                  <a:lnTo>
                    <a:pt x="0" y="814"/>
                  </a:lnTo>
                  <a:lnTo>
                    <a:pt x="37" y="814"/>
                  </a:lnTo>
                  <a:lnTo>
                    <a:pt x="37"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
            <p:cNvSpPr/>
            <p:nvPr/>
          </p:nvSpPr>
          <p:spPr>
            <a:xfrm>
              <a:off x="5562400" y="883250"/>
              <a:ext cx="950" cy="20350"/>
            </a:xfrm>
            <a:custGeom>
              <a:avLst/>
              <a:gdLst/>
              <a:ahLst/>
              <a:cxnLst/>
              <a:rect l="l" t="t" r="r" b="b"/>
              <a:pathLst>
                <a:path w="38" h="814" extrusionOk="0">
                  <a:moveTo>
                    <a:pt x="0" y="1"/>
                  </a:moveTo>
                  <a:lnTo>
                    <a:pt x="0" y="814"/>
                  </a:lnTo>
                  <a:lnTo>
                    <a:pt x="37" y="777"/>
                  </a:lnTo>
                  <a:lnTo>
                    <a:pt x="37" y="1"/>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
            <p:cNvSpPr/>
            <p:nvPr/>
          </p:nvSpPr>
          <p:spPr>
            <a:xfrm>
              <a:off x="5560550" y="881400"/>
              <a:ext cx="1875" cy="22200"/>
            </a:xfrm>
            <a:custGeom>
              <a:avLst/>
              <a:gdLst/>
              <a:ahLst/>
              <a:cxnLst/>
              <a:rect l="l" t="t" r="r" b="b"/>
              <a:pathLst>
                <a:path w="75" h="888" extrusionOk="0">
                  <a:moveTo>
                    <a:pt x="1" y="1"/>
                  </a:moveTo>
                  <a:lnTo>
                    <a:pt x="1" y="851"/>
                  </a:lnTo>
                  <a:lnTo>
                    <a:pt x="74" y="888"/>
                  </a:lnTo>
                  <a:lnTo>
                    <a:pt x="74" y="75"/>
                  </a:lnTo>
                  <a:lnTo>
                    <a:pt x="1"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
            <p:cNvSpPr/>
            <p:nvPr/>
          </p:nvSpPr>
          <p:spPr>
            <a:xfrm>
              <a:off x="5560550" y="881400"/>
              <a:ext cx="11125" cy="6500"/>
            </a:xfrm>
            <a:custGeom>
              <a:avLst/>
              <a:gdLst/>
              <a:ahLst/>
              <a:cxnLst/>
              <a:rect l="l" t="t" r="r" b="b"/>
              <a:pathLst>
                <a:path w="445" h="260" extrusionOk="0">
                  <a:moveTo>
                    <a:pt x="1" y="1"/>
                  </a:moveTo>
                  <a:lnTo>
                    <a:pt x="407" y="259"/>
                  </a:lnTo>
                  <a:lnTo>
                    <a:pt x="444" y="259"/>
                  </a:lnTo>
                  <a:lnTo>
                    <a:pt x="38" y="1"/>
                  </a:lnTo>
                  <a:close/>
                </a:path>
              </a:pathLst>
            </a:custGeom>
            <a:solidFill>
              <a:srgbClr val="FB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
            <p:cNvSpPr/>
            <p:nvPr/>
          </p:nvSpPr>
          <p:spPr>
            <a:xfrm>
              <a:off x="5560550" y="881400"/>
              <a:ext cx="10200" cy="8350"/>
            </a:xfrm>
            <a:custGeom>
              <a:avLst/>
              <a:gdLst/>
              <a:ahLst/>
              <a:cxnLst/>
              <a:rect l="l" t="t" r="r" b="b"/>
              <a:pathLst>
                <a:path w="408" h="334" extrusionOk="0">
                  <a:moveTo>
                    <a:pt x="1" y="1"/>
                  </a:moveTo>
                  <a:lnTo>
                    <a:pt x="1" y="112"/>
                  </a:lnTo>
                  <a:lnTo>
                    <a:pt x="407" y="333"/>
                  </a:lnTo>
                  <a:lnTo>
                    <a:pt x="407" y="259"/>
                  </a:lnTo>
                  <a:lnTo>
                    <a:pt x="1"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
            <p:cNvSpPr/>
            <p:nvPr/>
          </p:nvSpPr>
          <p:spPr>
            <a:xfrm>
              <a:off x="5579950" y="894350"/>
              <a:ext cx="950" cy="19425"/>
            </a:xfrm>
            <a:custGeom>
              <a:avLst/>
              <a:gdLst/>
              <a:ahLst/>
              <a:cxnLst/>
              <a:rect l="l" t="t" r="r" b="b"/>
              <a:pathLst>
                <a:path w="38" h="777" extrusionOk="0">
                  <a:moveTo>
                    <a:pt x="1" y="0"/>
                  </a:moveTo>
                  <a:lnTo>
                    <a:pt x="1" y="740"/>
                  </a:lnTo>
                  <a:lnTo>
                    <a:pt x="38" y="777"/>
                  </a:lnTo>
                  <a:lnTo>
                    <a:pt x="38" y="37"/>
                  </a:lnTo>
                  <a:lnTo>
                    <a:pt x="1" y="0"/>
                  </a:lnTo>
                  <a:close/>
                </a:path>
              </a:pathLst>
            </a:custGeom>
            <a:solidFill>
              <a:srgbClr val="A7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
            <p:cNvSpPr/>
            <p:nvPr/>
          </p:nvSpPr>
          <p:spPr>
            <a:xfrm>
              <a:off x="5580875" y="893425"/>
              <a:ext cx="950" cy="20350"/>
            </a:xfrm>
            <a:custGeom>
              <a:avLst/>
              <a:gdLst/>
              <a:ahLst/>
              <a:cxnLst/>
              <a:rect l="l" t="t" r="r" b="b"/>
              <a:pathLst>
                <a:path w="38" h="814" extrusionOk="0">
                  <a:moveTo>
                    <a:pt x="1" y="0"/>
                  </a:moveTo>
                  <a:lnTo>
                    <a:pt x="1" y="814"/>
                  </a:lnTo>
                  <a:lnTo>
                    <a:pt x="38" y="814"/>
                  </a:lnTo>
                  <a:lnTo>
                    <a:pt x="38"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
            <p:cNvSpPr/>
            <p:nvPr/>
          </p:nvSpPr>
          <p:spPr>
            <a:xfrm>
              <a:off x="5571650" y="888800"/>
              <a:ext cx="950" cy="20350"/>
            </a:xfrm>
            <a:custGeom>
              <a:avLst/>
              <a:gdLst/>
              <a:ahLst/>
              <a:cxnLst/>
              <a:rect l="l" t="t" r="r" b="b"/>
              <a:pathLst>
                <a:path w="38" h="814" extrusionOk="0">
                  <a:moveTo>
                    <a:pt x="0" y="0"/>
                  </a:moveTo>
                  <a:lnTo>
                    <a:pt x="0" y="814"/>
                  </a:lnTo>
                  <a:lnTo>
                    <a:pt x="37" y="777"/>
                  </a:lnTo>
                  <a:lnTo>
                    <a:pt x="37" y="0"/>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
            <p:cNvSpPr/>
            <p:nvPr/>
          </p:nvSpPr>
          <p:spPr>
            <a:xfrm>
              <a:off x="5570725" y="887875"/>
              <a:ext cx="950" cy="21275"/>
            </a:xfrm>
            <a:custGeom>
              <a:avLst/>
              <a:gdLst/>
              <a:ahLst/>
              <a:cxnLst/>
              <a:rect l="l" t="t" r="r" b="b"/>
              <a:pathLst>
                <a:path w="38" h="851" extrusionOk="0">
                  <a:moveTo>
                    <a:pt x="0" y="0"/>
                  </a:moveTo>
                  <a:lnTo>
                    <a:pt x="0" y="814"/>
                  </a:lnTo>
                  <a:lnTo>
                    <a:pt x="37" y="851"/>
                  </a:lnTo>
                  <a:lnTo>
                    <a:pt x="37" y="37"/>
                  </a:lnTo>
                  <a:lnTo>
                    <a:pt x="0"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
            <p:cNvSpPr/>
            <p:nvPr/>
          </p:nvSpPr>
          <p:spPr>
            <a:xfrm>
              <a:off x="5570725" y="887875"/>
              <a:ext cx="11100" cy="5575"/>
            </a:xfrm>
            <a:custGeom>
              <a:avLst/>
              <a:gdLst/>
              <a:ahLst/>
              <a:cxnLst/>
              <a:rect l="l" t="t" r="r" b="b"/>
              <a:pathLst>
                <a:path w="444" h="223" extrusionOk="0">
                  <a:moveTo>
                    <a:pt x="0" y="0"/>
                  </a:moveTo>
                  <a:lnTo>
                    <a:pt x="407" y="222"/>
                  </a:lnTo>
                  <a:lnTo>
                    <a:pt x="444" y="222"/>
                  </a:lnTo>
                  <a:lnTo>
                    <a:pt x="37" y="0"/>
                  </a:lnTo>
                  <a:close/>
                </a:path>
              </a:pathLst>
            </a:custGeom>
            <a:solidFill>
              <a:srgbClr val="FB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
            <p:cNvSpPr/>
            <p:nvPr/>
          </p:nvSpPr>
          <p:spPr>
            <a:xfrm>
              <a:off x="5570725" y="887875"/>
              <a:ext cx="10175" cy="7425"/>
            </a:xfrm>
            <a:custGeom>
              <a:avLst/>
              <a:gdLst/>
              <a:ahLst/>
              <a:cxnLst/>
              <a:rect l="l" t="t" r="r" b="b"/>
              <a:pathLst>
                <a:path w="407" h="297" extrusionOk="0">
                  <a:moveTo>
                    <a:pt x="0" y="0"/>
                  </a:moveTo>
                  <a:lnTo>
                    <a:pt x="0" y="37"/>
                  </a:lnTo>
                  <a:lnTo>
                    <a:pt x="407" y="296"/>
                  </a:lnTo>
                  <a:lnTo>
                    <a:pt x="407" y="222"/>
                  </a:lnTo>
                  <a:lnTo>
                    <a:pt x="0"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
            <p:cNvSpPr/>
            <p:nvPr/>
          </p:nvSpPr>
          <p:spPr>
            <a:xfrm>
              <a:off x="5589200" y="899900"/>
              <a:ext cx="950" cy="20350"/>
            </a:xfrm>
            <a:custGeom>
              <a:avLst/>
              <a:gdLst/>
              <a:ahLst/>
              <a:cxnLst/>
              <a:rect l="l" t="t" r="r" b="b"/>
              <a:pathLst>
                <a:path w="38" h="814" extrusionOk="0">
                  <a:moveTo>
                    <a:pt x="1" y="0"/>
                  </a:moveTo>
                  <a:lnTo>
                    <a:pt x="1" y="739"/>
                  </a:lnTo>
                  <a:lnTo>
                    <a:pt x="38" y="813"/>
                  </a:lnTo>
                  <a:lnTo>
                    <a:pt x="38" y="0"/>
                  </a:lnTo>
                  <a:close/>
                </a:path>
              </a:pathLst>
            </a:custGeom>
            <a:solidFill>
              <a:srgbClr val="A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
            <p:cNvSpPr/>
            <p:nvPr/>
          </p:nvSpPr>
          <p:spPr>
            <a:xfrm>
              <a:off x="5590125" y="898975"/>
              <a:ext cx="950" cy="21275"/>
            </a:xfrm>
            <a:custGeom>
              <a:avLst/>
              <a:gdLst/>
              <a:ahLst/>
              <a:cxnLst/>
              <a:rect l="l" t="t" r="r" b="b"/>
              <a:pathLst>
                <a:path w="38" h="851" extrusionOk="0">
                  <a:moveTo>
                    <a:pt x="1" y="0"/>
                  </a:moveTo>
                  <a:lnTo>
                    <a:pt x="1" y="850"/>
                  </a:lnTo>
                  <a:lnTo>
                    <a:pt x="38" y="776"/>
                  </a:lnTo>
                  <a:lnTo>
                    <a:pt x="38"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
            <p:cNvSpPr/>
            <p:nvPr/>
          </p:nvSpPr>
          <p:spPr>
            <a:xfrm>
              <a:off x="5580875" y="894350"/>
              <a:ext cx="950" cy="19425"/>
            </a:xfrm>
            <a:custGeom>
              <a:avLst/>
              <a:gdLst/>
              <a:ahLst/>
              <a:cxnLst/>
              <a:rect l="l" t="t" r="r" b="b"/>
              <a:pathLst>
                <a:path w="38" h="777" extrusionOk="0">
                  <a:moveTo>
                    <a:pt x="1" y="0"/>
                  </a:moveTo>
                  <a:lnTo>
                    <a:pt x="1" y="777"/>
                  </a:lnTo>
                  <a:lnTo>
                    <a:pt x="38" y="777"/>
                  </a:lnTo>
                  <a:lnTo>
                    <a:pt x="38" y="0"/>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
            <p:cNvSpPr/>
            <p:nvPr/>
          </p:nvSpPr>
          <p:spPr>
            <a:xfrm>
              <a:off x="5579950" y="893425"/>
              <a:ext cx="950" cy="20350"/>
            </a:xfrm>
            <a:custGeom>
              <a:avLst/>
              <a:gdLst/>
              <a:ahLst/>
              <a:cxnLst/>
              <a:rect l="l" t="t" r="r" b="b"/>
              <a:pathLst>
                <a:path w="38" h="814" extrusionOk="0">
                  <a:moveTo>
                    <a:pt x="1" y="0"/>
                  </a:moveTo>
                  <a:lnTo>
                    <a:pt x="1" y="814"/>
                  </a:lnTo>
                  <a:lnTo>
                    <a:pt x="38" y="814"/>
                  </a:lnTo>
                  <a:lnTo>
                    <a:pt x="38" y="37"/>
                  </a:lnTo>
                  <a:lnTo>
                    <a:pt x="1"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
            <p:cNvSpPr/>
            <p:nvPr/>
          </p:nvSpPr>
          <p:spPr>
            <a:xfrm>
              <a:off x="5579950" y="892500"/>
              <a:ext cx="11125" cy="6500"/>
            </a:xfrm>
            <a:custGeom>
              <a:avLst/>
              <a:gdLst/>
              <a:ahLst/>
              <a:cxnLst/>
              <a:rect l="l" t="t" r="r" b="b"/>
              <a:pathLst>
                <a:path w="445" h="260" extrusionOk="0">
                  <a:moveTo>
                    <a:pt x="38" y="0"/>
                  </a:moveTo>
                  <a:lnTo>
                    <a:pt x="1" y="37"/>
                  </a:lnTo>
                  <a:lnTo>
                    <a:pt x="408" y="259"/>
                  </a:lnTo>
                  <a:lnTo>
                    <a:pt x="445" y="259"/>
                  </a:lnTo>
                  <a:lnTo>
                    <a:pt x="38" y="0"/>
                  </a:lnTo>
                  <a:close/>
                </a:path>
              </a:pathLst>
            </a:custGeom>
            <a:solidFill>
              <a:srgbClr val="FB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
            <p:cNvSpPr/>
            <p:nvPr/>
          </p:nvSpPr>
          <p:spPr>
            <a:xfrm>
              <a:off x="5579950" y="893425"/>
              <a:ext cx="10200" cy="6500"/>
            </a:xfrm>
            <a:custGeom>
              <a:avLst/>
              <a:gdLst/>
              <a:ahLst/>
              <a:cxnLst/>
              <a:rect l="l" t="t" r="r" b="b"/>
              <a:pathLst>
                <a:path w="408" h="260" extrusionOk="0">
                  <a:moveTo>
                    <a:pt x="1" y="0"/>
                  </a:moveTo>
                  <a:lnTo>
                    <a:pt x="1" y="37"/>
                  </a:lnTo>
                  <a:lnTo>
                    <a:pt x="408" y="259"/>
                  </a:lnTo>
                  <a:lnTo>
                    <a:pt x="408" y="222"/>
                  </a:lnTo>
                  <a:lnTo>
                    <a:pt x="1"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
            <p:cNvSpPr/>
            <p:nvPr/>
          </p:nvSpPr>
          <p:spPr>
            <a:xfrm>
              <a:off x="5599375" y="906350"/>
              <a:ext cx="950" cy="19450"/>
            </a:xfrm>
            <a:custGeom>
              <a:avLst/>
              <a:gdLst/>
              <a:ahLst/>
              <a:cxnLst/>
              <a:rect l="l" t="t" r="r" b="b"/>
              <a:pathLst>
                <a:path w="38" h="778" extrusionOk="0">
                  <a:moveTo>
                    <a:pt x="0" y="1"/>
                  </a:moveTo>
                  <a:lnTo>
                    <a:pt x="0" y="740"/>
                  </a:lnTo>
                  <a:lnTo>
                    <a:pt x="37" y="777"/>
                  </a:lnTo>
                  <a:lnTo>
                    <a:pt x="37" y="1"/>
                  </a:lnTo>
                  <a:close/>
                </a:path>
              </a:pathLst>
            </a:custGeom>
            <a:solidFill>
              <a:srgbClr val="AB0B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
            <p:cNvSpPr/>
            <p:nvPr/>
          </p:nvSpPr>
          <p:spPr>
            <a:xfrm>
              <a:off x="5600300" y="903575"/>
              <a:ext cx="1875" cy="22225"/>
            </a:xfrm>
            <a:custGeom>
              <a:avLst/>
              <a:gdLst/>
              <a:ahLst/>
              <a:cxnLst/>
              <a:rect l="l" t="t" r="r" b="b"/>
              <a:pathLst>
                <a:path w="75" h="889" extrusionOk="0">
                  <a:moveTo>
                    <a:pt x="74" y="1"/>
                  </a:moveTo>
                  <a:lnTo>
                    <a:pt x="0" y="38"/>
                  </a:lnTo>
                  <a:lnTo>
                    <a:pt x="0" y="888"/>
                  </a:lnTo>
                  <a:lnTo>
                    <a:pt x="74" y="851"/>
                  </a:lnTo>
                  <a:lnTo>
                    <a:pt x="74"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
            <p:cNvSpPr/>
            <p:nvPr/>
          </p:nvSpPr>
          <p:spPr>
            <a:xfrm>
              <a:off x="5591050" y="898975"/>
              <a:ext cx="1875" cy="21275"/>
            </a:xfrm>
            <a:custGeom>
              <a:avLst/>
              <a:gdLst/>
              <a:ahLst/>
              <a:cxnLst/>
              <a:rect l="l" t="t" r="r" b="b"/>
              <a:pathLst>
                <a:path w="75" h="851" extrusionOk="0">
                  <a:moveTo>
                    <a:pt x="75" y="0"/>
                  </a:moveTo>
                  <a:lnTo>
                    <a:pt x="1" y="37"/>
                  </a:lnTo>
                  <a:lnTo>
                    <a:pt x="1" y="850"/>
                  </a:lnTo>
                  <a:lnTo>
                    <a:pt x="75" y="850"/>
                  </a:lnTo>
                  <a:lnTo>
                    <a:pt x="75" y="0"/>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
            <p:cNvSpPr/>
            <p:nvPr/>
          </p:nvSpPr>
          <p:spPr>
            <a:xfrm>
              <a:off x="5590125" y="898975"/>
              <a:ext cx="950" cy="21275"/>
            </a:xfrm>
            <a:custGeom>
              <a:avLst/>
              <a:gdLst/>
              <a:ahLst/>
              <a:cxnLst/>
              <a:rect l="l" t="t" r="r" b="b"/>
              <a:pathLst>
                <a:path w="38" h="851" extrusionOk="0">
                  <a:moveTo>
                    <a:pt x="1" y="0"/>
                  </a:moveTo>
                  <a:lnTo>
                    <a:pt x="1" y="850"/>
                  </a:lnTo>
                  <a:lnTo>
                    <a:pt x="38" y="850"/>
                  </a:lnTo>
                  <a:lnTo>
                    <a:pt x="38" y="37"/>
                  </a:lnTo>
                  <a:lnTo>
                    <a:pt x="1"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
            <p:cNvSpPr/>
            <p:nvPr/>
          </p:nvSpPr>
          <p:spPr>
            <a:xfrm>
              <a:off x="5590125" y="898050"/>
              <a:ext cx="12050" cy="6475"/>
            </a:xfrm>
            <a:custGeom>
              <a:avLst/>
              <a:gdLst/>
              <a:ahLst/>
              <a:cxnLst/>
              <a:rect l="l" t="t" r="r" b="b"/>
              <a:pathLst>
                <a:path w="482" h="259" extrusionOk="0">
                  <a:moveTo>
                    <a:pt x="38" y="0"/>
                  </a:moveTo>
                  <a:lnTo>
                    <a:pt x="1" y="37"/>
                  </a:lnTo>
                  <a:lnTo>
                    <a:pt x="407" y="259"/>
                  </a:lnTo>
                  <a:lnTo>
                    <a:pt x="481" y="222"/>
                  </a:lnTo>
                  <a:lnTo>
                    <a:pt x="38" y="0"/>
                  </a:lnTo>
                  <a:close/>
                </a:path>
              </a:pathLst>
            </a:custGeom>
            <a:solidFill>
              <a:srgbClr val="FB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
            <p:cNvSpPr/>
            <p:nvPr/>
          </p:nvSpPr>
          <p:spPr>
            <a:xfrm>
              <a:off x="5590125" y="898975"/>
              <a:ext cx="10200" cy="7400"/>
            </a:xfrm>
            <a:custGeom>
              <a:avLst/>
              <a:gdLst/>
              <a:ahLst/>
              <a:cxnLst/>
              <a:rect l="l" t="t" r="r" b="b"/>
              <a:pathLst>
                <a:path w="408" h="296" extrusionOk="0">
                  <a:moveTo>
                    <a:pt x="1" y="0"/>
                  </a:moveTo>
                  <a:lnTo>
                    <a:pt x="1" y="37"/>
                  </a:lnTo>
                  <a:lnTo>
                    <a:pt x="407" y="296"/>
                  </a:lnTo>
                  <a:lnTo>
                    <a:pt x="407" y="222"/>
                  </a:lnTo>
                  <a:lnTo>
                    <a:pt x="1"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
            <p:cNvSpPr/>
            <p:nvPr/>
          </p:nvSpPr>
          <p:spPr>
            <a:xfrm>
              <a:off x="5608625" y="910975"/>
              <a:ext cx="925" cy="20375"/>
            </a:xfrm>
            <a:custGeom>
              <a:avLst/>
              <a:gdLst/>
              <a:ahLst/>
              <a:cxnLst/>
              <a:rect l="l" t="t" r="r" b="b"/>
              <a:pathLst>
                <a:path w="37" h="815" extrusionOk="0">
                  <a:moveTo>
                    <a:pt x="0" y="1"/>
                  </a:moveTo>
                  <a:lnTo>
                    <a:pt x="0" y="777"/>
                  </a:lnTo>
                  <a:lnTo>
                    <a:pt x="37" y="814"/>
                  </a:lnTo>
                  <a:lnTo>
                    <a:pt x="37" y="38"/>
                  </a:lnTo>
                  <a:lnTo>
                    <a:pt x="0" y="1"/>
                  </a:lnTo>
                  <a:close/>
                </a:path>
              </a:pathLst>
            </a:custGeom>
            <a:solidFill>
              <a:srgbClr val="AD0C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
            <p:cNvSpPr/>
            <p:nvPr/>
          </p:nvSpPr>
          <p:spPr>
            <a:xfrm>
              <a:off x="5609525" y="909125"/>
              <a:ext cx="1875" cy="22225"/>
            </a:xfrm>
            <a:custGeom>
              <a:avLst/>
              <a:gdLst/>
              <a:ahLst/>
              <a:cxnLst/>
              <a:rect l="l" t="t" r="r" b="b"/>
              <a:pathLst>
                <a:path w="75" h="889" extrusionOk="0">
                  <a:moveTo>
                    <a:pt x="75" y="1"/>
                  </a:moveTo>
                  <a:lnTo>
                    <a:pt x="1" y="75"/>
                  </a:lnTo>
                  <a:lnTo>
                    <a:pt x="1" y="888"/>
                  </a:lnTo>
                  <a:lnTo>
                    <a:pt x="75" y="851"/>
                  </a:lnTo>
                  <a:lnTo>
                    <a:pt x="75"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
            <p:cNvSpPr/>
            <p:nvPr/>
          </p:nvSpPr>
          <p:spPr>
            <a:xfrm>
              <a:off x="5600300" y="904500"/>
              <a:ext cx="1875" cy="21300"/>
            </a:xfrm>
            <a:custGeom>
              <a:avLst/>
              <a:gdLst/>
              <a:ahLst/>
              <a:cxnLst/>
              <a:rect l="l" t="t" r="r" b="b"/>
              <a:pathLst>
                <a:path w="75" h="852" extrusionOk="0">
                  <a:moveTo>
                    <a:pt x="74" y="1"/>
                  </a:moveTo>
                  <a:lnTo>
                    <a:pt x="0" y="75"/>
                  </a:lnTo>
                  <a:lnTo>
                    <a:pt x="0" y="851"/>
                  </a:lnTo>
                  <a:lnTo>
                    <a:pt x="74" y="851"/>
                  </a:lnTo>
                  <a:lnTo>
                    <a:pt x="74" y="1"/>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
            <p:cNvSpPr/>
            <p:nvPr/>
          </p:nvSpPr>
          <p:spPr>
            <a:xfrm>
              <a:off x="5599375" y="904500"/>
              <a:ext cx="950" cy="21300"/>
            </a:xfrm>
            <a:custGeom>
              <a:avLst/>
              <a:gdLst/>
              <a:ahLst/>
              <a:cxnLst/>
              <a:rect l="l" t="t" r="r" b="b"/>
              <a:pathLst>
                <a:path w="38" h="852" extrusionOk="0">
                  <a:moveTo>
                    <a:pt x="0" y="1"/>
                  </a:moveTo>
                  <a:lnTo>
                    <a:pt x="0" y="814"/>
                  </a:lnTo>
                  <a:lnTo>
                    <a:pt x="37" y="851"/>
                  </a:lnTo>
                  <a:lnTo>
                    <a:pt x="37"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
            <p:cNvSpPr/>
            <p:nvPr/>
          </p:nvSpPr>
          <p:spPr>
            <a:xfrm>
              <a:off x="5599375" y="903575"/>
              <a:ext cx="12025" cy="7425"/>
            </a:xfrm>
            <a:custGeom>
              <a:avLst/>
              <a:gdLst/>
              <a:ahLst/>
              <a:cxnLst/>
              <a:rect l="l" t="t" r="r" b="b"/>
              <a:pathLst>
                <a:path w="481" h="297" extrusionOk="0">
                  <a:moveTo>
                    <a:pt x="37" y="1"/>
                  </a:moveTo>
                  <a:lnTo>
                    <a:pt x="0" y="38"/>
                  </a:lnTo>
                  <a:lnTo>
                    <a:pt x="407" y="297"/>
                  </a:lnTo>
                  <a:lnTo>
                    <a:pt x="481" y="223"/>
                  </a:lnTo>
                  <a:lnTo>
                    <a:pt x="37" y="1"/>
                  </a:lnTo>
                  <a:close/>
                </a:path>
              </a:pathLst>
            </a:custGeom>
            <a:solidFill>
              <a:srgbClr val="FB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
            <p:cNvSpPr/>
            <p:nvPr/>
          </p:nvSpPr>
          <p:spPr>
            <a:xfrm>
              <a:off x="5599375" y="904500"/>
              <a:ext cx="10175" cy="7425"/>
            </a:xfrm>
            <a:custGeom>
              <a:avLst/>
              <a:gdLst/>
              <a:ahLst/>
              <a:cxnLst/>
              <a:rect l="l" t="t" r="r" b="b"/>
              <a:pathLst>
                <a:path w="407" h="297" extrusionOk="0">
                  <a:moveTo>
                    <a:pt x="0" y="1"/>
                  </a:moveTo>
                  <a:lnTo>
                    <a:pt x="0" y="75"/>
                  </a:lnTo>
                  <a:lnTo>
                    <a:pt x="407" y="297"/>
                  </a:lnTo>
                  <a:lnTo>
                    <a:pt x="407" y="260"/>
                  </a:lnTo>
                  <a:lnTo>
                    <a:pt x="0"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
            <p:cNvSpPr/>
            <p:nvPr/>
          </p:nvSpPr>
          <p:spPr>
            <a:xfrm>
              <a:off x="5617850" y="916525"/>
              <a:ext cx="2800" cy="20350"/>
            </a:xfrm>
            <a:custGeom>
              <a:avLst/>
              <a:gdLst/>
              <a:ahLst/>
              <a:cxnLst/>
              <a:rect l="l" t="t" r="r" b="b"/>
              <a:pathLst>
                <a:path w="112" h="814" extrusionOk="0">
                  <a:moveTo>
                    <a:pt x="1" y="1"/>
                  </a:moveTo>
                  <a:lnTo>
                    <a:pt x="1" y="777"/>
                  </a:lnTo>
                  <a:lnTo>
                    <a:pt x="112" y="814"/>
                  </a:lnTo>
                  <a:lnTo>
                    <a:pt x="112" y="37"/>
                  </a:lnTo>
                  <a:lnTo>
                    <a:pt x="1" y="1"/>
                  </a:lnTo>
                  <a:close/>
                </a:path>
              </a:pathLst>
            </a:custGeom>
            <a:solidFill>
              <a:srgbClr val="AF0D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
            <p:cNvSpPr/>
            <p:nvPr/>
          </p:nvSpPr>
          <p:spPr>
            <a:xfrm>
              <a:off x="5620625" y="915600"/>
              <a:ext cx="950" cy="21275"/>
            </a:xfrm>
            <a:custGeom>
              <a:avLst/>
              <a:gdLst/>
              <a:ahLst/>
              <a:cxnLst/>
              <a:rect l="l" t="t" r="r" b="b"/>
              <a:pathLst>
                <a:path w="38" h="851" extrusionOk="0">
                  <a:moveTo>
                    <a:pt x="38" y="1"/>
                  </a:moveTo>
                  <a:lnTo>
                    <a:pt x="1" y="38"/>
                  </a:lnTo>
                  <a:lnTo>
                    <a:pt x="1" y="851"/>
                  </a:lnTo>
                  <a:lnTo>
                    <a:pt x="38" y="814"/>
                  </a:lnTo>
                  <a:lnTo>
                    <a:pt x="38"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
            <p:cNvSpPr/>
            <p:nvPr/>
          </p:nvSpPr>
          <p:spPr>
            <a:xfrm>
              <a:off x="5611375" y="910975"/>
              <a:ext cx="950" cy="20375"/>
            </a:xfrm>
            <a:custGeom>
              <a:avLst/>
              <a:gdLst/>
              <a:ahLst/>
              <a:cxnLst/>
              <a:rect l="l" t="t" r="r" b="b"/>
              <a:pathLst>
                <a:path w="38" h="815" extrusionOk="0">
                  <a:moveTo>
                    <a:pt x="38" y="1"/>
                  </a:moveTo>
                  <a:lnTo>
                    <a:pt x="1" y="38"/>
                  </a:lnTo>
                  <a:lnTo>
                    <a:pt x="1" y="814"/>
                  </a:lnTo>
                  <a:lnTo>
                    <a:pt x="38" y="777"/>
                  </a:lnTo>
                  <a:lnTo>
                    <a:pt x="38" y="1"/>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
            <p:cNvSpPr/>
            <p:nvPr/>
          </p:nvSpPr>
          <p:spPr>
            <a:xfrm>
              <a:off x="5608625" y="910975"/>
              <a:ext cx="2775" cy="20375"/>
            </a:xfrm>
            <a:custGeom>
              <a:avLst/>
              <a:gdLst/>
              <a:ahLst/>
              <a:cxnLst/>
              <a:rect l="l" t="t" r="r" b="b"/>
              <a:pathLst>
                <a:path w="111" h="815" extrusionOk="0">
                  <a:moveTo>
                    <a:pt x="0" y="1"/>
                  </a:moveTo>
                  <a:lnTo>
                    <a:pt x="0" y="777"/>
                  </a:lnTo>
                  <a:lnTo>
                    <a:pt x="111" y="814"/>
                  </a:lnTo>
                  <a:lnTo>
                    <a:pt x="111"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
            <p:cNvSpPr/>
            <p:nvPr/>
          </p:nvSpPr>
          <p:spPr>
            <a:xfrm>
              <a:off x="5608625" y="909125"/>
              <a:ext cx="12950" cy="7425"/>
            </a:xfrm>
            <a:custGeom>
              <a:avLst/>
              <a:gdLst/>
              <a:ahLst/>
              <a:cxnLst/>
              <a:rect l="l" t="t" r="r" b="b"/>
              <a:pathLst>
                <a:path w="518" h="297" extrusionOk="0">
                  <a:moveTo>
                    <a:pt x="111" y="1"/>
                  </a:moveTo>
                  <a:lnTo>
                    <a:pt x="0" y="75"/>
                  </a:lnTo>
                  <a:lnTo>
                    <a:pt x="481" y="297"/>
                  </a:lnTo>
                  <a:lnTo>
                    <a:pt x="518" y="260"/>
                  </a:lnTo>
                  <a:lnTo>
                    <a:pt x="111" y="1"/>
                  </a:lnTo>
                  <a:close/>
                </a:path>
              </a:pathLst>
            </a:custGeom>
            <a:solidFill>
              <a:srgbClr val="FB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
            <p:cNvSpPr/>
            <p:nvPr/>
          </p:nvSpPr>
          <p:spPr>
            <a:xfrm>
              <a:off x="5608625" y="910975"/>
              <a:ext cx="12025" cy="6500"/>
            </a:xfrm>
            <a:custGeom>
              <a:avLst/>
              <a:gdLst/>
              <a:ahLst/>
              <a:cxnLst/>
              <a:rect l="l" t="t" r="r" b="b"/>
              <a:pathLst>
                <a:path w="481" h="260" extrusionOk="0">
                  <a:moveTo>
                    <a:pt x="0" y="1"/>
                  </a:moveTo>
                  <a:lnTo>
                    <a:pt x="0" y="38"/>
                  </a:lnTo>
                  <a:lnTo>
                    <a:pt x="481" y="259"/>
                  </a:lnTo>
                  <a:lnTo>
                    <a:pt x="481" y="223"/>
                  </a:lnTo>
                  <a:lnTo>
                    <a:pt x="0"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
            <p:cNvSpPr/>
            <p:nvPr/>
          </p:nvSpPr>
          <p:spPr>
            <a:xfrm>
              <a:off x="5628025" y="922075"/>
              <a:ext cx="1875" cy="19425"/>
            </a:xfrm>
            <a:custGeom>
              <a:avLst/>
              <a:gdLst/>
              <a:ahLst/>
              <a:cxnLst/>
              <a:rect l="l" t="t" r="r" b="b"/>
              <a:pathLst>
                <a:path w="75" h="777" extrusionOk="0">
                  <a:moveTo>
                    <a:pt x="0" y="0"/>
                  </a:moveTo>
                  <a:lnTo>
                    <a:pt x="0" y="777"/>
                  </a:lnTo>
                  <a:lnTo>
                    <a:pt x="74" y="777"/>
                  </a:lnTo>
                  <a:lnTo>
                    <a:pt x="74" y="37"/>
                  </a:lnTo>
                  <a:lnTo>
                    <a:pt x="0" y="0"/>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
            <p:cNvSpPr/>
            <p:nvPr/>
          </p:nvSpPr>
          <p:spPr>
            <a:xfrm>
              <a:off x="5629875" y="921150"/>
              <a:ext cx="950" cy="20350"/>
            </a:xfrm>
            <a:custGeom>
              <a:avLst/>
              <a:gdLst/>
              <a:ahLst/>
              <a:cxnLst/>
              <a:rect l="l" t="t" r="r" b="b"/>
              <a:pathLst>
                <a:path w="38" h="814" extrusionOk="0">
                  <a:moveTo>
                    <a:pt x="37" y="0"/>
                  </a:moveTo>
                  <a:lnTo>
                    <a:pt x="0" y="37"/>
                  </a:lnTo>
                  <a:lnTo>
                    <a:pt x="0" y="814"/>
                  </a:lnTo>
                  <a:lnTo>
                    <a:pt x="37" y="814"/>
                  </a:lnTo>
                  <a:lnTo>
                    <a:pt x="37"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
            <p:cNvSpPr/>
            <p:nvPr/>
          </p:nvSpPr>
          <p:spPr>
            <a:xfrm>
              <a:off x="5620625" y="916525"/>
              <a:ext cx="950" cy="20350"/>
            </a:xfrm>
            <a:custGeom>
              <a:avLst/>
              <a:gdLst/>
              <a:ahLst/>
              <a:cxnLst/>
              <a:rect l="l" t="t" r="r" b="b"/>
              <a:pathLst>
                <a:path w="38" h="814" extrusionOk="0">
                  <a:moveTo>
                    <a:pt x="38" y="1"/>
                  </a:moveTo>
                  <a:lnTo>
                    <a:pt x="1" y="37"/>
                  </a:lnTo>
                  <a:lnTo>
                    <a:pt x="1" y="814"/>
                  </a:lnTo>
                  <a:lnTo>
                    <a:pt x="38" y="777"/>
                  </a:lnTo>
                  <a:lnTo>
                    <a:pt x="38" y="1"/>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
            <p:cNvSpPr/>
            <p:nvPr/>
          </p:nvSpPr>
          <p:spPr>
            <a:xfrm>
              <a:off x="5618775" y="915600"/>
              <a:ext cx="1875" cy="21275"/>
            </a:xfrm>
            <a:custGeom>
              <a:avLst/>
              <a:gdLst/>
              <a:ahLst/>
              <a:cxnLst/>
              <a:rect l="l" t="t" r="r" b="b"/>
              <a:pathLst>
                <a:path w="75" h="851" extrusionOk="0">
                  <a:moveTo>
                    <a:pt x="1" y="1"/>
                  </a:moveTo>
                  <a:lnTo>
                    <a:pt x="1" y="814"/>
                  </a:lnTo>
                  <a:lnTo>
                    <a:pt x="75" y="851"/>
                  </a:lnTo>
                  <a:lnTo>
                    <a:pt x="75" y="38"/>
                  </a:lnTo>
                  <a:lnTo>
                    <a:pt x="1"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
            <p:cNvSpPr/>
            <p:nvPr/>
          </p:nvSpPr>
          <p:spPr>
            <a:xfrm>
              <a:off x="5618775" y="915600"/>
              <a:ext cx="12050" cy="6500"/>
            </a:xfrm>
            <a:custGeom>
              <a:avLst/>
              <a:gdLst/>
              <a:ahLst/>
              <a:cxnLst/>
              <a:rect l="l" t="t" r="r" b="b"/>
              <a:pathLst>
                <a:path w="482" h="260" extrusionOk="0">
                  <a:moveTo>
                    <a:pt x="1" y="1"/>
                  </a:moveTo>
                  <a:lnTo>
                    <a:pt x="444" y="259"/>
                  </a:lnTo>
                  <a:lnTo>
                    <a:pt x="481" y="222"/>
                  </a:lnTo>
                  <a:lnTo>
                    <a:pt x="75" y="1"/>
                  </a:lnTo>
                  <a:close/>
                </a:path>
              </a:pathLst>
            </a:custGeom>
            <a:solidFill>
              <a:srgbClr val="FB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
            <p:cNvSpPr/>
            <p:nvPr/>
          </p:nvSpPr>
          <p:spPr>
            <a:xfrm>
              <a:off x="5618775" y="915600"/>
              <a:ext cx="11125" cy="7425"/>
            </a:xfrm>
            <a:custGeom>
              <a:avLst/>
              <a:gdLst/>
              <a:ahLst/>
              <a:cxnLst/>
              <a:rect l="l" t="t" r="r" b="b"/>
              <a:pathLst>
                <a:path w="445" h="297" extrusionOk="0">
                  <a:moveTo>
                    <a:pt x="1" y="1"/>
                  </a:moveTo>
                  <a:lnTo>
                    <a:pt x="1" y="74"/>
                  </a:lnTo>
                  <a:lnTo>
                    <a:pt x="444" y="296"/>
                  </a:lnTo>
                  <a:lnTo>
                    <a:pt x="444" y="259"/>
                  </a:lnTo>
                  <a:lnTo>
                    <a:pt x="1"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
            <p:cNvSpPr/>
            <p:nvPr/>
          </p:nvSpPr>
          <p:spPr>
            <a:xfrm>
              <a:off x="5774975" y="837950"/>
              <a:ext cx="2800" cy="20375"/>
            </a:xfrm>
            <a:custGeom>
              <a:avLst/>
              <a:gdLst/>
              <a:ahLst/>
              <a:cxnLst/>
              <a:rect l="l" t="t" r="r" b="b"/>
              <a:pathLst>
                <a:path w="112" h="815" extrusionOk="0">
                  <a:moveTo>
                    <a:pt x="112" y="1"/>
                  </a:moveTo>
                  <a:lnTo>
                    <a:pt x="1" y="38"/>
                  </a:lnTo>
                  <a:lnTo>
                    <a:pt x="1" y="814"/>
                  </a:lnTo>
                  <a:lnTo>
                    <a:pt x="112" y="777"/>
                  </a:lnTo>
                  <a:lnTo>
                    <a:pt x="112" y="1"/>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
            <p:cNvSpPr/>
            <p:nvPr/>
          </p:nvSpPr>
          <p:spPr>
            <a:xfrm>
              <a:off x="5774050" y="837050"/>
              <a:ext cx="950" cy="21275"/>
            </a:xfrm>
            <a:custGeom>
              <a:avLst/>
              <a:gdLst/>
              <a:ahLst/>
              <a:cxnLst/>
              <a:rect l="l" t="t" r="r" b="b"/>
              <a:pathLst>
                <a:path w="38" h="851" extrusionOk="0">
                  <a:moveTo>
                    <a:pt x="1" y="0"/>
                  </a:moveTo>
                  <a:lnTo>
                    <a:pt x="1" y="813"/>
                  </a:lnTo>
                  <a:lnTo>
                    <a:pt x="38" y="850"/>
                  </a:lnTo>
                  <a:lnTo>
                    <a:pt x="38" y="37"/>
                  </a:lnTo>
                  <a:lnTo>
                    <a:pt x="1"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
            <p:cNvSpPr/>
            <p:nvPr/>
          </p:nvSpPr>
          <p:spPr>
            <a:xfrm>
              <a:off x="5783300" y="832425"/>
              <a:ext cx="950" cy="20350"/>
            </a:xfrm>
            <a:custGeom>
              <a:avLst/>
              <a:gdLst/>
              <a:ahLst/>
              <a:cxnLst/>
              <a:rect l="l" t="t" r="r" b="b"/>
              <a:pathLst>
                <a:path w="38" h="814" extrusionOk="0">
                  <a:moveTo>
                    <a:pt x="0" y="0"/>
                  </a:moveTo>
                  <a:lnTo>
                    <a:pt x="0" y="777"/>
                  </a:lnTo>
                  <a:lnTo>
                    <a:pt x="37" y="814"/>
                  </a:lnTo>
                  <a:lnTo>
                    <a:pt x="37" y="37"/>
                  </a:lnTo>
                  <a:lnTo>
                    <a:pt x="0"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
            <p:cNvSpPr/>
            <p:nvPr/>
          </p:nvSpPr>
          <p:spPr>
            <a:xfrm>
              <a:off x="5784225" y="832425"/>
              <a:ext cx="950" cy="20350"/>
            </a:xfrm>
            <a:custGeom>
              <a:avLst/>
              <a:gdLst/>
              <a:ahLst/>
              <a:cxnLst/>
              <a:rect l="l" t="t" r="r" b="b"/>
              <a:pathLst>
                <a:path w="38" h="814" extrusionOk="0">
                  <a:moveTo>
                    <a:pt x="0" y="0"/>
                  </a:moveTo>
                  <a:lnTo>
                    <a:pt x="0" y="814"/>
                  </a:lnTo>
                  <a:lnTo>
                    <a:pt x="37" y="777"/>
                  </a:lnTo>
                  <a:lnTo>
                    <a:pt x="37" y="0"/>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
            <p:cNvSpPr/>
            <p:nvPr/>
          </p:nvSpPr>
          <p:spPr>
            <a:xfrm>
              <a:off x="5774050" y="830575"/>
              <a:ext cx="11125" cy="7400"/>
            </a:xfrm>
            <a:custGeom>
              <a:avLst/>
              <a:gdLst/>
              <a:ahLst/>
              <a:cxnLst/>
              <a:rect l="l" t="t" r="r" b="b"/>
              <a:pathLst>
                <a:path w="445" h="296" extrusionOk="0">
                  <a:moveTo>
                    <a:pt x="407" y="0"/>
                  </a:moveTo>
                  <a:lnTo>
                    <a:pt x="1" y="259"/>
                  </a:lnTo>
                  <a:lnTo>
                    <a:pt x="38" y="296"/>
                  </a:lnTo>
                  <a:lnTo>
                    <a:pt x="444" y="74"/>
                  </a:lnTo>
                  <a:lnTo>
                    <a:pt x="407" y="0"/>
                  </a:lnTo>
                  <a:close/>
                </a:path>
              </a:pathLst>
            </a:custGeom>
            <a:solidFill>
              <a:srgbClr val="FB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
            <p:cNvSpPr/>
            <p:nvPr/>
          </p:nvSpPr>
          <p:spPr>
            <a:xfrm>
              <a:off x="5774975" y="832425"/>
              <a:ext cx="10200" cy="6475"/>
            </a:xfrm>
            <a:custGeom>
              <a:avLst/>
              <a:gdLst/>
              <a:ahLst/>
              <a:cxnLst/>
              <a:rect l="l" t="t" r="r" b="b"/>
              <a:pathLst>
                <a:path w="408" h="259" extrusionOk="0">
                  <a:moveTo>
                    <a:pt x="407" y="0"/>
                  </a:moveTo>
                  <a:lnTo>
                    <a:pt x="1" y="222"/>
                  </a:lnTo>
                  <a:lnTo>
                    <a:pt x="1" y="259"/>
                  </a:lnTo>
                  <a:lnTo>
                    <a:pt x="407" y="37"/>
                  </a:lnTo>
                  <a:lnTo>
                    <a:pt x="407" y="0"/>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
            <p:cNvSpPr/>
            <p:nvPr/>
          </p:nvSpPr>
          <p:spPr>
            <a:xfrm>
              <a:off x="5765750" y="843500"/>
              <a:ext cx="925" cy="19450"/>
            </a:xfrm>
            <a:custGeom>
              <a:avLst/>
              <a:gdLst/>
              <a:ahLst/>
              <a:cxnLst/>
              <a:rect l="l" t="t" r="r" b="b"/>
              <a:pathLst>
                <a:path w="37" h="778" extrusionOk="0">
                  <a:moveTo>
                    <a:pt x="37" y="1"/>
                  </a:moveTo>
                  <a:lnTo>
                    <a:pt x="0" y="38"/>
                  </a:lnTo>
                  <a:lnTo>
                    <a:pt x="0" y="777"/>
                  </a:lnTo>
                  <a:lnTo>
                    <a:pt x="37" y="777"/>
                  </a:lnTo>
                  <a:lnTo>
                    <a:pt x="37" y="1"/>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
            <p:cNvSpPr/>
            <p:nvPr/>
          </p:nvSpPr>
          <p:spPr>
            <a:xfrm>
              <a:off x="5764825" y="842575"/>
              <a:ext cx="950" cy="20375"/>
            </a:xfrm>
            <a:custGeom>
              <a:avLst/>
              <a:gdLst/>
              <a:ahLst/>
              <a:cxnLst/>
              <a:rect l="l" t="t" r="r" b="b"/>
              <a:pathLst>
                <a:path w="38" h="815" extrusionOk="0">
                  <a:moveTo>
                    <a:pt x="0" y="1"/>
                  </a:moveTo>
                  <a:lnTo>
                    <a:pt x="0" y="814"/>
                  </a:lnTo>
                  <a:lnTo>
                    <a:pt x="37" y="814"/>
                  </a:lnTo>
                  <a:lnTo>
                    <a:pt x="37" y="38"/>
                  </a:lnTo>
                  <a:lnTo>
                    <a:pt x="0"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
            <p:cNvSpPr/>
            <p:nvPr/>
          </p:nvSpPr>
          <p:spPr>
            <a:xfrm>
              <a:off x="5774050" y="837950"/>
              <a:ext cx="950" cy="20375"/>
            </a:xfrm>
            <a:custGeom>
              <a:avLst/>
              <a:gdLst/>
              <a:ahLst/>
              <a:cxnLst/>
              <a:rect l="l" t="t" r="r" b="b"/>
              <a:pathLst>
                <a:path w="38" h="815" extrusionOk="0">
                  <a:moveTo>
                    <a:pt x="1" y="1"/>
                  </a:moveTo>
                  <a:lnTo>
                    <a:pt x="1" y="777"/>
                  </a:lnTo>
                  <a:lnTo>
                    <a:pt x="38" y="814"/>
                  </a:lnTo>
                  <a:lnTo>
                    <a:pt x="38" y="38"/>
                  </a:lnTo>
                  <a:lnTo>
                    <a:pt x="1"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
            <p:cNvSpPr/>
            <p:nvPr/>
          </p:nvSpPr>
          <p:spPr>
            <a:xfrm>
              <a:off x="5774975" y="837050"/>
              <a:ext cx="950" cy="21275"/>
            </a:xfrm>
            <a:custGeom>
              <a:avLst/>
              <a:gdLst/>
              <a:ahLst/>
              <a:cxnLst/>
              <a:rect l="l" t="t" r="r" b="b"/>
              <a:pathLst>
                <a:path w="38" h="851" extrusionOk="0">
                  <a:moveTo>
                    <a:pt x="38" y="0"/>
                  </a:moveTo>
                  <a:lnTo>
                    <a:pt x="1" y="37"/>
                  </a:lnTo>
                  <a:lnTo>
                    <a:pt x="1" y="850"/>
                  </a:lnTo>
                  <a:lnTo>
                    <a:pt x="38" y="813"/>
                  </a:lnTo>
                  <a:lnTo>
                    <a:pt x="38" y="0"/>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
            <p:cNvSpPr/>
            <p:nvPr/>
          </p:nvSpPr>
          <p:spPr>
            <a:xfrm>
              <a:off x="5764825" y="837050"/>
              <a:ext cx="11100" cy="6475"/>
            </a:xfrm>
            <a:custGeom>
              <a:avLst/>
              <a:gdLst/>
              <a:ahLst/>
              <a:cxnLst/>
              <a:rect l="l" t="t" r="r" b="b"/>
              <a:pathLst>
                <a:path w="444" h="259" extrusionOk="0">
                  <a:moveTo>
                    <a:pt x="407" y="0"/>
                  </a:moveTo>
                  <a:lnTo>
                    <a:pt x="0" y="222"/>
                  </a:lnTo>
                  <a:lnTo>
                    <a:pt x="37" y="259"/>
                  </a:lnTo>
                  <a:lnTo>
                    <a:pt x="444" y="0"/>
                  </a:lnTo>
                  <a:close/>
                </a:path>
              </a:pathLst>
            </a:custGeom>
            <a:solidFill>
              <a:srgbClr val="FB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
            <p:cNvSpPr/>
            <p:nvPr/>
          </p:nvSpPr>
          <p:spPr>
            <a:xfrm>
              <a:off x="5765750" y="837050"/>
              <a:ext cx="10175" cy="7400"/>
            </a:xfrm>
            <a:custGeom>
              <a:avLst/>
              <a:gdLst/>
              <a:ahLst/>
              <a:cxnLst/>
              <a:rect l="l" t="t" r="r" b="b"/>
              <a:pathLst>
                <a:path w="407" h="296" extrusionOk="0">
                  <a:moveTo>
                    <a:pt x="407" y="0"/>
                  </a:moveTo>
                  <a:lnTo>
                    <a:pt x="0" y="259"/>
                  </a:lnTo>
                  <a:lnTo>
                    <a:pt x="0" y="296"/>
                  </a:lnTo>
                  <a:lnTo>
                    <a:pt x="407" y="74"/>
                  </a:lnTo>
                  <a:lnTo>
                    <a:pt x="407" y="0"/>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
            <p:cNvSpPr/>
            <p:nvPr/>
          </p:nvSpPr>
          <p:spPr>
            <a:xfrm>
              <a:off x="5755575" y="849050"/>
              <a:ext cx="1875" cy="20350"/>
            </a:xfrm>
            <a:custGeom>
              <a:avLst/>
              <a:gdLst/>
              <a:ahLst/>
              <a:cxnLst/>
              <a:rect l="l" t="t" r="r" b="b"/>
              <a:pathLst>
                <a:path w="75" h="814" extrusionOk="0">
                  <a:moveTo>
                    <a:pt x="74" y="1"/>
                  </a:moveTo>
                  <a:lnTo>
                    <a:pt x="0" y="75"/>
                  </a:lnTo>
                  <a:lnTo>
                    <a:pt x="0" y="814"/>
                  </a:lnTo>
                  <a:lnTo>
                    <a:pt x="74" y="814"/>
                  </a:lnTo>
                  <a:lnTo>
                    <a:pt x="74" y="1"/>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
            <p:cNvSpPr/>
            <p:nvPr/>
          </p:nvSpPr>
          <p:spPr>
            <a:xfrm>
              <a:off x="5754650" y="848125"/>
              <a:ext cx="950" cy="21275"/>
            </a:xfrm>
            <a:custGeom>
              <a:avLst/>
              <a:gdLst/>
              <a:ahLst/>
              <a:cxnLst/>
              <a:rect l="l" t="t" r="r" b="b"/>
              <a:pathLst>
                <a:path w="38" h="851" extrusionOk="0">
                  <a:moveTo>
                    <a:pt x="0" y="1"/>
                  </a:moveTo>
                  <a:lnTo>
                    <a:pt x="0" y="851"/>
                  </a:lnTo>
                  <a:lnTo>
                    <a:pt x="37" y="851"/>
                  </a:lnTo>
                  <a:lnTo>
                    <a:pt x="37"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
            <p:cNvSpPr/>
            <p:nvPr/>
          </p:nvSpPr>
          <p:spPr>
            <a:xfrm>
              <a:off x="5763900" y="843500"/>
              <a:ext cx="950" cy="21300"/>
            </a:xfrm>
            <a:custGeom>
              <a:avLst/>
              <a:gdLst/>
              <a:ahLst/>
              <a:cxnLst/>
              <a:rect l="l" t="t" r="r" b="b"/>
              <a:pathLst>
                <a:path w="38" h="852" extrusionOk="0">
                  <a:moveTo>
                    <a:pt x="0" y="1"/>
                  </a:moveTo>
                  <a:lnTo>
                    <a:pt x="0" y="777"/>
                  </a:lnTo>
                  <a:lnTo>
                    <a:pt x="37" y="851"/>
                  </a:lnTo>
                  <a:lnTo>
                    <a:pt x="37"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
            <p:cNvSpPr/>
            <p:nvPr/>
          </p:nvSpPr>
          <p:spPr>
            <a:xfrm>
              <a:off x="5764825" y="842575"/>
              <a:ext cx="1850" cy="22225"/>
            </a:xfrm>
            <a:custGeom>
              <a:avLst/>
              <a:gdLst/>
              <a:ahLst/>
              <a:cxnLst/>
              <a:rect l="l" t="t" r="r" b="b"/>
              <a:pathLst>
                <a:path w="74" h="889" extrusionOk="0">
                  <a:moveTo>
                    <a:pt x="74" y="1"/>
                  </a:moveTo>
                  <a:lnTo>
                    <a:pt x="0" y="38"/>
                  </a:lnTo>
                  <a:lnTo>
                    <a:pt x="0" y="888"/>
                  </a:lnTo>
                  <a:lnTo>
                    <a:pt x="74" y="814"/>
                  </a:lnTo>
                  <a:lnTo>
                    <a:pt x="74" y="1"/>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
            <p:cNvSpPr/>
            <p:nvPr/>
          </p:nvSpPr>
          <p:spPr>
            <a:xfrm>
              <a:off x="5754650" y="842575"/>
              <a:ext cx="12025" cy="5575"/>
            </a:xfrm>
            <a:custGeom>
              <a:avLst/>
              <a:gdLst/>
              <a:ahLst/>
              <a:cxnLst/>
              <a:rect l="l" t="t" r="r" b="b"/>
              <a:pathLst>
                <a:path w="481" h="223" extrusionOk="0">
                  <a:moveTo>
                    <a:pt x="444" y="1"/>
                  </a:moveTo>
                  <a:lnTo>
                    <a:pt x="0" y="223"/>
                  </a:lnTo>
                  <a:lnTo>
                    <a:pt x="37" y="223"/>
                  </a:lnTo>
                  <a:lnTo>
                    <a:pt x="481" y="1"/>
                  </a:lnTo>
                  <a:close/>
                </a:path>
              </a:pathLst>
            </a:custGeom>
            <a:solidFill>
              <a:srgbClr val="FB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
            <p:cNvSpPr/>
            <p:nvPr/>
          </p:nvSpPr>
          <p:spPr>
            <a:xfrm>
              <a:off x="5755575" y="842575"/>
              <a:ext cx="11100" cy="8350"/>
            </a:xfrm>
            <a:custGeom>
              <a:avLst/>
              <a:gdLst/>
              <a:ahLst/>
              <a:cxnLst/>
              <a:rect l="l" t="t" r="r" b="b"/>
              <a:pathLst>
                <a:path w="444" h="334" extrusionOk="0">
                  <a:moveTo>
                    <a:pt x="444" y="1"/>
                  </a:moveTo>
                  <a:lnTo>
                    <a:pt x="0" y="223"/>
                  </a:lnTo>
                  <a:lnTo>
                    <a:pt x="0" y="334"/>
                  </a:lnTo>
                  <a:lnTo>
                    <a:pt x="444" y="38"/>
                  </a:lnTo>
                  <a:lnTo>
                    <a:pt x="444" y="1"/>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
            <p:cNvSpPr/>
            <p:nvPr/>
          </p:nvSpPr>
          <p:spPr>
            <a:xfrm>
              <a:off x="5746325" y="855525"/>
              <a:ext cx="950" cy="19425"/>
            </a:xfrm>
            <a:custGeom>
              <a:avLst/>
              <a:gdLst/>
              <a:ahLst/>
              <a:cxnLst/>
              <a:rect l="l" t="t" r="r" b="b"/>
              <a:pathLst>
                <a:path w="38" h="777" extrusionOk="0">
                  <a:moveTo>
                    <a:pt x="38" y="0"/>
                  </a:moveTo>
                  <a:lnTo>
                    <a:pt x="1" y="37"/>
                  </a:lnTo>
                  <a:lnTo>
                    <a:pt x="1" y="777"/>
                  </a:lnTo>
                  <a:lnTo>
                    <a:pt x="38" y="740"/>
                  </a:lnTo>
                  <a:lnTo>
                    <a:pt x="38" y="0"/>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
            <p:cNvSpPr/>
            <p:nvPr/>
          </p:nvSpPr>
          <p:spPr>
            <a:xfrm>
              <a:off x="5745400" y="853675"/>
              <a:ext cx="950" cy="21275"/>
            </a:xfrm>
            <a:custGeom>
              <a:avLst/>
              <a:gdLst/>
              <a:ahLst/>
              <a:cxnLst/>
              <a:rect l="l" t="t" r="r" b="b"/>
              <a:pathLst>
                <a:path w="38" h="851" extrusionOk="0">
                  <a:moveTo>
                    <a:pt x="1" y="0"/>
                  </a:moveTo>
                  <a:lnTo>
                    <a:pt x="1" y="851"/>
                  </a:lnTo>
                  <a:lnTo>
                    <a:pt x="38" y="851"/>
                  </a:lnTo>
                  <a:lnTo>
                    <a:pt x="38"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
            <p:cNvSpPr/>
            <p:nvPr/>
          </p:nvSpPr>
          <p:spPr>
            <a:xfrm>
              <a:off x="5754650" y="849050"/>
              <a:ext cx="950" cy="21275"/>
            </a:xfrm>
            <a:custGeom>
              <a:avLst/>
              <a:gdLst/>
              <a:ahLst/>
              <a:cxnLst/>
              <a:rect l="l" t="t" r="r" b="b"/>
              <a:pathLst>
                <a:path w="38" h="851" extrusionOk="0">
                  <a:moveTo>
                    <a:pt x="0" y="1"/>
                  </a:moveTo>
                  <a:lnTo>
                    <a:pt x="0" y="814"/>
                  </a:lnTo>
                  <a:lnTo>
                    <a:pt x="37" y="851"/>
                  </a:lnTo>
                  <a:lnTo>
                    <a:pt x="37"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
            <p:cNvSpPr/>
            <p:nvPr/>
          </p:nvSpPr>
          <p:spPr>
            <a:xfrm>
              <a:off x="5755575" y="848125"/>
              <a:ext cx="950" cy="22200"/>
            </a:xfrm>
            <a:custGeom>
              <a:avLst/>
              <a:gdLst/>
              <a:ahLst/>
              <a:cxnLst/>
              <a:rect l="l" t="t" r="r" b="b"/>
              <a:pathLst>
                <a:path w="38" h="888" extrusionOk="0">
                  <a:moveTo>
                    <a:pt x="37" y="1"/>
                  </a:moveTo>
                  <a:lnTo>
                    <a:pt x="0" y="38"/>
                  </a:lnTo>
                  <a:lnTo>
                    <a:pt x="0" y="888"/>
                  </a:lnTo>
                  <a:lnTo>
                    <a:pt x="37" y="851"/>
                  </a:lnTo>
                  <a:lnTo>
                    <a:pt x="37" y="1"/>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
            <p:cNvSpPr/>
            <p:nvPr/>
          </p:nvSpPr>
          <p:spPr>
            <a:xfrm>
              <a:off x="5745400" y="848125"/>
              <a:ext cx="11125" cy="5575"/>
            </a:xfrm>
            <a:custGeom>
              <a:avLst/>
              <a:gdLst/>
              <a:ahLst/>
              <a:cxnLst/>
              <a:rect l="l" t="t" r="r" b="b"/>
              <a:pathLst>
                <a:path w="445" h="223" extrusionOk="0">
                  <a:moveTo>
                    <a:pt x="407" y="1"/>
                  </a:moveTo>
                  <a:lnTo>
                    <a:pt x="1" y="222"/>
                  </a:lnTo>
                  <a:lnTo>
                    <a:pt x="38" y="222"/>
                  </a:lnTo>
                  <a:lnTo>
                    <a:pt x="444" y="1"/>
                  </a:lnTo>
                  <a:close/>
                </a:path>
              </a:pathLst>
            </a:custGeom>
            <a:solidFill>
              <a:srgbClr val="FB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
            <p:cNvSpPr/>
            <p:nvPr/>
          </p:nvSpPr>
          <p:spPr>
            <a:xfrm>
              <a:off x="5746325" y="848125"/>
              <a:ext cx="10200" cy="8350"/>
            </a:xfrm>
            <a:custGeom>
              <a:avLst/>
              <a:gdLst/>
              <a:ahLst/>
              <a:cxnLst/>
              <a:rect l="l" t="t" r="r" b="b"/>
              <a:pathLst>
                <a:path w="408" h="334" extrusionOk="0">
                  <a:moveTo>
                    <a:pt x="407" y="1"/>
                  </a:moveTo>
                  <a:lnTo>
                    <a:pt x="1" y="222"/>
                  </a:lnTo>
                  <a:lnTo>
                    <a:pt x="1" y="333"/>
                  </a:lnTo>
                  <a:lnTo>
                    <a:pt x="407" y="38"/>
                  </a:lnTo>
                  <a:lnTo>
                    <a:pt x="407" y="1"/>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
            <p:cNvSpPr/>
            <p:nvPr/>
          </p:nvSpPr>
          <p:spPr>
            <a:xfrm>
              <a:off x="5737075" y="861075"/>
              <a:ext cx="950" cy="19425"/>
            </a:xfrm>
            <a:custGeom>
              <a:avLst/>
              <a:gdLst/>
              <a:ahLst/>
              <a:cxnLst/>
              <a:rect l="l" t="t" r="r" b="b"/>
              <a:pathLst>
                <a:path w="38" h="777" extrusionOk="0">
                  <a:moveTo>
                    <a:pt x="1" y="0"/>
                  </a:moveTo>
                  <a:lnTo>
                    <a:pt x="1" y="777"/>
                  </a:lnTo>
                  <a:lnTo>
                    <a:pt x="38" y="740"/>
                  </a:lnTo>
                  <a:lnTo>
                    <a:pt x="38" y="0"/>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
            <p:cNvSpPr/>
            <p:nvPr/>
          </p:nvSpPr>
          <p:spPr>
            <a:xfrm>
              <a:off x="5736150" y="860150"/>
              <a:ext cx="950" cy="20350"/>
            </a:xfrm>
            <a:custGeom>
              <a:avLst/>
              <a:gdLst/>
              <a:ahLst/>
              <a:cxnLst/>
              <a:rect l="l" t="t" r="r" b="b"/>
              <a:pathLst>
                <a:path w="38" h="814" extrusionOk="0">
                  <a:moveTo>
                    <a:pt x="1" y="0"/>
                  </a:moveTo>
                  <a:lnTo>
                    <a:pt x="1" y="777"/>
                  </a:lnTo>
                  <a:lnTo>
                    <a:pt x="38" y="814"/>
                  </a:lnTo>
                  <a:lnTo>
                    <a:pt x="38"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
            <p:cNvSpPr/>
            <p:nvPr/>
          </p:nvSpPr>
          <p:spPr>
            <a:xfrm>
              <a:off x="5745400" y="855525"/>
              <a:ext cx="950" cy="19425"/>
            </a:xfrm>
            <a:custGeom>
              <a:avLst/>
              <a:gdLst/>
              <a:ahLst/>
              <a:cxnLst/>
              <a:rect l="l" t="t" r="r" b="b"/>
              <a:pathLst>
                <a:path w="38" h="777" extrusionOk="0">
                  <a:moveTo>
                    <a:pt x="1" y="0"/>
                  </a:moveTo>
                  <a:lnTo>
                    <a:pt x="1" y="777"/>
                  </a:lnTo>
                  <a:lnTo>
                    <a:pt x="38" y="777"/>
                  </a:lnTo>
                  <a:lnTo>
                    <a:pt x="38"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
            <p:cNvSpPr/>
            <p:nvPr/>
          </p:nvSpPr>
          <p:spPr>
            <a:xfrm>
              <a:off x="5746325" y="853675"/>
              <a:ext cx="950" cy="21275"/>
            </a:xfrm>
            <a:custGeom>
              <a:avLst/>
              <a:gdLst/>
              <a:ahLst/>
              <a:cxnLst/>
              <a:rect l="l" t="t" r="r" b="b"/>
              <a:pathLst>
                <a:path w="38" h="851" extrusionOk="0">
                  <a:moveTo>
                    <a:pt x="38" y="0"/>
                  </a:moveTo>
                  <a:lnTo>
                    <a:pt x="1" y="74"/>
                  </a:lnTo>
                  <a:lnTo>
                    <a:pt x="1" y="851"/>
                  </a:lnTo>
                  <a:lnTo>
                    <a:pt x="38" y="851"/>
                  </a:lnTo>
                  <a:lnTo>
                    <a:pt x="38" y="0"/>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
            <p:cNvSpPr/>
            <p:nvPr/>
          </p:nvSpPr>
          <p:spPr>
            <a:xfrm>
              <a:off x="5736150" y="852750"/>
              <a:ext cx="11125" cy="7425"/>
            </a:xfrm>
            <a:custGeom>
              <a:avLst/>
              <a:gdLst/>
              <a:ahLst/>
              <a:cxnLst/>
              <a:rect l="l" t="t" r="r" b="b"/>
              <a:pathLst>
                <a:path w="445" h="297" extrusionOk="0">
                  <a:moveTo>
                    <a:pt x="408" y="1"/>
                  </a:moveTo>
                  <a:lnTo>
                    <a:pt x="1" y="296"/>
                  </a:lnTo>
                  <a:lnTo>
                    <a:pt x="38" y="296"/>
                  </a:lnTo>
                  <a:lnTo>
                    <a:pt x="445" y="37"/>
                  </a:lnTo>
                  <a:lnTo>
                    <a:pt x="408" y="1"/>
                  </a:lnTo>
                  <a:close/>
                </a:path>
              </a:pathLst>
            </a:custGeom>
            <a:solidFill>
              <a:srgbClr val="FB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
            <p:cNvSpPr/>
            <p:nvPr/>
          </p:nvSpPr>
          <p:spPr>
            <a:xfrm>
              <a:off x="5737075" y="853675"/>
              <a:ext cx="10200" cy="7425"/>
            </a:xfrm>
            <a:custGeom>
              <a:avLst/>
              <a:gdLst/>
              <a:ahLst/>
              <a:cxnLst/>
              <a:rect l="l" t="t" r="r" b="b"/>
              <a:pathLst>
                <a:path w="408" h="297" extrusionOk="0">
                  <a:moveTo>
                    <a:pt x="408" y="0"/>
                  </a:moveTo>
                  <a:lnTo>
                    <a:pt x="1" y="259"/>
                  </a:lnTo>
                  <a:lnTo>
                    <a:pt x="1" y="296"/>
                  </a:lnTo>
                  <a:lnTo>
                    <a:pt x="408" y="74"/>
                  </a:lnTo>
                  <a:lnTo>
                    <a:pt x="408" y="0"/>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
            <p:cNvSpPr/>
            <p:nvPr/>
          </p:nvSpPr>
          <p:spPr>
            <a:xfrm>
              <a:off x="5726925" y="866625"/>
              <a:ext cx="950" cy="19425"/>
            </a:xfrm>
            <a:custGeom>
              <a:avLst/>
              <a:gdLst/>
              <a:ahLst/>
              <a:cxnLst/>
              <a:rect l="l" t="t" r="r" b="b"/>
              <a:pathLst>
                <a:path w="38" h="777" extrusionOk="0">
                  <a:moveTo>
                    <a:pt x="0" y="0"/>
                  </a:moveTo>
                  <a:lnTo>
                    <a:pt x="0" y="776"/>
                  </a:lnTo>
                  <a:lnTo>
                    <a:pt x="37" y="740"/>
                  </a:lnTo>
                  <a:lnTo>
                    <a:pt x="37" y="0"/>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
            <p:cNvSpPr/>
            <p:nvPr/>
          </p:nvSpPr>
          <p:spPr>
            <a:xfrm>
              <a:off x="5725075" y="864775"/>
              <a:ext cx="1875" cy="21275"/>
            </a:xfrm>
            <a:custGeom>
              <a:avLst/>
              <a:gdLst/>
              <a:ahLst/>
              <a:cxnLst/>
              <a:rect l="l" t="t" r="r" b="b"/>
              <a:pathLst>
                <a:path w="75" h="851" extrusionOk="0">
                  <a:moveTo>
                    <a:pt x="0" y="0"/>
                  </a:moveTo>
                  <a:lnTo>
                    <a:pt x="0" y="814"/>
                  </a:lnTo>
                  <a:lnTo>
                    <a:pt x="74" y="850"/>
                  </a:lnTo>
                  <a:lnTo>
                    <a:pt x="74" y="37"/>
                  </a:lnTo>
                  <a:lnTo>
                    <a:pt x="0"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
            <p:cNvSpPr/>
            <p:nvPr/>
          </p:nvSpPr>
          <p:spPr>
            <a:xfrm>
              <a:off x="5734325" y="860150"/>
              <a:ext cx="1850" cy="20350"/>
            </a:xfrm>
            <a:custGeom>
              <a:avLst/>
              <a:gdLst/>
              <a:ahLst/>
              <a:cxnLst/>
              <a:rect l="l" t="t" r="r" b="b"/>
              <a:pathLst>
                <a:path w="74" h="814" extrusionOk="0">
                  <a:moveTo>
                    <a:pt x="0" y="0"/>
                  </a:moveTo>
                  <a:lnTo>
                    <a:pt x="0" y="814"/>
                  </a:lnTo>
                  <a:lnTo>
                    <a:pt x="74" y="814"/>
                  </a:lnTo>
                  <a:lnTo>
                    <a:pt x="74" y="37"/>
                  </a:lnTo>
                  <a:lnTo>
                    <a:pt x="0"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
            <p:cNvSpPr/>
            <p:nvPr/>
          </p:nvSpPr>
          <p:spPr>
            <a:xfrm>
              <a:off x="5736150" y="860150"/>
              <a:ext cx="950" cy="20350"/>
            </a:xfrm>
            <a:custGeom>
              <a:avLst/>
              <a:gdLst/>
              <a:ahLst/>
              <a:cxnLst/>
              <a:rect l="l" t="t" r="r" b="b"/>
              <a:pathLst>
                <a:path w="38" h="814" extrusionOk="0">
                  <a:moveTo>
                    <a:pt x="38" y="0"/>
                  </a:moveTo>
                  <a:lnTo>
                    <a:pt x="1" y="37"/>
                  </a:lnTo>
                  <a:lnTo>
                    <a:pt x="1" y="814"/>
                  </a:lnTo>
                  <a:lnTo>
                    <a:pt x="38" y="814"/>
                  </a:lnTo>
                  <a:lnTo>
                    <a:pt x="38" y="0"/>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
            <p:cNvSpPr/>
            <p:nvPr/>
          </p:nvSpPr>
          <p:spPr>
            <a:xfrm>
              <a:off x="5725075" y="858300"/>
              <a:ext cx="12025" cy="7425"/>
            </a:xfrm>
            <a:custGeom>
              <a:avLst/>
              <a:gdLst/>
              <a:ahLst/>
              <a:cxnLst/>
              <a:rect l="l" t="t" r="r" b="b"/>
              <a:pathLst>
                <a:path w="481" h="297" extrusionOk="0">
                  <a:moveTo>
                    <a:pt x="444" y="0"/>
                  </a:moveTo>
                  <a:lnTo>
                    <a:pt x="0" y="259"/>
                  </a:lnTo>
                  <a:lnTo>
                    <a:pt x="74" y="296"/>
                  </a:lnTo>
                  <a:lnTo>
                    <a:pt x="481" y="74"/>
                  </a:lnTo>
                  <a:lnTo>
                    <a:pt x="444" y="0"/>
                  </a:lnTo>
                  <a:close/>
                </a:path>
              </a:pathLst>
            </a:custGeom>
            <a:solidFill>
              <a:srgbClr val="FB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
            <p:cNvSpPr/>
            <p:nvPr/>
          </p:nvSpPr>
          <p:spPr>
            <a:xfrm>
              <a:off x="5726925" y="860150"/>
              <a:ext cx="10175" cy="6500"/>
            </a:xfrm>
            <a:custGeom>
              <a:avLst/>
              <a:gdLst/>
              <a:ahLst/>
              <a:cxnLst/>
              <a:rect l="l" t="t" r="r" b="b"/>
              <a:pathLst>
                <a:path w="407" h="260" extrusionOk="0">
                  <a:moveTo>
                    <a:pt x="407" y="0"/>
                  </a:moveTo>
                  <a:lnTo>
                    <a:pt x="0" y="222"/>
                  </a:lnTo>
                  <a:lnTo>
                    <a:pt x="0" y="259"/>
                  </a:lnTo>
                  <a:lnTo>
                    <a:pt x="407" y="37"/>
                  </a:lnTo>
                  <a:lnTo>
                    <a:pt x="407" y="0"/>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
            <p:cNvSpPr/>
            <p:nvPr/>
          </p:nvSpPr>
          <p:spPr>
            <a:xfrm>
              <a:off x="5717675" y="871225"/>
              <a:ext cx="950" cy="21300"/>
            </a:xfrm>
            <a:custGeom>
              <a:avLst/>
              <a:gdLst/>
              <a:ahLst/>
              <a:cxnLst/>
              <a:rect l="l" t="t" r="r" b="b"/>
              <a:pathLst>
                <a:path w="38" h="852" extrusionOk="0">
                  <a:moveTo>
                    <a:pt x="38" y="1"/>
                  </a:moveTo>
                  <a:lnTo>
                    <a:pt x="1" y="38"/>
                  </a:lnTo>
                  <a:lnTo>
                    <a:pt x="1" y="851"/>
                  </a:lnTo>
                  <a:lnTo>
                    <a:pt x="38" y="777"/>
                  </a:lnTo>
                  <a:lnTo>
                    <a:pt x="38" y="1"/>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
            <p:cNvSpPr/>
            <p:nvPr/>
          </p:nvSpPr>
          <p:spPr>
            <a:xfrm>
              <a:off x="5715825" y="870300"/>
              <a:ext cx="1875" cy="22225"/>
            </a:xfrm>
            <a:custGeom>
              <a:avLst/>
              <a:gdLst/>
              <a:ahLst/>
              <a:cxnLst/>
              <a:rect l="l" t="t" r="r" b="b"/>
              <a:pathLst>
                <a:path w="75" h="889" extrusionOk="0">
                  <a:moveTo>
                    <a:pt x="1" y="1"/>
                  </a:moveTo>
                  <a:lnTo>
                    <a:pt x="1" y="814"/>
                  </a:lnTo>
                  <a:lnTo>
                    <a:pt x="75" y="888"/>
                  </a:lnTo>
                  <a:lnTo>
                    <a:pt x="75" y="38"/>
                  </a:lnTo>
                  <a:lnTo>
                    <a:pt x="1"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
            <p:cNvSpPr/>
            <p:nvPr/>
          </p:nvSpPr>
          <p:spPr>
            <a:xfrm>
              <a:off x="5725075" y="865700"/>
              <a:ext cx="1875" cy="20350"/>
            </a:xfrm>
            <a:custGeom>
              <a:avLst/>
              <a:gdLst/>
              <a:ahLst/>
              <a:cxnLst/>
              <a:rect l="l" t="t" r="r" b="b"/>
              <a:pathLst>
                <a:path w="75" h="814" extrusionOk="0">
                  <a:moveTo>
                    <a:pt x="0" y="0"/>
                  </a:moveTo>
                  <a:lnTo>
                    <a:pt x="0" y="813"/>
                  </a:lnTo>
                  <a:lnTo>
                    <a:pt x="74" y="813"/>
                  </a:lnTo>
                  <a:lnTo>
                    <a:pt x="74" y="37"/>
                  </a:lnTo>
                  <a:lnTo>
                    <a:pt x="0"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
            <p:cNvSpPr/>
            <p:nvPr/>
          </p:nvSpPr>
          <p:spPr>
            <a:xfrm>
              <a:off x="5726925" y="865700"/>
              <a:ext cx="950" cy="20350"/>
            </a:xfrm>
            <a:custGeom>
              <a:avLst/>
              <a:gdLst/>
              <a:ahLst/>
              <a:cxnLst/>
              <a:rect l="l" t="t" r="r" b="b"/>
              <a:pathLst>
                <a:path w="38" h="814" extrusionOk="0">
                  <a:moveTo>
                    <a:pt x="0" y="0"/>
                  </a:moveTo>
                  <a:lnTo>
                    <a:pt x="0" y="813"/>
                  </a:lnTo>
                  <a:lnTo>
                    <a:pt x="37" y="777"/>
                  </a:lnTo>
                  <a:lnTo>
                    <a:pt x="37" y="0"/>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
            <p:cNvSpPr/>
            <p:nvPr/>
          </p:nvSpPr>
          <p:spPr>
            <a:xfrm>
              <a:off x="5715825" y="864775"/>
              <a:ext cx="12050" cy="6475"/>
            </a:xfrm>
            <a:custGeom>
              <a:avLst/>
              <a:gdLst/>
              <a:ahLst/>
              <a:cxnLst/>
              <a:rect l="l" t="t" r="r" b="b"/>
              <a:pathLst>
                <a:path w="482" h="259" extrusionOk="0">
                  <a:moveTo>
                    <a:pt x="444" y="0"/>
                  </a:moveTo>
                  <a:lnTo>
                    <a:pt x="1" y="222"/>
                  </a:lnTo>
                  <a:lnTo>
                    <a:pt x="75" y="259"/>
                  </a:lnTo>
                  <a:lnTo>
                    <a:pt x="481" y="37"/>
                  </a:lnTo>
                  <a:lnTo>
                    <a:pt x="444" y="0"/>
                  </a:lnTo>
                  <a:close/>
                </a:path>
              </a:pathLst>
            </a:custGeom>
            <a:solidFill>
              <a:srgbClr val="FB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
            <p:cNvSpPr/>
            <p:nvPr/>
          </p:nvSpPr>
          <p:spPr>
            <a:xfrm>
              <a:off x="5717675" y="865700"/>
              <a:ext cx="10200" cy="6475"/>
            </a:xfrm>
            <a:custGeom>
              <a:avLst/>
              <a:gdLst/>
              <a:ahLst/>
              <a:cxnLst/>
              <a:rect l="l" t="t" r="r" b="b"/>
              <a:pathLst>
                <a:path w="408" h="259" extrusionOk="0">
                  <a:moveTo>
                    <a:pt x="407" y="0"/>
                  </a:moveTo>
                  <a:lnTo>
                    <a:pt x="1" y="222"/>
                  </a:lnTo>
                  <a:lnTo>
                    <a:pt x="1" y="259"/>
                  </a:lnTo>
                  <a:lnTo>
                    <a:pt x="407" y="37"/>
                  </a:lnTo>
                  <a:lnTo>
                    <a:pt x="407" y="0"/>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
            <p:cNvSpPr/>
            <p:nvPr/>
          </p:nvSpPr>
          <p:spPr>
            <a:xfrm>
              <a:off x="5706575" y="876775"/>
              <a:ext cx="2800" cy="21300"/>
            </a:xfrm>
            <a:custGeom>
              <a:avLst/>
              <a:gdLst/>
              <a:ahLst/>
              <a:cxnLst/>
              <a:rect l="l" t="t" r="r" b="b"/>
              <a:pathLst>
                <a:path w="112" h="852" extrusionOk="0">
                  <a:moveTo>
                    <a:pt x="112" y="1"/>
                  </a:moveTo>
                  <a:lnTo>
                    <a:pt x="1" y="75"/>
                  </a:lnTo>
                  <a:lnTo>
                    <a:pt x="1" y="851"/>
                  </a:lnTo>
                  <a:lnTo>
                    <a:pt x="112" y="814"/>
                  </a:lnTo>
                  <a:lnTo>
                    <a:pt x="112" y="1"/>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
            <p:cNvSpPr/>
            <p:nvPr/>
          </p:nvSpPr>
          <p:spPr>
            <a:xfrm>
              <a:off x="5705650" y="875850"/>
              <a:ext cx="950" cy="22225"/>
            </a:xfrm>
            <a:custGeom>
              <a:avLst/>
              <a:gdLst/>
              <a:ahLst/>
              <a:cxnLst/>
              <a:rect l="l" t="t" r="r" b="b"/>
              <a:pathLst>
                <a:path w="38" h="889" extrusionOk="0">
                  <a:moveTo>
                    <a:pt x="1" y="1"/>
                  </a:moveTo>
                  <a:lnTo>
                    <a:pt x="1" y="851"/>
                  </a:lnTo>
                  <a:lnTo>
                    <a:pt x="38" y="888"/>
                  </a:lnTo>
                  <a:lnTo>
                    <a:pt x="38" y="38"/>
                  </a:lnTo>
                  <a:lnTo>
                    <a:pt x="1"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
            <p:cNvSpPr/>
            <p:nvPr/>
          </p:nvSpPr>
          <p:spPr>
            <a:xfrm>
              <a:off x="5714900" y="871225"/>
              <a:ext cx="950" cy="21300"/>
            </a:xfrm>
            <a:custGeom>
              <a:avLst/>
              <a:gdLst/>
              <a:ahLst/>
              <a:cxnLst/>
              <a:rect l="l" t="t" r="r" b="b"/>
              <a:pathLst>
                <a:path w="38" h="852" extrusionOk="0">
                  <a:moveTo>
                    <a:pt x="1" y="1"/>
                  </a:moveTo>
                  <a:lnTo>
                    <a:pt x="1" y="777"/>
                  </a:lnTo>
                  <a:lnTo>
                    <a:pt x="38" y="851"/>
                  </a:lnTo>
                  <a:lnTo>
                    <a:pt x="38" y="38"/>
                  </a:lnTo>
                  <a:lnTo>
                    <a:pt x="1"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
            <p:cNvSpPr/>
            <p:nvPr/>
          </p:nvSpPr>
          <p:spPr>
            <a:xfrm>
              <a:off x="5715825" y="871225"/>
              <a:ext cx="1875" cy="21300"/>
            </a:xfrm>
            <a:custGeom>
              <a:avLst/>
              <a:gdLst/>
              <a:ahLst/>
              <a:cxnLst/>
              <a:rect l="l" t="t" r="r" b="b"/>
              <a:pathLst>
                <a:path w="75" h="852" extrusionOk="0">
                  <a:moveTo>
                    <a:pt x="1" y="1"/>
                  </a:moveTo>
                  <a:lnTo>
                    <a:pt x="1" y="851"/>
                  </a:lnTo>
                  <a:lnTo>
                    <a:pt x="75" y="777"/>
                  </a:lnTo>
                  <a:lnTo>
                    <a:pt x="75" y="1"/>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
            <p:cNvSpPr/>
            <p:nvPr/>
          </p:nvSpPr>
          <p:spPr>
            <a:xfrm>
              <a:off x="5705650" y="870300"/>
              <a:ext cx="12050" cy="6500"/>
            </a:xfrm>
            <a:custGeom>
              <a:avLst/>
              <a:gdLst/>
              <a:ahLst/>
              <a:cxnLst/>
              <a:rect l="l" t="t" r="r" b="b"/>
              <a:pathLst>
                <a:path w="482" h="260" extrusionOk="0">
                  <a:moveTo>
                    <a:pt x="408" y="1"/>
                  </a:moveTo>
                  <a:lnTo>
                    <a:pt x="1" y="223"/>
                  </a:lnTo>
                  <a:lnTo>
                    <a:pt x="38" y="260"/>
                  </a:lnTo>
                  <a:lnTo>
                    <a:pt x="482" y="38"/>
                  </a:lnTo>
                  <a:lnTo>
                    <a:pt x="408" y="1"/>
                  </a:lnTo>
                  <a:close/>
                </a:path>
              </a:pathLst>
            </a:custGeom>
            <a:solidFill>
              <a:srgbClr val="FB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
            <p:cNvSpPr/>
            <p:nvPr/>
          </p:nvSpPr>
          <p:spPr>
            <a:xfrm>
              <a:off x="5706575" y="871225"/>
              <a:ext cx="11125" cy="7425"/>
            </a:xfrm>
            <a:custGeom>
              <a:avLst/>
              <a:gdLst/>
              <a:ahLst/>
              <a:cxnLst/>
              <a:rect l="l" t="t" r="r" b="b"/>
              <a:pathLst>
                <a:path w="445" h="297" extrusionOk="0">
                  <a:moveTo>
                    <a:pt x="445" y="1"/>
                  </a:moveTo>
                  <a:lnTo>
                    <a:pt x="1" y="223"/>
                  </a:lnTo>
                  <a:lnTo>
                    <a:pt x="1" y="297"/>
                  </a:lnTo>
                  <a:lnTo>
                    <a:pt x="445" y="38"/>
                  </a:lnTo>
                  <a:lnTo>
                    <a:pt x="445" y="1"/>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
            <p:cNvSpPr/>
            <p:nvPr/>
          </p:nvSpPr>
          <p:spPr>
            <a:xfrm>
              <a:off x="5697350" y="883250"/>
              <a:ext cx="1875" cy="19425"/>
            </a:xfrm>
            <a:custGeom>
              <a:avLst/>
              <a:gdLst/>
              <a:ahLst/>
              <a:cxnLst/>
              <a:rect l="l" t="t" r="r" b="b"/>
              <a:pathLst>
                <a:path w="75" h="777" extrusionOk="0">
                  <a:moveTo>
                    <a:pt x="74" y="1"/>
                  </a:moveTo>
                  <a:lnTo>
                    <a:pt x="0" y="38"/>
                  </a:lnTo>
                  <a:lnTo>
                    <a:pt x="0" y="777"/>
                  </a:lnTo>
                  <a:lnTo>
                    <a:pt x="74" y="777"/>
                  </a:lnTo>
                  <a:lnTo>
                    <a:pt x="74" y="1"/>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
            <p:cNvSpPr/>
            <p:nvPr/>
          </p:nvSpPr>
          <p:spPr>
            <a:xfrm>
              <a:off x="5696425" y="881400"/>
              <a:ext cx="950" cy="21275"/>
            </a:xfrm>
            <a:custGeom>
              <a:avLst/>
              <a:gdLst/>
              <a:ahLst/>
              <a:cxnLst/>
              <a:rect l="l" t="t" r="r" b="b"/>
              <a:pathLst>
                <a:path w="38" h="851" extrusionOk="0">
                  <a:moveTo>
                    <a:pt x="0" y="1"/>
                  </a:moveTo>
                  <a:lnTo>
                    <a:pt x="0" y="851"/>
                  </a:lnTo>
                  <a:lnTo>
                    <a:pt x="37" y="851"/>
                  </a:lnTo>
                  <a:lnTo>
                    <a:pt x="37" y="75"/>
                  </a:lnTo>
                  <a:lnTo>
                    <a:pt x="0"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
            <p:cNvSpPr/>
            <p:nvPr/>
          </p:nvSpPr>
          <p:spPr>
            <a:xfrm>
              <a:off x="5705650" y="876775"/>
              <a:ext cx="950" cy="21300"/>
            </a:xfrm>
            <a:custGeom>
              <a:avLst/>
              <a:gdLst/>
              <a:ahLst/>
              <a:cxnLst/>
              <a:rect l="l" t="t" r="r" b="b"/>
              <a:pathLst>
                <a:path w="38" h="852" extrusionOk="0">
                  <a:moveTo>
                    <a:pt x="1" y="1"/>
                  </a:moveTo>
                  <a:lnTo>
                    <a:pt x="1" y="814"/>
                  </a:lnTo>
                  <a:lnTo>
                    <a:pt x="38" y="851"/>
                  </a:lnTo>
                  <a:lnTo>
                    <a:pt x="38" y="75"/>
                  </a:lnTo>
                  <a:lnTo>
                    <a:pt x="1"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
            <p:cNvSpPr/>
            <p:nvPr/>
          </p:nvSpPr>
          <p:spPr>
            <a:xfrm>
              <a:off x="5706575" y="875850"/>
              <a:ext cx="1875" cy="22225"/>
            </a:xfrm>
            <a:custGeom>
              <a:avLst/>
              <a:gdLst/>
              <a:ahLst/>
              <a:cxnLst/>
              <a:rect l="l" t="t" r="r" b="b"/>
              <a:pathLst>
                <a:path w="75" h="889" extrusionOk="0">
                  <a:moveTo>
                    <a:pt x="75" y="1"/>
                  </a:moveTo>
                  <a:lnTo>
                    <a:pt x="1" y="38"/>
                  </a:lnTo>
                  <a:lnTo>
                    <a:pt x="1" y="888"/>
                  </a:lnTo>
                  <a:lnTo>
                    <a:pt x="75" y="851"/>
                  </a:lnTo>
                  <a:lnTo>
                    <a:pt x="75" y="1"/>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
            <p:cNvSpPr/>
            <p:nvPr/>
          </p:nvSpPr>
          <p:spPr>
            <a:xfrm>
              <a:off x="5696425" y="875850"/>
              <a:ext cx="12025" cy="7425"/>
            </a:xfrm>
            <a:custGeom>
              <a:avLst/>
              <a:gdLst/>
              <a:ahLst/>
              <a:cxnLst/>
              <a:rect l="l" t="t" r="r" b="b"/>
              <a:pathLst>
                <a:path w="481" h="297" extrusionOk="0">
                  <a:moveTo>
                    <a:pt x="407" y="1"/>
                  </a:moveTo>
                  <a:lnTo>
                    <a:pt x="0" y="223"/>
                  </a:lnTo>
                  <a:lnTo>
                    <a:pt x="37" y="297"/>
                  </a:lnTo>
                  <a:lnTo>
                    <a:pt x="481" y="1"/>
                  </a:lnTo>
                  <a:close/>
                </a:path>
              </a:pathLst>
            </a:custGeom>
            <a:solidFill>
              <a:srgbClr val="FB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
            <p:cNvSpPr/>
            <p:nvPr/>
          </p:nvSpPr>
          <p:spPr>
            <a:xfrm>
              <a:off x="5697350" y="875850"/>
              <a:ext cx="11100" cy="8350"/>
            </a:xfrm>
            <a:custGeom>
              <a:avLst/>
              <a:gdLst/>
              <a:ahLst/>
              <a:cxnLst/>
              <a:rect l="l" t="t" r="r" b="b"/>
              <a:pathLst>
                <a:path w="444" h="334" extrusionOk="0">
                  <a:moveTo>
                    <a:pt x="444" y="1"/>
                  </a:moveTo>
                  <a:lnTo>
                    <a:pt x="0" y="297"/>
                  </a:lnTo>
                  <a:lnTo>
                    <a:pt x="0" y="334"/>
                  </a:lnTo>
                  <a:lnTo>
                    <a:pt x="444" y="112"/>
                  </a:lnTo>
                  <a:lnTo>
                    <a:pt x="444" y="1"/>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
            <p:cNvSpPr/>
            <p:nvPr/>
          </p:nvSpPr>
          <p:spPr>
            <a:xfrm>
              <a:off x="5687175" y="888800"/>
              <a:ext cx="2800" cy="19425"/>
            </a:xfrm>
            <a:custGeom>
              <a:avLst/>
              <a:gdLst/>
              <a:ahLst/>
              <a:cxnLst/>
              <a:rect l="l" t="t" r="r" b="b"/>
              <a:pathLst>
                <a:path w="112" h="777" extrusionOk="0">
                  <a:moveTo>
                    <a:pt x="111" y="0"/>
                  </a:moveTo>
                  <a:lnTo>
                    <a:pt x="1" y="37"/>
                  </a:lnTo>
                  <a:lnTo>
                    <a:pt x="37" y="777"/>
                  </a:lnTo>
                  <a:lnTo>
                    <a:pt x="111" y="777"/>
                  </a:lnTo>
                  <a:lnTo>
                    <a:pt x="111" y="0"/>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
            <p:cNvSpPr/>
            <p:nvPr/>
          </p:nvSpPr>
          <p:spPr>
            <a:xfrm>
              <a:off x="5686250" y="887875"/>
              <a:ext cx="1875" cy="20350"/>
            </a:xfrm>
            <a:custGeom>
              <a:avLst/>
              <a:gdLst/>
              <a:ahLst/>
              <a:cxnLst/>
              <a:rect l="l" t="t" r="r" b="b"/>
              <a:pathLst>
                <a:path w="75" h="814" extrusionOk="0">
                  <a:moveTo>
                    <a:pt x="1" y="0"/>
                  </a:moveTo>
                  <a:lnTo>
                    <a:pt x="1" y="814"/>
                  </a:lnTo>
                  <a:lnTo>
                    <a:pt x="74" y="814"/>
                  </a:lnTo>
                  <a:lnTo>
                    <a:pt x="38"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
            <p:cNvSpPr/>
            <p:nvPr/>
          </p:nvSpPr>
          <p:spPr>
            <a:xfrm>
              <a:off x="5695500" y="883250"/>
              <a:ext cx="950" cy="20350"/>
            </a:xfrm>
            <a:custGeom>
              <a:avLst/>
              <a:gdLst/>
              <a:ahLst/>
              <a:cxnLst/>
              <a:rect l="l" t="t" r="r" b="b"/>
              <a:pathLst>
                <a:path w="38" h="814" extrusionOk="0">
                  <a:moveTo>
                    <a:pt x="0" y="1"/>
                  </a:moveTo>
                  <a:lnTo>
                    <a:pt x="0" y="777"/>
                  </a:lnTo>
                  <a:lnTo>
                    <a:pt x="37" y="814"/>
                  </a:lnTo>
                  <a:lnTo>
                    <a:pt x="37"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
            <p:cNvSpPr/>
            <p:nvPr/>
          </p:nvSpPr>
          <p:spPr>
            <a:xfrm>
              <a:off x="5696425" y="881400"/>
              <a:ext cx="2800" cy="22200"/>
            </a:xfrm>
            <a:custGeom>
              <a:avLst/>
              <a:gdLst/>
              <a:ahLst/>
              <a:cxnLst/>
              <a:rect l="l" t="t" r="r" b="b"/>
              <a:pathLst>
                <a:path w="112" h="888" extrusionOk="0">
                  <a:moveTo>
                    <a:pt x="111" y="1"/>
                  </a:moveTo>
                  <a:lnTo>
                    <a:pt x="0" y="75"/>
                  </a:lnTo>
                  <a:lnTo>
                    <a:pt x="0" y="888"/>
                  </a:lnTo>
                  <a:lnTo>
                    <a:pt x="111" y="851"/>
                  </a:lnTo>
                  <a:lnTo>
                    <a:pt x="111" y="1"/>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
            <p:cNvSpPr/>
            <p:nvPr/>
          </p:nvSpPr>
          <p:spPr>
            <a:xfrm>
              <a:off x="5686250" y="881400"/>
              <a:ext cx="12975" cy="6500"/>
            </a:xfrm>
            <a:custGeom>
              <a:avLst/>
              <a:gdLst/>
              <a:ahLst/>
              <a:cxnLst/>
              <a:rect l="l" t="t" r="r" b="b"/>
              <a:pathLst>
                <a:path w="519" h="260" extrusionOk="0">
                  <a:moveTo>
                    <a:pt x="444" y="1"/>
                  </a:moveTo>
                  <a:lnTo>
                    <a:pt x="1" y="259"/>
                  </a:lnTo>
                  <a:lnTo>
                    <a:pt x="38" y="259"/>
                  </a:lnTo>
                  <a:lnTo>
                    <a:pt x="518" y="1"/>
                  </a:lnTo>
                  <a:close/>
                </a:path>
              </a:pathLst>
            </a:custGeom>
            <a:solidFill>
              <a:srgbClr val="FB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
            <p:cNvSpPr/>
            <p:nvPr/>
          </p:nvSpPr>
          <p:spPr>
            <a:xfrm>
              <a:off x="5687175" y="881400"/>
              <a:ext cx="12050" cy="8350"/>
            </a:xfrm>
            <a:custGeom>
              <a:avLst/>
              <a:gdLst/>
              <a:ahLst/>
              <a:cxnLst/>
              <a:rect l="l" t="t" r="r" b="b"/>
              <a:pathLst>
                <a:path w="482" h="334" extrusionOk="0">
                  <a:moveTo>
                    <a:pt x="481" y="1"/>
                  </a:moveTo>
                  <a:lnTo>
                    <a:pt x="1" y="259"/>
                  </a:lnTo>
                  <a:lnTo>
                    <a:pt x="1" y="333"/>
                  </a:lnTo>
                  <a:lnTo>
                    <a:pt x="481" y="112"/>
                  </a:lnTo>
                  <a:lnTo>
                    <a:pt x="481" y="1"/>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
            <p:cNvSpPr/>
            <p:nvPr/>
          </p:nvSpPr>
          <p:spPr>
            <a:xfrm>
              <a:off x="5677925" y="894350"/>
              <a:ext cx="950" cy="19425"/>
            </a:xfrm>
            <a:custGeom>
              <a:avLst/>
              <a:gdLst/>
              <a:ahLst/>
              <a:cxnLst/>
              <a:rect l="l" t="t" r="r" b="b"/>
              <a:pathLst>
                <a:path w="38" h="777" extrusionOk="0">
                  <a:moveTo>
                    <a:pt x="38" y="0"/>
                  </a:moveTo>
                  <a:lnTo>
                    <a:pt x="1" y="37"/>
                  </a:lnTo>
                  <a:lnTo>
                    <a:pt x="1" y="777"/>
                  </a:lnTo>
                  <a:lnTo>
                    <a:pt x="38" y="740"/>
                  </a:lnTo>
                  <a:lnTo>
                    <a:pt x="38" y="0"/>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
            <p:cNvSpPr/>
            <p:nvPr/>
          </p:nvSpPr>
          <p:spPr>
            <a:xfrm>
              <a:off x="5677000" y="893425"/>
              <a:ext cx="950" cy="20350"/>
            </a:xfrm>
            <a:custGeom>
              <a:avLst/>
              <a:gdLst/>
              <a:ahLst/>
              <a:cxnLst/>
              <a:rect l="l" t="t" r="r" b="b"/>
              <a:pathLst>
                <a:path w="38" h="814" extrusionOk="0">
                  <a:moveTo>
                    <a:pt x="1" y="0"/>
                  </a:moveTo>
                  <a:lnTo>
                    <a:pt x="1" y="814"/>
                  </a:lnTo>
                  <a:lnTo>
                    <a:pt x="38" y="814"/>
                  </a:lnTo>
                  <a:lnTo>
                    <a:pt x="38"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
            <p:cNvSpPr/>
            <p:nvPr/>
          </p:nvSpPr>
          <p:spPr>
            <a:xfrm>
              <a:off x="5686250" y="888800"/>
              <a:ext cx="950" cy="20350"/>
            </a:xfrm>
            <a:custGeom>
              <a:avLst/>
              <a:gdLst/>
              <a:ahLst/>
              <a:cxnLst/>
              <a:rect l="l" t="t" r="r" b="b"/>
              <a:pathLst>
                <a:path w="38" h="814" extrusionOk="0">
                  <a:moveTo>
                    <a:pt x="1" y="0"/>
                  </a:moveTo>
                  <a:lnTo>
                    <a:pt x="1" y="777"/>
                  </a:lnTo>
                  <a:lnTo>
                    <a:pt x="38" y="814"/>
                  </a:lnTo>
                  <a:lnTo>
                    <a:pt x="38"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
            <p:cNvSpPr/>
            <p:nvPr/>
          </p:nvSpPr>
          <p:spPr>
            <a:xfrm>
              <a:off x="5687175" y="887875"/>
              <a:ext cx="950" cy="21275"/>
            </a:xfrm>
            <a:custGeom>
              <a:avLst/>
              <a:gdLst/>
              <a:ahLst/>
              <a:cxnLst/>
              <a:rect l="l" t="t" r="r" b="b"/>
              <a:pathLst>
                <a:path w="38" h="851" extrusionOk="0">
                  <a:moveTo>
                    <a:pt x="37" y="0"/>
                  </a:moveTo>
                  <a:lnTo>
                    <a:pt x="1" y="37"/>
                  </a:lnTo>
                  <a:lnTo>
                    <a:pt x="1" y="851"/>
                  </a:lnTo>
                  <a:lnTo>
                    <a:pt x="37" y="814"/>
                  </a:lnTo>
                  <a:lnTo>
                    <a:pt x="37" y="0"/>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
            <p:cNvSpPr/>
            <p:nvPr/>
          </p:nvSpPr>
          <p:spPr>
            <a:xfrm>
              <a:off x="5677000" y="887875"/>
              <a:ext cx="11125" cy="5575"/>
            </a:xfrm>
            <a:custGeom>
              <a:avLst/>
              <a:gdLst/>
              <a:ahLst/>
              <a:cxnLst/>
              <a:rect l="l" t="t" r="r" b="b"/>
              <a:pathLst>
                <a:path w="445" h="223" extrusionOk="0">
                  <a:moveTo>
                    <a:pt x="408" y="0"/>
                  </a:moveTo>
                  <a:lnTo>
                    <a:pt x="1" y="222"/>
                  </a:lnTo>
                  <a:lnTo>
                    <a:pt x="38" y="222"/>
                  </a:lnTo>
                  <a:lnTo>
                    <a:pt x="444" y="0"/>
                  </a:lnTo>
                  <a:close/>
                </a:path>
              </a:pathLst>
            </a:custGeom>
            <a:solidFill>
              <a:srgbClr val="FB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
            <p:cNvSpPr/>
            <p:nvPr/>
          </p:nvSpPr>
          <p:spPr>
            <a:xfrm>
              <a:off x="5677925" y="887875"/>
              <a:ext cx="10200" cy="7425"/>
            </a:xfrm>
            <a:custGeom>
              <a:avLst/>
              <a:gdLst/>
              <a:ahLst/>
              <a:cxnLst/>
              <a:rect l="l" t="t" r="r" b="b"/>
              <a:pathLst>
                <a:path w="408" h="297" extrusionOk="0">
                  <a:moveTo>
                    <a:pt x="407" y="0"/>
                  </a:moveTo>
                  <a:lnTo>
                    <a:pt x="1" y="222"/>
                  </a:lnTo>
                  <a:lnTo>
                    <a:pt x="1" y="296"/>
                  </a:lnTo>
                  <a:lnTo>
                    <a:pt x="407" y="37"/>
                  </a:lnTo>
                  <a:lnTo>
                    <a:pt x="407" y="0"/>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
            <p:cNvSpPr/>
            <p:nvPr/>
          </p:nvSpPr>
          <p:spPr>
            <a:xfrm>
              <a:off x="5668700" y="899900"/>
              <a:ext cx="950" cy="20350"/>
            </a:xfrm>
            <a:custGeom>
              <a:avLst/>
              <a:gdLst/>
              <a:ahLst/>
              <a:cxnLst/>
              <a:rect l="l" t="t" r="r" b="b"/>
              <a:pathLst>
                <a:path w="38" h="814" extrusionOk="0">
                  <a:moveTo>
                    <a:pt x="0" y="0"/>
                  </a:moveTo>
                  <a:lnTo>
                    <a:pt x="0" y="813"/>
                  </a:lnTo>
                  <a:lnTo>
                    <a:pt x="37" y="739"/>
                  </a:lnTo>
                  <a:lnTo>
                    <a:pt x="37" y="0"/>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
            <p:cNvSpPr/>
            <p:nvPr/>
          </p:nvSpPr>
          <p:spPr>
            <a:xfrm>
              <a:off x="5667775" y="898975"/>
              <a:ext cx="950" cy="21275"/>
            </a:xfrm>
            <a:custGeom>
              <a:avLst/>
              <a:gdLst/>
              <a:ahLst/>
              <a:cxnLst/>
              <a:rect l="l" t="t" r="r" b="b"/>
              <a:pathLst>
                <a:path w="38" h="851" extrusionOk="0">
                  <a:moveTo>
                    <a:pt x="0" y="0"/>
                  </a:moveTo>
                  <a:lnTo>
                    <a:pt x="0" y="776"/>
                  </a:lnTo>
                  <a:lnTo>
                    <a:pt x="37" y="850"/>
                  </a:lnTo>
                  <a:lnTo>
                    <a:pt x="37"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
            <p:cNvSpPr/>
            <p:nvPr/>
          </p:nvSpPr>
          <p:spPr>
            <a:xfrm>
              <a:off x="5677000" y="894350"/>
              <a:ext cx="950" cy="19425"/>
            </a:xfrm>
            <a:custGeom>
              <a:avLst/>
              <a:gdLst/>
              <a:ahLst/>
              <a:cxnLst/>
              <a:rect l="l" t="t" r="r" b="b"/>
              <a:pathLst>
                <a:path w="38" h="777" extrusionOk="0">
                  <a:moveTo>
                    <a:pt x="1" y="0"/>
                  </a:moveTo>
                  <a:lnTo>
                    <a:pt x="1" y="777"/>
                  </a:lnTo>
                  <a:lnTo>
                    <a:pt x="38" y="777"/>
                  </a:lnTo>
                  <a:lnTo>
                    <a:pt x="38"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
            <p:cNvSpPr/>
            <p:nvPr/>
          </p:nvSpPr>
          <p:spPr>
            <a:xfrm>
              <a:off x="5677925" y="893425"/>
              <a:ext cx="950" cy="20350"/>
            </a:xfrm>
            <a:custGeom>
              <a:avLst/>
              <a:gdLst/>
              <a:ahLst/>
              <a:cxnLst/>
              <a:rect l="l" t="t" r="r" b="b"/>
              <a:pathLst>
                <a:path w="38" h="814" extrusionOk="0">
                  <a:moveTo>
                    <a:pt x="38" y="0"/>
                  </a:moveTo>
                  <a:lnTo>
                    <a:pt x="1" y="37"/>
                  </a:lnTo>
                  <a:lnTo>
                    <a:pt x="1" y="814"/>
                  </a:lnTo>
                  <a:lnTo>
                    <a:pt x="38" y="814"/>
                  </a:lnTo>
                  <a:lnTo>
                    <a:pt x="38" y="0"/>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
            <p:cNvSpPr/>
            <p:nvPr/>
          </p:nvSpPr>
          <p:spPr>
            <a:xfrm>
              <a:off x="5667775" y="892500"/>
              <a:ext cx="11100" cy="6500"/>
            </a:xfrm>
            <a:custGeom>
              <a:avLst/>
              <a:gdLst/>
              <a:ahLst/>
              <a:cxnLst/>
              <a:rect l="l" t="t" r="r" b="b"/>
              <a:pathLst>
                <a:path w="444" h="260" extrusionOk="0">
                  <a:moveTo>
                    <a:pt x="407" y="0"/>
                  </a:moveTo>
                  <a:lnTo>
                    <a:pt x="0" y="259"/>
                  </a:lnTo>
                  <a:lnTo>
                    <a:pt x="37" y="259"/>
                  </a:lnTo>
                  <a:lnTo>
                    <a:pt x="444" y="37"/>
                  </a:lnTo>
                  <a:lnTo>
                    <a:pt x="407" y="0"/>
                  </a:lnTo>
                  <a:close/>
                </a:path>
              </a:pathLst>
            </a:custGeom>
            <a:solidFill>
              <a:srgbClr val="FB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
            <p:cNvSpPr/>
            <p:nvPr/>
          </p:nvSpPr>
          <p:spPr>
            <a:xfrm>
              <a:off x="5668700" y="893425"/>
              <a:ext cx="10175" cy="6500"/>
            </a:xfrm>
            <a:custGeom>
              <a:avLst/>
              <a:gdLst/>
              <a:ahLst/>
              <a:cxnLst/>
              <a:rect l="l" t="t" r="r" b="b"/>
              <a:pathLst>
                <a:path w="407" h="260" extrusionOk="0">
                  <a:moveTo>
                    <a:pt x="407" y="0"/>
                  </a:moveTo>
                  <a:lnTo>
                    <a:pt x="0" y="222"/>
                  </a:lnTo>
                  <a:lnTo>
                    <a:pt x="0" y="259"/>
                  </a:lnTo>
                  <a:lnTo>
                    <a:pt x="407" y="37"/>
                  </a:lnTo>
                  <a:lnTo>
                    <a:pt x="407" y="0"/>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
            <p:cNvSpPr/>
            <p:nvPr/>
          </p:nvSpPr>
          <p:spPr>
            <a:xfrm>
              <a:off x="5658525" y="906350"/>
              <a:ext cx="950" cy="19450"/>
            </a:xfrm>
            <a:custGeom>
              <a:avLst/>
              <a:gdLst/>
              <a:ahLst/>
              <a:cxnLst/>
              <a:rect l="l" t="t" r="r" b="b"/>
              <a:pathLst>
                <a:path w="38" h="778" extrusionOk="0">
                  <a:moveTo>
                    <a:pt x="0" y="1"/>
                  </a:moveTo>
                  <a:lnTo>
                    <a:pt x="0" y="777"/>
                  </a:lnTo>
                  <a:lnTo>
                    <a:pt x="37" y="740"/>
                  </a:lnTo>
                  <a:lnTo>
                    <a:pt x="37" y="1"/>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
            <p:cNvSpPr/>
            <p:nvPr/>
          </p:nvSpPr>
          <p:spPr>
            <a:xfrm>
              <a:off x="5657600" y="903575"/>
              <a:ext cx="950" cy="22225"/>
            </a:xfrm>
            <a:custGeom>
              <a:avLst/>
              <a:gdLst/>
              <a:ahLst/>
              <a:cxnLst/>
              <a:rect l="l" t="t" r="r" b="b"/>
              <a:pathLst>
                <a:path w="38" h="889" extrusionOk="0">
                  <a:moveTo>
                    <a:pt x="0" y="1"/>
                  </a:moveTo>
                  <a:lnTo>
                    <a:pt x="0" y="851"/>
                  </a:lnTo>
                  <a:lnTo>
                    <a:pt x="37" y="888"/>
                  </a:lnTo>
                  <a:lnTo>
                    <a:pt x="37" y="38"/>
                  </a:lnTo>
                  <a:lnTo>
                    <a:pt x="0"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
            <p:cNvSpPr/>
            <p:nvPr/>
          </p:nvSpPr>
          <p:spPr>
            <a:xfrm>
              <a:off x="5666850" y="898975"/>
              <a:ext cx="950" cy="21275"/>
            </a:xfrm>
            <a:custGeom>
              <a:avLst/>
              <a:gdLst/>
              <a:ahLst/>
              <a:cxnLst/>
              <a:rect l="l" t="t" r="r" b="b"/>
              <a:pathLst>
                <a:path w="38" h="851" extrusionOk="0">
                  <a:moveTo>
                    <a:pt x="0" y="0"/>
                  </a:moveTo>
                  <a:lnTo>
                    <a:pt x="0" y="850"/>
                  </a:lnTo>
                  <a:lnTo>
                    <a:pt x="37" y="850"/>
                  </a:lnTo>
                  <a:lnTo>
                    <a:pt x="37" y="37"/>
                  </a:lnTo>
                  <a:lnTo>
                    <a:pt x="0"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
            <p:cNvSpPr/>
            <p:nvPr/>
          </p:nvSpPr>
          <p:spPr>
            <a:xfrm>
              <a:off x="5667775" y="898975"/>
              <a:ext cx="950" cy="21275"/>
            </a:xfrm>
            <a:custGeom>
              <a:avLst/>
              <a:gdLst/>
              <a:ahLst/>
              <a:cxnLst/>
              <a:rect l="l" t="t" r="r" b="b"/>
              <a:pathLst>
                <a:path w="38" h="851" extrusionOk="0">
                  <a:moveTo>
                    <a:pt x="37" y="0"/>
                  </a:moveTo>
                  <a:lnTo>
                    <a:pt x="0" y="37"/>
                  </a:lnTo>
                  <a:lnTo>
                    <a:pt x="0" y="850"/>
                  </a:lnTo>
                  <a:lnTo>
                    <a:pt x="37" y="850"/>
                  </a:lnTo>
                  <a:lnTo>
                    <a:pt x="37" y="0"/>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
            <p:cNvSpPr/>
            <p:nvPr/>
          </p:nvSpPr>
          <p:spPr>
            <a:xfrm>
              <a:off x="5657600" y="898050"/>
              <a:ext cx="11125" cy="6475"/>
            </a:xfrm>
            <a:custGeom>
              <a:avLst/>
              <a:gdLst/>
              <a:ahLst/>
              <a:cxnLst/>
              <a:rect l="l" t="t" r="r" b="b"/>
              <a:pathLst>
                <a:path w="445" h="259" extrusionOk="0">
                  <a:moveTo>
                    <a:pt x="407" y="0"/>
                  </a:moveTo>
                  <a:lnTo>
                    <a:pt x="0" y="222"/>
                  </a:lnTo>
                  <a:lnTo>
                    <a:pt x="37" y="259"/>
                  </a:lnTo>
                  <a:lnTo>
                    <a:pt x="444" y="37"/>
                  </a:lnTo>
                  <a:lnTo>
                    <a:pt x="407" y="0"/>
                  </a:lnTo>
                  <a:close/>
                </a:path>
              </a:pathLst>
            </a:custGeom>
            <a:solidFill>
              <a:srgbClr val="FB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
            <p:cNvSpPr/>
            <p:nvPr/>
          </p:nvSpPr>
          <p:spPr>
            <a:xfrm>
              <a:off x="5658525" y="898975"/>
              <a:ext cx="10200" cy="7400"/>
            </a:xfrm>
            <a:custGeom>
              <a:avLst/>
              <a:gdLst/>
              <a:ahLst/>
              <a:cxnLst/>
              <a:rect l="l" t="t" r="r" b="b"/>
              <a:pathLst>
                <a:path w="408" h="296" extrusionOk="0">
                  <a:moveTo>
                    <a:pt x="407" y="0"/>
                  </a:moveTo>
                  <a:lnTo>
                    <a:pt x="0" y="222"/>
                  </a:lnTo>
                  <a:lnTo>
                    <a:pt x="0" y="296"/>
                  </a:lnTo>
                  <a:lnTo>
                    <a:pt x="407" y="37"/>
                  </a:lnTo>
                  <a:lnTo>
                    <a:pt x="407" y="0"/>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
            <p:cNvSpPr/>
            <p:nvPr/>
          </p:nvSpPr>
          <p:spPr>
            <a:xfrm>
              <a:off x="5649275" y="910975"/>
              <a:ext cx="950" cy="20375"/>
            </a:xfrm>
            <a:custGeom>
              <a:avLst/>
              <a:gdLst/>
              <a:ahLst/>
              <a:cxnLst/>
              <a:rect l="l" t="t" r="r" b="b"/>
              <a:pathLst>
                <a:path w="38" h="815" extrusionOk="0">
                  <a:moveTo>
                    <a:pt x="38" y="1"/>
                  </a:moveTo>
                  <a:lnTo>
                    <a:pt x="1" y="38"/>
                  </a:lnTo>
                  <a:lnTo>
                    <a:pt x="1" y="814"/>
                  </a:lnTo>
                  <a:lnTo>
                    <a:pt x="38" y="777"/>
                  </a:lnTo>
                  <a:lnTo>
                    <a:pt x="38" y="1"/>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
            <p:cNvSpPr/>
            <p:nvPr/>
          </p:nvSpPr>
          <p:spPr>
            <a:xfrm>
              <a:off x="5648350" y="909125"/>
              <a:ext cx="950" cy="22225"/>
            </a:xfrm>
            <a:custGeom>
              <a:avLst/>
              <a:gdLst/>
              <a:ahLst/>
              <a:cxnLst/>
              <a:rect l="l" t="t" r="r" b="b"/>
              <a:pathLst>
                <a:path w="38" h="889" extrusionOk="0">
                  <a:moveTo>
                    <a:pt x="1" y="1"/>
                  </a:moveTo>
                  <a:lnTo>
                    <a:pt x="1" y="851"/>
                  </a:lnTo>
                  <a:lnTo>
                    <a:pt x="38" y="888"/>
                  </a:lnTo>
                  <a:lnTo>
                    <a:pt x="38" y="75"/>
                  </a:lnTo>
                  <a:lnTo>
                    <a:pt x="1"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
            <p:cNvSpPr/>
            <p:nvPr/>
          </p:nvSpPr>
          <p:spPr>
            <a:xfrm>
              <a:off x="5657600" y="904500"/>
              <a:ext cx="950" cy="21300"/>
            </a:xfrm>
            <a:custGeom>
              <a:avLst/>
              <a:gdLst/>
              <a:ahLst/>
              <a:cxnLst/>
              <a:rect l="l" t="t" r="r" b="b"/>
              <a:pathLst>
                <a:path w="38" h="852" extrusionOk="0">
                  <a:moveTo>
                    <a:pt x="0" y="1"/>
                  </a:moveTo>
                  <a:lnTo>
                    <a:pt x="0" y="851"/>
                  </a:lnTo>
                  <a:lnTo>
                    <a:pt x="37" y="851"/>
                  </a:lnTo>
                  <a:lnTo>
                    <a:pt x="37" y="75"/>
                  </a:lnTo>
                  <a:lnTo>
                    <a:pt x="0"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
            <p:cNvSpPr/>
            <p:nvPr/>
          </p:nvSpPr>
          <p:spPr>
            <a:xfrm>
              <a:off x="5658525" y="904500"/>
              <a:ext cx="950" cy="21300"/>
            </a:xfrm>
            <a:custGeom>
              <a:avLst/>
              <a:gdLst/>
              <a:ahLst/>
              <a:cxnLst/>
              <a:rect l="l" t="t" r="r" b="b"/>
              <a:pathLst>
                <a:path w="38" h="852" extrusionOk="0">
                  <a:moveTo>
                    <a:pt x="0" y="1"/>
                  </a:moveTo>
                  <a:lnTo>
                    <a:pt x="0" y="851"/>
                  </a:lnTo>
                  <a:lnTo>
                    <a:pt x="37" y="814"/>
                  </a:lnTo>
                  <a:lnTo>
                    <a:pt x="37" y="1"/>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
            <p:cNvSpPr/>
            <p:nvPr/>
          </p:nvSpPr>
          <p:spPr>
            <a:xfrm>
              <a:off x="5648350" y="903575"/>
              <a:ext cx="11125" cy="7425"/>
            </a:xfrm>
            <a:custGeom>
              <a:avLst/>
              <a:gdLst/>
              <a:ahLst/>
              <a:cxnLst/>
              <a:rect l="l" t="t" r="r" b="b"/>
              <a:pathLst>
                <a:path w="445" h="297" extrusionOk="0">
                  <a:moveTo>
                    <a:pt x="407" y="1"/>
                  </a:moveTo>
                  <a:lnTo>
                    <a:pt x="1" y="223"/>
                  </a:lnTo>
                  <a:lnTo>
                    <a:pt x="38" y="297"/>
                  </a:lnTo>
                  <a:lnTo>
                    <a:pt x="444" y="38"/>
                  </a:lnTo>
                  <a:lnTo>
                    <a:pt x="407" y="1"/>
                  </a:lnTo>
                  <a:close/>
                </a:path>
              </a:pathLst>
            </a:custGeom>
            <a:solidFill>
              <a:srgbClr val="FB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
            <p:cNvSpPr/>
            <p:nvPr/>
          </p:nvSpPr>
          <p:spPr>
            <a:xfrm>
              <a:off x="5649275" y="904500"/>
              <a:ext cx="10200" cy="7425"/>
            </a:xfrm>
            <a:custGeom>
              <a:avLst/>
              <a:gdLst/>
              <a:ahLst/>
              <a:cxnLst/>
              <a:rect l="l" t="t" r="r" b="b"/>
              <a:pathLst>
                <a:path w="408" h="297" extrusionOk="0">
                  <a:moveTo>
                    <a:pt x="407" y="1"/>
                  </a:moveTo>
                  <a:lnTo>
                    <a:pt x="1" y="260"/>
                  </a:lnTo>
                  <a:lnTo>
                    <a:pt x="1" y="297"/>
                  </a:lnTo>
                  <a:lnTo>
                    <a:pt x="407" y="75"/>
                  </a:lnTo>
                  <a:lnTo>
                    <a:pt x="407" y="1"/>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
            <p:cNvSpPr/>
            <p:nvPr/>
          </p:nvSpPr>
          <p:spPr>
            <a:xfrm>
              <a:off x="5639125" y="916525"/>
              <a:ext cx="1850" cy="20350"/>
            </a:xfrm>
            <a:custGeom>
              <a:avLst/>
              <a:gdLst/>
              <a:ahLst/>
              <a:cxnLst/>
              <a:rect l="l" t="t" r="r" b="b"/>
              <a:pathLst>
                <a:path w="74" h="814" extrusionOk="0">
                  <a:moveTo>
                    <a:pt x="74" y="1"/>
                  </a:moveTo>
                  <a:lnTo>
                    <a:pt x="0" y="37"/>
                  </a:lnTo>
                  <a:lnTo>
                    <a:pt x="0" y="814"/>
                  </a:lnTo>
                  <a:lnTo>
                    <a:pt x="74" y="777"/>
                  </a:lnTo>
                  <a:lnTo>
                    <a:pt x="74" y="1"/>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
            <p:cNvSpPr/>
            <p:nvPr/>
          </p:nvSpPr>
          <p:spPr>
            <a:xfrm>
              <a:off x="5637275" y="915600"/>
              <a:ext cx="1875" cy="21275"/>
            </a:xfrm>
            <a:custGeom>
              <a:avLst/>
              <a:gdLst/>
              <a:ahLst/>
              <a:cxnLst/>
              <a:rect l="l" t="t" r="r" b="b"/>
              <a:pathLst>
                <a:path w="75" h="851" extrusionOk="0">
                  <a:moveTo>
                    <a:pt x="0" y="1"/>
                  </a:moveTo>
                  <a:lnTo>
                    <a:pt x="0" y="814"/>
                  </a:lnTo>
                  <a:lnTo>
                    <a:pt x="74" y="851"/>
                  </a:lnTo>
                  <a:lnTo>
                    <a:pt x="74" y="38"/>
                  </a:lnTo>
                  <a:lnTo>
                    <a:pt x="0"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
            <p:cNvSpPr/>
            <p:nvPr/>
          </p:nvSpPr>
          <p:spPr>
            <a:xfrm>
              <a:off x="5646500" y="910975"/>
              <a:ext cx="1875" cy="20375"/>
            </a:xfrm>
            <a:custGeom>
              <a:avLst/>
              <a:gdLst/>
              <a:ahLst/>
              <a:cxnLst/>
              <a:rect l="l" t="t" r="r" b="b"/>
              <a:pathLst>
                <a:path w="75" h="815" extrusionOk="0">
                  <a:moveTo>
                    <a:pt x="1" y="1"/>
                  </a:moveTo>
                  <a:lnTo>
                    <a:pt x="1" y="777"/>
                  </a:lnTo>
                  <a:lnTo>
                    <a:pt x="75" y="814"/>
                  </a:lnTo>
                  <a:lnTo>
                    <a:pt x="75" y="38"/>
                  </a:lnTo>
                  <a:lnTo>
                    <a:pt x="1"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
            <p:cNvSpPr/>
            <p:nvPr/>
          </p:nvSpPr>
          <p:spPr>
            <a:xfrm>
              <a:off x="5648350" y="910975"/>
              <a:ext cx="950" cy="20375"/>
            </a:xfrm>
            <a:custGeom>
              <a:avLst/>
              <a:gdLst/>
              <a:ahLst/>
              <a:cxnLst/>
              <a:rect l="l" t="t" r="r" b="b"/>
              <a:pathLst>
                <a:path w="38" h="815" extrusionOk="0">
                  <a:moveTo>
                    <a:pt x="1" y="1"/>
                  </a:moveTo>
                  <a:lnTo>
                    <a:pt x="1" y="814"/>
                  </a:lnTo>
                  <a:lnTo>
                    <a:pt x="38" y="777"/>
                  </a:lnTo>
                  <a:lnTo>
                    <a:pt x="38" y="1"/>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
            <p:cNvSpPr/>
            <p:nvPr/>
          </p:nvSpPr>
          <p:spPr>
            <a:xfrm>
              <a:off x="5637275" y="909125"/>
              <a:ext cx="12025" cy="7425"/>
            </a:xfrm>
            <a:custGeom>
              <a:avLst/>
              <a:gdLst/>
              <a:ahLst/>
              <a:cxnLst/>
              <a:rect l="l" t="t" r="r" b="b"/>
              <a:pathLst>
                <a:path w="481" h="297" extrusionOk="0">
                  <a:moveTo>
                    <a:pt x="444" y="1"/>
                  </a:moveTo>
                  <a:lnTo>
                    <a:pt x="0" y="260"/>
                  </a:lnTo>
                  <a:lnTo>
                    <a:pt x="74" y="297"/>
                  </a:lnTo>
                  <a:lnTo>
                    <a:pt x="481" y="75"/>
                  </a:lnTo>
                  <a:lnTo>
                    <a:pt x="444" y="1"/>
                  </a:lnTo>
                  <a:close/>
                </a:path>
              </a:pathLst>
            </a:custGeom>
            <a:solidFill>
              <a:srgbClr val="FB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
            <p:cNvSpPr/>
            <p:nvPr/>
          </p:nvSpPr>
          <p:spPr>
            <a:xfrm>
              <a:off x="5639125" y="910975"/>
              <a:ext cx="10175" cy="6500"/>
            </a:xfrm>
            <a:custGeom>
              <a:avLst/>
              <a:gdLst/>
              <a:ahLst/>
              <a:cxnLst/>
              <a:rect l="l" t="t" r="r" b="b"/>
              <a:pathLst>
                <a:path w="407" h="260" extrusionOk="0">
                  <a:moveTo>
                    <a:pt x="407" y="1"/>
                  </a:moveTo>
                  <a:lnTo>
                    <a:pt x="0" y="223"/>
                  </a:lnTo>
                  <a:lnTo>
                    <a:pt x="0" y="259"/>
                  </a:lnTo>
                  <a:lnTo>
                    <a:pt x="407" y="38"/>
                  </a:lnTo>
                  <a:lnTo>
                    <a:pt x="407" y="1"/>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
            <p:cNvSpPr/>
            <p:nvPr/>
          </p:nvSpPr>
          <p:spPr>
            <a:xfrm>
              <a:off x="5629875" y="922075"/>
              <a:ext cx="950" cy="19425"/>
            </a:xfrm>
            <a:custGeom>
              <a:avLst/>
              <a:gdLst/>
              <a:ahLst/>
              <a:cxnLst/>
              <a:rect l="l" t="t" r="r" b="b"/>
              <a:pathLst>
                <a:path w="38" h="777" extrusionOk="0">
                  <a:moveTo>
                    <a:pt x="37" y="0"/>
                  </a:moveTo>
                  <a:lnTo>
                    <a:pt x="0" y="37"/>
                  </a:lnTo>
                  <a:lnTo>
                    <a:pt x="0" y="777"/>
                  </a:lnTo>
                  <a:lnTo>
                    <a:pt x="37" y="777"/>
                  </a:lnTo>
                  <a:lnTo>
                    <a:pt x="37" y="0"/>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
            <p:cNvSpPr/>
            <p:nvPr/>
          </p:nvSpPr>
          <p:spPr>
            <a:xfrm>
              <a:off x="5628025" y="921150"/>
              <a:ext cx="1875" cy="20350"/>
            </a:xfrm>
            <a:custGeom>
              <a:avLst/>
              <a:gdLst/>
              <a:ahLst/>
              <a:cxnLst/>
              <a:rect l="l" t="t" r="r" b="b"/>
              <a:pathLst>
                <a:path w="75" h="814" extrusionOk="0">
                  <a:moveTo>
                    <a:pt x="0" y="0"/>
                  </a:moveTo>
                  <a:lnTo>
                    <a:pt x="0" y="814"/>
                  </a:lnTo>
                  <a:lnTo>
                    <a:pt x="74" y="814"/>
                  </a:lnTo>
                  <a:lnTo>
                    <a:pt x="74" y="37"/>
                  </a:lnTo>
                  <a:lnTo>
                    <a:pt x="0" y="0"/>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
            <p:cNvSpPr/>
            <p:nvPr/>
          </p:nvSpPr>
          <p:spPr>
            <a:xfrm>
              <a:off x="5637275" y="916525"/>
              <a:ext cx="1875" cy="20350"/>
            </a:xfrm>
            <a:custGeom>
              <a:avLst/>
              <a:gdLst/>
              <a:ahLst/>
              <a:cxnLst/>
              <a:rect l="l" t="t" r="r" b="b"/>
              <a:pathLst>
                <a:path w="75" h="814" extrusionOk="0">
                  <a:moveTo>
                    <a:pt x="0" y="1"/>
                  </a:moveTo>
                  <a:lnTo>
                    <a:pt x="0" y="777"/>
                  </a:lnTo>
                  <a:lnTo>
                    <a:pt x="74" y="814"/>
                  </a:lnTo>
                  <a:lnTo>
                    <a:pt x="74" y="37"/>
                  </a:lnTo>
                  <a:lnTo>
                    <a:pt x="0" y="1"/>
                  </a:lnTo>
                  <a:close/>
                </a:path>
              </a:pathLst>
            </a:custGeom>
            <a:solidFill>
              <a:srgbClr val="94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
            <p:cNvSpPr/>
            <p:nvPr/>
          </p:nvSpPr>
          <p:spPr>
            <a:xfrm>
              <a:off x="5639125" y="915600"/>
              <a:ext cx="950" cy="21275"/>
            </a:xfrm>
            <a:custGeom>
              <a:avLst/>
              <a:gdLst/>
              <a:ahLst/>
              <a:cxnLst/>
              <a:rect l="l" t="t" r="r" b="b"/>
              <a:pathLst>
                <a:path w="38" h="851" extrusionOk="0">
                  <a:moveTo>
                    <a:pt x="37" y="1"/>
                  </a:moveTo>
                  <a:lnTo>
                    <a:pt x="0" y="38"/>
                  </a:lnTo>
                  <a:lnTo>
                    <a:pt x="0" y="851"/>
                  </a:lnTo>
                  <a:lnTo>
                    <a:pt x="37" y="814"/>
                  </a:lnTo>
                  <a:lnTo>
                    <a:pt x="37" y="1"/>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
            <p:cNvSpPr/>
            <p:nvPr/>
          </p:nvSpPr>
          <p:spPr>
            <a:xfrm>
              <a:off x="5628025" y="915600"/>
              <a:ext cx="12050" cy="6500"/>
            </a:xfrm>
            <a:custGeom>
              <a:avLst/>
              <a:gdLst/>
              <a:ahLst/>
              <a:cxnLst/>
              <a:rect l="l" t="t" r="r" b="b"/>
              <a:pathLst>
                <a:path w="482" h="260" extrusionOk="0">
                  <a:moveTo>
                    <a:pt x="444" y="1"/>
                  </a:moveTo>
                  <a:lnTo>
                    <a:pt x="0" y="222"/>
                  </a:lnTo>
                  <a:lnTo>
                    <a:pt x="74" y="259"/>
                  </a:lnTo>
                  <a:lnTo>
                    <a:pt x="481" y="1"/>
                  </a:lnTo>
                  <a:close/>
                </a:path>
              </a:pathLst>
            </a:custGeom>
            <a:solidFill>
              <a:srgbClr val="FB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
            <p:cNvSpPr/>
            <p:nvPr/>
          </p:nvSpPr>
          <p:spPr>
            <a:xfrm>
              <a:off x="5629875" y="915600"/>
              <a:ext cx="10200" cy="7425"/>
            </a:xfrm>
            <a:custGeom>
              <a:avLst/>
              <a:gdLst/>
              <a:ahLst/>
              <a:cxnLst/>
              <a:rect l="l" t="t" r="r" b="b"/>
              <a:pathLst>
                <a:path w="408" h="297" extrusionOk="0">
                  <a:moveTo>
                    <a:pt x="407" y="1"/>
                  </a:moveTo>
                  <a:lnTo>
                    <a:pt x="0" y="259"/>
                  </a:lnTo>
                  <a:lnTo>
                    <a:pt x="0" y="296"/>
                  </a:lnTo>
                  <a:lnTo>
                    <a:pt x="407" y="74"/>
                  </a:lnTo>
                  <a:lnTo>
                    <a:pt x="407" y="1"/>
                  </a:lnTo>
                  <a:close/>
                </a:path>
              </a:pathLst>
            </a:custGeom>
            <a:solidFill>
              <a:srgbClr val="B10E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
            <p:cNvSpPr/>
            <p:nvPr/>
          </p:nvSpPr>
          <p:spPr>
            <a:xfrm>
              <a:off x="5617850" y="426675"/>
              <a:ext cx="37925" cy="59675"/>
            </a:xfrm>
            <a:custGeom>
              <a:avLst/>
              <a:gdLst/>
              <a:ahLst/>
              <a:cxnLst/>
              <a:rect l="l" t="t" r="r" b="b"/>
              <a:pathLst>
                <a:path w="1517" h="2387" extrusionOk="0">
                  <a:moveTo>
                    <a:pt x="1332" y="0"/>
                  </a:moveTo>
                  <a:lnTo>
                    <a:pt x="1332" y="0"/>
                  </a:lnTo>
                  <a:cubicBezTo>
                    <a:pt x="1406" y="148"/>
                    <a:pt x="1258" y="259"/>
                    <a:pt x="1221" y="370"/>
                  </a:cubicBezTo>
                  <a:lnTo>
                    <a:pt x="1073" y="518"/>
                  </a:lnTo>
                  <a:cubicBezTo>
                    <a:pt x="1073" y="518"/>
                    <a:pt x="964" y="599"/>
                    <a:pt x="933" y="599"/>
                  </a:cubicBezTo>
                  <a:cubicBezTo>
                    <a:pt x="928" y="599"/>
                    <a:pt x="925" y="597"/>
                    <a:pt x="925" y="592"/>
                  </a:cubicBezTo>
                  <a:cubicBezTo>
                    <a:pt x="888" y="444"/>
                    <a:pt x="888" y="370"/>
                    <a:pt x="851" y="222"/>
                  </a:cubicBezTo>
                  <a:cubicBezTo>
                    <a:pt x="740" y="370"/>
                    <a:pt x="666" y="555"/>
                    <a:pt x="555" y="702"/>
                  </a:cubicBezTo>
                  <a:cubicBezTo>
                    <a:pt x="333" y="998"/>
                    <a:pt x="1" y="1294"/>
                    <a:pt x="1" y="1738"/>
                  </a:cubicBezTo>
                  <a:cubicBezTo>
                    <a:pt x="1" y="1849"/>
                    <a:pt x="38" y="1996"/>
                    <a:pt x="38" y="2070"/>
                  </a:cubicBezTo>
                  <a:cubicBezTo>
                    <a:pt x="38" y="2107"/>
                    <a:pt x="112" y="2218"/>
                    <a:pt x="149" y="2255"/>
                  </a:cubicBezTo>
                  <a:cubicBezTo>
                    <a:pt x="247" y="2354"/>
                    <a:pt x="329" y="2387"/>
                    <a:pt x="417" y="2387"/>
                  </a:cubicBezTo>
                  <a:cubicBezTo>
                    <a:pt x="461" y="2387"/>
                    <a:pt x="506" y="2378"/>
                    <a:pt x="555" y="2366"/>
                  </a:cubicBezTo>
                  <a:cubicBezTo>
                    <a:pt x="703" y="2292"/>
                    <a:pt x="777" y="2218"/>
                    <a:pt x="888" y="2107"/>
                  </a:cubicBezTo>
                  <a:cubicBezTo>
                    <a:pt x="962" y="2070"/>
                    <a:pt x="1073" y="1996"/>
                    <a:pt x="1147" y="1886"/>
                  </a:cubicBezTo>
                  <a:cubicBezTo>
                    <a:pt x="1221" y="1849"/>
                    <a:pt x="1295" y="1738"/>
                    <a:pt x="1332" y="1664"/>
                  </a:cubicBezTo>
                  <a:cubicBezTo>
                    <a:pt x="1443" y="1442"/>
                    <a:pt x="1480" y="1146"/>
                    <a:pt x="1517" y="924"/>
                  </a:cubicBezTo>
                  <a:lnTo>
                    <a:pt x="1517" y="924"/>
                  </a:lnTo>
                  <a:cubicBezTo>
                    <a:pt x="1480" y="998"/>
                    <a:pt x="1295" y="1109"/>
                    <a:pt x="1258" y="1109"/>
                  </a:cubicBezTo>
                  <a:cubicBezTo>
                    <a:pt x="1295" y="998"/>
                    <a:pt x="1295" y="924"/>
                    <a:pt x="1332" y="887"/>
                  </a:cubicBezTo>
                  <a:cubicBezTo>
                    <a:pt x="1406" y="739"/>
                    <a:pt x="1406" y="629"/>
                    <a:pt x="1406" y="518"/>
                  </a:cubicBezTo>
                  <a:cubicBezTo>
                    <a:pt x="1406" y="333"/>
                    <a:pt x="1406" y="148"/>
                    <a:pt x="1332" y="0"/>
                  </a:cubicBezTo>
                  <a:close/>
                </a:path>
              </a:pathLst>
            </a:custGeom>
            <a:solidFill>
              <a:srgbClr val="FFD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25"/>
        <p:cNvGrpSpPr/>
        <p:nvPr/>
      </p:nvGrpSpPr>
      <p:grpSpPr>
        <a:xfrm>
          <a:off x="0" y="0"/>
          <a:ext cx="0" cy="0"/>
          <a:chOff x="0" y="0"/>
          <a:chExt cx="0" cy="0"/>
        </a:xfrm>
      </p:grpSpPr>
      <p:sp>
        <p:nvSpPr>
          <p:cNvPr id="1026" name="Google Shape;1026;p9"/>
          <p:cNvSpPr/>
          <p:nvPr/>
        </p:nvSpPr>
        <p:spPr>
          <a:xfrm>
            <a:off x="-2" y="0"/>
            <a:ext cx="9144000" cy="5143502"/>
          </a:xfrm>
          <a:custGeom>
            <a:avLst/>
            <a:gdLst/>
            <a:ahLst/>
            <a:cxnLst/>
            <a:rect l="l" t="t" r="r" b="b"/>
            <a:pathLst>
              <a:path w="285750" h="197827" extrusionOk="0">
                <a:moveTo>
                  <a:pt x="225611" y="0"/>
                </a:moveTo>
                <a:cubicBezTo>
                  <a:pt x="225611" y="0"/>
                  <a:pt x="188437" y="18921"/>
                  <a:pt x="156257" y="18921"/>
                </a:cubicBezTo>
                <a:cubicBezTo>
                  <a:pt x="134219" y="18921"/>
                  <a:pt x="99649" y="8516"/>
                  <a:pt x="66373" y="8516"/>
                </a:cubicBezTo>
                <a:cubicBezTo>
                  <a:pt x="54775" y="8516"/>
                  <a:pt x="43335" y="9780"/>
                  <a:pt x="32637" y="13188"/>
                </a:cubicBezTo>
                <a:cubicBezTo>
                  <a:pt x="13540" y="19273"/>
                  <a:pt x="0" y="35486"/>
                  <a:pt x="0" y="35486"/>
                </a:cubicBezTo>
                <a:lnTo>
                  <a:pt x="0" y="197827"/>
                </a:lnTo>
                <a:lnTo>
                  <a:pt x="285750" y="197827"/>
                </a:lnTo>
                <a:lnTo>
                  <a:pt x="285750" y="0"/>
                </a:lnTo>
                <a:close/>
              </a:path>
            </a:pathLst>
          </a:custGeom>
          <a:solidFill>
            <a:srgbClr val="14748C">
              <a:alpha val="14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9"/>
          <p:cNvSpPr/>
          <p:nvPr/>
        </p:nvSpPr>
        <p:spPr>
          <a:xfrm flipH="1">
            <a:off x="-77" y="1727198"/>
            <a:ext cx="9144000" cy="3416343"/>
          </a:xfrm>
          <a:custGeom>
            <a:avLst/>
            <a:gdLst/>
            <a:ahLst/>
            <a:cxnLst/>
            <a:rect l="l" t="t" r="r" b="b"/>
            <a:pathLst>
              <a:path w="285750" h="146185" extrusionOk="0">
                <a:moveTo>
                  <a:pt x="243448" y="1"/>
                </a:moveTo>
                <a:cubicBezTo>
                  <a:pt x="241975" y="1"/>
                  <a:pt x="240472" y="19"/>
                  <a:pt x="238940" y="57"/>
                </a:cubicBezTo>
                <a:cubicBezTo>
                  <a:pt x="210629" y="725"/>
                  <a:pt x="191321" y="23304"/>
                  <a:pt x="168285" y="30584"/>
                </a:cubicBezTo>
                <a:cubicBezTo>
                  <a:pt x="156820" y="34192"/>
                  <a:pt x="146375" y="35410"/>
                  <a:pt x="136524" y="35410"/>
                </a:cubicBezTo>
                <a:cubicBezTo>
                  <a:pt x="116057" y="35410"/>
                  <a:pt x="98150" y="30152"/>
                  <a:pt x="78970" y="30152"/>
                </a:cubicBezTo>
                <a:cubicBezTo>
                  <a:pt x="65726" y="30152"/>
                  <a:pt x="51875" y="32659"/>
                  <a:pt x="36154" y="41134"/>
                </a:cubicBezTo>
                <a:cubicBezTo>
                  <a:pt x="11043" y="54604"/>
                  <a:pt x="0" y="87276"/>
                  <a:pt x="0" y="87276"/>
                </a:cubicBezTo>
                <a:lnTo>
                  <a:pt x="0" y="146185"/>
                </a:lnTo>
                <a:lnTo>
                  <a:pt x="285750" y="146185"/>
                </a:lnTo>
                <a:lnTo>
                  <a:pt x="285750" y="5508"/>
                </a:lnTo>
                <a:cubicBezTo>
                  <a:pt x="285750" y="5508"/>
                  <a:pt x="269228" y="1"/>
                  <a:pt x="243448" y="1"/>
                </a:cubicBezTo>
                <a:close/>
              </a:path>
            </a:pathLst>
          </a:custGeom>
          <a:solidFill>
            <a:srgbClr val="14748C">
              <a:alpha val="1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9"/>
          <p:cNvSpPr/>
          <p:nvPr/>
        </p:nvSpPr>
        <p:spPr>
          <a:xfrm>
            <a:off x="323" y="3785127"/>
            <a:ext cx="9143677" cy="1358409"/>
          </a:xfrm>
          <a:custGeom>
            <a:avLst/>
            <a:gdLst/>
            <a:ahLst/>
            <a:cxnLst/>
            <a:rect l="l" t="t" r="r" b="b"/>
            <a:pathLst>
              <a:path w="271507" h="95160" extrusionOk="0">
                <a:moveTo>
                  <a:pt x="268172" y="1"/>
                </a:moveTo>
                <a:cubicBezTo>
                  <a:pt x="251217" y="1"/>
                  <a:pt x="243666" y="16457"/>
                  <a:pt x="233876" y="32664"/>
                </a:cubicBezTo>
                <a:cubicBezTo>
                  <a:pt x="223561" y="49799"/>
                  <a:pt x="191595" y="68013"/>
                  <a:pt x="146288" y="68013"/>
                </a:cubicBezTo>
                <a:cubicBezTo>
                  <a:pt x="135521" y="68013"/>
                  <a:pt x="124001" y="66984"/>
                  <a:pt x="111839" y="64668"/>
                </a:cubicBezTo>
                <a:cubicBezTo>
                  <a:pt x="98641" y="62145"/>
                  <a:pt x="86779" y="61064"/>
                  <a:pt x="76164" y="61064"/>
                </a:cubicBezTo>
                <a:cubicBezTo>
                  <a:pt x="26414" y="61064"/>
                  <a:pt x="4058" y="84812"/>
                  <a:pt x="0" y="95160"/>
                </a:cubicBezTo>
                <a:lnTo>
                  <a:pt x="271507" y="95160"/>
                </a:lnTo>
                <a:lnTo>
                  <a:pt x="271507" y="203"/>
                </a:lnTo>
                <a:cubicBezTo>
                  <a:pt x="270355" y="67"/>
                  <a:pt x="269245" y="1"/>
                  <a:pt x="268172" y="1"/>
                </a:cubicBezTo>
                <a:close/>
              </a:path>
            </a:pathLst>
          </a:custGeom>
          <a:solidFill>
            <a:srgbClr val="14748C">
              <a:alpha val="11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9"/>
          <p:cNvSpPr txBox="1">
            <a:spLocks noGrp="1"/>
          </p:cNvSpPr>
          <p:nvPr>
            <p:ph type="title"/>
          </p:nvPr>
        </p:nvSpPr>
        <p:spPr>
          <a:xfrm>
            <a:off x="2135550" y="1047100"/>
            <a:ext cx="4872900" cy="2182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126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030" name="Google Shape;1030;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39"/>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040"/>
        <p:cNvGrpSpPr/>
        <p:nvPr/>
      </p:nvGrpSpPr>
      <p:grpSpPr>
        <a:xfrm>
          <a:off x="0" y="0"/>
          <a:ext cx="0" cy="0"/>
          <a:chOff x="0" y="0"/>
          <a:chExt cx="0" cy="0"/>
        </a:xfrm>
      </p:grpSpPr>
      <p:sp>
        <p:nvSpPr>
          <p:cNvPr id="1041" name="Google Shape;1041;p13"/>
          <p:cNvSpPr/>
          <p:nvPr/>
        </p:nvSpPr>
        <p:spPr>
          <a:xfrm flipH="1">
            <a:off x="7950" y="153674"/>
            <a:ext cx="9144000" cy="4989660"/>
          </a:xfrm>
          <a:custGeom>
            <a:avLst/>
            <a:gdLst/>
            <a:ahLst/>
            <a:cxnLst/>
            <a:rect l="l" t="t" r="r" b="b"/>
            <a:pathLst>
              <a:path w="285750" h="146185" extrusionOk="0">
                <a:moveTo>
                  <a:pt x="243448" y="1"/>
                </a:moveTo>
                <a:cubicBezTo>
                  <a:pt x="241975" y="1"/>
                  <a:pt x="240472" y="19"/>
                  <a:pt x="238940" y="57"/>
                </a:cubicBezTo>
                <a:cubicBezTo>
                  <a:pt x="210629" y="725"/>
                  <a:pt x="191321" y="23304"/>
                  <a:pt x="168285" y="30584"/>
                </a:cubicBezTo>
                <a:cubicBezTo>
                  <a:pt x="156820" y="34192"/>
                  <a:pt x="146375" y="35410"/>
                  <a:pt x="136524" y="35410"/>
                </a:cubicBezTo>
                <a:cubicBezTo>
                  <a:pt x="116057" y="35410"/>
                  <a:pt x="98150" y="30152"/>
                  <a:pt x="78970" y="30152"/>
                </a:cubicBezTo>
                <a:cubicBezTo>
                  <a:pt x="65726" y="30152"/>
                  <a:pt x="51875" y="32659"/>
                  <a:pt x="36154" y="41134"/>
                </a:cubicBezTo>
                <a:cubicBezTo>
                  <a:pt x="11043" y="54604"/>
                  <a:pt x="0" y="87276"/>
                  <a:pt x="0" y="87276"/>
                </a:cubicBezTo>
                <a:lnTo>
                  <a:pt x="0" y="146185"/>
                </a:lnTo>
                <a:lnTo>
                  <a:pt x="285750" y="146185"/>
                </a:lnTo>
                <a:lnTo>
                  <a:pt x="285750" y="5508"/>
                </a:lnTo>
                <a:cubicBezTo>
                  <a:pt x="285750" y="5508"/>
                  <a:pt x="269228" y="1"/>
                  <a:pt x="243448" y="1"/>
                </a:cubicBezTo>
                <a:close/>
              </a:path>
            </a:pathLst>
          </a:custGeom>
          <a:solidFill>
            <a:srgbClr val="14748C">
              <a:alpha val="14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3"/>
          <p:cNvSpPr/>
          <p:nvPr/>
        </p:nvSpPr>
        <p:spPr>
          <a:xfrm flipH="1">
            <a:off x="-75" y="1591376"/>
            <a:ext cx="9144000" cy="3551930"/>
          </a:xfrm>
          <a:custGeom>
            <a:avLst/>
            <a:gdLst/>
            <a:ahLst/>
            <a:cxnLst/>
            <a:rect l="l" t="t" r="r" b="b"/>
            <a:pathLst>
              <a:path w="285750" h="146185" extrusionOk="0">
                <a:moveTo>
                  <a:pt x="243448" y="1"/>
                </a:moveTo>
                <a:cubicBezTo>
                  <a:pt x="241975" y="1"/>
                  <a:pt x="240472" y="19"/>
                  <a:pt x="238940" y="57"/>
                </a:cubicBezTo>
                <a:cubicBezTo>
                  <a:pt x="210629" y="725"/>
                  <a:pt x="191321" y="23304"/>
                  <a:pt x="168285" y="30584"/>
                </a:cubicBezTo>
                <a:cubicBezTo>
                  <a:pt x="156820" y="34192"/>
                  <a:pt x="146375" y="35410"/>
                  <a:pt x="136524" y="35410"/>
                </a:cubicBezTo>
                <a:cubicBezTo>
                  <a:pt x="116057" y="35410"/>
                  <a:pt x="98150" y="30152"/>
                  <a:pt x="78970" y="30152"/>
                </a:cubicBezTo>
                <a:cubicBezTo>
                  <a:pt x="65726" y="30152"/>
                  <a:pt x="51875" y="32659"/>
                  <a:pt x="36154" y="41134"/>
                </a:cubicBezTo>
                <a:cubicBezTo>
                  <a:pt x="11043" y="54604"/>
                  <a:pt x="0" y="87276"/>
                  <a:pt x="0" y="87276"/>
                </a:cubicBezTo>
                <a:lnTo>
                  <a:pt x="0" y="146185"/>
                </a:lnTo>
                <a:lnTo>
                  <a:pt x="285750" y="146185"/>
                </a:lnTo>
                <a:lnTo>
                  <a:pt x="285750" y="5508"/>
                </a:lnTo>
                <a:cubicBezTo>
                  <a:pt x="285750" y="5508"/>
                  <a:pt x="269228" y="1"/>
                  <a:pt x="243448" y="1"/>
                </a:cubicBezTo>
                <a:close/>
              </a:path>
            </a:pathLst>
          </a:custGeom>
          <a:solidFill>
            <a:srgbClr val="14748C">
              <a:alpha val="1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13"/>
          <p:cNvSpPr/>
          <p:nvPr/>
        </p:nvSpPr>
        <p:spPr>
          <a:xfrm flipH="1">
            <a:off x="8098" y="3225800"/>
            <a:ext cx="9143677" cy="1917712"/>
          </a:xfrm>
          <a:custGeom>
            <a:avLst/>
            <a:gdLst/>
            <a:ahLst/>
            <a:cxnLst/>
            <a:rect l="l" t="t" r="r" b="b"/>
            <a:pathLst>
              <a:path w="271507" h="95160" extrusionOk="0">
                <a:moveTo>
                  <a:pt x="268172" y="1"/>
                </a:moveTo>
                <a:cubicBezTo>
                  <a:pt x="251217" y="1"/>
                  <a:pt x="243666" y="16457"/>
                  <a:pt x="233876" y="32664"/>
                </a:cubicBezTo>
                <a:cubicBezTo>
                  <a:pt x="223561" y="49799"/>
                  <a:pt x="191595" y="68013"/>
                  <a:pt x="146288" y="68013"/>
                </a:cubicBezTo>
                <a:cubicBezTo>
                  <a:pt x="135521" y="68013"/>
                  <a:pt x="124001" y="66984"/>
                  <a:pt x="111839" y="64668"/>
                </a:cubicBezTo>
                <a:cubicBezTo>
                  <a:pt x="98641" y="62145"/>
                  <a:pt x="86779" y="61064"/>
                  <a:pt x="76164" y="61064"/>
                </a:cubicBezTo>
                <a:cubicBezTo>
                  <a:pt x="26414" y="61064"/>
                  <a:pt x="4058" y="84812"/>
                  <a:pt x="0" y="95160"/>
                </a:cubicBezTo>
                <a:lnTo>
                  <a:pt x="271507" y="95160"/>
                </a:lnTo>
                <a:lnTo>
                  <a:pt x="271507" y="203"/>
                </a:lnTo>
                <a:cubicBezTo>
                  <a:pt x="270355" y="67"/>
                  <a:pt x="269245" y="1"/>
                  <a:pt x="268172" y="1"/>
                </a:cubicBezTo>
                <a:close/>
              </a:path>
            </a:pathLst>
          </a:custGeom>
          <a:solidFill>
            <a:srgbClr val="14748C">
              <a:alpha val="11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45" name="Google Shape;1045;p13"/>
          <p:cNvSpPr txBox="1">
            <a:spLocks noGrp="1"/>
          </p:cNvSpPr>
          <p:nvPr>
            <p:ph type="subTitle" idx="1"/>
          </p:nvPr>
        </p:nvSpPr>
        <p:spPr>
          <a:xfrm>
            <a:off x="720000" y="2116975"/>
            <a:ext cx="2305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46" name="Google Shape;1046;p13"/>
          <p:cNvSpPr txBox="1">
            <a:spLocks noGrp="1"/>
          </p:cNvSpPr>
          <p:nvPr>
            <p:ph type="subTitle" idx="2"/>
          </p:nvPr>
        </p:nvSpPr>
        <p:spPr>
          <a:xfrm>
            <a:off x="3419269" y="2116975"/>
            <a:ext cx="2305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47" name="Google Shape;1047;p13"/>
          <p:cNvSpPr txBox="1">
            <a:spLocks noGrp="1"/>
          </p:cNvSpPr>
          <p:nvPr>
            <p:ph type="subTitle" idx="3"/>
          </p:nvPr>
        </p:nvSpPr>
        <p:spPr>
          <a:xfrm>
            <a:off x="720000" y="3550375"/>
            <a:ext cx="2305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48" name="Google Shape;1048;p13"/>
          <p:cNvSpPr txBox="1">
            <a:spLocks noGrp="1"/>
          </p:cNvSpPr>
          <p:nvPr>
            <p:ph type="subTitle" idx="4"/>
          </p:nvPr>
        </p:nvSpPr>
        <p:spPr>
          <a:xfrm>
            <a:off x="3419269" y="3550375"/>
            <a:ext cx="2305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49" name="Google Shape;1049;p13"/>
          <p:cNvSpPr txBox="1">
            <a:spLocks noGrp="1"/>
          </p:cNvSpPr>
          <p:nvPr>
            <p:ph type="subTitle" idx="5"/>
          </p:nvPr>
        </p:nvSpPr>
        <p:spPr>
          <a:xfrm>
            <a:off x="6118545" y="2116975"/>
            <a:ext cx="2305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50" name="Google Shape;1050;p13"/>
          <p:cNvSpPr txBox="1">
            <a:spLocks noGrp="1"/>
          </p:cNvSpPr>
          <p:nvPr>
            <p:ph type="subTitle" idx="6"/>
          </p:nvPr>
        </p:nvSpPr>
        <p:spPr>
          <a:xfrm>
            <a:off x="6118545" y="3550375"/>
            <a:ext cx="2305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51" name="Google Shape;1051;p13"/>
          <p:cNvSpPr txBox="1">
            <a:spLocks noGrp="1"/>
          </p:cNvSpPr>
          <p:nvPr>
            <p:ph type="title" idx="7" hasCustomPrompt="1"/>
          </p:nvPr>
        </p:nvSpPr>
        <p:spPr>
          <a:xfrm>
            <a:off x="818402" y="1344783"/>
            <a:ext cx="734700" cy="447600"/>
          </a:xfrm>
          <a:prstGeom prst="rect">
            <a:avLst/>
          </a:prstGeom>
          <a:solidFill>
            <a:schemeClr val="accent5"/>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52" name="Google Shape;1052;p13"/>
          <p:cNvSpPr txBox="1">
            <a:spLocks noGrp="1"/>
          </p:cNvSpPr>
          <p:nvPr>
            <p:ph type="title" idx="8" hasCustomPrompt="1"/>
          </p:nvPr>
        </p:nvSpPr>
        <p:spPr>
          <a:xfrm>
            <a:off x="818402" y="2778191"/>
            <a:ext cx="734700" cy="447600"/>
          </a:xfrm>
          <a:prstGeom prst="rect">
            <a:avLst/>
          </a:prstGeom>
          <a:solidFill>
            <a:schemeClr val="accent5"/>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53" name="Google Shape;1053;p13"/>
          <p:cNvSpPr txBox="1">
            <a:spLocks noGrp="1"/>
          </p:cNvSpPr>
          <p:nvPr>
            <p:ph type="title" idx="9" hasCustomPrompt="1"/>
          </p:nvPr>
        </p:nvSpPr>
        <p:spPr>
          <a:xfrm>
            <a:off x="3517677" y="1344783"/>
            <a:ext cx="734700" cy="447600"/>
          </a:xfrm>
          <a:prstGeom prst="rect">
            <a:avLst/>
          </a:prstGeom>
          <a:solidFill>
            <a:schemeClr val="accent5"/>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54" name="Google Shape;1054;p13"/>
          <p:cNvSpPr txBox="1">
            <a:spLocks noGrp="1"/>
          </p:cNvSpPr>
          <p:nvPr>
            <p:ph type="title" idx="13" hasCustomPrompt="1"/>
          </p:nvPr>
        </p:nvSpPr>
        <p:spPr>
          <a:xfrm>
            <a:off x="3517677" y="2778191"/>
            <a:ext cx="734700" cy="447600"/>
          </a:xfrm>
          <a:prstGeom prst="rect">
            <a:avLst/>
          </a:prstGeom>
          <a:solidFill>
            <a:schemeClr val="accent5"/>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55" name="Google Shape;1055;p13"/>
          <p:cNvSpPr txBox="1">
            <a:spLocks noGrp="1"/>
          </p:cNvSpPr>
          <p:nvPr>
            <p:ph type="title" idx="14" hasCustomPrompt="1"/>
          </p:nvPr>
        </p:nvSpPr>
        <p:spPr>
          <a:xfrm>
            <a:off x="6216952" y="1344783"/>
            <a:ext cx="734700" cy="447600"/>
          </a:xfrm>
          <a:prstGeom prst="rect">
            <a:avLst/>
          </a:prstGeom>
          <a:solidFill>
            <a:schemeClr val="accent5"/>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56" name="Google Shape;1056;p13"/>
          <p:cNvSpPr txBox="1">
            <a:spLocks noGrp="1"/>
          </p:cNvSpPr>
          <p:nvPr>
            <p:ph type="title" idx="15" hasCustomPrompt="1"/>
          </p:nvPr>
        </p:nvSpPr>
        <p:spPr>
          <a:xfrm>
            <a:off x="6216952" y="2778191"/>
            <a:ext cx="734700" cy="447600"/>
          </a:xfrm>
          <a:prstGeom prst="rect">
            <a:avLst/>
          </a:prstGeom>
          <a:solidFill>
            <a:schemeClr val="accent5"/>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57" name="Google Shape;1057;p13"/>
          <p:cNvSpPr txBox="1">
            <a:spLocks noGrp="1"/>
          </p:cNvSpPr>
          <p:nvPr>
            <p:ph type="subTitle" idx="16"/>
          </p:nvPr>
        </p:nvSpPr>
        <p:spPr>
          <a:xfrm>
            <a:off x="720000" y="1904175"/>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100" b="1">
                <a:solidFill>
                  <a:schemeClr val="dk1"/>
                </a:solidFill>
                <a:latin typeface="Antonio"/>
                <a:ea typeface="Antonio"/>
                <a:cs typeface="Antonio"/>
                <a:sym typeface="Antoni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58" name="Google Shape;1058;p13"/>
          <p:cNvSpPr txBox="1">
            <a:spLocks noGrp="1"/>
          </p:cNvSpPr>
          <p:nvPr>
            <p:ph type="subTitle" idx="17"/>
          </p:nvPr>
        </p:nvSpPr>
        <p:spPr>
          <a:xfrm>
            <a:off x="3419275" y="1904175"/>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100" b="1">
                <a:solidFill>
                  <a:schemeClr val="dk1"/>
                </a:solidFill>
                <a:latin typeface="Antonio"/>
                <a:ea typeface="Antonio"/>
                <a:cs typeface="Antonio"/>
                <a:sym typeface="Antoni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59" name="Google Shape;1059;p13"/>
          <p:cNvSpPr txBox="1">
            <a:spLocks noGrp="1"/>
          </p:cNvSpPr>
          <p:nvPr>
            <p:ph type="subTitle" idx="18"/>
          </p:nvPr>
        </p:nvSpPr>
        <p:spPr>
          <a:xfrm>
            <a:off x="6118550" y="1904175"/>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100" b="1">
                <a:solidFill>
                  <a:schemeClr val="dk1"/>
                </a:solidFill>
                <a:latin typeface="Antonio"/>
                <a:ea typeface="Antonio"/>
                <a:cs typeface="Antonio"/>
                <a:sym typeface="Antoni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60" name="Google Shape;1060;p13"/>
          <p:cNvSpPr txBox="1">
            <a:spLocks noGrp="1"/>
          </p:cNvSpPr>
          <p:nvPr>
            <p:ph type="subTitle" idx="19"/>
          </p:nvPr>
        </p:nvSpPr>
        <p:spPr>
          <a:xfrm>
            <a:off x="720000" y="3337650"/>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100" b="1">
                <a:solidFill>
                  <a:schemeClr val="dk1"/>
                </a:solidFill>
                <a:latin typeface="Antonio"/>
                <a:ea typeface="Antonio"/>
                <a:cs typeface="Antonio"/>
                <a:sym typeface="Antoni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61" name="Google Shape;1061;p13"/>
          <p:cNvSpPr txBox="1">
            <a:spLocks noGrp="1"/>
          </p:cNvSpPr>
          <p:nvPr>
            <p:ph type="subTitle" idx="20"/>
          </p:nvPr>
        </p:nvSpPr>
        <p:spPr>
          <a:xfrm>
            <a:off x="3419275" y="3337650"/>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100" b="1">
                <a:solidFill>
                  <a:schemeClr val="dk1"/>
                </a:solidFill>
                <a:latin typeface="Antonio"/>
                <a:ea typeface="Antonio"/>
                <a:cs typeface="Antonio"/>
                <a:sym typeface="Antoni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62" name="Google Shape;1062;p13"/>
          <p:cNvSpPr txBox="1">
            <a:spLocks noGrp="1"/>
          </p:cNvSpPr>
          <p:nvPr>
            <p:ph type="subTitle" idx="21"/>
          </p:nvPr>
        </p:nvSpPr>
        <p:spPr>
          <a:xfrm>
            <a:off x="6118550" y="3337650"/>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100" b="1">
                <a:solidFill>
                  <a:schemeClr val="dk1"/>
                </a:solidFill>
                <a:latin typeface="Antonio"/>
                <a:ea typeface="Antonio"/>
                <a:cs typeface="Antonio"/>
                <a:sym typeface="Antoni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1063" name="Google Shape;1063;p13"/>
          <p:cNvGrpSpPr/>
          <p:nvPr/>
        </p:nvGrpSpPr>
        <p:grpSpPr>
          <a:xfrm>
            <a:off x="7657980" y="153585"/>
            <a:ext cx="1340786" cy="1339255"/>
            <a:chOff x="3834950" y="3175675"/>
            <a:chExt cx="700625" cy="699825"/>
          </a:xfrm>
        </p:grpSpPr>
        <p:sp>
          <p:nvSpPr>
            <p:cNvPr id="1064" name="Google Shape;1064;p13"/>
            <p:cNvSpPr/>
            <p:nvPr/>
          </p:nvSpPr>
          <p:spPr>
            <a:xfrm>
              <a:off x="3834950" y="3461950"/>
              <a:ext cx="588775" cy="332775"/>
            </a:xfrm>
            <a:custGeom>
              <a:avLst/>
              <a:gdLst/>
              <a:ahLst/>
              <a:cxnLst/>
              <a:rect l="l" t="t" r="r" b="b"/>
              <a:pathLst>
                <a:path w="23551" h="13311" extrusionOk="0">
                  <a:moveTo>
                    <a:pt x="6951" y="1"/>
                  </a:moveTo>
                  <a:lnTo>
                    <a:pt x="0" y="3624"/>
                  </a:lnTo>
                  <a:lnTo>
                    <a:pt x="16600" y="13310"/>
                  </a:lnTo>
                  <a:lnTo>
                    <a:pt x="23551" y="9613"/>
                  </a:lnTo>
                  <a:lnTo>
                    <a:pt x="69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13"/>
            <p:cNvSpPr/>
            <p:nvPr/>
          </p:nvSpPr>
          <p:spPr>
            <a:xfrm>
              <a:off x="4152900" y="3197375"/>
              <a:ext cx="382675" cy="668525"/>
            </a:xfrm>
            <a:custGeom>
              <a:avLst/>
              <a:gdLst/>
              <a:ahLst/>
              <a:cxnLst/>
              <a:rect l="l" t="t" r="r" b="b"/>
              <a:pathLst>
                <a:path w="15307" h="26741" extrusionOk="0">
                  <a:moveTo>
                    <a:pt x="4021" y="1"/>
                  </a:moveTo>
                  <a:cubicBezTo>
                    <a:pt x="3919" y="1"/>
                    <a:pt x="3827" y="29"/>
                    <a:pt x="3734" y="84"/>
                  </a:cubicBezTo>
                  <a:lnTo>
                    <a:pt x="3697" y="84"/>
                  </a:lnTo>
                  <a:lnTo>
                    <a:pt x="0" y="2191"/>
                  </a:lnTo>
                  <a:lnTo>
                    <a:pt x="37" y="2339"/>
                  </a:lnTo>
                  <a:lnTo>
                    <a:pt x="2588" y="8735"/>
                  </a:lnTo>
                  <a:lnTo>
                    <a:pt x="2588" y="15871"/>
                  </a:lnTo>
                  <a:cubicBezTo>
                    <a:pt x="2588" y="17276"/>
                    <a:pt x="3328" y="18533"/>
                    <a:pt x="4548" y="19198"/>
                  </a:cubicBezTo>
                  <a:lnTo>
                    <a:pt x="7394" y="20862"/>
                  </a:lnTo>
                  <a:lnTo>
                    <a:pt x="10796" y="26740"/>
                  </a:lnTo>
                  <a:lnTo>
                    <a:pt x="10870" y="26703"/>
                  </a:lnTo>
                  <a:lnTo>
                    <a:pt x="14604" y="24522"/>
                  </a:lnTo>
                  <a:cubicBezTo>
                    <a:pt x="14641" y="24485"/>
                    <a:pt x="14751" y="24448"/>
                    <a:pt x="14788" y="24337"/>
                  </a:cubicBezTo>
                  <a:cubicBezTo>
                    <a:pt x="14973" y="24115"/>
                    <a:pt x="15121" y="23819"/>
                    <a:pt x="15158" y="23561"/>
                  </a:cubicBezTo>
                  <a:cubicBezTo>
                    <a:pt x="15195" y="23376"/>
                    <a:pt x="15195" y="23228"/>
                    <a:pt x="15195" y="23043"/>
                  </a:cubicBezTo>
                  <a:lnTo>
                    <a:pt x="15195" y="17719"/>
                  </a:lnTo>
                  <a:cubicBezTo>
                    <a:pt x="15195" y="17534"/>
                    <a:pt x="15158" y="17349"/>
                    <a:pt x="15306" y="17202"/>
                  </a:cubicBezTo>
                  <a:cubicBezTo>
                    <a:pt x="15195" y="16056"/>
                    <a:pt x="14751" y="14946"/>
                    <a:pt x="14049" y="14022"/>
                  </a:cubicBezTo>
                  <a:cubicBezTo>
                    <a:pt x="14049" y="13985"/>
                    <a:pt x="14012" y="13948"/>
                    <a:pt x="13938" y="13911"/>
                  </a:cubicBezTo>
                  <a:lnTo>
                    <a:pt x="12348" y="11878"/>
                  </a:lnTo>
                  <a:cubicBezTo>
                    <a:pt x="11683" y="11064"/>
                    <a:pt x="11165" y="10251"/>
                    <a:pt x="10759" y="9327"/>
                  </a:cubicBezTo>
                  <a:cubicBezTo>
                    <a:pt x="10389" y="8550"/>
                    <a:pt x="10167" y="7700"/>
                    <a:pt x="9982" y="6887"/>
                  </a:cubicBezTo>
                  <a:lnTo>
                    <a:pt x="9354" y="3559"/>
                  </a:lnTo>
                  <a:cubicBezTo>
                    <a:pt x="9280" y="3449"/>
                    <a:pt x="9280" y="3338"/>
                    <a:pt x="9243" y="3264"/>
                  </a:cubicBezTo>
                  <a:cubicBezTo>
                    <a:pt x="9095" y="2894"/>
                    <a:pt x="8873" y="2598"/>
                    <a:pt x="8540" y="2413"/>
                  </a:cubicBezTo>
                  <a:lnTo>
                    <a:pt x="8503" y="2413"/>
                  </a:lnTo>
                  <a:lnTo>
                    <a:pt x="4585" y="195"/>
                  </a:lnTo>
                  <a:lnTo>
                    <a:pt x="4363" y="84"/>
                  </a:lnTo>
                  <a:cubicBezTo>
                    <a:pt x="4233" y="29"/>
                    <a:pt x="4122" y="1"/>
                    <a:pt x="4021" y="1"/>
                  </a:cubicBezTo>
                  <a:close/>
                </a:path>
              </a:pathLst>
            </a:custGeom>
            <a:solidFill>
              <a:srgbClr val="F5A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13"/>
            <p:cNvSpPr/>
            <p:nvPr/>
          </p:nvSpPr>
          <p:spPr>
            <a:xfrm>
              <a:off x="4160275" y="3202250"/>
              <a:ext cx="203375" cy="113700"/>
            </a:xfrm>
            <a:custGeom>
              <a:avLst/>
              <a:gdLst/>
              <a:ahLst/>
              <a:cxnLst/>
              <a:rect l="l" t="t" r="r" b="b"/>
              <a:pathLst>
                <a:path w="8135" h="4548" extrusionOk="0">
                  <a:moveTo>
                    <a:pt x="4142" y="0"/>
                  </a:moveTo>
                  <a:lnTo>
                    <a:pt x="1" y="2329"/>
                  </a:lnTo>
                  <a:lnTo>
                    <a:pt x="3957" y="4547"/>
                  </a:lnTo>
                  <a:lnTo>
                    <a:pt x="3994" y="4547"/>
                  </a:lnTo>
                  <a:lnTo>
                    <a:pt x="8134" y="2218"/>
                  </a:lnTo>
                  <a:lnTo>
                    <a:pt x="4142" y="0"/>
                  </a:lnTo>
                  <a:close/>
                </a:path>
              </a:pathLst>
            </a:custGeom>
            <a:solidFill>
              <a:srgbClr val="FF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13"/>
            <p:cNvSpPr/>
            <p:nvPr/>
          </p:nvSpPr>
          <p:spPr>
            <a:xfrm>
              <a:off x="4152900" y="3197375"/>
              <a:ext cx="111850" cy="63125"/>
            </a:xfrm>
            <a:custGeom>
              <a:avLst/>
              <a:gdLst/>
              <a:ahLst/>
              <a:cxnLst/>
              <a:rect l="l" t="t" r="r" b="b"/>
              <a:pathLst>
                <a:path w="4474" h="2525" extrusionOk="0">
                  <a:moveTo>
                    <a:pt x="4021" y="1"/>
                  </a:moveTo>
                  <a:cubicBezTo>
                    <a:pt x="3919" y="1"/>
                    <a:pt x="3827" y="29"/>
                    <a:pt x="3734" y="84"/>
                  </a:cubicBezTo>
                  <a:lnTo>
                    <a:pt x="3697" y="84"/>
                  </a:lnTo>
                  <a:lnTo>
                    <a:pt x="3475" y="195"/>
                  </a:lnTo>
                  <a:lnTo>
                    <a:pt x="1109" y="1600"/>
                  </a:lnTo>
                  <a:lnTo>
                    <a:pt x="0" y="2228"/>
                  </a:lnTo>
                  <a:lnTo>
                    <a:pt x="37" y="2376"/>
                  </a:lnTo>
                  <a:lnTo>
                    <a:pt x="333" y="2524"/>
                  </a:lnTo>
                  <a:lnTo>
                    <a:pt x="1516" y="1896"/>
                  </a:lnTo>
                  <a:lnTo>
                    <a:pt x="3919" y="528"/>
                  </a:lnTo>
                  <a:lnTo>
                    <a:pt x="4474" y="232"/>
                  </a:lnTo>
                  <a:lnTo>
                    <a:pt x="4363" y="84"/>
                  </a:lnTo>
                  <a:cubicBezTo>
                    <a:pt x="4233" y="29"/>
                    <a:pt x="4122" y="1"/>
                    <a:pt x="4021" y="1"/>
                  </a:cubicBezTo>
                  <a:close/>
                </a:path>
              </a:pathLst>
            </a:custGeom>
            <a:solidFill>
              <a:srgbClr val="FF8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13"/>
            <p:cNvSpPr/>
            <p:nvPr/>
          </p:nvSpPr>
          <p:spPr>
            <a:xfrm>
              <a:off x="4261950" y="3258625"/>
              <a:ext cx="118325" cy="73950"/>
            </a:xfrm>
            <a:custGeom>
              <a:avLst/>
              <a:gdLst/>
              <a:ahLst/>
              <a:cxnLst/>
              <a:rect l="l" t="t" r="r" b="b"/>
              <a:pathLst>
                <a:path w="4733" h="2958" extrusionOk="0">
                  <a:moveTo>
                    <a:pt x="4104" y="0"/>
                  </a:moveTo>
                  <a:lnTo>
                    <a:pt x="1" y="2292"/>
                  </a:lnTo>
                  <a:lnTo>
                    <a:pt x="962" y="2958"/>
                  </a:lnTo>
                  <a:lnTo>
                    <a:pt x="4733" y="777"/>
                  </a:lnTo>
                  <a:cubicBezTo>
                    <a:pt x="4622" y="444"/>
                    <a:pt x="4363" y="185"/>
                    <a:pt x="4104" y="0"/>
                  </a:cubicBezTo>
                  <a:close/>
                </a:path>
              </a:pathLst>
            </a:custGeom>
            <a:solidFill>
              <a:srgbClr val="FF93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13"/>
            <p:cNvSpPr/>
            <p:nvPr/>
          </p:nvSpPr>
          <p:spPr>
            <a:xfrm>
              <a:off x="4285975" y="3278025"/>
              <a:ext cx="132200" cy="210750"/>
            </a:xfrm>
            <a:custGeom>
              <a:avLst/>
              <a:gdLst/>
              <a:ahLst/>
              <a:cxnLst/>
              <a:rect l="l" t="t" r="r" b="b"/>
              <a:pathLst>
                <a:path w="5288" h="8430" extrusionOk="0">
                  <a:moveTo>
                    <a:pt x="3772" y="1"/>
                  </a:moveTo>
                  <a:lnTo>
                    <a:pt x="1" y="2145"/>
                  </a:lnTo>
                  <a:lnTo>
                    <a:pt x="1110" y="8430"/>
                  </a:lnTo>
                  <a:lnTo>
                    <a:pt x="5288" y="6064"/>
                  </a:lnTo>
                  <a:cubicBezTo>
                    <a:pt x="4955" y="5251"/>
                    <a:pt x="4696" y="4437"/>
                    <a:pt x="4511" y="3587"/>
                  </a:cubicBezTo>
                  <a:lnTo>
                    <a:pt x="3883" y="259"/>
                  </a:lnTo>
                  <a:cubicBezTo>
                    <a:pt x="3846" y="186"/>
                    <a:pt x="3846" y="75"/>
                    <a:pt x="3772" y="1"/>
                  </a:cubicBezTo>
                  <a:close/>
                </a:path>
              </a:pathLst>
            </a:custGeom>
            <a:solidFill>
              <a:srgbClr val="FF8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13"/>
            <p:cNvSpPr/>
            <p:nvPr/>
          </p:nvSpPr>
          <p:spPr>
            <a:xfrm>
              <a:off x="4312800" y="3429600"/>
              <a:ext cx="187650" cy="174725"/>
            </a:xfrm>
            <a:custGeom>
              <a:avLst/>
              <a:gdLst/>
              <a:ahLst/>
              <a:cxnLst/>
              <a:rect l="l" t="t" r="r" b="b"/>
              <a:pathLst>
                <a:path w="7506" h="6989" extrusionOk="0">
                  <a:moveTo>
                    <a:pt x="4178" y="1"/>
                  </a:moveTo>
                  <a:lnTo>
                    <a:pt x="0" y="2367"/>
                  </a:lnTo>
                  <a:lnTo>
                    <a:pt x="3438" y="6988"/>
                  </a:lnTo>
                  <a:lnTo>
                    <a:pt x="7505" y="4696"/>
                  </a:lnTo>
                  <a:cubicBezTo>
                    <a:pt x="7468" y="4659"/>
                    <a:pt x="7468" y="4622"/>
                    <a:pt x="7394" y="4548"/>
                  </a:cubicBezTo>
                  <a:lnTo>
                    <a:pt x="5768" y="2515"/>
                  </a:lnTo>
                  <a:cubicBezTo>
                    <a:pt x="5102" y="1739"/>
                    <a:pt x="4621" y="925"/>
                    <a:pt x="4178" y="1"/>
                  </a:cubicBezTo>
                  <a:close/>
                </a:path>
              </a:pathLst>
            </a:custGeom>
            <a:solidFill>
              <a:srgbClr val="FF93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13"/>
            <p:cNvSpPr/>
            <p:nvPr/>
          </p:nvSpPr>
          <p:spPr>
            <a:xfrm>
              <a:off x="4400600" y="3547000"/>
              <a:ext cx="131275" cy="134950"/>
            </a:xfrm>
            <a:custGeom>
              <a:avLst/>
              <a:gdLst/>
              <a:ahLst/>
              <a:cxnLst/>
              <a:rect l="l" t="t" r="r" b="b"/>
              <a:pathLst>
                <a:path w="5251" h="5398" extrusionOk="0">
                  <a:moveTo>
                    <a:pt x="4067" y="0"/>
                  </a:moveTo>
                  <a:lnTo>
                    <a:pt x="0" y="2329"/>
                  </a:lnTo>
                  <a:lnTo>
                    <a:pt x="1368" y="5398"/>
                  </a:lnTo>
                  <a:lnTo>
                    <a:pt x="5250" y="3180"/>
                  </a:lnTo>
                  <a:cubicBezTo>
                    <a:pt x="5176" y="2034"/>
                    <a:pt x="4696" y="924"/>
                    <a:pt x="4067" y="0"/>
                  </a:cubicBezTo>
                  <a:close/>
                </a:path>
              </a:pathLst>
            </a:custGeom>
            <a:solidFill>
              <a:srgbClr val="FF8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13"/>
            <p:cNvSpPr/>
            <p:nvPr/>
          </p:nvSpPr>
          <p:spPr>
            <a:xfrm>
              <a:off x="4430175" y="3625550"/>
              <a:ext cx="102625" cy="218150"/>
            </a:xfrm>
            <a:custGeom>
              <a:avLst/>
              <a:gdLst/>
              <a:ahLst/>
              <a:cxnLst/>
              <a:rect l="l" t="t" r="r" b="b"/>
              <a:pathLst>
                <a:path w="4105" h="8726" extrusionOk="0">
                  <a:moveTo>
                    <a:pt x="4067" y="1"/>
                  </a:moveTo>
                  <a:lnTo>
                    <a:pt x="185" y="2219"/>
                  </a:lnTo>
                  <a:lnTo>
                    <a:pt x="0" y="8726"/>
                  </a:lnTo>
                  <a:lnTo>
                    <a:pt x="4067" y="6434"/>
                  </a:lnTo>
                  <a:cubicBezTo>
                    <a:pt x="4104" y="6249"/>
                    <a:pt x="4104" y="6101"/>
                    <a:pt x="4104" y="5916"/>
                  </a:cubicBezTo>
                  <a:lnTo>
                    <a:pt x="4104" y="592"/>
                  </a:lnTo>
                  <a:cubicBezTo>
                    <a:pt x="4104" y="407"/>
                    <a:pt x="4067" y="222"/>
                    <a:pt x="4067" y="1"/>
                  </a:cubicBezTo>
                  <a:close/>
                </a:path>
              </a:pathLst>
            </a:custGeom>
            <a:solidFill>
              <a:srgbClr val="FF7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13"/>
            <p:cNvSpPr/>
            <p:nvPr/>
          </p:nvSpPr>
          <p:spPr>
            <a:xfrm>
              <a:off x="4423700" y="3786375"/>
              <a:ext cx="107250" cy="78600"/>
            </a:xfrm>
            <a:custGeom>
              <a:avLst/>
              <a:gdLst/>
              <a:ahLst/>
              <a:cxnLst/>
              <a:rect l="l" t="t" r="r" b="b"/>
              <a:pathLst>
                <a:path w="4290" h="3144" extrusionOk="0">
                  <a:moveTo>
                    <a:pt x="4289" y="1"/>
                  </a:moveTo>
                  <a:lnTo>
                    <a:pt x="222" y="2293"/>
                  </a:lnTo>
                  <a:lnTo>
                    <a:pt x="1" y="3143"/>
                  </a:lnTo>
                  <a:lnTo>
                    <a:pt x="3735" y="962"/>
                  </a:lnTo>
                  <a:cubicBezTo>
                    <a:pt x="3772" y="925"/>
                    <a:pt x="3882" y="888"/>
                    <a:pt x="3919" y="777"/>
                  </a:cubicBezTo>
                  <a:cubicBezTo>
                    <a:pt x="4104" y="555"/>
                    <a:pt x="4252" y="259"/>
                    <a:pt x="4289" y="1"/>
                  </a:cubicBezTo>
                  <a:close/>
                </a:path>
              </a:pathLst>
            </a:custGeom>
            <a:solidFill>
              <a:srgbClr val="DB5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13"/>
            <p:cNvSpPr/>
            <p:nvPr/>
          </p:nvSpPr>
          <p:spPr>
            <a:xfrm>
              <a:off x="4124250" y="3250975"/>
              <a:ext cx="316125" cy="624150"/>
            </a:xfrm>
            <a:custGeom>
              <a:avLst/>
              <a:gdLst/>
              <a:ahLst/>
              <a:cxnLst/>
              <a:rect l="l" t="t" r="r" b="b"/>
              <a:pathLst>
                <a:path w="12645" h="24966" extrusionOk="0">
                  <a:moveTo>
                    <a:pt x="1405" y="1"/>
                  </a:moveTo>
                  <a:cubicBezTo>
                    <a:pt x="1141" y="1"/>
                    <a:pt x="937" y="167"/>
                    <a:pt x="887" y="417"/>
                  </a:cubicBezTo>
                  <a:lnTo>
                    <a:pt x="222" y="2598"/>
                  </a:lnTo>
                  <a:cubicBezTo>
                    <a:pt x="74" y="3042"/>
                    <a:pt x="0" y="3560"/>
                    <a:pt x="0" y="4040"/>
                  </a:cubicBezTo>
                  <a:lnTo>
                    <a:pt x="0" y="15871"/>
                  </a:lnTo>
                  <a:cubicBezTo>
                    <a:pt x="0" y="17239"/>
                    <a:pt x="739" y="18496"/>
                    <a:pt x="1923" y="19198"/>
                  </a:cubicBezTo>
                  <a:lnTo>
                    <a:pt x="10980" y="24966"/>
                  </a:lnTo>
                  <a:cubicBezTo>
                    <a:pt x="11239" y="24966"/>
                    <a:pt x="12016" y="24633"/>
                    <a:pt x="12237" y="24374"/>
                  </a:cubicBezTo>
                  <a:cubicBezTo>
                    <a:pt x="12533" y="24005"/>
                    <a:pt x="12644" y="23524"/>
                    <a:pt x="12644" y="23080"/>
                  </a:cubicBezTo>
                  <a:lnTo>
                    <a:pt x="12644" y="17756"/>
                  </a:lnTo>
                  <a:cubicBezTo>
                    <a:pt x="12644" y="16315"/>
                    <a:pt x="12163" y="14947"/>
                    <a:pt x="11276" y="13875"/>
                  </a:cubicBezTo>
                  <a:lnTo>
                    <a:pt x="9649" y="11841"/>
                  </a:lnTo>
                  <a:cubicBezTo>
                    <a:pt x="8503" y="10399"/>
                    <a:pt x="7653" y="8662"/>
                    <a:pt x="7357" y="6850"/>
                  </a:cubicBezTo>
                  <a:lnTo>
                    <a:pt x="6692" y="3523"/>
                  </a:lnTo>
                  <a:cubicBezTo>
                    <a:pt x="6618" y="3079"/>
                    <a:pt x="6322" y="2635"/>
                    <a:pt x="5915" y="2414"/>
                  </a:cubicBezTo>
                  <a:lnTo>
                    <a:pt x="1812" y="121"/>
                  </a:lnTo>
                  <a:cubicBezTo>
                    <a:pt x="1669" y="38"/>
                    <a:pt x="1530" y="1"/>
                    <a:pt x="1405" y="1"/>
                  </a:cubicBezTo>
                  <a:close/>
                </a:path>
              </a:pathLst>
            </a:custGeom>
            <a:solidFill>
              <a:srgbClr val="D96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13"/>
            <p:cNvSpPr/>
            <p:nvPr/>
          </p:nvSpPr>
          <p:spPr>
            <a:xfrm>
              <a:off x="4107600" y="3369525"/>
              <a:ext cx="317975" cy="505975"/>
            </a:xfrm>
            <a:custGeom>
              <a:avLst/>
              <a:gdLst/>
              <a:ahLst/>
              <a:cxnLst/>
              <a:rect l="l" t="t" r="r" b="b"/>
              <a:pathLst>
                <a:path w="12719" h="20239" extrusionOk="0">
                  <a:moveTo>
                    <a:pt x="1" y="1"/>
                  </a:moveTo>
                  <a:lnTo>
                    <a:pt x="1" y="11462"/>
                  </a:lnTo>
                  <a:cubicBezTo>
                    <a:pt x="1" y="12830"/>
                    <a:pt x="740" y="14087"/>
                    <a:pt x="1960" y="14789"/>
                  </a:cubicBezTo>
                  <a:lnTo>
                    <a:pt x="11351" y="20150"/>
                  </a:lnTo>
                  <a:cubicBezTo>
                    <a:pt x="11447" y="20210"/>
                    <a:pt x="11559" y="20239"/>
                    <a:pt x="11674" y="20239"/>
                  </a:cubicBezTo>
                  <a:cubicBezTo>
                    <a:pt x="11912" y="20239"/>
                    <a:pt x="12162" y="20115"/>
                    <a:pt x="12312" y="19891"/>
                  </a:cubicBezTo>
                  <a:cubicBezTo>
                    <a:pt x="12571" y="19521"/>
                    <a:pt x="12719" y="19078"/>
                    <a:pt x="12719" y="18597"/>
                  </a:cubicBezTo>
                  <a:lnTo>
                    <a:pt x="12719" y="13310"/>
                  </a:lnTo>
                  <a:cubicBezTo>
                    <a:pt x="12645" y="11868"/>
                    <a:pt x="12164" y="10537"/>
                    <a:pt x="11240" y="9391"/>
                  </a:cubicBezTo>
                  <a:lnTo>
                    <a:pt x="9613" y="7395"/>
                  </a:lnTo>
                  <a:cubicBezTo>
                    <a:pt x="8984" y="6582"/>
                    <a:pt x="8467" y="5657"/>
                    <a:pt x="8060" y="4733"/>
                  </a:cubicBezTo>
                  <a:lnTo>
                    <a:pt x="1" y="1"/>
                  </a:lnTo>
                  <a:close/>
                </a:path>
              </a:pathLst>
            </a:custGeom>
            <a:solidFill>
              <a:srgbClr val="C44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3"/>
            <p:cNvSpPr/>
            <p:nvPr/>
          </p:nvSpPr>
          <p:spPr>
            <a:xfrm>
              <a:off x="4138100" y="3435875"/>
              <a:ext cx="219075" cy="369625"/>
            </a:xfrm>
            <a:custGeom>
              <a:avLst/>
              <a:gdLst/>
              <a:ahLst/>
              <a:cxnLst/>
              <a:rect l="l" t="t" r="r" b="b"/>
              <a:pathLst>
                <a:path w="8763" h="14785" extrusionOk="0">
                  <a:moveTo>
                    <a:pt x="784" y="0"/>
                  </a:moveTo>
                  <a:cubicBezTo>
                    <a:pt x="377" y="0"/>
                    <a:pt x="1" y="340"/>
                    <a:pt x="1" y="785"/>
                  </a:cubicBezTo>
                  <a:lnTo>
                    <a:pt x="1" y="8549"/>
                  </a:lnTo>
                  <a:cubicBezTo>
                    <a:pt x="1" y="9658"/>
                    <a:pt x="592" y="10730"/>
                    <a:pt x="1553" y="11285"/>
                  </a:cubicBezTo>
                  <a:lnTo>
                    <a:pt x="7395" y="14612"/>
                  </a:lnTo>
                  <a:cubicBezTo>
                    <a:pt x="7607" y="14729"/>
                    <a:pt x="7811" y="14785"/>
                    <a:pt x="7992" y="14785"/>
                  </a:cubicBezTo>
                  <a:cubicBezTo>
                    <a:pt x="8444" y="14785"/>
                    <a:pt x="8763" y="14442"/>
                    <a:pt x="8763" y="13836"/>
                  </a:cubicBezTo>
                  <a:lnTo>
                    <a:pt x="8763" y="10287"/>
                  </a:lnTo>
                  <a:cubicBezTo>
                    <a:pt x="8763" y="9103"/>
                    <a:pt x="8393" y="8068"/>
                    <a:pt x="7727" y="7218"/>
                  </a:cubicBezTo>
                  <a:lnTo>
                    <a:pt x="6692" y="5924"/>
                  </a:lnTo>
                  <a:cubicBezTo>
                    <a:pt x="6434" y="5591"/>
                    <a:pt x="5990" y="4371"/>
                    <a:pt x="5731" y="3484"/>
                  </a:cubicBezTo>
                  <a:cubicBezTo>
                    <a:pt x="5546" y="2929"/>
                    <a:pt x="5177" y="2412"/>
                    <a:pt x="4659" y="2116"/>
                  </a:cubicBezTo>
                  <a:lnTo>
                    <a:pt x="1184" y="120"/>
                  </a:lnTo>
                  <a:cubicBezTo>
                    <a:pt x="1055" y="37"/>
                    <a:pt x="918" y="0"/>
                    <a:pt x="784"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13"/>
            <p:cNvSpPr/>
            <p:nvPr/>
          </p:nvSpPr>
          <p:spPr>
            <a:xfrm>
              <a:off x="4147350" y="3436075"/>
              <a:ext cx="209825" cy="368800"/>
            </a:xfrm>
            <a:custGeom>
              <a:avLst/>
              <a:gdLst/>
              <a:ahLst/>
              <a:cxnLst/>
              <a:rect l="l" t="t" r="r" b="b"/>
              <a:pathLst>
                <a:path w="8393" h="14752" extrusionOk="0">
                  <a:moveTo>
                    <a:pt x="407" y="1"/>
                  </a:moveTo>
                  <a:cubicBezTo>
                    <a:pt x="268" y="1"/>
                    <a:pt x="130" y="38"/>
                    <a:pt x="0" y="112"/>
                  </a:cubicBezTo>
                  <a:cubicBezTo>
                    <a:pt x="148" y="112"/>
                    <a:pt x="296" y="112"/>
                    <a:pt x="444" y="186"/>
                  </a:cubicBezTo>
                  <a:lnTo>
                    <a:pt x="3919" y="2219"/>
                  </a:lnTo>
                  <a:cubicBezTo>
                    <a:pt x="4437" y="2552"/>
                    <a:pt x="4807" y="2995"/>
                    <a:pt x="4991" y="3550"/>
                  </a:cubicBezTo>
                  <a:cubicBezTo>
                    <a:pt x="5250" y="4437"/>
                    <a:pt x="5694" y="5694"/>
                    <a:pt x="5953" y="5990"/>
                  </a:cubicBezTo>
                  <a:lnTo>
                    <a:pt x="6988" y="7284"/>
                  </a:lnTo>
                  <a:cubicBezTo>
                    <a:pt x="7653" y="8134"/>
                    <a:pt x="8023" y="9206"/>
                    <a:pt x="8023" y="10316"/>
                  </a:cubicBezTo>
                  <a:lnTo>
                    <a:pt x="8023" y="13865"/>
                  </a:lnTo>
                  <a:cubicBezTo>
                    <a:pt x="8023" y="14271"/>
                    <a:pt x="7912" y="14567"/>
                    <a:pt x="7653" y="14752"/>
                  </a:cubicBezTo>
                  <a:cubicBezTo>
                    <a:pt x="8060" y="14678"/>
                    <a:pt x="8356" y="14382"/>
                    <a:pt x="8356" y="13754"/>
                  </a:cubicBezTo>
                  <a:lnTo>
                    <a:pt x="8356" y="10205"/>
                  </a:lnTo>
                  <a:cubicBezTo>
                    <a:pt x="8393" y="9095"/>
                    <a:pt x="8023" y="8060"/>
                    <a:pt x="7357" y="7210"/>
                  </a:cubicBezTo>
                  <a:lnTo>
                    <a:pt x="6322" y="5916"/>
                  </a:lnTo>
                  <a:cubicBezTo>
                    <a:pt x="6064" y="5583"/>
                    <a:pt x="5620" y="4363"/>
                    <a:pt x="5361" y="3476"/>
                  </a:cubicBezTo>
                  <a:cubicBezTo>
                    <a:pt x="5176" y="2921"/>
                    <a:pt x="4807" y="2404"/>
                    <a:pt x="4289" y="2108"/>
                  </a:cubicBezTo>
                  <a:lnTo>
                    <a:pt x="814" y="112"/>
                  </a:lnTo>
                  <a:cubicBezTo>
                    <a:pt x="684" y="38"/>
                    <a:pt x="546" y="1"/>
                    <a:pt x="407" y="1"/>
                  </a:cubicBezTo>
                  <a:close/>
                </a:path>
              </a:pathLst>
            </a:custGeom>
            <a:solidFill>
              <a:srgbClr val="B37D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13"/>
            <p:cNvSpPr/>
            <p:nvPr/>
          </p:nvSpPr>
          <p:spPr>
            <a:xfrm>
              <a:off x="4128850" y="3438850"/>
              <a:ext cx="209850" cy="369400"/>
            </a:xfrm>
            <a:custGeom>
              <a:avLst/>
              <a:gdLst/>
              <a:ahLst/>
              <a:cxnLst/>
              <a:rect l="l" t="t" r="r" b="b"/>
              <a:pathLst>
                <a:path w="8394" h="14776" extrusionOk="0">
                  <a:moveTo>
                    <a:pt x="740" y="1"/>
                  </a:moveTo>
                  <a:cubicBezTo>
                    <a:pt x="371" y="38"/>
                    <a:pt x="1" y="370"/>
                    <a:pt x="1" y="777"/>
                  </a:cubicBezTo>
                  <a:lnTo>
                    <a:pt x="1" y="8541"/>
                  </a:lnTo>
                  <a:cubicBezTo>
                    <a:pt x="1" y="9650"/>
                    <a:pt x="592" y="10722"/>
                    <a:pt x="1554" y="11277"/>
                  </a:cubicBezTo>
                  <a:lnTo>
                    <a:pt x="7395" y="14604"/>
                  </a:lnTo>
                  <a:cubicBezTo>
                    <a:pt x="7608" y="14720"/>
                    <a:pt x="7800" y="14775"/>
                    <a:pt x="7972" y="14775"/>
                  </a:cubicBezTo>
                  <a:cubicBezTo>
                    <a:pt x="8129" y="14775"/>
                    <a:pt x="8270" y="14729"/>
                    <a:pt x="8393" y="14641"/>
                  </a:cubicBezTo>
                  <a:cubicBezTo>
                    <a:pt x="8208" y="14641"/>
                    <a:pt x="7987" y="14604"/>
                    <a:pt x="7765" y="14456"/>
                  </a:cubicBezTo>
                  <a:lnTo>
                    <a:pt x="1923" y="11129"/>
                  </a:lnTo>
                  <a:cubicBezTo>
                    <a:pt x="962" y="10574"/>
                    <a:pt x="371" y="9539"/>
                    <a:pt x="371" y="8393"/>
                  </a:cubicBezTo>
                  <a:lnTo>
                    <a:pt x="371" y="629"/>
                  </a:lnTo>
                  <a:cubicBezTo>
                    <a:pt x="371" y="370"/>
                    <a:pt x="518" y="75"/>
                    <a:pt x="740" y="1"/>
                  </a:cubicBezTo>
                  <a:close/>
                </a:path>
              </a:pathLst>
            </a:custGeom>
            <a:solidFill>
              <a:srgbClr val="E0D2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3"/>
            <p:cNvSpPr/>
            <p:nvPr/>
          </p:nvSpPr>
          <p:spPr>
            <a:xfrm>
              <a:off x="4107600" y="3252150"/>
              <a:ext cx="201525" cy="235725"/>
            </a:xfrm>
            <a:custGeom>
              <a:avLst/>
              <a:gdLst/>
              <a:ahLst/>
              <a:cxnLst/>
              <a:rect l="l" t="t" r="r" b="b"/>
              <a:pathLst>
                <a:path w="8061" h="9429" extrusionOk="0">
                  <a:moveTo>
                    <a:pt x="2135" y="0"/>
                  </a:moveTo>
                  <a:cubicBezTo>
                    <a:pt x="1891" y="0"/>
                    <a:pt x="1644" y="156"/>
                    <a:pt x="1590" y="370"/>
                  </a:cubicBezTo>
                  <a:cubicBezTo>
                    <a:pt x="1590" y="370"/>
                    <a:pt x="1" y="3808"/>
                    <a:pt x="1" y="4326"/>
                  </a:cubicBezTo>
                  <a:lnTo>
                    <a:pt x="1" y="4696"/>
                  </a:lnTo>
                  <a:lnTo>
                    <a:pt x="8060" y="9428"/>
                  </a:lnTo>
                  <a:cubicBezTo>
                    <a:pt x="7727" y="8689"/>
                    <a:pt x="7321" y="3476"/>
                    <a:pt x="7321" y="3476"/>
                  </a:cubicBezTo>
                  <a:cubicBezTo>
                    <a:pt x="7210" y="3032"/>
                    <a:pt x="6951" y="2588"/>
                    <a:pt x="6507" y="2367"/>
                  </a:cubicBezTo>
                  <a:lnTo>
                    <a:pt x="2404" y="74"/>
                  </a:lnTo>
                  <a:cubicBezTo>
                    <a:pt x="2322" y="23"/>
                    <a:pt x="2229" y="0"/>
                    <a:pt x="2135" y="0"/>
                  </a:cubicBezTo>
                  <a:close/>
                </a:path>
              </a:pathLst>
            </a:custGeom>
            <a:solidFill>
              <a:srgbClr val="CC5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3"/>
            <p:cNvSpPr/>
            <p:nvPr/>
          </p:nvSpPr>
          <p:spPr>
            <a:xfrm>
              <a:off x="4170450" y="3476750"/>
              <a:ext cx="60100" cy="110275"/>
            </a:xfrm>
            <a:custGeom>
              <a:avLst/>
              <a:gdLst/>
              <a:ahLst/>
              <a:cxnLst/>
              <a:rect l="l" t="t" r="r" b="b"/>
              <a:pathLst>
                <a:path w="2404" h="4411" extrusionOk="0">
                  <a:moveTo>
                    <a:pt x="962" y="0"/>
                  </a:moveTo>
                  <a:cubicBezTo>
                    <a:pt x="962" y="0"/>
                    <a:pt x="1" y="1368"/>
                    <a:pt x="1" y="2182"/>
                  </a:cubicBezTo>
                  <a:cubicBezTo>
                    <a:pt x="1" y="2921"/>
                    <a:pt x="555" y="3882"/>
                    <a:pt x="1184" y="4252"/>
                  </a:cubicBezTo>
                  <a:cubicBezTo>
                    <a:pt x="1387" y="4359"/>
                    <a:pt x="1575" y="4410"/>
                    <a:pt x="1739" y="4410"/>
                  </a:cubicBezTo>
                  <a:cubicBezTo>
                    <a:pt x="2142" y="4410"/>
                    <a:pt x="2404" y="4101"/>
                    <a:pt x="2404" y="3550"/>
                  </a:cubicBezTo>
                  <a:cubicBezTo>
                    <a:pt x="2404" y="2810"/>
                    <a:pt x="962" y="0"/>
                    <a:pt x="962" y="0"/>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13"/>
            <p:cNvSpPr/>
            <p:nvPr/>
          </p:nvSpPr>
          <p:spPr>
            <a:xfrm>
              <a:off x="4179700" y="3483225"/>
              <a:ext cx="48075" cy="88250"/>
            </a:xfrm>
            <a:custGeom>
              <a:avLst/>
              <a:gdLst/>
              <a:ahLst/>
              <a:cxnLst/>
              <a:rect l="l" t="t" r="r" b="b"/>
              <a:pathLst>
                <a:path w="1923" h="3530" extrusionOk="0">
                  <a:moveTo>
                    <a:pt x="814" y="0"/>
                  </a:moveTo>
                  <a:cubicBezTo>
                    <a:pt x="814" y="0"/>
                    <a:pt x="0" y="1220"/>
                    <a:pt x="0" y="1849"/>
                  </a:cubicBezTo>
                  <a:cubicBezTo>
                    <a:pt x="0" y="2514"/>
                    <a:pt x="259" y="3069"/>
                    <a:pt x="851" y="3401"/>
                  </a:cubicBezTo>
                  <a:cubicBezTo>
                    <a:pt x="1032" y="3487"/>
                    <a:pt x="1198" y="3529"/>
                    <a:pt x="1343" y="3529"/>
                  </a:cubicBezTo>
                  <a:cubicBezTo>
                    <a:pt x="1698" y="3529"/>
                    <a:pt x="1923" y="3273"/>
                    <a:pt x="1923" y="2773"/>
                  </a:cubicBezTo>
                  <a:cubicBezTo>
                    <a:pt x="1923" y="2144"/>
                    <a:pt x="814" y="0"/>
                    <a:pt x="814" y="0"/>
                  </a:cubicBezTo>
                  <a:close/>
                </a:path>
              </a:pathLst>
            </a:custGeom>
            <a:solidFill>
              <a:srgbClr val="27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13"/>
            <p:cNvSpPr/>
            <p:nvPr/>
          </p:nvSpPr>
          <p:spPr>
            <a:xfrm>
              <a:off x="4197250" y="3518250"/>
              <a:ext cx="20375" cy="34600"/>
            </a:xfrm>
            <a:custGeom>
              <a:avLst/>
              <a:gdLst/>
              <a:ahLst/>
              <a:cxnLst/>
              <a:rect l="l" t="t" r="r" b="b"/>
              <a:pathLst>
                <a:path w="815" h="1384" extrusionOk="0">
                  <a:moveTo>
                    <a:pt x="209" y="1"/>
                  </a:moveTo>
                  <a:cubicBezTo>
                    <a:pt x="200" y="1"/>
                    <a:pt x="193" y="2"/>
                    <a:pt x="186" y="4"/>
                  </a:cubicBezTo>
                  <a:cubicBezTo>
                    <a:pt x="1" y="4"/>
                    <a:pt x="1" y="374"/>
                    <a:pt x="112" y="780"/>
                  </a:cubicBezTo>
                  <a:cubicBezTo>
                    <a:pt x="244" y="1112"/>
                    <a:pt x="436" y="1383"/>
                    <a:pt x="581" y="1383"/>
                  </a:cubicBezTo>
                  <a:cubicBezTo>
                    <a:pt x="598" y="1383"/>
                    <a:pt x="614" y="1380"/>
                    <a:pt x="629" y="1372"/>
                  </a:cubicBezTo>
                  <a:cubicBezTo>
                    <a:pt x="777" y="1335"/>
                    <a:pt x="814" y="965"/>
                    <a:pt x="666" y="596"/>
                  </a:cubicBezTo>
                  <a:cubicBezTo>
                    <a:pt x="562" y="249"/>
                    <a:pt x="329" y="1"/>
                    <a:pt x="209" y="1"/>
                  </a:cubicBezTo>
                  <a:close/>
                </a:path>
              </a:pathLst>
            </a:custGeom>
            <a:solidFill>
              <a:srgbClr val="616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13"/>
            <p:cNvSpPr/>
            <p:nvPr/>
          </p:nvSpPr>
          <p:spPr>
            <a:xfrm>
              <a:off x="4170450" y="3597800"/>
              <a:ext cx="55475" cy="111375"/>
            </a:xfrm>
            <a:custGeom>
              <a:avLst/>
              <a:gdLst/>
              <a:ahLst/>
              <a:cxnLst/>
              <a:rect l="l" t="t" r="r" b="b"/>
              <a:pathLst>
                <a:path w="2219" h="4455" extrusionOk="0">
                  <a:moveTo>
                    <a:pt x="983" y="742"/>
                  </a:moveTo>
                  <a:cubicBezTo>
                    <a:pt x="1033" y="742"/>
                    <a:pt x="1088" y="755"/>
                    <a:pt x="1147" y="778"/>
                  </a:cubicBezTo>
                  <a:cubicBezTo>
                    <a:pt x="1479" y="963"/>
                    <a:pt x="1664" y="1591"/>
                    <a:pt x="1664" y="2516"/>
                  </a:cubicBezTo>
                  <a:cubicBezTo>
                    <a:pt x="1664" y="3277"/>
                    <a:pt x="1539" y="3637"/>
                    <a:pt x="1288" y="3637"/>
                  </a:cubicBezTo>
                  <a:cubicBezTo>
                    <a:pt x="1234" y="3637"/>
                    <a:pt x="1175" y="3620"/>
                    <a:pt x="1110" y="3588"/>
                  </a:cubicBezTo>
                  <a:cubicBezTo>
                    <a:pt x="925" y="3514"/>
                    <a:pt x="777" y="3292"/>
                    <a:pt x="703" y="2996"/>
                  </a:cubicBezTo>
                  <a:cubicBezTo>
                    <a:pt x="592" y="2737"/>
                    <a:pt x="555" y="2368"/>
                    <a:pt x="555" y="1887"/>
                  </a:cubicBezTo>
                  <a:cubicBezTo>
                    <a:pt x="555" y="1443"/>
                    <a:pt x="592" y="1111"/>
                    <a:pt x="740" y="926"/>
                  </a:cubicBezTo>
                  <a:cubicBezTo>
                    <a:pt x="791" y="799"/>
                    <a:pt x="876" y="742"/>
                    <a:pt x="983" y="742"/>
                  </a:cubicBezTo>
                  <a:close/>
                  <a:moveTo>
                    <a:pt x="651" y="0"/>
                  </a:moveTo>
                  <a:cubicBezTo>
                    <a:pt x="492" y="0"/>
                    <a:pt x="359" y="66"/>
                    <a:pt x="259" y="186"/>
                  </a:cubicBezTo>
                  <a:cubicBezTo>
                    <a:pt x="75" y="482"/>
                    <a:pt x="1" y="926"/>
                    <a:pt x="1" y="1591"/>
                  </a:cubicBezTo>
                  <a:cubicBezTo>
                    <a:pt x="1" y="2220"/>
                    <a:pt x="75" y="2811"/>
                    <a:pt x="259" y="3292"/>
                  </a:cubicBezTo>
                  <a:cubicBezTo>
                    <a:pt x="444" y="3736"/>
                    <a:pt x="740" y="4068"/>
                    <a:pt x="1110" y="4290"/>
                  </a:cubicBezTo>
                  <a:cubicBezTo>
                    <a:pt x="1274" y="4405"/>
                    <a:pt x="1416" y="4454"/>
                    <a:pt x="1539" y="4454"/>
                  </a:cubicBezTo>
                  <a:cubicBezTo>
                    <a:pt x="1694" y="4454"/>
                    <a:pt x="1820" y="4377"/>
                    <a:pt x="1923" y="4253"/>
                  </a:cubicBezTo>
                  <a:cubicBezTo>
                    <a:pt x="2108" y="3957"/>
                    <a:pt x="2219" y="3514"/>
                    <a:pt x="2219" y="2885"/>
                  </a:cubicBezTo>
                  <a:cubicBezTo>
                    <a:pt x="2219" y="2183"/>
                    <a:pt x="2108" y="1628"/>
                    <a:pt x="1923" y="1148"/>
                  </a:cubicBezTo>
                  <a:cubicBezTo>
                    <a:pt x="1738" y="704"/>
                    <a:pt x="1479" y="371"/>
                    <a:pt x="1110" y="149"/>
                  </a:cubicBezTo>
                  <a:cubicBezTo>
                    <a:pt x="940" y="48"/>
                    <a:pt x="786" y="0"/>
                    <a:pt x="651" y="0"/>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13"/>
            <p:cNvSpPr/>
            <p:nvPr/>
          </p:nvSpPr>
          <p:spPr>
            <a:xfrm>
              <a:off x="4239775" y="3626475"/>
              <a:ext cx="13875" cy="109100"/>
            </a:xfrm>
            <a:custGeom>
              <a:avLst/>
              <a:gdLst/>
              <a:ahLst/>
              <a:cxnLst/>
              <a:rect l="l" t="t" r="r" b="b"/>
              <a:pathLst>
                <a:path w="555" h="4364" extrusionOk="0">
                  <a:moveTo>
                    <a:pt x="0" y="1"/>
                  </a:moveTo>
                  <a:lnTo>
                    <a:pt x="0" y="4030"/>
                  </a:lnTo>
                  <a:lnTo>
                    <a:pt x="555" y="4363"/>
                  </a:lnTo>
                  <a:lnTo>
                    <a:pt x="555" y="333"/>
                  </a:lnTo>
                  <a:lnTo>
                    <a:pt x="0" y="1"/>
                  </a:ln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3"/>
            <p:cNvSpPr/>
            <p:nvPr/>
          </p:nvSpPr>
          <p:spPr>
            <a:xfrm>
              <a:off x="4271200" y="3644975"/>
              <a:ext cx="35150" cy="120175"/>
            </a:xfrm>
            <a:custGeom>
              <a:avLst/>
              <a:gdLst/>
              <a:ahLst/>
              <a:cxnLst/>
              <a:rect l="l" t="t" r="r" b="b"/>
              <a:pathLst>
                <a:path w="1406" h="4807" extrusionOk="0">
                  <a:moveTo>
                    <a:pt x="0" y="0"/>
                  </a:moveTo>
                  <a:lnTo>
                    <a:pt x="0" y="4030"/>
                  </a:lnTo>
                  <a:lnTo>
                    <a:pt x="1405" y="4806"/>
                  </a:lnTo>
                  <a:lnTo>
                    <a:pt x="1405" y="4178"/>
                  </a:lnTo>
                  <a:lnTo>
                    <a:pt x="592" y="3697"/>
                  </a:lnTo>
                  <a:lnTo>
                    <a:pt x="592" y="333"/>
                  </a:lnTo>
                  <a:lnTo>
                    <a:pt x="0" y="0"/>
                  </a:ln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3"/>
            <p:cNvSpPr/>
            <p:nvPr/>
          </p:nvSpPr>
          <p:spPr>
            <a:xfrm>
              <a:off x="4400600" y="3361225"/>
              <a:ext cx="108150" cy="122025"/>
            </a:xfrm>
            <a:custGeom>
              <a:avLst/>
              <a:gdLst/>
              <a:ahLst/>
              <a:cxnLst/>
              <a:rect l="l" t="t" r="r" b="b"/>
              <a:pathLst>
                <a:path w="4326" h="4881" extrusionOk="0">
                  <a:moveTo>
                    <a:pt x="2440" y="0"/>
                  </a:moveTo>
                  <a:lnTo>
                    <a:pt x="0" y="1368"/>
                  </a:lnTo>
                  <a:lnTo>
                    <a:pt x="1516" y="4880"/>
                  </a:lnTo>
                  <a:lnTo>
                    <a:pt x="4326" y="3143"/>
                  </a:lnTo>
                  <a:lnTo>
                    <a:pt x="2440" y="0"/>
                  </a:lnTo>
                  <a:close/>
                </a:path>
              </a:pathLst>
            </a:custGeom>
            <a:solidFill>
              <a:srgbClr val="FF93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3"/>
            <p:cNvSpPr/>
            <p:nvPr/>
          </p:nvSpPr>
          <p:spPr>
            <a:xfrm>
              <a:off x="4300775" y="3289125"/>
              <a:ext cx="160850" cy="106300"/>
            </a:xfrm>
            <a:custGeom>
              <a:avLst/>
              <a:gdLst/>
              <a:ahLst/>
              <a:cxnLst/>
              <a:rect l="l" t="t" r="r" b="b"/>
              <a:pathLst>
                <a:path w="6434" h="4252" extrusionOk="0">
                  <a:moveTo>
                    <a:pt x="2514" y="0"/>
                  </a:moveTo>
                  <a:lnTo>
                    <a:pt x="0" y="1442"/>
                  </a:lnTo>
                  <a:lnTo>
                    <a:pt x="3993" y="4252"/>
                  </a:lnTo>
                  <a:lnTo>
                    <a:pt x="6433" y="2884"/>
                  </a:lnTo>
                  <a:lnTo>
                    <a:pt x="2514" y="0"/>
                  </a:lnTo>
                  <a:close/>
                </a:path>
              </a:pathLst>
            </a:custGeom>
            <a:solidFill>
              <a:srgbClr val="FF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3"/>
            <p:cNvSpPr/>
            <p:nvPr/>
          </p:nvSpPr>
          <p:spPr>
            <a:xfrm>
              <a:off x="4438500" y="3439775"/>
              <a:ext cx="74875" cy="186725"/>
            </a:xfrm>
            <a:custGeom>
              <a:avLst/>
              <a:gdLst/>
              <a:ahLst/>
              <a:cxnLst/>
              <a:rect l="l" t="t" r="r" b="b"/>
              <a:pathLst>
                <a:path w="2995" h="7469" extrusionOk="0">
                  <a:moveTo>
                    <a:pt x="2810" y="1"/>
                  </a:moveTo>
                  <a:lnTo>
                    <a:pt x="0" y="1738"/>
                  </a:lnTo>
                  <a:lnTo>
                    <a:pt x="0" y="7469"/>
                  </a:lnTo>
                  <a:lnTo>
                    <a:pt x="2995" y="5731"/>
                  </a:lnTo>
                  <a:lnTo>
                    <a:pt x="2810" y="1"/>
                  </a:lnTo>
                  <a:close/>
                </a:path>
              </a:pathLst>
            </a:custGeom>
            <a:solidFill>
              <a:srgbClr val="FF7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3"/>
            <p:cNvSpPr/>
            <p:nvPr/>
          </p:nvSpPr>
          <p:spPr>
            <a:xfrm>
              <a:off x="4300775" y="3325175"/>
              <a:ext cx="137750" cy="301325"/>
            </a:xfrm>
            <a:custGeom>
              <a:avLst/>
              <a:gdLst/>
              <a:ahLst/>
              <a:cxnLst/>
              <a:rect l="l" t="t" r="r" b="b"/>
              <a:pathLst>
                <a:path w="5510" h="12053" extrusionOk="0">
                  <a:moveTo>
                    <a:pt x="0" y="0"/>
                  </a:moveTo>
                  <a:lnTo>
                    <a:pt x="925" y="2551"/>
                  </a:lnTo>
                  <a:lnTo>
                    <a:pt x="2736" y="3882"/>
                  </a:lnTo>
                  <a:lnTo>
                    <a:pt x="3919" y="6840"/>
                  </a:lnTo>
                  <a:lnTo>
                    <a:pt x="3993" y="10093"/>
                  </a:lnTo>
                  <a:lnTo>
                    <a:pt x="5509" y="12053"/>
                  </a:lnTo>
                  <a:lnTo>
                    <a:pt x="5509" y="6322"/>
                  </a:lnTo>
                  <a:lnTo>
                    <a:pt x="3993" y="2810"/>
                  </a:lnTo>
                  <a:lnTo>
                    <a:pt x="0" y="0"/>
                  </a:lnTo>
                  <a:close/>
                </a:path>
              </a:pathLst>
            </a:custGeom>
            <a:solidFill>
              <a:srgbClr val="C44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3"/>
            <p:cNvSpPr/>
            <p:nvPr/>
          </p:nvSpPr>
          <p:spPr>
            <a:xfrm>
              <a:off x="4177850" y="3202250"/>
              <a:ext cx="123875" cy="65625"/>
            </a:xfrm>
            <a:custGeom>
              <a:avLst/>
              <a:gdLst/>
              <a:ahLst/>
              <a:cxnLst/>
              <a:rect l="l" t="t" r="r" b="b"/>
              <a:pathLst>
                <a:path w="4955" h="2625" extrusionOk="0">
                  <a:moveTo>
                    <a:pt x="2366" y="0"/>
                  </a:moveTo>
                  <a:lnTo>
                    <a:pt x="0" y="1405"/>
                  </a:lnTo>
                  <a:lnTo>
                    <a:pt x="481" y="1627"/>
                  </a:lnTo>
                  <a:lnTo>
                    <a:pt x="2219" y="2625"/>
                  </a:lnTo>
                  <a:lnTo>
                    <a:pt x="2293" y="2625"/>
                  </a:lnTo>
                  <a:lnTo>
                    <a:pt x="4954" y="1442"/>
                  </a:lnTo>
                  <a:lnTo>
                    <a:pt x="2884" y="296"/>
                  </a:lnTo>
                  <a:lnTo>
                    <a:pt x="2366" y="0"/>
                  </a:lnTo>
                  <a:close/>
                </a:path>
              </a:pathLst>
            </a:custGeom>
            <a:solidFill>
              <a:srgbClr val="D466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3"/>
            <p:cNvSpPr/>
            <p:nvPr/>
          </p:nvSpPr>
          <p:spPr>
            <a:xfrm>
              <a:off x="4179700" y="3204100"/>
              <a:ext cx="70275" cy="40675"/>
            </a:xfrm>
            <a:custGeom>
              <a:avLst/>
              <a:gdLst/>
              <a:ahLst/>
              <a:cxnLst/>
              <a:rect l="l" t="t" r="r" b="b"/>
              <a:pathLst>
                <a:path w="2811" h="1627" extrusionOk="0">
                  <a:moveTo>
                    <a:pt x="2366" y="0"/>
                  </a:moveTo>
                  <a:lnTo>
                    <a:pt x="0" y="1331"/>
                  </a:lnTo>
                  <a:lnTo>
                    <a:pt x="407" y="1627"/>
                  </a:lnTo>
                  <a:lnTo>
                    <a:pt x="2810" y="259"/>
                  </a:lnTo>
                  <a:lnTo>
                    <a:pt x="2366" y="0"/>
                  </a:lnTo>
                  <a:close/>
                </a:path>
              </a:pathLst>
            </a:custGeom>
            <a:solidFill>
              <a:srgbClr val="C25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3"/>
            <p:cNvSpPr/>
            <p:nvPr/>
          </p:nvSpPr>
          <p:spPr>
            <a:xfrm>
              <a:off x="4222200" y="3237350"/>
              <a:ext cx="91550" cy="41625"/>
            </a:xfrm>
            <a:custGeom>
              <a:avLst/>
              <a:gdLst/>
              <a:ahLst/>
              <a:cxnLst/>
              <a:rect l="l" t="t" r="r" b="b"/>
              <a:pathLst>
                <a:path w="3662" h="1665" extrusionOk="0">
                  <a:moveTo>
                    <a:pt x="3106" y="1295"/>
                  </a:moveTo>
                  <a:cubicBezTo>
                    <a:pt x="2626" y="1591"/>
                    <a:pt x="1997" y="1665"/>
                    <a:pt x="1406" y="1591"/>
                  </a:cubicBezTo>
                  <a:cubicBezTo>
                    <a:pt x="1110" y="1517"/>
                    <a:pt x="777" y="1443"/>
                    <a:pt x="556" y="1295"/>
                  </a:cubicBezTo>
                  <a:cubicBezTo>
                    <a:pt x="186" y="1073"/>
                    <a:pt x="1" y="777"/>
                    <a:pt x="38" y="445"/>
                  </a:cubicBezTo>
                  <a:lnTo>
                    <a:pt x="38" y="445"/>
                  </a:lnTo>
                  <a:lnTo>
                    <a:pt x="38" y="1"/>
                  </a:lnTo>
                  <a:lnTo>
                    <a:pt x="3661" y="1"/>
                  </a:lnTo>
                  <a:lnTo>
                    <a:pt x="3661" y="445"/>
                  </a:lnTo>
                  <a:cubicBezTo>
                    <a:pt x="3661" y="777"/>
                    <a:pt x="3476" y="1073"/>
                    <a:pt x="3106" y="1295"/>
                  </a:cubicBezTo>
                  <a:close/>
                </a:path>
              </a:pathLst>
            </a:custGeom>
            <a:solidFill>
              <a:srgbClr val="E758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3"/>
            <p:cNvSpPr/>
            <p:nvPr/>
          </p:nvSpPr>
          <p:spPr>
            <a:xfrm>
              <a:off x="4217600" y="3211250"/>
              <a:ext cx="99825" cy="52250"/>
            </a:xfrm>
            <a:custGeom>
              <a:avLst/>
              <a:gdLst/>
              <a:ahLst/>
              <a:cxnLst/>
              <a:rect l="l" t="t" r="r" b="b"/>
              <a:pathLst>
                <a:path w="3993" h="2090" extrusionOk="0">
                  <a:moveTo>
                    <a:pt x="1978" y="1"/>
                  </a:moveTo>
                  <a:cubicBezTo>
                    <a:pt x="1516" y="1"/>
                    <a:pt x="1054" y="102"/>
                    <a:pt x="703" y="306"/>
                  </a:cubicBezTo>
                  <a:cubicBezTo>
                    <a:pt x="0" y="712"/>
                    <a:pt x="0" y="1378"/>
                    <a:pt x="703" y="1784"/>
                  </a:cubicBezTo>
                  <a:cubicBezTo>
                    <a:pt x="1054" y="1988"/>
                    <a:pt x="1516" y="2089"/>
                    <a:pt x="1978" y="2089"/>
                  </a:cubicBezTo>
                  <a:cubicBezTo>
                    <a:pt x="2440" y="2089"/>
                    <a:pt x="2902" y="1988"/>
                    <a:pt x="3254" y="1784"/>
                  </a:cubicBezTo>
                  <a:cubicBezTo>
                    <a:pt x="3993" y="1378"/>
                    <a:pt x="3919" y="712"/>
                    <a:pt x="3254" y="306"/>
                  </a:cubicBezTo>
                  <a:cubicBezTo>
                    <a:pt x="2902" y="102"/>
                    <a:pt x="2440" y="1"/>
                    <a:pt x="1978" y="1"/>
                  </a:cubicBezTo>
                  <a:close/>
                </a:path>
              </a:pathLst>
            </a:custGeom>
            <a:solidFill>
              <a:srgbClr val="FFB6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13"/>
            <p:cNvSpPr/>
            <p:nvPr/>
          </p:nvSpPr>
          <p:spPr>
            <a:xfrm>
              <a:off x="4227750" y="3198550"/>
              <a:ext cx="77675" cy="58250"/>
            </a:xfrm>
            <a:custGeom>
              <a:avLst/>
              <a:gdLst/>
              <a:ahLst/>
              <a:cxnLst/>
              <a:rect l="l" t="t" r="r" b="b"/>
              <a:pathLst>
                <a:path w="3107" h="2330" extrusionOk="0">
                  <a:moveTo>
                    <a:pt x="2663" y="2034"/>
                  </a:moveTo>
                  <a:cubicBezTo>
                    <a:pt x="2219" y="2255"/>
                    <a:pt x="1664" y="2329"/>
                    <a:pt x="1184" y="2255"/>
                  </a:cubicBezTo>
                  <a:cubicBezTo>
                    <a:pt x="925" y="2218"/>
                    <a:pt x="666" y="2108"/>
                    <a:pt x="481" y="2034"/>
                  </a:cubicBezTo>
                  <a:cubicBezTo>
                    <a:pt x="149" y="1849"/>
                    <a:pt x="1" y="1553"/>
                    <a:pt x="1" y="1331"/>
                  </a:cubicBezTo>
                  <a:lnTo>
                    <a:pt x="1" y="1331"/>
                  </a:lnTo>
                  <a:lnTo>
                    <a:pt x="1" y="0"/>
                  </a:lnTo>
                  <a:lnTo>
                    <a:pt x="3032" y="0"/>
                  </a:lnTo>
                  <a:lnTo>
                    <a:pt x="3032" y="1331"/>
                  </a:lnTo>
                  <a:cubicBezTo>
                    <a:pt x="3106" y="1553"/>
                    <a:pt x="2958" y="1849"/>
                    <a:pt x="2663" y="2034"/>
                  </a:cubicBezTo>
                  <a:close/>
                </a:path>
              </a:pathLst>
            </a:custGeom>
            <a:solidFill>
              <a:srgbClr val="D2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13"/>
            <p:cNvSpPr/>
            <p:nvPr/>
          </p:nvSpPr>
          <p:spPr>
            <a:xfrm>
              <a:off x="4225900" y="3175675"/>
              <a:ext cx="82300" cy="43925"/>
            </a:xfrm>
            <a:custGeom>
              <a:avLst/>
              <a:gdLst/>
              <a:ahLst/>
              <a:cxnLst/>
              <a:rect l="l" t="t" r="r" b="b"/>
              <a:pathLst>
                <a:path w="3292" h="1757" extrusionOk="0">
                  <a:moveTo>
                    <a:pt x="1623" y="0"/>
                  </a:moveTo>
                  <a:cubicBezTo>
                    <a:pt x="1239" y="0"/>
                    <a:pt x="851" y="83"/>
                    <a:pt x="555" y="250"/>
                  </a:cubicBezTo>
                  <a:cubicBezTo>
                    <a:pt x="1" y="582"/>
                    <a:pt x="1" y="1137"/>
                    <a:pt x="555" y="1507"/>
                  </a:cubicBezTo>
                  <a:cubicBezTo>
                    <a:pt x="833" y="1673"/>
                    <a:pt x="1212" y="1756"/>
                    <a:pt x="1595" y="1756"/>
                  </a:cubicBezTo>
                  <a:cubicBezTo>
                    <a:pt x="1979" y="1756"/>
                    <a:pt x="2367" y="1673"/>
                    <a:pt x="2663" y="1507"/>
                  </a:cubicBezTo>
                  <a:cubicBezTo>
                    <a:pt x="3291" y="1174"/>
                    <a:pt x="3291" y="582"/>
                    <a:pt x="2663" y="250"/>
                  </a:cubicBezTo>
                  <a:cubicBezTo>
                    <a:pt x="2385" y="83"/>
                    <a:pt x="2006" y="0"/>
                    <a:pt x="1623" y="0"/>
                  </a:cubicBezTo>
                  <a:close/>
                </a:path>
              </a:pathLst>
            </a:custGeom>
            <a:solidFill>
              <a:srgbClr val="FF4F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3"/>
            <p:cNvSpPr/>
            <p:nvPr/>
          </p:nvSpPr>
          <p:spPr>
            <a:xfrm>
              <a:off x="4233300" y="3180050"/>
              <a:ext cx="67500" cy="36075"/>
            </a:xfrm>
            <a:custGeom>
              <a:avLst/>
              <a:gdLst/>
              <a:ahLst/>
              <a:cxnLst/>
              <a:rect l="l" t="t" r="r" b="b"/>
              <a:pathLst>
                <a:path w="2700" h="1443" extrusionOk="0">
                  <a:moveTo>
                    <a:pt x="1332" y="1"/>
                  </a:moveTo>
                  <a:cubicBezTo>
                    <a:pt x="1017" y="1"/>
                    <a:pt x="703" y="75"/>
                    <a:pt x="481" y="223"/>
                  </a:cubicBezTo>
                  <a:cubicBezTo>
                    <a:pt x="1" y="481"/>
                    <a:pt x="1" y="925"/>
                    <a:pt x="481" y="1221"/>
                  </a:cubicBezTo>
                  <a:cubicBezTo>
                    <a:pt x="703" y="1369"/>
                    <a:pt x="1017" y="1443"/>
                    <a:pt x="1332" y="1443"/>
                  </a:cubicBezTo>
                  <a:cubicBezTo>
                    <a:pt x="1646" y="1443"/>
                    <a:pt x="1960" y="1369"/>
                    <a:pt x="2182" y="1221"/>
                  </a:cubicBezTo>
                  <a:cubicBezTo>
                    <a:pt x="2699" y="962"/>
                    <a:pt x="2662" y="481"/>
                    <a:pt x="2182" y="223"/>
                  </a:cubicBezTo>
                  <a:cubicBezTo>
                    <a:pt x="1960" y="75"/>
                    <a:pt x="1646" y="1"/>
                    <a:pt x="1332" y="1"/>
                  </a:cubicBezTo>
                  <a:close/>
                </a:path>
              </a:pathLst>
            </a:custGeom>
            <a:solidFill>
              <a:srgbClr val="E2E1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2642"/>
        <p:cNvGrpSpPr/>
        <p:nvPr/>
      </p:nvGrpSpPr>
      <p:grpSpPr>
        <a:xfrm>
          <a:off x="0" y="0"/>
          <a:ext cx="0" cy="0"/>
          <a:chOff x="0" y="0"/>
          <a:chExt cx="0" cy="0"/>
        </a:xfrm>
      </p:grpSpPr>
      <p:sp>
        <p:nvSpPr>
          <p:cNvPr id="2643" name="Google Shape;2643;p34"/>
          <p:cNvSpPr/>
          <p:nvPr/>
        </p:nvSpPr>
        <p:spPr>
          <a:xfrm flipH="1">
            <a:off x="7775" y="0"/>
            <a:ext cx="9144000" cy="5143502"/>
          </a:xfrm>
          <a:custGeom>
            <a:avLst/>
            <a:gdLst/>
            <a:ahLst/>
            <a:cxnLst/>
            <a:rect l="l" t="t" r="r" b="b"/>
            <a:pathLst>
              <a:path w="285750" h="197827" extrusionOk="0">
                <a:moveTo>
                  <a:pt x="225611" y="0"/>
                </a:moveTo>
                <a:cubicBezTo>
                  <a:pt x="225611" y="0"/>
                  <a:pt x="188437" y="18921"/>
                  <a:pt x="156257" y="18921"/>
                </a:cubicBezTo>
                <a:cubicBezTo>
                  <a:pt x="134219" y="18921"/>
                  <a:pt x="99649" y="8516"/>
                  <a:pt x="66373" y="8516"/>
                </a:cubicBezTo>
                <a:cubicBezTo>
                  <a:pt x="54775" y="8516"/>
                  <a:pt x="43335" y="9780"/>
                  <a:pt x="32637" y="13188"/>
                </a:cubicBezTo>
                <a:cubicBezTo>
                  <a:pt x="13540" y="19273"/>
                  <a:pt x="0" y="35486"/>
                  <a:pt x="0" y="35486"/>
                </a:cubicBezTo>
                <a:lnTo>
                  <a:pt x="0" y="197827"/>
                </a:lnTo>
                <a:lnTo>
                  <a:pt x="285750" y="197827"/>
                </a:lnTo>
                <a:lnTo>
                  <a:pt x="285750" y="0"/>
                </a:lnTo>
                <a:close/>
              </a:path>
            </a:pathLst>
          </a:custGeom>
          <a:solidFill>
            <a:srgbClr val="14748C">
              <a:alpha val="14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34"/>
          <p:cNvSpPr/>
          <p:nvPr/>
        </p:nvSpPr>
        <p:spPr>
          <a:xfrm flipH="1">
            <a:off x="-75" y="539503"/>
            <a:ext cx="9144000" cy="4604097"/>
          </a:xfrm>
          <a:custGeom>
            <a:avLst/>
            <a:gdLst/>
            <a:ahLst/>
            <a:cxnLst/>
            <a:rect l="l" t="t" r="r" b="b"/>
            <a:pathLst>
              <a:path w="285750" h="146185" extrusionOk="0">
                <a:moveTo>
                  <a:pt x="243448" y="1"/>
                </a:moveTo>
                <a:cubicBezTo>
                  <a:pt x="241975" y="1"/>
                  <a:pt x="240472" y="19"/>
                  <a:pt x="238940" y="57"/>
                </a:cubicBezTo>
                <a:cubicBezTo>
                  <a:pt x="210629" y="725"/>
                  <a:pt x="191321" y="23304"/>
                  <a:pt x="168285" y="30584"/>
                </a:cubicBezTo>
                <a:cubicBezTo>
                  <a:pt x="156820" y="34192"/>
                  <a:pt x="146375" y="35410"/>
                  <a:pt x="136524" y="35410"/>
                </a:cubicBezTo>
                <a:cubicBezTo>
                  <a:pt x="116057" y="35410"/>
                  <a:pt x="98150" y="30152"/>
                  <a:pt x="78970" y="30152"/>
                </a:cubicBezTo>
                <a:cubicBezTo>
                  <a:pt x="65726" y="30152"/>
                  <a:pt x="51875" y="32659"/>
                  <a:pt x="36154" y="41134"/>
                </a:cubicBezTo>
                <a:cubicBezTo>
                  <a:pt x="11043" y="54604"/>
                  <a:pt x="0" y="87276"/>
                  <a:pt x="0" y="87276"/>
                </a:cubicBezTo>
                <a:lnTo>
                  <a:pt x="0" y="146185"/>
                </a:lnTo>
                <a:lnTo>
                  <a:pt x="285750" y="146185"/>
                </a:lnTo>
                <a:lnTo>
                  <a:pt x="285750" y="5508"/>
                </a:lnTo>
                <a:cubicBezTo>
                  <a:pt x="285750" y="5508"/>
                  <a:pt x="269228" y="1"/>
                  <a:pt x="243448" y="1"/>
                </a:cubicBezTo>
                <a:close/>
              </a:path>
            </a:pathLst>
          </a:custGeom>
          <a:solidFill>
            <a:srgbClr val="14748C">
              <a:alpha val="1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34"/>
          <p:cNvSpPr/>
          <p:nvPr/>
        </p:nvSpPr>
        <p:spPr>
          <a:xfrm flipH="1">
            <a:off x="8098" y="3000174"/>
            <a:ext cx="9143677" cy="2143241"/>
          </a:xfrm>
          <a:custGeom>
            <a:avLst/>
            <a:gdLst/>
            <a:ahLst/>
            <a:cxnLst/>
            <a:rect l="l" t="t" r="r" b="b"/>
            <a:pathLst>
              <a:path w="271507" h="95160" extrusionOk="0">
                <a:moveTo>
                  <a:pt x="268172" y="1"/>
                </a:moveTo>
                <a:cubicBezTo>
                  <a:pt x="251217" y="1"/>
                  <a:pt x="243666" y="16457"/>
                  <a:pt x="233876" y="32664"/>
                </a:cubicBezTo>
                <a:cubicBezTo>
                  <a:pt x="223561" y="49799"/>
                  <a:pt x="191595" y="68013"/>
                  <a:pt x="146288" y="68013"/>
                </a:cubicBezTo>
                <a:cubicBezTo>
                  <a:pt x="135521" y="68013"/>
                  <a:pt x="124001" y="66984"/>
                  <a:pt x="111839" y="64668"/>
                </a:cubicBezTo>
                <a:cubicBezTo>
                  <a:pt x="98641" y="62145"/>
                  <a:pt x="86779" y="61064"/>
                  <a:pt x="76164" y="61064"/>
                </a:cubicBezTo>
                <a:cubicBezTo>
                  <a:pt x="26414" y="61064"/>
                  <a:pt x="4058" y="84812"/>
                  <a:pt x="0" y="95160"/>
                </a:cubicBezTo>
                <a:lnTo>
                  <a:pt x="271507" y="95160"/>
                </a:lnTo>
                <a:lnTo>
                  <a:pt x="271507" y="203"/>
                </a:lnTo>
                <a:cubicBezTo>
                  <a:pt x="270355" y="67"/>
                  <a:pt x="269245" y="1"/>
                  <a:pt x="268172" y="1"/>
                </a:cubicBezTo>
                <a:close/>
              </a:path>
            </a:pathLst>
          </a:custGeom>
          <a:solidFill>
            <a:srgbClr val="14748C">
              <a:alpha val="11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46" name="Google Shape;2646;p34"/>
          <p:cNvGrpSpPr/>
          <p:nvPr/>
        </p:nvGrpSpPr>
        <p:grpSpPr>
          <a:xfrm>
            <a:off x="7962675" y="4163051"/>
            <a:ext cx="1111262" cy="881894"/>
            <a:chOff x="4096500" y="4618450"/>
            <a:chExt cx="714500" cy="567025"/>
          </a:xfrm>
        </p:grpSpPr>
        <p:sp>
          <p:nvSpPr>
            <p:cNvPr id="2647" name="Google Shape;2647;p34"/>
            <p:cNvSpPr/>
            <p:nvPr/>
          </p:nvSpPr>
          <p:spPr>
            <a:xfrm>
              <a:off x="4144575" y="4817450"/>
              <a:ext cx="665500" cy="368025"/>
            </a:xfrm>
            <a:custGeom>
              <a:avLst/>
              <a:gdLst/>
              <a:ahLst/>
              <a:cxnLst/>
              <a:rect l="l" t="t" r="r" b="b"/>
              <a:pathLst>
                <a:path w="26620" h="14721" extrusionOk="0">
                  <a:moveTo>
                    <a:pt x="20812" y="1"/>
                  </a:moveTo>
                  <a:cubicBezTo>
                    <a:pt x="20068" y="1"/>
                    <a:pt x="19402" y="137"/>
                    <a:pt x="18929" y="424"/>
                  </a:cubicBezTo>
                  <a:lnTo>
                    <a:pt x="1257" y="10554"/>
                  </a:lnTo>
                  <a:cubicBezTo>
                    <a:pt x="0" y="11293"/>
                    <a:pt x="444" y="12735"/>
                    <a:pt x="2219" y="13733"/>
                  </a:cubicBezTo>
                  <a:cubicBezTo>
                    <a:pt x="3317" y="14383"/>
                    <a:pt x="4674" y="14721"/>
                    <a:pt x="5844" y="14721"/>
                  </a:cubicBezTo>
                  <a:cubicBezTo>
                    <a:pt x="6604" y="14721"/>
                    <a:pt x="7284" y="14579"/>
                    <a:pt x="7764" y="14288"/>
                  </a:cubicBezTo>
                  <a:cubicBezTo>
                    <a:pt x="7764" y="14288"/>
                    <a:pt x="25584" y="4121"/>
                    <a:pt x="25621" y="4084"/>
                  </a:cubicBezTo>
                  <a:cubicBezTo>
                    <a:pt x="26619" y="3344"/>
                    <a:pt x="26176" y="2013"/>
                    <a:pt x="24475" y="978"/>
                  </a:cubicBezTo>
                  <a:cubicBezTo>
                    <a:pt x="23365" y="344"/>
                    <a:pt x="21990" y="1"/>
                    <a:pt x="2081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34"/>
            <p:cNvSpPr/>
            <p:nvPr/>
          </p:nvSpPr>
          <p:spPr>
            <a:xfrm>
              <a:off x="4106675" y="4618450"/>
              <a:ext cx="704325" cy="527300"/>
            </a:xfrm>
            <a:custGeom>
              <a:avLst/>
              <a:gdLst/>
              <a:ahLst/>
              <a:cxnLst/>
              <a:rect l="l" t="t" r="r" b="b"/>
              <a:pathLst>
                <a:path w="28173" h="21092" extrusionOk="0">
                  <a:moveTo>
                    <a:pt x="21985" y="1"/>
                  </a:moveTo>
                  <a:cubicBezTo>
                    <a:pt x="21451" y="1"/>
                    <a:pt x="20941" y="128"/>
                    <a:pt x="20482" y="398"/>
                  </a:cubicBezTo>
                  <a:lnTo>
                    <a:pt x="2182" y="10972"/>
                  </a:lnTo>
                  <a:cubicBezTo>
                    <a:pt x="259" y="12081"/>
                    <a:pt x="1" y="15149"/>
                    <a:pt x="1553" y="17811"/>
                  </a:cubicBezTo>
                  <a:cubicBezTo>
                    <a:pt x="2757" y="19854"/>
                    <a:pt x="4638" y="21092"/>
                    <a:pt x="6299" y="21092"/>
                  </a:cubicBezTo>
                  <a:cubicBezTo>
                    <a:pt x="6833" y="21092"/>
                    <a:pt x="7343" y="20964"/>
                    <a:pt x="7801" y="20695"/>
                  </a:cubicBezTo>
                  <a:cubicBezTo>
                    <a:pt x="7801" y="20695"/>
                    <a:pt x="26287" y="10010"/>
                    <a:pt x="26398" y="9936"/>
                  </a:cubicBezTo>
                  <a:cubicBezTo>
                    <a:pt x="28024" y="8716"/>
                    <a:pt x="28172" y="5870"/>
                    <a:pt x="26730" y="3282"/>
                  </a:cubicBezTo>
                  <a:cubicBezTo>
                    <a:pt x="25527" y="1239"/>
                    <a:pt x="23646" y="1"/>
                    <a:pt x="219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34"/>
            <p:cNvSpPr/>
            <p:nvPr/>
          </p:nvSpPr>
          <p:spPr>
            <a:xfrm>
              <a:off x="4218525" y="4689650"/>
              <a:ext cx="584150" cy="447150"/>
            </a:xfrm>
            <a:custGeom>
              <a:avLst/>
              <a:gdLst/>
              <a:ahLst/>
              <a:cxnLst/>
              <a:rect l="l" t="t" r="r" b="b"/>
              <a:pathLst>
                <a:path w="23366" h="17886" extrusionOk="0">
                  <a:moveTo>
                    <a:pt x="21509" y="0"/>
                  </a:moveTo>
                  <a:cubicBezTo>
                    <a:pt x="21325" y="0"/>
                    <a:pt x="22685" y="3583"/>
                    <a:pt x="21221" y="4389"/>
                  </a:cubicBezTo>
                  <a:lnTo>
                    <a:pt x="3290" y="14741"/>
                  </a:lnTo>
                  <a:cubicBezTo>
                    <a:pt x="1516" y="15776"/>
                    <a:pt x="0" y="15407"/>
                    <a:pt x="0" y="16257"/>
                  </a:cubicBezTo>
                  <a:cubicBezTo>
                    <a:pt x="0" y="17128"/>
                    <a:pt x="847" y="17885"/>
                    <a:pt x="1990" y="17885"/>
                  </a:cubicBezTo>
                  <a:cubicBezTo>
                    <a:pt x="2450" y="17885"/>
                    <a:pt x="2956" y="17763"/>
                    <a:pt x="3475" y="17477"/>
                  </a:cubicBezTo>
                  <a:cubicBezTo>
                    <a:pt x="3475" y="17477"/>
                    <a:pt x="21554" y="7014"/>
                    <a:pt x="21628" y="6977"/>
                  </a:cubicBezTo>
                  <a:cubicBezTo>
                    <a:pt x="23218" y="5794"/>
                    <a:pt x="23366" y="3096"/>
                    <a:pt x="21961" y="692"/>
                  </a:cubicBezTo>
                  <a:cubicBezTo>
                    <a:pt x="21684" y="203"/>
                    <a:pt x="21553" y="0"/>
                    <a:pt x="215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34"/>
            <p:cNvSpPr/>
            <p:nvPr/>
          </p:nvSpPr>
          <p:spPr>
            <a:xfrm>
              <a:off x="4096500" y="4633900"/>
              <a:ext cx="594400" cy="413200"/>
            </a:xfrm>
            <a:custGeom>
              <a:avLst/>
              <a:gdLst/>
              <a:ahLst/>
              <a:cxnLst/>
              <a:rect l="l" t="t" r="r" b="b"/>
              <a:pathLst>
                <a:path w="23776" h="16528" extrusionOk="0">
                  <a:moveTo>
                    <a:pt x="21951" y="1"/>
                  </a:moveTo>
                  <a:cubicBezTo>
                    <a:pt x="21857" y="1"/>
                    <a:pt x="21714" y="25"/>
                    <a:pt x="21518" y="76"/>
                  </a:cubicBezTo>
                  <a:lnTo>
                    <a:pt x="3217" y="10649"/>
                  </a:lnTo>
                  <a:cubicBezTo>
                    <a:pt x="1" y="12720"/>
                    <a:pt x="2293" y="16528"/>
                    <a:pt x="2774" y="16528"/>
                  </a:cubicBezTo>
                  <a:cubicBezTo>
                    <a:pt x="3550" y="16454"/>
                    <a:pt x="1886" y="12128"/>
                    <a:pt x="4474" y="10686"/>
                  </a:cubicBezTo>
                  <a:cubicBezTo>
                    <a:pt x="7322" y="9104"/>
                    <a:pt x="23775" y="1"/>
                    <a:pt x="219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34"/>
            <p:cNvSpPr/>
            <p:nvPr/>
          </p:nvSpPr>
          <p:spPr>
            <a:xfrm>
              <a:off x="4174150" y="4865725"/>
              <a:ext cx="191350" cy="262725"/>
            </a:xfrm>
            <a:custGeom>
              <a:avLst/>
              <a:gdLst/>
              <a:ahLst/>
              <a:cxnLst/>
              <a:rect l="l" t="t" r="r" b="b"/>
              <a:pathLst>
                <a:path w="7654" h="10509" extrusionOk="0">
                  <a:moveTo>
                    <a:pt x="1930" y="0"/>
                  </a:moveTo>
                  <a:cubicBezTo>
                    <a:pt x="1531" y="0"/>
                    <a:pt x="1167" y="93"/>
                    <a:pt x="851" y="267"/>
                  </a:cubicBezTo>
                  <a:lnTo>
                    <a:pt x="0" y="785"/>
                  </a:lnTo>
                  <a:cubicBezTo>
                    <a:pt x="313" y="629"/>
                    <a:pt x="664" y="545"/>
                    <a:pt x="1050" y="545"/>
                  </a:cubicBezTo>
                  <a:cubicBezTo>
                    <a:pt x="1578" y="545"/>
                    <a:pt x="2169" y="702"/>
                    <a:pt x="2810" y="1044"/>
                  </a:cubicBezTo>
                  <a:cubicBezTo>
                    <a:pt x="4992" y="2301"/>
                    <a:pt x="6766" y="5406"/>
                    <a:pt x="6766" y="7920"/>
                  </a:cubicBezTo>
                  <a:cubicBezTo>
                    <a:pt x="6766" y="9214"/>
                    <a:pt x="6322" y="10101"/>
                    <a:pt x="5620" y="10508"/>
                  </a:cubicBezTo>
                  <a:lnTo>
                    <a:pt x="6507" y="10027"/>
                  </a:lnTo>
                  <a:cubicBezTo>
                    <a:pt x="7247" y="9584"/>
                    <a:pt x="7653" y="8733"/>
                    <a:pt x="7653" y="7439"/>
                  </a:cubicBezTo>
                  <a:cubicBezTo>
                    <a:pt x="7653" y="4889"/>
                    <a:pt x="5916" y="1820"/>
                    <a:pt x="3698" y="526"/>
                  </a:cubicBezTo>
                  <a:cubicBezTo>
                    <a:pt x="3063" y="166"/>
                    <a:pt x="2465" y="0"/>
                    <a:pt x="1930" y="0"/>
                  </a:cubicBezTo>
                  <a:close/>
                </a:path>
              </a:pathLst>
            </a:custGeom>
            <a:solidFill>
              <a:srgbClr val="121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34"/>
            <p:cNvSpPr/>
            <p:nvPr/>
          </p:nvSpPr>
          <p:spPr>
            <a:xfrm>
              <a:off x="4578050" y="4633150"/>
              <a:ext cx="192275" cy="263300"/>
            </a:xfrm>
            <a:custGeom>
              <a:avLst/>
              <a:gdLst/>
              <a:ahLst/>
              <a:cxnLst/>
              <a:rect l="l" t="t" r="r" b="b"/>
              <a:pathLst>
                <a:path w="7691" h="10532" extrusionOk="0">
                  <a:moveTo>
                    <a:pt x="1905" y="1"/>
                  </a:moveTo>
                  <a:cubicBezTo>
                    <a:pt x="1532" y="1"/>
                    <a:pt x="1191" y="87"/>
                    <a:pt x="888" y="254"/>
                  </a:cubicBezTo>
                  <a:lnTo>
                    <a:pt x="1" y="771"/>
                  </a:lnTo>
                  <a:cubicBezTo>
                    <a:pt x="297" y="600"/>
                    <a:pt x="645" y="507"/>
                    <a:pt x="1032" y="507"/>
                  </a:cubicBezTo>
                  <a:cubicBezTo>
                    <a:pt x="1564" y="507"/>
                    <a:pt x="2169" y="682"/>
                    <a:pt x="2810" y="1067"/>
                  </a:cubicBezTo>
                  <a:cubicBezTo>
                    <a:pt x="4992" y="2324"/>
                    <a:pt x="6803" y="5392"/>
                    <a:pt x="6803" y="7943"/>
                  </a:cubicBezTo>
                  <a:cubicBezTo>
                    <a:pt x="6803" y="9237"/>
                    <a:pt x="6323" y="10125"/>
                    <a:pt x="5657" y="10531"/>
                  </a:cubicBezTo>
                  <a:lnTo>
                    <a:pt x="6508" y="10014"/>
                  </a:lnTo>
                  <a:cubicBezTo>
                    <a:pt x="7247" y="9607"/>
                    <a:pt x="7691" y="8720"/>
                    <a:pt x="7691" y="7426"/>
                  </a:cubicBezTo>
                  <a:cubicBezTo>
                    <a:pt x="7691" y="4875"/>
                    <a:pt x="5916" y="1843"/>
                    <a:pt x="3698" y="549"/>
                  </a:cubicBezTo>
                  <a:cubicBezTo>
                    <a:pt x="3044" y="179"/>
                    <a:pt x="2441" y="1"/>
                    <a:pt x="1905" y="1"/>
                  </a:cubicBezTo>
                  <a:close/>
                </a:path>
              </a:pathLst>
            </a:custGeom>
            <a:solidFill>
              <a:srgbClr val="121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34"/>
            <p:cNvSpPr/>
            <p:nvPr/>
          </p:nvSpPr>
          <p:spPr>
            <a:xfrm>
              <a:off x="4263800" y="4814850"/>
              <a:ext cx="130350" cy="68900"/>
            </a:xfrm>
            <a:custGeom>
              <a:avLst/>
              <a:gdLst/>
              <a:ahLst/>
              <a:cxnLst/>
              <a:rect l="l" t="t" r="r" b="b"/>
              <a:pathLst>
                <a:path w="5214" h="2756" extrusionOk="0">
                  <a:moveTo>
                    <a:pt x="2607" y="1"/>
                  </a:moveTo>
                  <a:cubicBezTo>
                    <a:pt x="1997" y="1"/>
                    <a:pt x="1387" y="139"/>
                    <a:pt x="925" y="417"/>
                  </a:cubicBezTo>
                  <a:cubicBezTo>
                    <a:pt x="1" y="971"/>
                    <a:pt x="1" y="1785"/>
                    <a:pt x="925" y="2339"/>
                  </a:cubicBezTo>
                  <a:cubicBezTo>
                    <a:pt x="1387" y="2616"/>
                    <a:pt x="1997" y="2755"/>
                    <a:pt x="2607" y="2755"/>
                  </a:cubicBezTo>
                  <a:cubicBezTo>
                    <a:pt x="3217" y="2755"/>
                    <a:pt x="3827" y="2616"/>
                    <a:pt x="4289" y="2339"/>
                  </a:cubicBezTo>
                  <a:cubicBezTo>
                    <a:pt x="5213" y="1822"/>
                    <a:pt x="5213" y="971"/>
                    <a:pt x="4289" y="417"/>
                  </a:cubicBezTo>
                  <a:cubicBezTo>
                    <a:pt x="3827" y="139"/>
                    <a:pt x="3217" y="1"/>
                    <a:pt x="2607" y="1"/>
                  </a:cubicBezTo>
                  <a:close/>
                </a:path>
              </a:pathLst>
            </a:custGeom>
            <a:solidFill>
              <a:srgbClr val="0D0D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34"/>
            <p:cNvSpPr/>
            <p:nvPr/>
          </p:nvSpPr>
          <p:spPr>
            <a:xfrm>
              <a:off x="4269350" y="4808625"/>
              <a:ext cx="119250" cy="69575"/>
            </a:xfrm>
            <a:custGeom>
              <a:avLst/>
              <a:gdLst/>
              <a:ahLst/>
              <a:cxnLst/>
              <a:rect l="l" t="t" r="r" b="b"/>
              <a:pathLst>
                <a:path w="4770" h="2783" extrusionOk="0">
                  <a:moveTo>
                    <a:pt x="0" y="0"/>
                  </a:moveTo>
                  <a:lnTo>
                    <a:pt x="0" y="1405"/>
                  </a:lnTo>
                  <a:cubicBezTo>
                    <a:pt x="0" y="1775"/>
                    <a:pt x="259" y="2071"/>
                    <a:pt x="703" y="2366"/>
                  </a:cubicBezTo>
                  <a:cubicBezTo>
                    <a:pt x="1165" y="2644"/>
                    <a:pt x="1775" y="2782"/>
                    <a:pt x="2385" y="2782"/>
                  </a:cubicBezTo>
                  <a:cubicBezTo>
                    <a:pt x="2995" y="2782"/>
                    <a:pt x="3605" y="2644"/>
                    <a:pt x="4067" y="2366"/>
                  </a:cubicBezTo>
                  <a:cubicBezTo>
                    <a:pt x="4548" y="2071"/>
                    <a:pt x="4770" y="1701"/>
                    <a:pt x="4770" y="1405"/>
                  </a:cubicBezTo>
                  <a:lnTo>
                    <a:pt x="4770" y="0"/>
                  </a:lnTo>
                  <a:close/>
                </a:path>
              </a:pathLst>
            </a:custGeom>
            <a:solidFill>
              <a:srgbClr val="3030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34"/>
            <p:cNvSpPr/>
            <p:nvPr/>
          </p:nvSpPr>
          <p:spPr>
            <a:xfrm>
              <a:off x="4269350" y="4799375"/>
              <a:ext cx="119250" cy="43700"/>
            </a:xfrm>
            <a:custGeom>
              <a:avLst/>
              <a:gdLst/>
              <a:ahLst/>
              <a:cxnLst/>
              <a:rect l="l" t="t" r="r" b="b"/>
              <a:pathLst>
                <a:path w="4770" h="1748" extrusionOk="0">
                  <a:moveTo>
                    <a:pt x="0" y="0"/>
                  </a:moveTo>
                  <a:lnTo>
                    <a:pt x="0" y="370"/>
                  </a:lnTo>
                  <a:cubicBezTo>
                    <a:pt x="0" y="740"/>
                    <a:pt x="259" y="1073"/>
                    <a:pt x="703" y="1331"/>
                  </a:cubicBezTo>
                  <a:cubicBezTo>
                    <a:pt x="1165" y="1609"/>
                    <a:pt x="1775" y="1747"/>
                    <a:pt x="2385" y="1747"/>
                  </a:cubicBezTo>
                  <a:cubicBezTo>
                    <a:pt x="2995" y="1747"/>
                    <a:pt x="3605" y="1609"/>
                    <a:pt x="4067" y="1331"/>
                  </a:cubicBezTo>
                  <a:cubicBezTo>
                    <a:pt x="4548" y="1073"/>
                    <a:pt x="4770" y="740"/>
                    <a:pt x="4770" y="370"/>
                  </a:cubicBezTo>
                  <a:lnTo>
                    <a:pt x="4770" y="0"/>
                  </a:lnTo>
                  <a:close/>
                </a:path>
              </a:pathLst>
            </a:custGeom>
            <a:solidFill>
              <a:srgbClr val="9395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34"/>
            <p:cNvSpPr/>
            <p:nvPr/>
          </p:nvSpPr>
          <p:spPr>
            <a:xfrm>
              <a:off x="4263800" y="4764950"/>
              <a:ext cx="130350" cy="68875"/>
            </a:xfrm>
            <a:custGeom>
              <a:avLst/>
              <a:gdLst/>
              <a:ahLst/>
              <a:cxnLst/>
              <a:rect l="l" t="t" r="r" b="b"/>
              <a:pathLst>
                <a:path w="5214" h="2755" extrusionOk="0">
                  <a:moveTo>
                    <a:pt x="2607" y="0"/>
                  </a:moveTo>
                  <a:cubicBezTo>
                    <a:pt x="1997" y="0"/>
                    <a:pt x="1387" y="139"/>
                    <a:pt x="925" y="416"/>
                  </a:cubicBezTo>
                  <a:cubicBezTo>
                    <a:pt x="1" y="971"/>
                    <a:pt x="1" y="1784"/>
                    <a:pt x="925" y="2339"/>
                  </a:cubicBezTo>
                  <a:cubicBezTo>
                    <a:pt x="1387" y="2616"/>
                    <a:pt x="1997" y="2755"/>
                    <a:pt x="2607" y="2755"/>
                  </a:cubicBezTo>
                  <a:cubicBezTo>
                    <a:pt x="3217" y="2755"/>
                    <a:pt x="3827" y="2616"/>
                    <a:pt x="4289" y="2339"/>
                  </a:cubicBezTo>
                  <a:cubicBezTo>
                    <a:pt x="5213" y="1784"/>
                    <a:pt x="5213" y="971"/>
                    <a:pt x="4289" y="416"/>
                  </a:cubicBezTo>
                  <a:cubicBezTo>
                    <a:pt x="3827" y="139"/>
                    <a:pt x="3217" y="0"/>
                    <a:pt x="2607" y="0"/>
                  </a:cubicBezTo>
                  <a:close/>
                </a:path>
              </a:pathLst>
            </a:custGeom>
            <a:solidFill>
              <a:srgbClr val="BCB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34"/>
            <p:cNvSpPr/>
            <p:nvPr/>
          </p:nvSpPr>
          <p:spPr>
            <a:xfrm>
              <a:off x="4359925" y="4835050"/>
              <a:ext cx="36075" cy="39225"/>
            </a:xfrm>
            <a:custGeom>
              <a:avLst/>
              <a:gdLst/>
              <a:ahLst/>
              <a:cxnLst/>
              <a:rect l="l" t="t" r="r" b="b"/>
              <a:pathLst>
                <a:path w="1443" h="1569" extrusionOk="0">
                  <a:moveTo>
                    <a:pt x="734" y="0"/>
                  </a:moveTo>
                  <a:cubicBezTo>
                    <a:pt x="660" y="0"/>
                    <a:pt x="570" y="26"/>
                    <a:pt x="518" y="52"/>
                  </a:cubicBezTo>
                  <a:cubicBezTo>
                    <a:pt x="222" y="200"/>
                    <a:pt x="1" y="570"/>
                    <a:pt x="1" y="903"/>
                  </a:cubicBezTo>
                  <a:cubicBezTo>
                    <a:pt x="1" y="1014"/>
                    <a:pt x="38" y="1161"/>
                    <a:pt x="148" y="1198"/>
                  </a:cubicBezTo>
                  <a:lnTo>
                    <a:pt x="740" y="1568"/>
                  </a:lnTo>
                  <a:lnTo>
                    <a:pt x="1442" y="385"/>
                  </a:lnTo>
                  <a:lnTo>
                    <a:pt x="814" y="15"/>
                  </a:lnTo>
                  <a:cubicBezTo>
                    <a:pt x="792" y="5"/>
                    <a:pt x="764" y="0"/>
                    <a:pt x="734" y="0"/>
                  </a:cubicBezTo>
                  <a:close/>
                </a:path>
              </a:pathLst>
            </a:custGeom>
            <a:solidFill>
              <a:srgbClr val="53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34"/>
            <p:cNvSpPr/>
            <p:nvPr/>
          </p:nvSpPr>
          <p:spPr>
            <a:xfrm>
              <a:off x="4374725" y="4843975"/>
              <a:ext cx="25900" cy="31000"/>
            </a:xfrm>
            <a:custGeom>
              <a:avLst/>
              <a:gdLst/>
              <a:ahLst/>
              <a:cxnLst/>
              <a:rect l="l" t="t" r="r" b="b"/>
              <a:pathLst>
                <a:path w="1036" h="1240" extrusionOk="0">
                  <a:moveTo>
                    <a:pt x="724" y="1"/>
                  </a:moveTo>
                  <a:cubicBezTo>
                    <a:pt x="662" y="1"/>
                    <a:pt x="593" y="22"/>
                    <a:pt x="518" y="65"/>
                  </a:cubicBezTo>
                  <a:cubicBezTo>
                    <a:pt x="222" y="213"/>
                    <a:pt x="0" y="620"/>
                    <a:pt x="0" y="915"/>
                  </a:cubicBezTo>
                  <a:cubicBezTo>
                    <a:pt x="0" y="1123"/>
                    <a:pt x="109" y="1239"/>
                    <a:pt x="277" y="1239"/>
                  </a:cubicBezTo>
                  <a:cubicBezTo>
                    <a:pt x="348" y="1239"/>
                    <a:pt x="429" y="1218"/>
                    <a:pt x="518" y="1174"/>
                  </a:cubicBezTo>
                  <a:cubicBezTo>
                    <a:pt x="776" y="1026"/>
                    <a:pt x="1035" y="620"/>
                    <a:pt x="1035" y="361"/>
                  </a:cubicBezTo>
                  <a:cubicBezTo>
                    <a:pt x="983" y="125"/>
                    <a:pt x="875" y="1"/>
                    <a:pt x="724" y="1"/>
                  </a:cubicBezTo>
                  <a:close/>
                </a:path>
              </a:pathLst>
            </a:custGeom>
            <a:solidFill>
              <a:srgbClr val="121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34"/>
            <p:cNvSpPr/>
            <p:nvPr/>
          </p:nvSpPr>
          <p:spPr>
            <a:xfrm>
              <a:off x="4380250" y="4849275"/>
              <a:ext cx="15750" cy="20050"/>
            </a:xfrm>
            <a:custGeom>
              <a:avLst/>
              <a:gdLst/>
              <a:ahLst/>
              <a:cxnLst/>
              <a:rect l="l" t="t" r="r" b="b"/>
              <a:pathLst>
                <a:path w="630" h="802" extrusionOk="0">
                  <a:moveTo>
                    <a:pt x="445" y="1"/>
                  </a:moveTo>
                  <a:cubicBezTo>
                    <a:pt x="482" y="38"/>
                    <a:pt x="482" y="75"/>
                    <a:pt x="482" y="149"/>
                  </a:cubicBezTo>
                  <a:cubicBezTo>
                    <a:pt x="482" y="334"/>
                    <a:pt x="334" y="592"/>
                    <a:pt x="149" y="703"/>
                  </a:cubicBezTo>
                  <a:cubicBezTo>
                    <a:pt x="112" y="740"/>
                    <a:pt x="75" y="740"/>
                    <a:pt x="1" y="740"/>
                  </a:cubicBezTo>
                  <a:cubicBezTo>
                    <a:pt x="44" y="784"/>
                    <a:pt x="100" y="802"/>
                    <a:pt x="162" y="802"/>
                  </a:cubicBezTo>
                  <a:cubicBezTo>
                    <a:pt x="205" y="802"/>
                    <a:pt x="251" y="793"/>
                    <a:pt x="297" y="777"/>
                  </a:cubicBezTo>
                  <a:cubicBezTo>
                    <a:pt x="482" y="703"/>
                    <a:pt x="629" y="408"/>
                    <a:pt x="629" y="223"/>
                  </a:cubicBezTo>
                  <a:cubicBezTo>
                    <a:pt x="592" y="75"/>
                    <a:pt x="519" y="1"/>
                    <a:pt x="445" y="1"/>
                  </a:cubicBezTo>
                  <a:close/>
                </a:path>
              </a:pathLst>
            </a:custGeom>
            <a:solidFill>
              <a:srgbClr val="53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34"/>
            <p:cNvSpPr/>
            <p:nvPr/>
          </p:nvSpPr>
          <p:spPr>
            <a:xfrm>
              <a:off x="4379325" y="4849275"/>
              <a:ext cx="12975" cy="18525"/>
            </a:xfrm>
            <a:custGeom>
              <a:avLst/>
              <a:gdLst/>
              <a:ahLst/>
              <a:cxnLst/>
              <a:rect l="l" t="t" r="r" b="b"/>
              <a:pathLst>
                <a:path w="519" h="741" extrusionOk="0">
                  <a:moveTo>
                    <a:pt x="482" y="1"/>
                  </a:moveTo>
                  <a:cubicBezTo>
                    <a:pt x="408" y="1"/>
                    <a:pt x="371" y="1"/>
                    <a:pt x="334" y="38"/>
                  </a:cubicBezTo>
                  <a:cubicBezTo>
                    <a:pt x="149" y="149"/>
                    <a:pt x="1" y="408"/>
                    <a:pt x="1" y="592"/>
                  </a:cubicBezTo>
                  <a:cubicBezTo>
                    <a:pt x="1" y="629"/>
                    <a:pt x="1" y="740"/>
                    <a:pt x="38" y="740"/>
                  </a:cubicBezTo>
                  <a:cubicBezTo>
                    <a:pt x="112" y="740"/>
                    <a:pt x="149" y="740"/>
                    <a:pt x="186" y="703"/>
                  </a:cubicBezTo>
                  <a:cubicBezTo>
                    <a:pt x="371" y="592"/>
                    <a:pt x="519" y="334"/>
                    <a:pt x="519" y="149"/>
                  </a:cubicBezTo>
                  <a:cubicBezTo>
                    <a:pt x="519" y="75"/>
                    <a:pt x="519" y="38"/>
                    <a:pt x="48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34"/>
            <p:cNvSpPr/>
            <p:nvPr/>
          </p:nvSpPr>
          <p:spPr>
            <a:xfrm>
              <a:off x="4375650" y="4848625"/>
              <a:ext cx="156225" cy="250225"/>
            </a:xfrm>
            <a:custGeom>
              <a:avLst/>
              <a:gdLst/>
              <a:ahLst/>
              <a:cxnLst/>
              <a:rect l="l" t="t" r="r" b="b"/>
              <a:pathLst>
                <a:path w="6249" h="10009" extrusionOk="0">
                  <a:moveTo>
                    <a:pt x="601" y="1"/>
                  </a:moveTo>
                  <a:cubicBezTo>
                    <a:pt x="516" y="1"/>
                    <a:pt x="387" y="50"/>
                    <a:pt x="259" y="286"/>
                  </a:cubicBezTo>
                  <a:cubicBezTo>
                    <a:pt x="0" y="729"/>
                    <a:pt x="259" y="803"/>
                    <a:pt x="259" y="803"/>
                  </a:cubicBezTo>
                  <a:cubicBezTo>
                    <a:pt x="5065" y="3576"/>
                    <a:pt x="2551" y="9122"/>
                    <a:pt x="2477" y="9344"/>
                  </a:cubicBezTo>
                  <a:cubicBezTo>
                    <a:pt x="2366" y="9565"/>
                    <a:pt x="2477" y="9861"/>
                    <a:pt x="2699" y="9972"/>
                  </a:cubicBezTo>
                  <a:cubicBezTo>
                    <a:pt x="2736" y="10009"/>
                    <a:pt x="2810" y="10009"/>
                    <a:pt x="2884" y="10009"/>
                  </a:cubicBezTo>
                  <a:cubicBezTo>
                    <a:pt x="3069" y="10009"/>
                    <a:pt x="3217" y="9898"/>
                    <a:pt x="3290" y="9713"/>
                  </a:cubicBezTo>
                  <a:cubicBezTo>
                    <a:pt x="3327" y="9639"/>
                    <a:pt x="6248" y="3206"/>
                    <a:pt x="703" y="27"/>
                  </a:cubicBezTo>
                  <a:cubicBezTo>
                    <a:pt x="703" y="27"/>
                    <a:pt x="663" y="1"/>
                    <a:pt x="601" y="1"/>
                  </a:cubicBezTo>
                  <a:close/>
                </a:path>
              </a:pathLst>
            </a:custGeom>
            <a:solidFill>
              <a:srgbClr val="3030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2">
  <p:cSld name="CUSTOM_18_1">
    <p:spTree>
      <p:nvGrpSpPr>
        <p:cNvPr id="1" name="Shape 2662"/>
        <p:cNvGrpSpPr/>
        <p:nvPr/>
      </p:nvGrpSpPr>
      <p:grpSpPr>
        <a:xfrm>
          <a:off x="0" y="0"/>
          <a:ext cx="0" cy="0"/>
          <a:chOff x="0" y="0"/>
          <a:chExt cx="0" cy="0"/>
        </a:xfrm>
      </p:grpSpPr>
      <p:sp>
        <p:nvSpPr>
          <p:cNvPr id="2663" name="Google Shape;2663;p35"/>
          <p:cNvSpPr/>
          <p:nvPr/>
        </p:nvSpPr>
        <p:spPr>
          <a:xfrm>
            <a:off x="-75" y="290026"/>
            <a:ext cx="9144000" cy="4853342"/>
          </a:xfrm>
          <a:custGeom>
            <a:avLst/>
            <a:gdLst/>
            <a:ahLst/>
            <a:cxnLst/>
            <a:rect l="l" t="t" r="r" b="b"/>
            <a:pathLst>
              <a:path w="285750" h="146185" extrusionOk="0">
                <a:moveTo>
                  <a:pt x="243448" y="1"/>
                </a:moveTo>
                <a:cubicBezTo>
                  <a:pt x="241975" y="1"/>
                  <a:pt x="240472" y="19"/>
                  <a:pt x="238940" y="57"/>
                </a:cubicBezTo>
                <a:cubicBezTo>
                  <a:pt x="210629" y="725"/>
                  <a:pt x="191321" y="23304"/>
                  <a:pt x="168285" y="30584"/>
                </a:cubicBezTo>
                <a:cubicBezTo>
                  <a:pt x="156820" y="34192"/>
                  <a:pt x="146375" y="35410"/>
                  <a:pt x="136524" y="35410"/>
                </a:cubicBezTo>
                <a:cubicBezTo>
                  <a:pt x="116057" y="35410"/>
                  <a:pt x="98150" y="30152"/>
                  <a:pt x="78970" y="30152"/>
                </a:cubicBezTo>
                <a:cubicBezTo>
                  <a:pt x="65726" y="30152"/>
                  <a:pt x="51875" y="32659"/>
                  <a:pt x="36154" y="41134"/>
                </a:cubicBezTo>
                <a:cubicBezTo>
                  <a:pt x="11043" y="54604"/>
                  <a:pt x="0" y="87276"/>
                  <a:pt x="0" y="87276"/>
                </a:cubicBezTo>
                <a:lnTo>
                  <a:pt x="0" y="146185"/>
                </a:lnTo>
                <a:lnTo>
                  <a:pt x="285750" y="146185"/>
                </a:lnTo>
                <a:lnTo>
                  <a:pt x="285750" y="5508"/>
                </a:lnTo>
                <a:cubicBezTo>
                  <a:pt x="285750" y="5508"/>
                  <a:pt x="269228" y="1"/>
                  <a:pt x="243448" y="1"/>
                </a:cubicBezTo>
                <a:close/>
              </a:path>
            </a:pathLst>
          </a:custGeom>
          <a:solidFill>
            <a:srgbClr val="14748C">
              <a:alpha val="14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35"/>
          <p:cNvSpPr/>
          <p:nvPr/>
        </p:nvSpPr>
        <p:spPr>
          <a:xfrm>
            <a:off x="7950" y="2286702"/>
            <a:ext cx="9144000" cy="2856455"/>
          </a:xfrm>
          <a:custGeom>
            <a:avLst/>
            <a:gdLst/>
            <a:ahLst/>
            <a:cxnLst/>
            <a:rect l="l" t="t" r="r" b="b"/>
            <a:pathLst>
              <a:path w="285750" h="146185" extrusionOk="0">
                <a:moveTo>
                  <a:pt x="243448" y="1"/>
                </a:moveTo>
                <a:cubicBezTo>
                  <a:pt x="241975" y="1"/>
                  <a:pt x="240472" y="19"/>
                  <a:pt x="238940" y="57"/>
                </a:cubicBezTo>
                <a:cubicBezTo>
                  <a:pt x="210629" y="725"/>
                  <a:pt x="191321" y="23304"/>
                  <a:pt x="168285" y="30584"/>
                </a:cubicBezTo>
                <a:cubicBezTo>
                  <a:pt x="156820" y="34192"/>
                  <a:pt x="146375" y="35410"/>
                  <a:pt x="136524" y="35410"/>
                </a:cubicBezTo>
                <a:cubicBezTo>
                  <a:pt x="116057" y="35410"/>
                  <a:pt x="98150" y="30152"/>
                  <a:pt x="78970" y="30152"/>
                </a:cubicBezTo>
                <a:cubicBezTo>
                  <a:pt x="65726" y="30152"/>
                  <a:pt x="51875" y="32659"/>
                  <a:pt x="36154" y="41134"/>
                </a:cubicBezTo>
                <a:cubicBezTo>
                  <a:pt x="11043" y="54604"/>
                  <a:pt x="0" y="87276"/>
                  <a:pt x="0" y="87276"/>
                </a:cubicBezTo>
                <a:lnTo>
                  <a:pt x="0" y="146185"/>
                </a:lnTo>
                <a:lnTo>
                  <a:pt x="285750" y="146185"/>
                </a:lnTo>
                <a:lnTo>
                  <a:pt x="285750" y="5508"/>
                </a:lnTo>
                <a:cubicBezTo>
                  <a:pt x="285750" y="5508"/>
                  <a:pt x="269228" y="1"/>
                  <a:pt x="243448" y="1"/>
                </a:cubicBezTo>
                <a:close/>
              </a:path>
            </a:pathLst>
          </a:custGeom>
          <a:solidFill>
            <a:srgbClr val="14748C">
              <a:alpha val="1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35"/>
          <p:cNvSpPr/>
          <p:nvPr/>
        </p:nvSpPr>
        <p:spPr>
          <a:xfrm>
            <a:off x="100" y="2917548"/>
            <a:ext cx="9143677" cy="2226030"/>
          </a:xfrm>
          <a:custGeom>
            <a:avLst/>
            <a:gdLst/>
            <a:ahLst/>
            <a:cxnLst/>
            <a:rect l="l" t="t" r="r" b="b"/>
            <a:pathLst>
              <a:path w="271507" h="95160" extrusionOk="0">
                <a:moveTo>
                  <a:pt x="268172" y="1"/>
                </a:moveTo>
                <a:cubicBezTo>
                  <a:pt x="251217" y="1"/>
                  <a:pt x="243666" y="16457"/>
                  <a:pt x="233876" y="32664"/>
                </a:cubicBezTo>
                <a:cubicBezTo>
                  <a:pt x="223561" y="49799"/>
                  <a:pt x="191595" y="68013"/>
                  <a:pt x="146288" y="68013"/>
                </a:cubicBezTo>
                <a:cubicBezTo>
                  <a:pt x="135521" y="68013"/>
                  <a:pt x="124001" y="66984"/>
                  <a:pt x="111839" y="64668"/>
                </a:cubicBezTo>
                <a:cubicBezTo>
                  <a:pt x="98641" y="62145"/>
                  <a:pt x="86779" y="61064"/>
                  <a:pt x="76164" y="61064"/>
                </a:cubicBezTo>
                <a:cubicBezTo>
                  <a:pt x="26414" y="61064"/>
                  <a:pt x="4058" y="84812"/>
                  <a:pt x="0" y="95160"/>
                </a:cubicBezTo>
                <a:lnTo>
                  <a:pt x="271507" y="95160"/>
                </a:lnTo>
                <a:lnTo>
                  <a:pt x="271507" y="203"/>
                </a:lnTo>
                <a:cubicBezTo>
                  <a:pt x="270355" y="67"/>
                  <a:pt x="269245" y="1"/>
                  <a:pt x="268172" y="1"/>
                </a:cubicBezTo>
                <a:close/>
              </a:path>
            </a:pathLst>
          </a:custGeom>
          <a:solidFill>
            <a:srgbClr val="14748C">
              <a:alpha val="11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66" name="Google Shape;2666;p35"/>
          <p:cNvGrpSpPr/>
          <p:nvPr/>
        </p:nvGrpSpPr>
        <p:grpSpPr>
          <a:xfrm>
            <a:off x="87534" y="4141410"/>
            <a:ext cx="851725" cy="925182"/>
            <a:chOff x="1403200" y="2023575"/>
            <a:chExt cx="602650" cy="654625"/>
          </a:xfrm>
        </p:grpSpPr>
        <p:sp>
          <p:nvSpPr>
            <p:cNvPr id="2667" name="Google Shape;2667;p35"/>
            <p:cNvSpPr/>
            <p:nvPr/>
          </p:nvSpPr>
          <p:spPr>
            <a:xfrm>
              <a:off x="1424450" y="2346375"/>
              <a:ext cx="563825" cy="331825"/>
            </a:xfrm>
            <a:custGeom>
              <a:avLst/>
              <a:gdLst/>
              <a:ahLst/>
              <a:cxnLst/>
              <a:rect l="l" t="t" r="r" b="b"/>
              <a:pathLst>
                <a:path w="22553" h="13273" extrusionOk="0">
                  <a:moveTo>
                    <a:pt x="11277" y="0"/>
                  </a:moveTo>
                  <a:cubicBezTo>
                    <a:pt x="8245" y="0"/>
                    <a:pt x="5472" y="703"/>
                    <a:pt x="3365" y="1923"/>
                  </a:cubicBezTo>
                  <a:cubicBezTo>
                    <a:pt x="1184" y="3143"/>
                    <a:pt x="1" y="4806"/>
                    <a:pt x="1" y="6618"/>
                  </a:cubicBezTo>
                  <a:cubicBezTo>
                    <a:pt x="1" y="8245"/>
                    <a:pt x="962" y="9797"/>
                    <a:pt x="2773" y="11017"/>
                  </a:cubicBezTo>
                  <a:cubicBezTo>
                    <a:pt x="2662" y="11091"/>
                    <a:pt x="2626" y="11202"/>
                    <a:pt x="2626" y="11276"/>
                  </a:cubicBezTo>
                  <a:cubicBezTo>
                    <a:pt x="2626" y="11424"/>
                    <a:pt x="2699" y="11498"/>
                    <a:pt x="2810" y="11572"/>
                  </a:cubicBezTo>
                  <a:cubicBezTo>
                    <a:pt x="2884" y="11609"/>
                    <a:pt x="3032" y="11646"/>
                    <a:pt x="3180" y="11646"/>
                  </a:cubicBezTo>
                  <a:cubicBezTo>
                    <a:pt x="3328" y="11646"/>
                    <a:pt x="3439" y="11609"/>
                    <a:pt x="3550" y="11572"/>
                  </a:cubicBezTo>
                  <a:cubicBezTo>
                    <a:pt x="3587" y="11572"/>
                    <a:pt x="3587" y="11498"/>
                    <a:pt x="3624" y="11498"/>
                  </a:cubicBezTo>
                  <a:cubicBezTo>
                    <a:pt x="5694" y="12644"/>
                    <a:pt x="8393" y="13273"/>
                    <a:pt x="11240" y="13273"/>
                  </a:cubicBezTo>
                  <a:cubicBezTo>
                    <a:pt x="14271" y="13273"/>
                    <a:pt x="17044" y="12570"/>
                    <a:pt x="19151" y="11387"/>
                  </a:cubicBezTo>
                  <a:cubicBezTo>
                    <a:pt x="21333" y="10130"/>
                    <a:pt x="22553" y="8430"/>
                    <a:pt x="22553" y="6618"/>
                  </a:cubicBezTo>
                  <a:cubicBezTo>
                    <a:pt x="22479" y="4880"/>
                    <a:pt x="21333" y="3143"/>
                    <a:pt x="19151" y="1923"/>
                  </a:cubicBezTo>
                  <a:cubicBezTo>
                    <a:pt x="17044" y="703"/>
                    <a:pt x="14234" y="0"/>
                    <a:pt x="112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35"/>
            <p:cNvSpPr/>
            <p:nvPr/>
          </p:nvSpPr>
          <p:spPr>
            <a:xfrm>
              <a:off x="1430925" y="2500725"/>
              <a:ext cx="549025" cy="170075"/>
            </a:xfrm>
            <a:custGeom>
              <a:avLst/>
              <a:gdLst/>
              <a:ahLst/>
              <a:cxnLst/>
              <a:rect l="l" t="t" r="r" b="b"/>
              <a:pathLst>
                <a:path w="21961" h="6803" extrusionOk="0">
                  <a:moveTo>
                    <a:pt x="0" y="0"/>
                  </a:moveTo>
                  <a:lnTo>
                    <a:pt x="0" y="444"/>
                  </a:lnTo>
                  <a:cubicBezTo>
                    <a:pt x="0" y="2071"/>
                    <a:pt x="1073" y="3697"/>
                    <a:pt x="3254" y="4917"/>
                  </a:cubicBezTo>
                  <a:cubicBezTo>
                    <a:pt x="5398" y="6174"/>
                    <a:pt x="8199" y="6803"/>
                    <a:pt x="11004" y="6803"/>
                  </a:cubicBezTo>
                  <a:cubicBezTo>
                    <a:pt x="13809" y="6803"/>
                    <a:pt x="16619" y="6174"/>
                    <a:pt x="18782" y="4917"/>
                  </a:cubicBezTo>
                  <a:cubicBezTo>
                    <a:pt x="20889" y="3697"/>
                    <a:pt x="21961" y="2108"/>
                    <a:pt x="21961" y="444"/>
                  </a:cubicBezTo>
                  <a:lnTo>
                    <a:pt x="2196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35"/>
            <p:cNvSpPr/>
            <p:nvPr/>
          </p:nvSpPr>
          <p:spPr>
            <a:xfrm>
              <a:off x="1403200" y="2341525"/>
              <a:ext cx="602650" cy="317500"/>
            </a:xfrm>
            <a:custGeom>
              <a:avLst/>
              <a:gdLst/>
              <a:ahLst/>
              <a:cxnLst/>
              <a:rect l="l" t="t" r="r" b="b"/>
              <a:pathLst>
                <a:path w="24106" h="12700" extrusionOk="0">
                  <a:moveTo>
                    <a:pt x="12067" y="0"/>
                  </a:moveTo>
                  <a:cubicBezTo>
                    <a:pt x="9261" y="0"/>
                    <a:pt x="6452" y="619"/>
                    <a:pt x="4289" y="1858"/>
                  </a:cubicBezTo>
                  <a:cubicBezTo>
                    <a:pt x="0" y="4372"/>
                    <a:pt x="0" y="8328"/>
                    <a:pt x="4289" y="10842"/>
                  </a:cubicBezTo>
                  <a:cubicBezTo>
                    <a:pt x="6452" y="12080"/>
                    <a:pt x="9261" y="12700"/>
                    <a:pt x="12067" y="12700"/>
                  </a:cubicBezTo>
                  <a:cubicBezTo>
                    <a:pt x="14872" y="12700"/>
                    <a:pt x="17672" y="12080"/>
                    <a:pt x="19817" y="10842"/>
                  </a:cubicBezTo>
                  <a:cubicBezTo>
                    <a:pt x="24105" y="8328"/>
                    <a:pt x="24105" y="4372"/>
                    <a:pt x="19817" y="1858"/>
                  </a:cubicBezTo>
                  <a:cubicBezTo>
                    <a:pt x="17672" y="619"/>
                    <a:pt x="14872" y="0"/>
                    <a:pt x="120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35"/>
            <p:cNvSpPr/>
            <p:nvPr/>
          </p:nvSpPr>
          <p:spPr>
            <a:xfrm>
              <a:off x="1447550" y="2173525"/>
              <a:ext cx="515775" cy="468175"/>
            </a:xfrm>
            <a:custGeom>
              <a:avLst/>
              <a:gdLst/>
              <a:ahLst/>
              <a:cxnLst/>
              <a:rect l="l" t="t" r="r" b="b"/>
              <a:pathLst>
                <a:path w="20631" h="18727" extrusionOk="0">
                  <a:moveTo>
                    <a:pt x="1" y="1"/>
                  </a:moveTo>
                  <a:lnTo>
                    <a:pt x="1" y="12793"/>
                  </a:lnTo>
                  <a:cubicBezTo>
                    <a:pt x="1" y="14308"/>
                    <a:pt x="999" y="15861"/>
                    <a:pt x="3032" y="17007"/>
                  </a:cubicBezTo>
                  <a:cubicBezTo>
                    <a:pt x="5047" y="18153"/>
                    <a:pt x="7691" y="18726"/>
                    <a:pt x="10334" y="18726"/>
                  </a:cubicBezTo>
                  <a:cubicBezTo>
                    <a:pt x="12978" y="18726"/>
                    <a:pt x="15621" y="18153"/>
                    <a:pt x="17636" y="17007"/>
                  </a:cubicBezTo>
                  <a:cubicBezTo>
                    <a:pt x="19632" y="15861"/>
                    <a:pt x="20631" y="14308"/>
                    <a:pt x="20631" y="12793"/>
                  </a:cubicBezTo>
                  <a:lnTo>
                    <a:pt x="20631" y="1"/>
                  </a:lnTo>
                  <a:close/>
                </a:path>
              </a:pathLst>
            </a:custGeom>
            <a:solidFill>
              <a:srgbClr val="9395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35"/>
            <p:cNvSpPr/>
            <p:nvPr/>
          </p:nvSpPr>
          <p:spPr>
            <a:xfrm>
              <a:off x="1422600" y="2023575"/>
              <a:ext cx="566600" cy="298325"/>
            </a:xfrm>
            <a:custGeom>
              <a:avLst/>
              <a:gdLst/>
              <a:ahLst/>
              <a:cxnLst/>
              <a:rect l="l" t="t" r="r" b="b"/>
              <a:pathLst>
                <a:path w="22664" h="11933" extrusionOk="0">
                  <a:moveTo>
                    <a:pt x="11332" y="0"/>
                  </a:moveTo>
                  <a:cubicBezTo>
                    <a:pt x="8689" y="0"/>
                    <a:pt x="6045" y="582"/>
                    <a:pt x="4030" y="1747"/>
                  </a:cubicBezTo>
                  <a:cubicBezTo>
                    <a:pt x="1" y="4113"/>
                    <a:pt x="1" y="7884"/>
                    <a:pt x="4030" y="10213"/>
                  </a:cubicBezTo>
                  <a:cubicBezTo>
                    <a:pt x="6045" y="11359"/>
                    <a:pt x="8689" y="11932"/>
                    <a:pt x="11332" y="11932"/>
                  </a:cubicBezTo>
                  <a:cubicBezTo>
                    <a:pt x="13976" y="11932"/>
                    <a:pt x="16619" y="11359"/>
                    <a:pt x="18634" y="10213"/>
                  </a:cubicBezTo>
                  <a:cubicBezTo>
                    <a:pt x="22664" y="7847"/>
                    <a:pt x="22664" y="4113"/>
                    <a:pt x="18634" y="1747"/>
                  </a:cubicBezTo>
                  <a:cubicBezTo>
                    <a:pt x="16619" y="582"/>
                    <a:pt x="13976" y="0"/>
                    <a:pt x="11332" y="0"/>
                  </a:cubicBezTo>
                  <a:close/>
                </a:path>
              </a:pathLst>
            </a:custGeom>
            <a:solidFill>
              <a:srgbClr val="BCB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35"/>
            <p:cNvSpPr/>
            <p:nvPr/>
          </p:nvSpPr>
          <p:spPr>
            <a:xfrm>
              <a:off x="1478050" y="2042975"/>
              <a:ext cx="455700" cy="135200"/>
            </a:xfrm>
            <a:custGeom>
              <a:avLst/>
              <a:gdLst/>
              <a:ahLst/>
              <a:cxnLst/>
              <a:rect l="l" t="t" r="r" b="b"/>
              <a:pathLst>
                <a:path w="18228" h="5408" extrusionOk="0">
                  <a:moveTo>
                    <a:pt x="9114" y="1"/>
                  </a:moveTo>
                  <a:cubicBezTo>
                    <a:pt x="6804" y="1"/>
                    <a:pt x="4493" y="509"/>
                    <a:pt x="2737" y="1526"/>
                  </a:cubicBezTo>
                  <a:cubicBezTo>
                    <a:pt x="888" y="2598"/>
                    <a:pt x="1" y="4003"/>
                    <a:pt x="112" y="5408"/>
                  </a:cubicBezTo>
                  <a:cubicBezTo>
                    <a:pt x="186" y="4114"/>
                    <a:pt x="1073" y="2857"/>
                    <a:pt x="2737" y="1895"/>
                  </a:cubicBezTo>
                  <a:cubicBezTo>
                    <a:pt x="4493" y="879"/>
                    <a:pt x="6804" y="370"/>
                    <a:pt x="9114" y="370"/>
                  </a:cubicBezTo>
                  <a:cubicBezTo>
                    <a:pt x="11425" y="370"/>
                    <a:pt x="13736" y="879"/>
                    <a:pt x="15492" y="1895"/>
                  </a:cubicBezTo>
                  <a:cubicBezTo>
                    <a:pt x="17155" y="2857"/>
                    <a:pt x="18043" y="4114"/>
                    <a:pt x="18117" y="5408"/>
                  </a:cubicBezTo>
                  <a:cubicBezTo>
                    <a:pt x="18227" y="3966"/>
                    <a:pt x="17303" y="2598"/>
                    <a:pt x="15492" y="1526"/>
                  </a:cubicBezTo>
                  <a:cubicBezTo>
                    <a:pt x="13736" y="509"/>
                    <a:pt x="11425" y="1"/>
                    <a:pt x="9114" y="1"/>
                  </a:cubicBezTo>
                  <a:close/>
                </a:path>
              </a:pathLst>
            </a:custGeom>
            <a:solidFill>
              <a:srgbClr val="9395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35"/>
            <p:cNvSpPr/>
            <p:nvPr/>
          </p:nvSpPr>
          <p:spPr>
            <a:xfrm>
              <a:off x="1480825" y="2052225"/>
              <a:ext cx="450150" cy="251875"/>
            </a:xfrm>
            <a:custGeom>
              <a:avLst/>
              <a:gdLst/>
              <a:ahLst/>
              <a:cxnLst/>
              <a:rect l="l" t="t" r="r" b="b"/>
              <a:pathLst>
                <a:path w="18006" h="10075" extrusionOk="0">
                  <a:moveTo>
                    <a:pt x="9003" y="0"/>
                  </a:moveTo>
                  <a:cubicBezTo>
                    <a:pt x="6693" y="0"/>
                    <a:pt x="4382" y="509"/>
                    <a:pt x="2626" y="1525"/>
                  </a:cubicBezTo>
                  <a:cubicBezTo>
                    <a:pt x="962" y="2487"/>
                    <a:pt x="75" y="3744"/>
                    <a:pt x="1" y="5038"/>
                  </a:cubicBezTo>
                  <a:cubicBezTo>
                    <a:pt x="75" y="6332"/>
                    <a:pt x="962" y="7589"/>
                    <a:pt x="2626" y="8550"/>
                  </a:cubicBezTo>
                  <a:cubicBezTo>
                    <a:pt x="4382" y="9566"/>
                    <a:pt x="6693" y="10075"/>
                    <a:pt x="9003" y="10075"/>
                  </a:cubicBezTo>
                  <a:cubicBezTo>
                    <a:pt x="11314" y="10075"/>
                    <a:pt x="13625" y="9566"/>
                    <a:pt x="15381" y="8550"/>
                  </a:cubicBezTo>
                  <a:cubicBezTo>
                    <a:pt x="17044" y="7589"/>
                    <a:pt x="17932" y="6295"/>
                    <a:pt x="18006" y="5038"/>
                  </a:cubicBezTo>
                  <a:cubicBezTo>
                    <a:pt x="17932" y="3744"/>
                    <a:pt x="17044" y="2487"/>
                    <a:pt x="15381" y="1525"/>
                  </a:cubicBezTo>
                  <a:cubicBezTo>
                    <a:pt x="13625" y="509"/>
                    <a:pt x="11314" y="0"/>
                    <a:pt x="9003" y="0"/>
                  </a:cubicBezTo>
                  <a:close/>
                </a:path>
              </a:pathLst>
            </a:custGeom>
            <a:solidFill>
              <a:srgbClr val="A7A9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35"/>
            <p:cNvSpPr/>
            <p:nvPr/>
          </p:nvSpPr>
          <p:spPr>
            <a:xfrm>
              <a:off x="1906000" y="2267800"/>
              <a:ext cx="1875" cy="330925"/>
            </a:xfrm>
            <a:custGeom>
              <a:avLst/>
              <a:gdLst/>
              <a:ahLst/>
              <a:cxnLst/>
              <a:rect l="l" t="t" r="r" b="b"/>
              <a:pathLst>
                <a:path w="75" h="13237" extrusionOk="0">
                  <a:moveTo>
                    <a:pt x="74" y="1"/>
                  </a:moveTo>
                  <a:lnTo>
                    <a:pt x="0" y="75"/>
                  </a:lnTo>
                  <a:lnTo>
                    <a:pt x="0" y="13236"/>
                  </a:lnTo>
                  <a:lnTo>
                    <a:pt x="74" y="13199"/>
                  </a:lnTo>
                  <a:lnTo>
                    <a:pt x="74" y="1"/>
                  </a:lnTo>
                  <a:close/>
                </a:path>
              </a:pathLst>
            </a:custGeom>
            <a:solidFill>
              <a:srgbClr val="0F2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35"/>
            <p:cNvSpPr/>
            <p:nvPr/>
          </p:nvSpPr>
          <p:spPr>
            <a:xfrm>
              <a:off x="1895825" y="2262250"/>
              <a:ext cx="12050" cy="7425"/>
            </a:xfrm>
            <a:custGeom>
              <a:avLst/>
              <a:gdLst/>
              <a:ahLst/>
              <a:cxnLst/>
              <a:rect l="l" t="t" r="r" b="b"/>
              <a:pathLst>
                <a:path w="482" h="297" extrusionOk="0">
                  <a:moveTo>
                    <a:pt x="75" y="1"/>
                  </a:moveTo>
                  <a:lnTo>
                    <a:pt x="1" y="38"/>
                  </a:lnTo>
                  <a:lnTo>
                    <a:pt x="407" y="297"/>
                  </a:lnTo>
                  <a:lnTo>
                    <a:pt x="481" y="223"/>
                  </a:lnTo>
                  <a:lnTo>
                    <a:pt x="75" y="1"/>
                  </a:lnTo>
                  <a:close/>
                </a:path>
              </a:pathLst>
            </a:custGeom>
            <a:solidFill>
              <a:srgbClr val="2A4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35"/>
            <p:cNvSpPr/>
            <p:nvPr/>
          </p:nvSpPr>
          <p:spPr>
            <a:xfrm>
              <a:off x="1893050" y="2263175"/>
              <a:ext cx="12975" cy="335550"/>
            </a:xfrm>
            <a:custGeom>
              <a:avLst/>
              <a:gdLst/>
              <a:ahLst/>
              <a:cxnLst/>
              <a:rect l="l" t="t" r="r" b="b"/>
              <a:pathLst>
                <a:path w="519" h="13422" extrusionOk="0">
                  <a:moveTo>
                    <a:pt x="112" y="1"/>
                  </a:moveTo>
                  <a:lnTo>
                    <a:pt x="1" y="112"/>
                  </a:lnTo>
                  <a:lnTo>
                    <a:pt x="333" y="297"/>
                  </a:lnTo>
                  <a:lnTo>
                    <a:pt x="333" y="13310"/>
                  </a:lnTo>
                  <a:lnTo>
                    <a:pt x="518" y="13421"/>
                  </a:lnTo>
                  <a:lnTo>
                    <a:pt x="518" y="260"/>
                  </a:lnTo>
                  <a:lnTo>
                    <a:pt x="112" y="1"/>
                  </a:lnTo>
                  <a:close/>
                </a:path>
              </a:pathLst>
            </a:custGeom>
            <a:solidFill>
              <a:srgbClr val="1D3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35"/>
            <p:cNvSpPr/>
            <p:nvPr/>
          </p:nvSpPr>
          <p:spPr>
            <a:xfrm>
              <a:off x="1874575" y="2288150"/>
              <a:ext cx="30525" cy="20350"/>
            </a:xfrm>
            <a:custGeom>
              <a:avLst/>
              <a:gdLst/>
              <a:ahLst/>
              <a:cxnLst/>
              <a:rect l="l" t="t" r="r" b="b"/>
              <a:pathLst>
                <a:path w="1221" h="814" extrusionOk="0">
                  <a:moveTo>
                    <a:pt x="1109" y="0"/>
                  </a:moveTo>
                  <a:lnTo>
                    <a:pt x="0" y="592"/>
                  </a:lnTo>
                  <a:lnTo>
                    <a:pt x="148" y="813"/>
                  </a:lnTo>
                  <a:lnTo>
                    <a:pt x="1220" y="222"/>
                  </a:lnTo>
                  <a:lnTo>
                    <a:pt x="1109" y="0"/>
                  </a:lnTo>
                  <a:close/>
                </a:path>
              </a:pathLst>
            </a:custGeom>
            <a:solidFill>
              <a:srgbClr val="2A4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35"/>
            <p:cNvSpPr/>
            <p:nvPr/>
          </p:nvSpPr>
          <p:spPr>
            <a:xfrm>
              <a:off x="1874575" y="2316800"/>
              <a:ext cx="30525" cy="22200"/>
            </a:xfrm>
            <a:custGeom>
              <a:avLst/>
              <a:gdLst/>
              <a:ahLst/>
              <a:cxnLst/>
              <a:rect l="l" t="t" r="r" b="b"/>
              <a:pathLst>
                <a:path w="1221" h="888" extrusionOk="0">
                  <a:moveTo>
                    <a:pt x="1109" y="0"/>
                  </a:moveTo>
                  <a:lnTo>
                    <a:pt x="0" y="629"/>
                  </a:lnTo>
                  <a:lnTo>
                    <a:pt x="148" y="887"/>
                  </a:lnTo>
                  <a:lnTo>
                    <a:pt x="1220" y="222"/>
                  </a:lnTo>
                  <a:lnTo>
                    <a:pt x="1109" y="0"/>
                  </a:lnTo>
                  <a:close/>
                </a:path>
              </a:pathLst>
            </a:custGeom>
            <a:solidFill>
              <a:srgbClr val="2A4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35"/>
            <p:cNvSpPr/>
            <p:nvPr/>
          </p:nvSpPr>
          <p:spPr>
            <a:xfrm>
              <a:off x="1874575" y="2346375"/>
              <a:ext cx="30525" cy="21275"/>
            </a:xfrm>
            <a:custGeom>
              <a:avLst/>
              <a:gdLst/>
              <a:ahLst/>
              <a:cxnLst/>
              <a:rect l="l" t="t" r="r" b="b"/>
              <a:pathLst>
                <a:path w="1221" h="851" extrusionOk="0">
                  <a:moveTo>
                    <a:pt x="1109" y="0"/>
                  </a:moveTo>
                  <a:lnTo>
                    <a:pt x="0" y="629"/>
                  </a:lnTo>
                  <a:lnTo>
                    <a:pt x="148" y="851"/>
                  </a:lnTo>
                  <a:lnTo>
                    <a:pt x="1220" y="259"/>
                  </a:lnTo>
                  <a:lnTo>
                    <a:pt x="1109" y="0"/>
                  </a:lnTo>
                  <a:close/>
                </a:path>
              </a:pathLst>
            </a:custGeom>
            <a:solidFill>
              <a:srgbClr val="2A4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35"/>
            <p:cNvSpPr/>
            <p:nvPr/>
          </p:nvSpPr>
          <p:spPr>
            <a:xfrm>
              <a:off x="1874575" y="2376875"/>
              <a:ext cx="30525" cy="20350"/>
            </a:xfrm>
            <a:custGeom>
              <a:avLst/>
              <a:gdLst/>
              <a:ahLst/>
              <a:cxnLst/>
              <a:rect l="l" t="t" r="r" b="b"/>
              <a:pathLst>
                <a:path w="1221" h="814" extrusionOk="0">
                  <a:moveTo>
                    <a:pt x="1109" y="0"/>
                  </a:moveTo>
                  <a:lnTo>
                    <a:pt x="0" y="592"/>
                  </a:lnTo>
                  <a:lnTo>
                    <a:pt x="148" y="814"/>
                  </a:lnTo>
                  <a:lnTo>
                    <a:pt x="1220" y="185"/>
                  </a:lnTo>
                  <a:lnTo>
                    <a:pt x="1109" y="0"/>
                  </a:lnTo>
                  <a:close/>
                </a:path>
              </a:pathLst>
            </a:custGeom>
            <a:solidFill>
              <a:srgbClr val="2A4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35"/>
            <p:cNvSpPr/>
            <p:nvPr/>
          </p:nvSpPr>
          <p:spPr>
            <a:xfrm>
              <a:off x="1874575" y="2405525"/>
              <a:ext cx="30525" cy="21275"/>
            </a:xfrm>
            <a:custGeom>
              <a:avLst/>
              <a:gdLst/>
              <a:ahLst/>
              <a:cxnLst/>
              <a:rect l="l" t="t" r="r" b="b"/>
              <a:pathLst>
                <a:path w="1221" h="851" extrusionOk="0">
                  <a:moveTo>
                    <a:pt x="1109" y="0"/>
                  </a:moveTo>
                  <a:lnTo>
                    <a:pt x="0" y="666"/>
                  </a:lnTo>
                  <a:lnTo>
                    <a:pt x="148" y="851"/>
                  </a:lnTo>
                  <a:lnTo>
                    <a:pt x="1220" y="222"/>
                  </a:lnTo>
                  <a:lnTo>
                    <a:pt x="1109" y="0"/>
                  </a:lnTo>
                  <a:close/>
                </a:path>
              </a:pathLst>
            </a:custGeom>
            <a:solidFill>
              <a:srgbClr val="2A4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35"/>
            <p:cNvSpPr/>
            <p:nvPr/>
          </p:nvSpPr>
          <p:spPr>
            <a:xfrm>
              <a:off x="1874575" y="2436025"/>
              <a:ext cx="30525" cy="20350"/>
            </a:xfrm>
            <a:custGeom>
              <a:avLst/>
              <a:gdLst/>
              <a:ahLst/>
              <a:cxnLst/>
              <a:rect l="l" t="t" r="r" b="b"/>
              <a:pathLst>
                <a:path w="1221" h="814" extrusionOk="0">
                  <a:moveTo>
                    <a:pt x="1109" y="0"/>
                  </a:moveTo>
                  <a:lnTo>
                    <a:pt x="0" y="592"/>
                  </a:lnTo>
                  <a:lnTo>
                    <a:pt x="148" y="814"/>
                  </a:lnTo>
                  <a:lnTo>
                    <a:pt x="1220" y="185"/>
                  </a:lnTo>
                  <a:lnTo>
                    <a:pt x="1109" y="0"/>
                  </a:lnTo>
                  <a:close/>
                </a:path>
              </a:pathLst>
            </a:custGeom>
            <a:solidFill>
              <a:srgbClr val="2A4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35"/>
            <p:cNvSpPr/>
            <p:nvPr/>
          </p:nvSpPr>
          <p:spPr>
            <a:xfrm>
              <a:off x="1874575" y="2464675"/>
              <a:ext cx="30525" cy="22200"/>
            </a:xfrm>
            <a:custGeom>
              <a:avLst/>
              <a:gdLst/>
              <a:ahLst/>
              <a:cxnLst/>
              <a:rect l="l" t="t" r="r" b="b"/>
              <a:pathLst>
                <a:path w="1221" h="888" extrusionOk="0">
                  <a:moveTo>
                    <a:pt x="1109" y="0"/>
                  </a:moveTo>
                  <a:lnTo>
                    <a:pt x="0" y="629"/>
                  </a:lnTo>
                  <a:lnTo>
                    <a:pt x="148" y="888"/>
                  </a:lnTo>
                  <a:lnTo>
                    <a:pt x="1220" y="222"/>
                  </a:lnTo>
                  <a:lnTo>
                    <a:pt x="1109" y="0"/>
                  </a:lnTo>
                  <a:close/>
                </a:path>
              </a:pathLst>
            </a:custGeom>
            <a:solidFill>
              <a:srgbClr val="2A4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35"/>
            <p:cNvSpPr/>
            <p:nvPr/>
          </p:nvSpPr>
          <p:spPr>
            <a:xfrm>
              <a:off x="1874575" y="2494250"/>
              <a:ext cx="30525" cy="21275"/>
            </a:xfrm>
            <a:custGeom>
              <a:avLst/>
              <a:gdLst/>
              <a:ahLst/>
              <a:cxnLst/>
              <a:rect l="l" t="t" r="r" b="b"/>
              <a:pathLst>
                <a:path w="1221" h="851" extrusionOk="0">
                  <a:moveTo>
                    <a:pt x="1109" y="1"/>
                  </a:moveTo>
                  <a:lnTo>
                    <a:pt x="0" y="629"/>
                  </a:lnTo>
                  <a:lnTo>
                    <a:pt x="148" y="851"/>
                  </a:lnTo>
                  <a:lnTo>
                    <a:pt x="1220" y="259"/>
                  </a:lnTo>
                  <a:lnTo>
                    <a:pt x="1109" y="1"/>
                  </a:lnTo>
                  <a:close/>
                </a:path>
              </a:pathLst>
            </a:custGeom>
            <a:solidFill>
              <a:srgbClr val="2A4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35"/>
            <p:cNvSpPr/>
            <p:nvPr/>
          </p:nvSpPr>
          <p:spPr>
            <a:xfrm>
              <a:off x="1874575" y="2523825"/>
              <a:ext cx="30525" cy="21275"/>
            </a:xfrm>
            <a:custGeom>
              <a:avLst/>
              <a:gdLst/>
              <a:ahLst/>
              <a:cxnLst/>
              <a:rect l="l" t="t" r="r" b="b"/>
              <a:pathLst>
                <a:path w="1221" h="851" extrusionOk="0">
                  <a:moveTo>
                    <a:pt x="1109" y="1"/>
                  </a:moveTo>
                  <a:lnTo>
                    <a:pt x="0" y="629"/>
                  </a:lnTo>
                  <a:lnTo>
                    <a:pt x="148" y="851"/>
                  </a:lnTo>
                  <a:lnTo>
                    <a:pt x="1220" y="222"/>
                  </a:lnTo>
                  <a:lnTo>
                    <a:pt x="1109" y="1"/>
                  </a:lnTo>
                  <a:close/>
                </a:path>
              </a:pathLst>
            </a:custGeom>
            <a:solidFill>
              <a:srgbClr val="2A4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35"/>
            <p:cNvSpPr/>
            <p:nvPr/>
          </p:nvSpPr>
          <p:spPr>
            <a:xfrm>
              <a:off x="1874575" y="2553400"/>
              <a:ext cx="30525" cy="21275"/>
            </a:xfrm>
            <a:custGeom>
              <a:avLst/>
              <a:gdLst/>
              <a:ahLst/>
              <a:cxnLst/>
              <a:rect l="l" t="t" r="r" b="b"/>
              <a:pathLst>
                <a:path w="1221" h="851" extrusionOk="0">
                  <a:moveTo>
                    <a:pt x="1109" y="1"/>
                  </a:moveTo>
                  <a:lnTo>
                    <a:pt x="0" y="592"/>
                  </a:lnTo>
                  <a:lnTo>
                    <a:pt x="148" y="851"/>
                  </a:lnTo>
                  <a:lnTo>
                    <a:pt x="1220" y="222"/>
                  </a:lnTo>
                  <a:lnTo>
                    <a:pt x="1109" y="1"/>
                  </a:lnTo>
                  <a:close/>
                </a:path>
              </a:pathLst>
            </a:custGeom>
            <a:solidFill>
              <a:srgbClr val="2A4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35"/>
            <p:cNvSpPr/>
            <p:nvPr/>
          </p:nvSpPr>
          <p:spPr>
            <a:xfrm>
              <a:off x="1874575" y="2582050"/>
              <a:ext cx="30525" cy="22225"/>
            </a:xfrm>
            <a:custGeom>
              <a:avLst/>
              <a:gdLst/>
              <a:ahLst/>
              <a:cxnLst/>
              <a:rect l="l" t="t" r="r" b="b"/>
              <a:pathLst>
                <a:path w="1221" h="889" extrusionOk="0">
                  <a:moveTo>
                    <a:pt x="1109" y="1"/>
                  </a:moveTo>
                  <a:lnTo>
                    <a:pt x="0" y="666"/>
                  </a:lnTo>
                  <a:lnTo>
                    <a:pt x="148" y="888"/>
                  </a:lnTo>
                  <a:lnTo>
                    <a:pt x="1220" y="260"/>
                  </a:lnTo>
                  <a:lnTo>
                    <a:pt x="1109" y="1"/>
                  </a:lnTo>
                  <a:close/>
                </a:path>
              </a:pathLst>
            </a:custGeom>
            <a:solidFill>
              <a:srgbClr val="2A4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35"/>
            <p:cNvSpPr/>
            <p:nvPr/>
          </p:nvSpPr>
          <p:spPr>
            <a:xfrm>
              <a:off x="1875500" y="2285375"/>
              <a:ext cx="2800" cy="330900"/>
            </a:xfrm>
            <a:custGeom>
              <a:avLst/>
              <a:gdLst/>
              <a:ahLst/>
              <a:cxnLst/>
              <a:rect l="l" t="t" r="r" b="b"/>
              <a:pathLst>
                <a:path w="112" h="13236" extrusionOk="0">
                  <a:moveTo>
                    <a:pt x="111" y="0"/>
                  </a:moveTo>
                  <a:lnTo>
                    <a:pt x="0" y="37"/>
                  </a:lnTo>
                  <a:lnTo>
                    <a:pt x="0" y="13236"/>
                  </a:lnTo>
                  <a:lnTo>
                    <a:pt x="111" y="13125"/>
                  </a:lnTo>
                  <a:lnTo>
                    <a:pt x="111" y="0"/>
                  </a:lnTo>
                  <a:close/>
                </a:path>
              </a:pathLst>
            </a:custGeom>
            <a:solidFill>
              <a:srgbClr val="0F2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35"/>
            <p:cNvSpPr/>
            <p:nvPr/>
          </p:nvSpPr>
          <p:spPr>
            <a:xfrm>
              <a:off x="1865325" y="2279825"/>
              <a:ext cx="12975" cy="6500"/>
            </a:xfrm>
            <a:custGeom>
              <a:avLst/>
              <a:gdLst/>
              <a:ahLst/>
              <a:cxnLst/>
              <a:rect l="l" t="t" r="r" b="b"/>
              <a:pathLst>
                <a:path w="519" h="260" extrusionOk="0">
                  <a:moveTo>
                    <a:pt x="112" y="0"/>
                  </a:moveTo>
                  <a:lnTo>
                    <a:pt x="1" y="37"/>
                  </a:lnTo>
                  <a:lnTo>
                    <a:pt x="407" y="259"/>
                  </a:lnTo>
                  <a:lnTo>
                    <a:pt x="518" y="222"/>
                  </a:lnTo>
                  <a:lnTo>
                    <a:pt x="112" y="0"/>
                  </a:lnTo>
                  <a:close/>
                </a:path>
              </a:pathLst>
            </a:custGeom>
            <a:solidFill>
              <a:srgbClr val="2A4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35"/>
            <p:cNvSpPr/>
            <p:nvPr/>
          </p:nvSpPr>
          <p:spPr>
            <a:xfrm>
              <a:off x="1864400" y="2280750"/>
              <a:ext cx="11125" cy="335525"/>
            </a:xfrm>
            <a:custGeom>
              <a:avLst/>
              <a:gdLst/>
              <a:ahLst/>
              <a:cxnLst/>
              <a:rect l="l" t="t" r="r" b="b"/>
              <a:pathLst>
                <a:path w="445" h="13421" extrusionOk="0">
                  <a:moveTo>
                    <a:pt x="38" y="0"/>
                  </a:moveTo>
                  <a:lnTo>
                    <a:pt x="1" y="111"/>
                  </a:lnTo>
                  <a:lnTo>
                    <a:pt x="259" y="296"/>
                  </a:lnTo>
                  <a:lnTo>
                    <a:pt x="259" y="13310"/>
                  </a:lnTo>
                  <a:lnTo>
                    <a:pt x="444" y="13421"/>
                  </a:lnTo>
                  <a:lnTo>
                    <a:pt x="444" y="222"/>
                  </a:lnTo>
                  <a:lnTo>
                    <a:pt x="38" y="0"/>
                  </a:lnTo>
                  <a:close/>
                </a:path>
              </a:pathLst>
            </a:custGeom>
            <a:solidFill>
              <a:srgbClr val="1D3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35"/>
            <p:cNvSpPr/>
            <p:nvPr/>
          </p:nvSpPr>
          <p:spPr>
            <a:xfrm>
              <a:off x="1745175" y="2221600"/>
              <a:ext cx="92450" cy="34225"/>
            </a:xfrm>
            <a:custGeom>
              <a:avLst/>
              <a:gdLst/>
              <a:ahLst/>
              <a:cxnLst/>
              <a:rect l="l" t="t" r="r" b="b"/>
              <a:pathLst>
                <a:path w="3698" h="1369" extrusionOk="0">
                  <a:moveTo>
                    <a:pt x="0" y="0"/>
                  </a:moveTo>
                  <a:lnTo>
                    <a:pt x="0" y="296"/>
                  </a:lnTo>
                  <a:lnTo>
                    <a:pt x="1849" y="1368"/>
                  </a:lnTo>
                  <a:lnTo>
                    <a:pt x="3698" y="296"/>
                  </a:lnTo>
                  <a:lnTo>
                    <a:pt x="3698" y="0"/>
                  </a:lnTo>
                  <a:close/>
                </a:path>
              </a:pathLst>
            </a:custGeom>
            <a:solidFill>
              <a:srgbClr val="9395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35"/>
            <p:cNvSpPr/>
            <p:nvPr/>
          </p:nvSpPr>
          <p:spPr>
            <a:xfrm>
              <a:off x="1745175" y="2195700"/>
              <a:ext cx="92450" cy="52725"/>
            </a:xfrm>
            <a:custGeom>
              <a:avLst/>
              <a:gdLst/>
              <a:ahLst/>
              <a:cxnLst/>
              <a:rect l="l" t="t" r="r" b="b"/>
              <a:pathLst>
                <a:path w="3698" h="2109" extrusionOk="0">
                  <a:moveTo>
                    <a:pt x="1849" y="1"/>
                  </a:moveTo>
                  <a:lnTo>
                    <a:pt x="0" y="1036"/>
                  </a:lnTo>
                  <a:lnTo>
                    <a:pt x="1849" y="2108"/>
                  </a:lnTo>
                  <a:lnTo>
                    <a:pt x="3698" y="1036"/>
                  </a:lnTo>
                  <a:lnTo>
                    <a:pt x="1849" y="1"/>
                  </a:lnTo>
                  <a:close/>
                </a:path>
              </a:pathLst>
            </a:custGeom>
            <a:solidFill>
              <a:srgbClr val="D1D3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35"/>
            <p:cNvSpPr/>
            <p:nvPr/>
          </p:nvSpPr>
          <p:spPr>
            <a:xfrm>
              <a:off x="1758125" y="2202175"/>
              <a:ext cx="66550" cy="23150"/>
            </a:xfrm>
            <a:custGeom>
              <a:avLst/>
              <a:gdLst/>
              <a:ahLst/>
              <a:cxnLst/>
              <a:rect l="l" t="t" r="r" b="b"/>
              <a:pathLst>
                <a:path w="2662" h="926" extrusionOk="0">
                  <a:moveTo>
                    <a:pt x="1331" y="1"/>
                  </a:moveTo>
                  <a:lnTo>
                    <a:pt x="0" y="777"/>
                  </a:lnTo>
                  <a:lnTo>
                    <a:pt x="185" y="925"/>
                  </a:lnTo>
                  <a:lnTo>
                    <a:pt x="1331" y="223"/>
                  </a:lnTo>
                  <a:lnTo>
                    <a:pt x="2440" y="925"/>
                  </a:lnTo>
                  <a:lnTo>
                    <a:pt x="2662" y="777"/>
                  </a:lnTo>
                  <a:lnTo>
                    <a:pt x="1331" y="1"/>
                  </a:lnTo>
                  <a:close/>
                </a:path>
              </a:pathLst>
            </a:custGeom>
            <a:solidFill>
              <a:srgbClr val="9395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35"/>
            <p:cNvSpPr/>
            <p:nvPr/>
          </p:nvSpPr>
          <p:spPr>
            <a:xfrm>
              <a:off x="1762725" y="2207725"/>
              <a:ext cx="56425" cy="34225"/>
            </a:xfrm>
            <a:custGeom>
              <a:avLst/>
              <a:gdLst/>
              <a:ahLst/>
              <a:cxnLst/>
              <a:rect l="l" t="t" r="r" b="b"/>
              <a:pathLst>
                <a:path w="2257" h="1369" extrusionOk="0">
                  <a:moveTo>
                    <a:pt x="1147" y="1"/>
                  </a:moveTo>
                  <a:lnTo>
                    <a:pt x="1" y="703"/>
                  </a:lnTo>
                  <a:lnTo>
                    <a:pt x="1147" y="1369"/>
                  </a:lnTo>
                  <a:lnTo>
                    <a:pt x="2256" y="703"/>
                  </a:lnTo>
                  <a:lnTo>
                    <a:pt x="1147" y="1"/>
                  </a:lnTo>
                  <a:close/>
                </a:path>
              </a:pathLst>
            </a:custGeom>
            <a:solidFill>
              <a:srgbClr val="3030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35"/>
            <p:cNvSpPr/>
            <p:nvPr/>
          </p:nvSpPr>
          <p:spPr>
            <a:xfrm>
              <a:off x="1692500" y="2161275"/>
              <a:ext cx="25900" cy="17825"/>
            </a:xfrm>
            <a:custGeom>
              <a:avLst/>
              <a:gdLst/>
              <a:ahLst/>
              <a:cxnLst/>
              <a:rect l="l" t="t" r="r" b="b"/>
              <a:pathLst>
                <a:path w="1036" h="713" extrusionOk="0">
                  <a:moveTo>
                    <a:pt x="518" y="1"/>
                  </a:moveTo>
                  <a:cubicBezTo>
                    <a:pt x="398" y="1"/>
                    <a:pt x="277" y="29"/>
                    <a:pt x="185" y="84"/>
                  </a:cubicBezTo>
                  <a:cubicBezTo>
                    <a:pt x="37" y="158"/>
                    <a:pt x="0" y="269"/>
                    <a:pt x="0" y="343"/>
                  </a:cubicBezTo>
                  <a:cubicBezTo>
                    <a:pt x="0" y="454"/>
                    <a:pt x="74" y="565"/>
                    <a:pt x="185" y="639"/>
                  </a:cubicBezTo>
                  <a:cubicBezTo>
                    <a:pt x="259" y="676"/>
                    <a:pt x="407" y="713"/>
                    <a:pt x="555" y="713"/>
                  </a:cubicBezTo>
                  <a:cubicBezTo>
                    <a:pt x="666" y="713"/>
                    <a:pt x="813" y="676"/>
                    <a:pt x="850" y="639"/>
                  </a:cubicBezTo>
                  <a:cubicBezTo>
                    <a:pt x="998" y="528"/>
                    <a:pt x="1035" y="454"/>
                    <a:pt x="1035" y="343"/>
                  </a:cubicBezTo>
                  <a:cubicBezTo>
                    <a:pt x="1035" y="269"/>
                    <a:pt x="961" y="121"/>
                    <a:pt x="850" y="84"/>
                  </a:cubicBezTo>
                  <a:cubicBezTo>
                    <a:pt x="758" y="29"/>
                    <a:pt x="638" y="1"/>
                    <a:pt x="5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35"/>
            <p:cNvSpPr/>
            <p:nvPr/>
          </p:nvSpPr>
          <p:spPr>
            <a:xfrm>
              <a:off x="1493775" y="2620875"/>
              <a:ext cx="20350" cy="14125"/>
            </a:xfrm>
            <a:custGeom>
              <a:avLst/>
              <a:gdLst/>
              <a:ahLst/>
              <a:cxnLst/>
              <a:rect l="l" t="t" r="r" b="b"/>
              <a:pathLst>
                <a:path w="814" h="565" extrusionOk="0">
                  <a:moveTo>
                    <a:pt x="0" y="1"/>
                  </a:moveTo>
                  <a:lnTo>
                    <a:pt x="0" y="296"/>
                  </a:lnTo>
                  <a:cubicBezTo>
                    <a:pt x="0" y="370"/>
                    <a:pt x="37" y="444"/>
                    <a:pt x="111" y="481"/>
                  </a:cubicBezTo>
                  <a:cubicBezTo>
                    <a:pt x="204" y="537"/>
                    <a:pt x="315" y="564"/>
                    <a:pt x="426" y="564"/>
                  </a:cubicBezTo>
                  <a:cubicBezTo>
                    <a:pt x="536" y="564"/>
                    <a:pt x="647" y="537"/>
                    <a:pt x="740" y="481"/>
                  </a:cubicBezTo>
                  <a:cubicBezTo>
                    <a:pt x="777" y="444"/>
                    <a:pt x="814" y="370"/>
                    <a:pt x="814" y="296"/>
                  </a:cubicBezTo>
                  <a:lnTo>
                    <a:pt x="814" y="1"/>
                  </a:lnTo>
                  <a:close/>
                </a:path>
              </a:pathLst>
            </a:custGeom>
            <a:solidFill>
              <a:srgbClr val="3030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35"/>
            <p:cNvSpPr/>
            <p:nvPr/>
          </p:nvSpPr>
          <p:spPr>
            <a:xfrm>
              <a:off x="1491925" y="2615100"/>
              <a:ext cx="23125" cy="11800"/>
            </a:xfrm>
            <a:custGeom>
              <a:avLst/>
              <a:gdLst/>
              <a:ahLst/>
              <a:cxnLst/>
              <a:rect l="l" t="t" r="r" b="b"/>
              <a:pathLst>
                <a:path w="925" h="472" extrusionOk="0">
                  <a:moveTo>
                    <a:pt x="500" y="0"/>
                  </a:moveTo>
                  <a:cubicBezTo>
                    <a:pt x="389" y="0"/>
                    <a:pt x="278" y="28"/>
                    <a:pt x="185" y="84"/>
                  </a:cubicBezTo>
                  <a:cubicBezTo>
                    <a:pt x="0" y="158"/>
                    <a:pt x="0" y="305"/>
                    <a:pt x="185" y="416"/>
                  </a:cubicBezTo>
                  <a:cubicBezTo>
                    <a:pt x="278" y="453"/>
                    <a:pt x="389" y="472"/>
                    <a:pt x="500" y="472"/>
                  </a:cubicBezTo>
                  <a:cubicBezTo>
                    <a:pt x="610" y="472"/>
                    <a:pt x="721" y="453"/>
                    <a:pt x="814" y="416"/>
                  </a:cubicBezTo>
                  <a:cubicBezTo>
                    <a:pt x="925" y="305"/>
                    <a:pt x="925" y="121"/>
                    <a:pt x="814" y="84"/>
                  </a:cubicBezTo>
                  <a:cubicBezTo>
                    <a:pt x="721" y="28"/>
                    <a:pt x="610" y="0"/>
                    <a:pt x="500" y="0"/>
                  </a:cubicBezTo>
                  <a:close/>
                </a:path>
              </a:pathLst>
            </a:custGeom>
            <a:solidFill>
              <a:srgbClr val="53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35"/>
            <p:cNvSpPr/>
            <p:nvPr/>
          </p:nvSpPr>
          <p:spPr>
            <a:xfrm>
              <a:off x="1695275" y="2161525"/>
              <a:ext cx="21275" cy="15025"/>
            </a:xfrm>
            <a:custGeom>
              <a:avLst/>
              <a:gdLst/>
              <a:ahLst/>
              <a:cxnLst/>
              <a:rect l="l" t="t" r="r" b="b"/>
              <a:pathLst>
                <a:path w="851" h="601" extrusionOk="0">
                  <a:moveTo>
                    <a:pt x="0" y="0"/>
                  </a:moveTo>
                  <a:lnTo>
                    <a:pt x="0" y="333"/>
                  </a:lnTo>
                  <a:cubicBezTo>
                    <a:pt x="0" y="370"/>
                    <a:pt x="74" y="481"/>
                    <a:pt x="148" y="518"/>
                  </a:cubicBezTo>
                  <a:cubicBezTo>
                    <a:pt x="240" y="573"/>
                    <a:pt x="342" y="601"/>
                    <a:pt x="444" y="601"/>
                  </a:cubicBezTo>
                  <a:cubicBezTo>
                    <a:pt x="545" y="601"/>
                    <a:pt x="647" y="573"/>
                    <a:pt x="739" y="518"/>
                  </a:cubicBezTo>
                  <a:cubicBezTo>
                    <a:pt x="850" y="481"/>
                    <a:pt x="850" y="444"/>
                    <a:pt x="850" y="333"/>
                  </a:cubicBezTo>
                  <a:lnTo>
                    <a:pt x="850" y="0"/>
                  </a:lnTo>
                  <a:close/>
                </a:path>
              </a:pathLst>
            </a:custGeom>
            <a:solidFill>
              <a:srgbClr val="3030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35"/>
            <p:cNvSpPr/>
            <p:nvPr/>
          </p:nvSpPr>
          <p:spPr>
            <a:xfrm>
              <a:off x="1694350" y="2156650"/>
              <a:ext cx="23125" cy="11600"/>
            </a:xfrm>
            <a:custGeom>
              <a:avLst/>
              <a:gdLst/>
              <a:ahLst/>
              <a:cxnLst/>
              <a:rect l="l" t="t" r="r" b="b"/>
              <a:pathLst>
                <a:path w="925" h="464" extrusionOk="0">
                  <a:moveTo>
                    <a:pt x="481" y="1"/>
                  </a:moveTo>
                  <a:cubicBezTo>
                    <a:pt x="379" y="1"/>
                    <a:pt x="277" y="29"/>
                    <a:pt x="185" y="84"/>
                  </a:cubicBezTo>
                  <a:cubicBezTo>
                    <a:pt x="0" y="158"/>
                    <a:pt x="0" y="306"/>
                    <a:pt x="185" y="380"/>
                  </a:cubicBezTo>
                  <a:cubicBezTo>
                    <a:pt x="277" y="435"/>
                    <a:pt x="379" y="463"/>
                    <a:pt x="481" y="463"/>
                  </a:cubicBezTo>
                  <a:cubicBezTo>
                    <a:pt x="582" y="463"/>
                    <a:pt x="684" y="435"/>
                    <a:pt x="776" y="380"/>
                  </a:cubicBezTo>
                  <a:cubicBezTo>
                    <a:pt x="924" y="306"/>
                    <a:pt x="924" y="158"/>
                    <a:pt x="776" y="84"/>
                  </a:cubicBezTo>
                  <a:cubicBezTo>
                    <a:pt x="684" y="29"/>
                    <a:pt x="582" y="1"/>
                    <a:pt x="481" y="1"/>
                  </a:cubicBezTo>
                  <a:close/>
                </a:path>
              </a:pathLst>
            </a:custGeom>
            <a:solidFill>
              <a:srgbClr val="53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35"/>
            <p:cNvSpPr/>
            <p:nvPr/>
          </p:nvSpPr>
          <p:spPr>
            <a:xfrm>
              <a:off x="1495625" y="2130825"/>
              <a:ext cx="218150" cy="494700"/>
            </a:xfrm>
            <a:custGeom>
              <a:avLst/>
              <a:gdLst/>
              <a:ahLst/>
              <a:cxnLst/>
              <a:rect l="l" t="t" r="r" b="b"/>
              <a:pathLst>
                <a:path w="8726" h="19788" extrusionOk="0">
                  <a:moveTo>
                    <a:pt x="7948" y="1"/>
                  </a:moveTo>
                  <a:cubicBezTo>
                    <a:pt x="7772" y="1"/>
                    <a:pt x="7583" y="67"/>
                    <a:pt x="7394" y="193"/>
                  </a:cubicBezTo>
                  <a:lnTo>
                    <a:pt x="1036" y="3816"/>
                  </a:lnTo>
                  <a:cubicBezTo>
                    <a:pt x="481" y="4149"/>
                    <a:pt x="0" y="4925"/>
                    <a:pt x="0" y="5591"/>
                  </a:cubicBezTo>
                  <a:lnTo>
                    <a:pt x="0" y="19529"/>
                  </a:lnTo>
                  <a:cubicBezTo>
                    <a:pt x="0" y="19676"/>
                    <a:pt x="148" y="19787"/>
                    <a:pt x="333" y="19787"/>
                  </a:cubicBezTo>
                  <a:cubicBezTo>
                    <a:pt x="518" y="19787"/>
                    <a:pt x="666" y="19676"/>
                    <a:pt x="629" y="19492"/>
                  </a:cubicBezTo>
                  <a:lnTo>
                    <a:pt x="629" y="5591"/>
                  </a:lnTo>
                  <a:cubicBezTo>
                    <a:pt x="629" y="5184"/>
                    <a:pt x="962" y="4629"/>
                    <a:pt x="1331" y="4371"/>
                  </a:cubicBezTo>
                  <a:lnTo>
                    <a:pt x="7727" y="747"/>
                  </a:lnTo>
                  <a:cubicBezTo>
                    <a:pt x="7821" y="677"/>
                    <a:pt x="7885" y="651"/>
                    <a:pt x="7929" y="651"/>
                  </a:cubicBezTo>
                  <a:cubicBezTo>
                    <a:pt x="7954" y="651"/>
                    <a:pt x="7972" y="660"/>
                    <a:pt x="7986" y="673"/>
                  </a:cubicBezTo>
                  <a:cubicBezTo>
                    <a:pt x="8060" y="747"/>
                    <a:pt x="8097" y="784"/>
                    <a:pt x="8097" y="969"/>
                  </a:cubicBezTo>
                  <a:lnTo>
                    <a:pt x="8097" y="1302"/>
                  </a:lnTo>
                  <a:cubicBezTo>
                    <a:pt x="8097" y="1413"/>
                    <a:pt x="8245" y="1524"/>
                    <a:pt x="8430" y="1524"/>
                  </a:cubicBezTo>
                  <a:cubicBezTo>
                    <a:pt x="8615" y="1524"/>
                    <a:pt x="8725" y="1487"/>
                    <a:pt x="8725" y="1302"/>
                  </a:cubicBezTo>
                  <a:lnTo>
                    <a:pt x="8725" y="969"/>
                  </a:lnTo>
                  <a:cubicBezTo>
                    <a:pt x="8725" y="600"/>
                    <a:pt x="8615" y="267"/>
                    <a:pt x="8319" y="119"/>
                  </a:cubicBezTo>
                  <a:cubicBezTo>
                    <a:pt x="8207" y="39"/>
                    <a:pt x="8081" y="1"/>
                    <a:pt x="79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704"/>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p:cSld name="CUSTOM">
    <p:spTree>
      <p:nvGrpSpPr>
        <p:cNvPr id="1" name="Shape 2705"/>
        <p:cNvGrpSpPr/>
        <p:nvPr/>
      </p:nvGrpSpPr>
      <p:grpSpPr>
        <a:xfrm>
          <a:off x="0" y="0"/>
          <a:ext cx="0" cy="0"/>
          <a:chOff x="0" y="0"/>
          <a:chExt cx="0" cy="0"/>
        </a:xfrm>
      </p:grpSpPr>
      <p:sp>
        <p:nvSpPr>
          <p:cNvPr id="2706" name="Google Shape;2706;p38"/>
          <p:cNvSpPr txBox="1">
            <a:spLocks noGrp="1"/>
          </p:cNvSpPr>
          <p:nvPr>
            <p:ph type="title"/>
          </p:nvPr>
        </p:nvSpPr>
        <p:spPr>
          <a:xfrm>
            <a:off x="716775" y="510900"/>
            <a:ext cx="7710600" cy="482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solidFill>
                  <a:schemeClr val="lt1"/>
                </a:solidFill>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Antonio"/>
              <a:buNone/>
              <a:defRPr sz="3500" b="1">
                <a:solidFill>
                  <a:schemeClr val="dk1"/>
                </a:solidFill>
                <a:latin typeface="Antonio"/>
                <a:ea typeface="Antonio"/>
                <a:cs typeface="Antonio"/>
                <a:sym typeface="Antonio"/>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1pPr>
            <a:lvl2pPr marL="914400" lvl="1" indent="-3175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marL="1371600" lvl="2" indent="-3175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marL="1828800" lvl="3" indent="-3175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marL="2286000" lvl="4" indent="-3175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marL="2743200" lvl="5" indent="-3175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marL="3200400" lvl="6" indent="-3175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marL="3657600" lvl="7" indent="-3175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marL="4114800" lvl="8" indent="-317500">
              <a:lnSpc>
                <a:spcPct val="100000"/>
              </a:lnSpc>
              <a:spcBef>
                <a:spcPts val="1600"/>
              </a:spcBef>
              <a:spcAft>
                <a:spcPts val="1600"/>
              </a:spcAft>
              <a:buClr>
                <a:schemeClr val="dk1"/>
              </a:buClr>
              <a:buSzPts val="1400"/>
              <a:buFont typeface="Albert Sans"/>
              <a:buChar char="■"/>
              <a:defRPr>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8" r:id="rId4"/>
    <p:sldLayoutId id="2147483659" r:id="rId5"/>
    <p:sldLayoutId id="2147483680" r:id="rId6"/>
    <p:sldLayoutId id="2147483681"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1">
          <p15:clr>
            <a:srgbClr val="EA4335"/>
          </p15:clr>
        </p15:guide>
        <p15:guide id="3" orient="horz" pos="340">
          <p15:clr>
            <a:srgbClr val="EA4335"/>
          </p15:clr>
        </p15:guide>
        <p15:guide id="4" orient="horz" pos="2900">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2701"/>
        <p:cNvGrpSpPr/>
        <p:nvPr/>
      </p:nvGrpSpPr>
      <p:grpSpPr>
        <a:xfrm>
          <a:off x="0" y="0"/>
          <a:ext cx="0" cy="0"/>
          <a:chOff x="0" y="0"/>
          <a:chExt cx="0" cy="0"/>
        </a:xfrm>
      </p:grpSpPr>
      <p:sp>
        <p:nvSpPr>
          <p:cNvPr id="2702" name="Google Shape;2702;p36"/>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2703" name="Google Shape;2703;p36"/>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82" r:id="rId1"/>
    <p:sldLayoutId id="2147483683"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8.xml"/><Relationship Id="rId5" Type="http://schemas.openxmlformats.org/officeDocument/2006/relationships/image" Target="../media/image36.png"/><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8.xml"/><Relationship Id="rId5" Type="http://schemas.openxmlformats.org/officeDocument/2006/relationships/image" Target="../media/image39.png"/><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41.png"/></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45.png"/></Relationships>
</file>

<file path=ppt/slides/_rels/slide2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2.xml"/><Relationship Id="rId1" Type="http://schemas.openxmlformats.org/officeDocument/2006/relationships/slideLayout" Target="../slideLayouts/slideLayout8.xml"/><Relationship Id="rId4" Type="http://schemas.openxmlformats.org/officeDocument/2006/relationships/image" Target="../media/image49.png"/></Relationships>
</file>

<file path=ppt/slides/_rels/slide3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3.xml"/><Relationship Id="rId1" Type="http://schemas.openxmlformats.org/officeDocument/2006/relationships/slideLayout" Target="../slideLayouts/slideLayout9.xml"/><Relationship Id="rId4" Type="http://schemas.openxmlformats.org/officeDocument/2006/relationships/image" Target="../media/image53.png"/></Relationships>
</file>

<file path=ppt/slides/_rels/slide3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3.png"/><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9.xml"/><Relationship Id="rId5" Type="http://schemas.microsoft.com/office/2007/relationships/hdphoto" Target="../media/hdphoto2.wdp"/><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9.xml"/><Relationship Id="rId5" Type="http://schemas.openxmlformats.org/officeDocument/2006/relationships/image" Target="../media/image8.png"/><Relationship Id="rId4" Type="http://schemas.microsoft.com/office/2007/relationships/hdphoto" Target="../media/hdphoto3.wdp"/></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10"/>
        <p:cNvGrpSpPr/>
        <p:nvPr/>
      </p:nvGrpSpPr>
      <p:grpSpPr>
        <a:xfrm>
          <a:off x="0" y="0"/>
          <a:ext cx="0" cy="0"/>
          <a:chOff x="0" y="0"/>
          <a:chExt cx="0" cy="0"/>
        </a:xfrm>
      </p:grpSpPr>
      <p:sp>
        <p:nvSpPr>
          <p:cNvPr id="2711" name="Google Shape;2711;p39"/>
          <p:cNvSpPr txBox="1">
            <a:spLocks noGrp="1"/>
          </p:cNvSpPr>
          <p:nvPr>
            <p:ph type="ctrTitle"/>
          </p:nvPr>
        </p:nvSpPr>
        <p:spPr>
          <a:xfrm>
            <a:off x="4403327" y="913673"/>
            <a:ext cx="3519714" cy="2678918"/>
          </a:xfrm>
          <a:prstGeom prst="rect">
            <a:avLst/>
          </a:prstGeom>
        </p:spPr>
        <p:txBody>
          <a:bodyPr spcFirstLastPara="1" wrap="square" lIns="91425" tIns="91425" rIns="91425" bIns="91425" anchor="b" anchorCtr="0">
            <a:noAutofit/>
          </a:bodyPr>
          <a:lstStyle/>
          <a:p>
            <a:pPr marL="0" lvl="0" indent="0" algn="ctr" rtl="0">
              <a:lnSpc>
                <a:spcPct val="150000"/>
              </a:lnSpc>
              <a:spcBef>
                <a:spcPts val="0"/>
              </a:spcBef>
              <a:spcAft>
                <a:spcPts val="0"/>
              </a:spcAft>
              <a:buNone/>
            </a:pPr>
            <a:r>
              <a:rPr lang="en-GB" sz="2400" dirty="0" err="1">
                <a:latin typeface="Agency FB" panose="020B0503020202020204" pitchFamily="34" charset="0"/>
              </a:rPr>
              <a:t>Fueling</a:t>
            </a:r>
            <a:r>
              <a:rPr lang="en-GB" sz="2400" dirty="0">
                <a:latin typeface="Agency FB" panose="020B0503020202020204" pitchFamily="34" charset="0"/>
              </a:rPr>
              <a:t> the Years:</a:t>
            </a:r>
            <a:br>
              <a:rPr lang="en-GB" sz="2400" dirty="0">
                <a:latin typeface="Agency FB" panose="020B0503020202020204" pitchFamily="34" charset="0"/>
              </a:rPr>
            </a:br>
            <a:r>
              <a:rPr lang="en-GB" sz="2400" dirty="0">
                <a:latin typeface="Agency FB" panose="020B0503020202020204" pitchFamily="34" charset="0"/>
              </a:rPr>
              <a:t> </a:t>
            </a:r>
            <a:r>
              <a:rPr lang="en-GB" sz="2400" dirty="0" err="1">
                <a:latin typeface="Agency FB" panose="020B0503020202020204" pitchFamily="34" charset="0"/>
              </a:rPr>
              <a:t>Analyzing</a:t>
            </a:r>
            <a:r>
              <a:rPr lang="en-GB" sz="2400" dirty="0">
                <a:latin typeface="Agency FB" panose="020B0503020202020204" pitchFamily="34" charset="0"/>
              </a:rPr>
              <a:t> Price Trends in</a:t>
            </a:r>
            <a:br>
              <a:rPr lang="en-GB" sz="2400" dirty="0">
                <a:latin typeface="Agency FB" panose="020B0503020202020204" pitchFamily="34" charset="0"/>
              </a:rPr>
            </a:br>
            <a:r>
              <a:rPr lang="en-GB" sz="2400" dirty="0">
                <a:latin typeface="Agency FB" panose="020B0503020202020204" pitchFamily="34" charset="0"/>
              </a:rPr>
              <a:t> Euro Super 95,</a:t>
            </a:r>
            <a:br>
              <a:rPr lang="en-GB" sz="2400" dirty="0">
                <a:latin typeface="Agency FB" panose="020B0503020202020204" pitchFamily="34" charset="0"/>
              </a:rPr>
            </a:br>
            <a:r>
              <a:rPr lang="en-GB" sz="2400" dirty="0">
                <a:latin typeface="Agency FB" panose="020B0503020202020204" pitchFamily="34" charset="0"/>
              </a:rPr>
              <a:t> Heating Gas Oil, and </a:t>
            </a:r>
            <a:br>
              <a:rPr lang="en-GB" sz="2400" dirty="0">
                <a:latin typeface="Agency FB" panose="020B0503020202020204" pitchFamily="34" charset="0"/>
              </a:rPr>
            </a:br>
            <a:r>
              <a:rPr lang="en-GB" sz="2400" dirty="0">
                <a:latin typeface="Agency FB" panose="020B0503020202020204" pitchFamily="34" charset="0"/>
              </a:rPr>
              <a:t> Heavy Fuel Oil</a:t>
            </a:r>
            <a:endParaRPr sz="2400" dirty="0">
              <a:latin typeface="Agency FB" panose="020B0503020202020204" pitchFamily="34" charset="0"/>
            </a:endParaRPr>
          </a:p>
        </p:txBody>
      </p:sp>
      <p:grpSp>
        <p:nvGrpSpPr>
          <p:cNvPr id="2713" name="Google Shape;2713;p39"/>
          <p:cNvGrpSpPr/>
          <p:nvPr/>
        </p:nvGrpSpPr>
        <p:grpSpPr>
          <a:xfrm>
            <a:off x="288819" y="897322"/>
            <a:ext cx="3469450" cy="3210431"/>
            <a:chOff x="-5477856" y="617722"/>
            <a:chExt cx="3469450" cy="3210431"/>
          </a:xfrm>
        </p:grpSpPr>
        <p:sp>
          <p:nvSpPr>
            <p:cNvPr id="2714" name="Google Shape;2714;p39"/>
            <p:cNvSpPr/>
            <p:nvPr/>
          </p:nvSpPr>
          <p:spPr>
            <a:xfrm>
              <a:off x="-4525295" y="1744991"/>
              <a:ext cx="2516889" cy="1382192"/>
            </a:xfrm>
            <a:custGeom>
              <a:avLst/>
              <a:gdLst/>
              <a:ahLst/>
              <a:cxnLst/>
              <a:rect l="l" t="t" r="r" b="b"/>
              <a:pathLst>
                <a:path w="82332" h="45214" extrusionOk="0">
                  <a:moveTo>
                    <a:pt x="75176" y="15232"/>
                  </a:moveTo>
                  <a:cubicBezTo>
                    <a:pt x="76329" y="15232"/>
                    <a:pt x="77455" y="15650"/>
                    <a:pt x="77795" y="16375"/>
                  </a:cubicBezTo>
                  <a:cubicBezTo>
                    <a:pt x="78252" y="17289"/>
                    <a:pt x="78885" y="18485"/>
                    <a:pt x="78885" y="19751"/>
                  </a:cubicBezTo>
                  <a:lnTo>
                    <a:pt x="74629" y="19012"/>
                  </a:lnTo>
                  <a:lnTo>
                    <a:pt x="72906" y="18661"/>
                  </a:lnTo>
                  <a:cubicBezTo>
                    <a:pt x="71570" y="18414"/>
                    <a:pt x="71148" y="17359"/>
                    <a:pt x="72273" y="16797"/>
                  </a:cubicBezTo>
                  <a:lnTo>
                    <a:pt x="73363" y="15636"/>
                  </a:lnTo>
                  <a:cubicBezTo>
                    <a:pt x="73890" y="15360"/>
                    <a:pt x="74537" y="15232"/>
                    <a:pt x="75176" y="15232"/>
                  </a:cubicBezTo>
                  <a:close/>
                  <a:moveTo>
                    <a:pt x="76287" y="20401"/>
                  </a:moveTo>
                  <a:cubicBezTo>
                    <a:pt x="76611" y="20401"/>
                    <a:pt x="76941" y="20429"/>
                    <a:pt x="77267" y="20489"/>
                  </a:cubicBezTo>
                  <a:lnTo>
                    <a:pt x="78815" y="20700"/>
                  </a:lnTo>
                  <a:cubicBezTo>
                    <a:pt x="78639" y="21791"/>
                    <a:pt x="78709" y="23022"/>
                    <a:pt x="78076" y="24253"/>
                  </a:cubicBezTo>
                  <a:cubicBezTo>
                    <a:pt x="77795" y="24710"/>
                    <a:pt x="77478" y="25167"/>
                    <a:pt x="77126" y="25624"/>
                  </a:cubicBezTo>
                  <a:lnTo>
                    <a:pt x="74770" y="25167"/>
                  </a:lnTo>
                  <a:cubicBezTo>
                    <a:pt x="73047" y="24886"/>
                    <a:pt x="72062" y="23830"/>
                    <a:pt x="72625" y="22811"/>
                  </a:cubicBezTo>
                  <a:lnTo>
                    <a:pt x="73188" y="21720"/>
                  </a:lnTo>
                  <a:cubicBezTo>
                    <a:pt x="73615" y="20922"/>
                    <a:pt x="74898" y="20401"/>
                    <a:pt x="76287" y="20401"/>
                  </a:cubicBezTo>
                  <a:close/>
                  <a:moveTo>
                    <a:pt x="39742" y="29000"/>
                  </a:moveTo>
                  <a:lnTo>
                    <a:pt x="44278" y="31638"/>
                  </a:lnTo>
                  <a:lnTo>
                    <a:pt x="42063" y="32974"/>
                  </a:lnTo>
                  <a:lnTo>
                    <a:pt x="37456" y="30337"/>
                  </a:lnTo>
                  <a:lnTo>
                    <a:pt x="39742" y="29000"/>
                  </a:lnTo>
                  <a:close/>
                  <a:moveTo>
                    <a:pt x="67704" y="25016"/>
                  </a:moveTo>
                  <a:cubicBezTo>
                    <a:pt x="68016" y="25016"/>
                    <a:pt x="68334" y="25042"/>
                    <a:pt x="68651" y="25097"/>
                  </a:cubicBezTo>
                  <a:lnTo>
                    <a:pt x="71113" y="25483"/>
                  </a:lnTo>
                  <a:lnTo>
                    <a:pt x="76353" y="26468"/>
                  </a:lnTo>
                  <a:cubicBezTo>
                    <a:pt x="74137" y="28860"/>
                    <a:pt x="70620" y="31251"/>
                    <a:pt x="67490" y="33045"/>
                  </a:cubicBezTo>
                  <a:cubicBezTo>
                    <a:pt x="67092" y="33277"/>
                    <a:pt x="66596" y="33381"/>
                    <a:pt x="66107" y="33381"/>
                  </a:cubicBezTo>
                  <a:cubicBezTo>
                    <a:pt x="65041" y="33381"/>
                    <a:pt x="64006" y="32889"/>
                    <a:pt x="64079" y="32166"/>
                  </a:cubicBezTo>
                  <a:lnTo>
                    <a:pt x="64430" y="26820"/>
                  </a:lnTo>
                  <a:cubicBezTo>
                    <a:pt x="64490" y="25780"/>
                    <a:pt x="66005" y="25016"/>
                    <a:pt x="67704" y="25016"/>
                  </a:cubicBezTo>
                  <a:close/>
                  <a:moveTo>
                    <a:pt x="37104" y="30548"/>
                  </a:moveTo>
                  <a:lnTo>
                    <a:pt x="41633" y="33181"/>
                  </a:lnTo>
                  <a:lnTo>
                    <a:pt x="41633" y="33181"/>
                  </a:lnTo>
                  <a:lnTo>
                    <a:pt x="39284" y="34557"/>
                  </a:lnTo>
                  <a:lnTo>
                    <a:pt x="34677" y="31919"/>
                  </a:lnTo>
                  <a:lnTo>
                    <a:pt x="37104" y="30548"/>
                  </a:lnTo>
                  <a:close/>
                  <a:moveTo>
                    <a:pt x="34361" y="32166"/>
                  </a:moveTo>
                  <a:lnTo>
                    <a:pt x="38933" y="34803"/>
                  </a:lnTo>
                  <a:lnTo>
                    <a:pt x="39038" y="34803"/>
                  </a:lnTo>
                  <a:lnTo>
                    <a:pt x="36506" y="36175"/>
                  </a:lnTo>
                  <a:lnTo>
                    <a:pt x="31934" y="33537"/>
                  </a:lnTo>
                  <a:lnTo>
                    <a:pt x="34361" y="32166"/>
                  </a:lnTo>
                  <a:close/>
                  <a:moveTo>
                    <a:pt x="31582" y="33713"/>
                  </a:moveTo>
                  <a:lnTo>
                    <a:pt x="36154" y="36351"/>
                  </a:lnTo>
                  <a:lnTo>
                    <a:pt x="36260" y="36351"/>
                  </a:lnTo>
                  <a:lnTo>
                    <a:pt x="33798" y="37757"/>
                  </a:lnTo>
                  <a:lnTo>
                    <a:pt x="29191" y="35120"/>
                  </a:lnTo>
                  <a:lnTo>
                    <a:pt x="31582" y="33713"/>
                  </a:lnTo>
                  <a:close/>
                  <a:moveTo>
                    <a:pt x="28839" y="35331"/>
                  </a:moveTo>
                  <a:lnTo>
                    <a:pt x="33411" y="37968"/>
                  </a:lnTo>
                  <a:lnTo>
                    <a:pt x="33481" y="37933"/>
                  </a:lnTo>
                  <a:lnTo>
                    <a:pt x="31020" y="39340"/>
                  </a:lnTo>
                  <a:lnTo>
                    <a:pt x="26412" y="36702"/>
                  </a:lnTo>
                  <a:lnTo>
                    <a:pt x="28839" y="35331"/>
                  </a:lnTo>
                  <a:close/>
                  <a:moveTo>
                    <a:pt x="26061" y="36913"/>
                  </a:moveTo>
                  <a:lnTo>
                    <a:pt x="30633" y="39551"/>
                  </a:lnTo>
                  <a:lnTo>
                    <a:pt x="30703" y="39516"/>
                  </a:lnTo>
                  <a:lnTo>
                    <a:pt x="30703" y="39516"/>
                  </a:lnTo>
                  <a:lnTo>
                    <a:pt x="28241" y="40923"/>
                  </a:lnTo>
                  <a:lnTo>
                    <a:pt x="23634" y="38285"/>
                  </a:lnTo>
                  <a:lnTo>
                    <a:pt x="26061" y="36913"/>
                  </a:lnTo>
                  <a:close/>
                  <a:moveTo>
                    <a:pt x="23318" y="38496"/>
                  </a:moveTo>
                  <a:lnTo>
                    <a:pt x="27890" y="41134"/>
                  </a:lnTo>
                  <a:lnTo>
                    <a:pt x="27995" y="41099"/>
                  </a:lnTo>
                  <a:lnTo>
                    <a:pt x="25498" y="42505"/>
                  </a:lnTo>
                  <a:lnTo>
                    <a:pt x="20926" y="39868"/>
                  </a:lnTo>
                  <a:lnTo>
                    <a:pt x="23318" y="38496"/>
                  </a:lnTo>
                  <a:close/>
                  <a:moveTo>
                    <a:pt x="11322" y="1"/>
                  </a:moveTo>
                  <a:cubicBezTo>
                    <a:pt x="8787" y="1"/>
                    <a:pt x="6841" y="972"/>
                    <a:pt x="3693" y="2764"/>
                  </a:cubicBezTo>
                  <a:cubicBezTo>
                    <a:pt x="2286" y="3538"/>
                    <a:pt x="1337" y="4769"/>
                    <a:pt x="774" y="6281"/>
                  </a:cubicBezTo>
                  <a:cubicBezTo>
                    <a:pt x="211" y="7758"/>
                    <a:pt x="0" y="9481"/>
                    <a:pt x="36" y="11240"/>
                  </a:cubicBezTo>
                  <a:cubicBezTo>
                    <a:pt x="106" y="17183"/>
                    <a:pt x="2673" y="23655"/>
                    <a:pt x="2673" y="23655"/>
                  </a:cubicBezTo>
                  <a:lnTo>
                    <a:pt x="22227" y="18766"/>
                  </a:lnTo>
                  <a:lnTo>
                    <a:pt x="27362" y="21931"/>
                  </a:lnTo>
                  <a:lnTo>
                    <a:pt x="4080" y="27207"/>
                  </a:lnTo>
                  <a:lnTo>
                    <a:pt x="5487" y="28121"/>
                  </a:lnTo>
                  <a:lnTo>
                    <a:pt x="29578" y="23022"/>
                  </a:lnTo>
                  <a:lnTo>
                    <a:pt x="39390" y="28684"/>
                  </a:lnTo>
                  <a:lnTo>
                    <a:pt x="36823" y="30196"/>
                  </a:lnTo>
                  <a:lnTo>
                    <a:pt x="36647" y="30231"/>
                  </a:lnTo>
                  <a:lnTo>
                    <a:pt x="36682" y="30266"/>
                  </a:lnTo>
                  <a:lnTo>
                    <a:pt x="34044" y="31814"/>
                  </a:lnTo>
                  <a:lnTo>
                    <a:pt x="33868" y="31849"/>
                  </a:lnTo>
                  <a:lnTo>
                    <a:pt x="33939" y="31919"/>
                  </a:lnTo>
                  <a:lnTo>
                    <a:pt x="31301" y="33432"/>
                  </a:lnTo>
                  <a:lnTo>
                    <a:pt x="31160" y="33502"/>
                  </a:lnTo>
                  <a:lnTo>
                    <a:pt x="31195" y="33537"/>
                  </a:lnTo>
                  <a:lnTo>
                    <a:pt x="28558" y="35085"/>
                  </a:lnTo>
                  <a:lnTo>
                    <a:pt x="28382" y="35120"/>
                  </a:lnTo>
                  <a:lnTo>
                    <a:pt x="28417" y="35155"/>
                  </a:lnTo>
                  <a:lnTo>
                    <a:pt x="25779" y="36702"/>
                  </a:lnTo>
                  <a:lnTo>
                    <a:pt x="25604" y="36738"/>
                  </a:lnTo>
                  <a:lnTo>
                    <a:pt x="25639" y="36773"/>
                  </a:lnTo>
                  <a:lnTo>
                    <a:pt x="23001" y="38320"/>
                  </a:lnTo>
                  <a:lnTo>
                    <a:pt x="22825" y="38355"/>
                  </a:lnTo>
                  <a:lnTo>
                    <a:pt x="22896" y="38426"/>
                  </a:lnTo>
                  <a:lnTo>
                    <a:pt x="20258" y="39938"/>
                  </a:lnTo>
                  <a:lnTo>
                    <a:pt x="20117" y="40008"/>
                  </a:lnTo>
                  <a:lnTo>
                    <a:pt x="20152" y="40043"/>
                  </a:lnTo>
                  <a:lnTo>
                    <a:pt x="17268" y="41696"/>
                  </a:lnTo>
                  <a:lnTo>
                    <a:pt x="17796" y="41802"/>
                  </a:lnTo>
                  <a:lnTo>
                    <a:pt x="20504" y="40219"/>
                  </a:lnTo>
                  <a:lnTo>
                    <a:pt x="25076" y="42857"/>
                  </a:lnTo>
                  <a:lnTo>
                    <a:pt x="25182" y="42857"/>
                  </a:lnTo>
                  <a:lnTo>
                    <a:pt x="22192" y="44580"/>
                  </a:lnTo>
                  <a:lnTo>
                    <a:pt x="22720" y="44651"/>
                  </a:lnTo>
                  <a:lnTo>
                    <a:pt x="44630" y="31990"/>
                  </a:lnTo>
                  <a:lnTo>
                    <a:pt x="46846" y="33256"/>
                  </a:lnTo>
                  <a:lnTo>
                    <a:pt x="33095" y="44158"/>
                  </a:lnTo>
                  <a:lnTo>
                    <a:pt x="34923" y="45213"/>
                  </a:lnTo>
                  <a:lnTo>
                    <a:pt x="48323" y="34030"/>
                  </a:lnTo>
                  <a:cubicBezTo>
                    <a:pt x="48323" y="34030"/>
                    <a:pt x="48360" y="34036"/>
                    <a:pt x="48438" y="34036"/>
                  </a:cubicBezTo>
                  <a:cubicBezTo>
                    <a:pt x="48841" y="34036"/>
                    <a:pt x="50325" y="33864"/>
                    <a:pt x="53387" y="31744"/>
                  </a:cubicBezTo>
                  <a:cubicBezTo>
                    <a:pt x="57361" y="28965"/>
                    <a:pt x="60913" y="24077"/>
                    <a:pt x="60913" y="24077"/>
                  </a:cubicBezTo>
                  <a:lnTo>
                    <a:pt x="57537" y="22142"/>
                  </a:lnTo>
                  <a:lnTo>
                    <a:pt x="69917" y="24428"/>
                  </a:lnTo>
                  <a:lnTo>
                    <a:pt x="69882" y="24464"/>
                  </a:lnTo>
                  <a:lnTo>
                    <a:pt x="62883" y="23197"/>
                  </a:lnTo>
                  <a:lnTo>
                    <a:pt x="62039" y="35612"/>
                  </a:lnTo>
                  <a:cubicBezTo>
                    <a:pt x="62014" y="36104"/>
                    <a:pt x="62712" y="36459"/>
                    <a:pt x="63471" y="36459"/>
                  </a:cubicBezTo>
                  <a:cubicBezTo>
                    <a:pt x="63797" y="36459"/>
                    <a:pt x="64134" y="36393"/>
                    <a:pt x="64430" y="36245"/>
                  </a:cubicBezTo>
                  <a:cubicBezTo>
                    <a:pt x="68651" y="34065"/>
                    <a:pt x="77126" y="29317"/>
                    <a:pt x="79624" y="24710"/>
                  </a:cubicBezTo>
                  <a:cubicBezTo>
                    <a:pt x="82332" y="19645"/>
                    <a:pt x="78182" y="14089"/>
                    <a:pt x="77478" y="13350"/>
                  </a:cubicBezTo>
                  <a:cubicBezTo>
                    <a:pt x="77250" y="13101"/>
                    <a:pt x="76802" y="12962"/>
                    <a:pt x="76350" y="12962"/>
                  </a:cubicBezTo>
                  <a:cubicBezTo>
                    <a:pt x="76036" y="12962"/>
                    <a:pt x="75719" y="13030"/>
                    <a:pt x="75474" y="13174"/>
                  </a:cubicBezTo>
                  <a:lnTo>
                    <a:pt x="66716" y="18450"/>
                  </a:lnTo>
                  <a:lnTo>
                    <a:pt x="70796" y="19294"/>
                  </a:lnTo>
                  <a:lnTo>
                    <a:pt x="47408" y="14933"/>
                  </a:lnTo>
                  <a:cubicBezTo>
                    <a:pt x="42309" y="11592"/>
                    <a:pt x="36436" y="8532"/>
                    <a:pt x="30668" y="6246"/>
                  </a:cubicBezTo>
                  <a:cubicBezTo>
                    <a:pt x="19669" y="1941"/>
                    <a:pt x="14907" y="1"/>
                    <a:pt x="113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39"/>
            <p:cNvSpPr/>
            <p:nvPr/>
          </p:nvSpPr>
          <p:spPr>
            <a:xfrm>
              <a:off x="-2801881" y="3040884"/>
              <a:ext cx="101095" cy="60773"/>
            </a:xfrm>
            <a:custGeom>
              <a:avLst/>
              <a:gdLst/>
              <a:ahLst/>
              <a:cxnLst/>
              <a:rect l="l" t="t" r="r" b="b"/>
              <a:pathLst>
                <a:path w="3307" h="1988" extrusionOk="0">
                  <a:moveTo>
                    <a:pt x="1667" y="0"/>
                  </a:moveTo>
                  <a:cubicBezTo>
                    <a:pt x="1249" y="0"/>
                    <a:pt x="827" y="97"/>
                    <a:pt x="493" y="290"/>
                  </a:cubicBezTo>
                  <a:cubicBezTo>
                    <a:pt x="176" y="501"/>
                    <a:pt x="1" y="712"/>
                    <a:pt x="1" y="994"/>
                  </a:cubicBezTo>
                  <a:cubicBezTo>
                    <a:pt x="1" y="1240"/>
                    <a:pt x="176" y="1521"/>
                    <a:pt x="493" y="1697"/>
                  </a:cubicBezTo>
                  <a:cubicBezTo>
                    <a:pt x="827" y="1890"/>
                    <a:pt x="1249" y="1987"/>
                    <a:pt x="1667" y="1987"/>
                  </a:cubicBezTo>
                  <a:cubicBezTo>
                    <a:pt x="2084" y="1987"/>
                    <a:pt x="2498" y="1890"/>
                    <a:pt x="2814" y="1697"/>
                  </a:cubicBezTo>
                  <a:cubicBezTo>
                    <a:pt x="3131" y="1486"/>
                    <a:pt x="3307" y="1240"/>
                    <a:pt x="3307" y="994"/>
                  </a:cubicBezTo>
                  <a:cubicBezTo>
                    <a:pt x="3307" y="712"/>
                    <a:pt x="3131" y="501"/>
                    <a:pt x="2814" y="290"/>
                  </a:cubicBezTo>
                  <a:cubicBezTo>
                    <a:pt x="2498" y="97"/>
                    <a:pt x="2084" y="0"/>
                    <a:pt x="1667" y="0"/>
                  </a:cubicBezTo>
                  <a:close/>
                </a:path>
              </a:pathLst>
            </a:custGeom>
            <a:solidFill>
              <a:srgbClr val="DEED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39"/>
            <p:cNvSpPr/>
            <p:nvPr/>
          </p:nvSpPr>
          <p:spPr>
            <a:xfrm>
              <a:off x="-2801881" y="3071240"/>
              <a:ext cx="101095" cy="84159"/>
            </a:xfrm>
            <a:custGeom>
              <a:avLst/>
              <a:gdLst/>
              <a:ahLst/>
              <a:cxnLst/>
              <a:rect l="l" t="t" r="r" b="b"/>
              <a:pathLst>
                <a:path w="3307" h="2753" extrusionOk="0">
                  <a:moveTo>
                    <a:pt x="3307" y="1"/>
                  </a:moveTo>
                  <a:cubicBezTo>
                    <a:pt x="3307" y="247"/>
                    <a:pt x="3131" y="493"/>
                    <a:pt x="2814" y="739"/>
                  </a:cubicBezTo>
                  <a:cubicBezTo>
                    <a:pt x="2498" y="933"/>
                    <a:pt x="2084" y="1029"/>
                    <a:pt x="1667" y="1029"/>
                  </a:cubicBezTo>
                  <a:cubicBezTo>
                    <a:pt x="1249" y="1029"/>
                    <a:pt x="827" y="933"/>
                    <a:pt x="493" y="739"/>
                  </a:cubicBezTo>
                  <a:cubicBezTo>
                    <a:pt x="176" y="528"/>
                    <a:pt x="1" y="317"/>
                    <a:pt x="1" y="36"/>
                  </a:cubicBezTo>
                  <a:lnTo>
                    <a:pt x="1" y="1794"/>
                  </a:lnTo>
                  <a:cubicBezTo>
                    <a:pt x="1" y="2005"/>
                    <a:pt x="176" y="2287"/>
                    <a:pt x="493" y="2462"/>
                  </a:cubicBezTo>
                  <a:cubicBezTo>
                    <a:pt x="827" y="2656"/>
                    <a:pt x="1249" y="2753"/>
                    <a:pt x="1667" y="2753"/>
                  </a:cubicBezTo>
                  <a:cubicBezTo>
                    <a:pt x="2084" y="2753"/>
                    <a:pt x="2498" y="2656"/>
                    <a:pt x="2814" y="2462"/>
                  </a:cubicBezTo>
                  <a:cubicBezTo>
                    <a:pt x="3131" y="2251"/>
                    <a:pt x="3307" y="2005"/>
                    <a:pt x="3307" y="1759"/>
                  </a:cubicBezTo>
                  <a:lnTo>
                    <a:pt x="3307" y="1"/>
                  </a:lnTo>
                  <a:close/>
                </a:path>
              </a:pathLst>
            </a:custGeom>
            <a:solidFill>
              <a:srgbClr val="4254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39"/>
            <p:cNvSpPr/>
            <p:nvPr/>
          </p:nvSpPr>
          <p:spPr>
            <a:xfrm>
              <a:off x="-2801881" y="3071240"/>
              <a:ext cx="101095" cy="30417"/>
            </a:xfrm>
            <a:custGeom>
              <a:avLst/>
              <a:gdLst/>
              <a:ahLst/>
              <a:cxnLst/>
              <a:rect l="l" t="t" r="r" b="b"/>
              <a:pathLst>
                <a:path w="3307" h="995" extrusionOk="0">
                  <a:moveTo>
                    <a:pt x="1" y="1"/>
                  </a:moveTo>
                  <a:cubicBezTo>
                    <a:pt x="1" y="247"/>
                    <a:pt x="176" y="528"/>
                    <a:pt x="493" y="704"/>
                  </a:cubicBezTo>
                  <a:cubicBezTo>
                    <a:pt x="827" y="897"/>
                    <a:pt x="1249" y="994"/>
                    <a:pt x="1667" y="994"/>
                  </a:cubicBezTo>
                  <a:cubicBezTo>
                    <a:pt x="2084" y="994"/>
                    <a:pt x="2498" y="897"/>
                    <a:pt x="2814" y="704"/>
                  </a:cubicBezTo>
                  <a:cubicBezTo>
                    <a:pt x="3131" y="493"/>
                    <a:pt x="3307" y="247"/>
                    <a:pt x="3307" y="1"/>
                  </a:cubicBezTo>
                  <a:close/>
                </a:path>
              </a:pathLst>
            </a:custGeom>
            <a:solidFill>
              <a:srgbClr val="DEED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39"/>
            <p:cNvSpPr/>
            <p:nvPr/>
          </p:nvSpPr>
          <p:spPr>
            <a:xfrm>
              <a:off x="-2772839" y="3040059"/>
              <a:ext cx="44113" cy="36317"/>
            </a:xfrm>
            <a:custGeom>
              <a:avLst/>
              <a:gdLst/>
              <a:ahLst/>
              <a:cxnLst/>
              <a:rect l="l" t="t" r="r" b="b"/>
              <a:pathLst>
                <a:path w="1443" h="1188" extrusionOk="0">
                  <a:moveTo>
                    <a:pt x="0" y="1"/>
                  </a:moveTo>
                  <a:lnTo>
                    <a:pt x="0" y="739"/>
                  </a:lnTo>
                  <a:cubicBezTo>
                    <a:pt x="0" y="880"/>
                    <a:pt x="71" y="950"/>
                    <a:pt x="211" y="1056"/>
                  </a:cubicBezTo>
                  <a:cubicBezTo>
                    <a:pt x="352" y="1144"/>
                    <a:pt x="537" y="1188"/>
                    <a:pt x="721" y="1188"/>
                  </a:cubicBezTo>
                  <a:cubicBezTo>
                    <a:pt x="906" y="1188"/>
                    <a:pt x="1090" y="1144"/>
                    <a:pt x="1231" y="1056"/>
                  </a:cubicBezTo>
                  <a:cubicBezTo>
                    <a:pt x="1337" y="950"/>
                    <a:pt x="1442" y="845"/>
                    <a:pt x="1442" y="739"/>
                  </a:cubicBezTo>
                  <a:lnTo>
                    <a:pt x="1442" y="1"/>
                  </a:lnTo>
                  <a:cubicBezTo>
                    <a:pt x="1442" y="141"/>
                    <a:pt x="1337" y="212"/>
                    <a:pt x="1231" y="317"/>
                  </a:cubicBezTo>
                  <a:cubicBezTo>
                    <a:pt x="1073" y="405"/>
                    <a:pt x="879" y="449"/>
                    <a:pt x="695" y="449"/>
                  </a:cubicBezTo>
                  <a:cubicBezTo>
                    <a:pt x="510" y="449"/>
                    <a:pt x="334" y="405"/>
                    <a:pt x="211" y="317"/>
                  </a:cubicBezTo>
                  <a:cubicBezTo>
                    <a:pt x="71" y="212"/>
                    <a:pt x="0" y="71"/>
                    <a:pt x="0" y="1"/>
                  </a:cubicBezTo>
                  <a:close/>
                </a:path>
              </a:pathLst>
            </a:custGeom>
            <a:solidFill>
              <a:srgbClr val="2CA3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39"/>
            <p:cNvSpPr/>
            <p:nvPr/>
          </p:nvSpPr>
          <p:spPr>
            <a:xfrm>
              <a:off x="-2767459" y="2962655"/>
              <a:ext cx="33352" cy="20451"/>
            </a:xfrm>
            <a:custGeom>
              <a:avLst/>
              <a:gdLst/>
              <a:ahLst/>
              <a:cxnLst/>
              <a:rect l="l" t="t" r="r" b="b"/>
              <a:pathLst>
                <a:path w="1091" h="669" extrusionOk="0">
                  <a:moveTo>
                    <a:pt x="545" y="0"/>
                  </a:moveTo>
                  <a:cubicBezTo>
                    <a:pt x="413" y="0"/>
                    <a:pt x="281" y="36"/>
                    <a:pt x="176" y="106"/>
                  </a:cubicBezTo>
                  <a:cubicBezTo>
                    <a:pt x="35" y="176"/>
                    <a:pt x="0" y="247"/>
                    <a:pt x="0" y="317"/>
                  </a:cubicBezTo>
                  <a:cubicBezTo>
                    <a:pt x="0" y="422"/>
                    <a:pt x="70" y="493"/>
                    <a:pt x="176" y="563"/>
                  </a:cubicBezTo>
                  <a:cubicBezTo>
                    <a:pt x="281" y="634"/>
                    <a:pt x="413" y="669"/>
                    <a:pt x="545" y="669"/>
                  </a:cubicBezTo>
                  <a:cubicBezTo>
                    <a:pt x="677" y="669"/>
                    <a:pt x="809" y="634"/>
                    <a:pt x="914" y="563"/>
                  </a:cubicBezTo>
                  <a:cubicBezTo>
                    <a:pt x="1055" y="493"/>
                    <a:pt x="1090" y="422"/>
                    <a:pt x="1090" y="317"/>
                  </a:cubicBezTo>
                  <a:cubicBezTo>
                    <a:pt x="1090" y="247"/>
                    <a:pt x="1055" y="176"/>
                    <a:pt x="914" y="106"/>
                  </a:cubicBezTo>
                  <a:cubicBezTo>
                    <a:pt x="809" y="36"/>
                    <a:pt x="677" y="0"/>
                    <a:pt x="545" y="0"/>
                  </a:cubicBezTo>
                  <a:close/>
                </a:path>
              </a:pathLst>
            </a:custGeom>
            <a:solidFill>
              <a:srgbClr val="4254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39"/>
            <p:cNvSpPr/>
            <p:nvPr/>
          </p:nvSpPr>
          <p:spPr>
            <a:xfrm>
              <a:off x="-2767459" y="2972315"/>
              <a:ext cx="33352" cy="69119"/>
            </a:xfrm>
            <a:custGeom>
              <a:avLst/>
              <a:gdLst/>
              <a:ahLst/>
              <a:cxnLst/>
              <a:rect l="l" t="t" r="r" b="b"/>
              <a:pathLst>
                <a:path w="1091" h="2261" extrusionOk="0">
                  <a:moveTo>
                    <a:pt x="0" y="1"/>
                  </a:moveTo>
                  <a:lnTo>
                    <a:pt x="0" y="1935"/>
                  </a:lnTo>
                  <a:cubicBezTo>
                    <a:pt x="0" y="2041"/>
                    <a:pt x="70" y="2111"/>
                    <a:pt x="176" y="2181"/>
                  </a:cubicBezTo>
                  <a:cubicBezTo>
                    <a:pt x="281" y="2234"/>
                    <a:pt x="413" y="2261"/>
                    <a:pt x="545" y="2261"/>
                  </a:cubicBezTo>
                  <a:cubicBezTo>
                    <a:pt x="677" y="2261"/>
                    <a:pt x="809" y="2234"/>
                    <a:pt x="914" y="2181"/>
                  </a:cubicBezTo>
                  <a:cubicBezTo>
                    <a:pt x="1055" y="2111"/>
                    <a:pt x="1090" y="2041"/>
                    <a:pt x="1090" y="1935"/>
                  </a:cubicBezTo>
                  <a:lnTo>
                    <a:pt x="1090" y="1"/>
                  </a:lnTo>
                  <a:cubicBezTo>
                    <a:pt x="1090" y="71"/>
                    <a:pt x="1055" y="142"/>
                    <a:pt x="914" y="247"/>
                  </a:cubicBezTo>
                  <a:cubicBezTo>
                    <a:pt x="809" y="318"/>
                    <a:pt x="677" y="353"/>
                    <a:pt x="545" y="353"/>
                  </a:cubicBezTo>
                  <a:cubicBezTo>
                    <a:pt x="413" y="353"/>
                    <a:pt x="281" y="318"/>
                    <a:pt x="176" y="247"/>
                  </a:cubicBezTo>
                  <a:cubicBezTo>
                    <a:pt x="35" y="177"/>
                    <a:pt x="0" y="106"/>
                    <a:pt x="0" y="1"/>
                  </a:cubicBezTo>
                  <a:close/>
                </a:path>
              </a:pathLst>
            </a:custGeom>
            <a:solidFill>
              <a:srgbClr val="4254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39"/>
            <p:cNvSpPr/>
            <p:nvPr/>
          </p:nvSpPr>
          <p:spPr>
            <a:xfrm>
              <a:off x="-2767459" y="2972315"/>
              <a:ext cx="33352" cy="10791"/>
            </a:xfrm>
            <a:custGeom>
              <a:avLst/>
              <a:gdLst/>
              <a:ahLst/>
              <a:cxnLst/>
              <a:rect l="l" t="t" r="r" b="b"/>
              <a:pathLst>
                <a:path w="1091" h="353" extrusionOk="0">
                  <a:moveTo>
                    <a:pt x="0" y="1"/>
                  </a:moveTo>
                  <a:cubicBezTo>
                    <a:pt x="0" y="106"/>
                    <a:pt x="70" y="177"/>
                    <a:pt x="176" y="247"/>
                  </a:cubicBezTo>
                  <a:cubicBezTo>
                    <a:pt x="281" y="318"/>
                    <a:pt x="413" y="353"/>
                    <a:pt x="545" y="353"/>
                  </a:cubicBezTo>
                  <a:cubicBezTo>
                    <a:pt x="677" y="353"/>
                    <a:pt x="809" y="318"/>
                    <a:pt x="914" y="247"/>
                  </a:cubicBezTo>
                  <a:cubicBezTo>
                    <a:pt x="1055" y="177"/>
                    <a:pt x="1090" y="106"/>
                    <a:pt x="1090" y="1"/>
                  </a:cubicBezTo>
                  <a:close/>
                </a:path>
              </a:pathLst>
            </a:custGeom>
            <a:solidFill>
              <a:srgbClr val="4254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39"/>
            <p:cNvSpPr/>
            <p:nvPr/>
          </p:nvSpPr>
          <p:spPr>
            <a:xfrm>
              <a:off x="-2767459" y="2865901"/>
              <a:ext cx="33352" cy="20451"/>
            </a:xfrm>
            <a:custGeom>
              <a:avLst/>
              <a:gdLst/>
              <a:ahLst/>
              <a:cxnLst/>
              <a:rect l="l" t="t" r="r" b="b"/>
              <a:pathLst>
                <a:path w="1091" h="669" extrusionOk="0">
                  <a:moveTo>
                    <a:pt x="545" y="0"/>
                  </a:moveTo>
                  <a:cubicBezTo>
                    <a:pt x="413" y="0"/>
                    <a:pt x="281" y="35"/>
                    <a:pt x="176" y="106"/>
                  </a:cubicBezTo>
                  <a:cubicBezTo>
                    <a:pt x="35" y="176"/>
                    <a:pt x="0" y="246"/>
                    <a:pt x="0" y="352"/>
                  </a:cubicBezTo>
                  <a:cubicBezTo>
                    <a:pt x="0" y="422"/>
                    <a:pt x="70" y="493"/>
                    <a:pt x="176" y="563"/>
                  </a:cubicBezTo>
                  <a:cubicBezTo>
                    <a:pt x="281" y="633"/>
                    <a:pt x="413" y="668"/>
                    <a:pt x="545" y="668"/>
                  </a:cubicBezTo>
                  <a:cubicBezTo>
                    <a:pt x="677" y="668"/>
                    <a:pt x="809" y="633"/>
                    <a:pt x="914" y="563"/>
                  </a:cubicBezTo>
                  <a:cubicBezTo>
                    <a:pt x="1055" y="493"/>
                    <a:pt x="1090" y="422"/>
                    <a:pt x="1090" y="352"/>
                  </a:cubicBezTo>
                  <a:cubicBezTo>
                    <a:pt x="1090" y="246"/>
                    <a:pt x="1055" y="211"/>
                    <a:pt x="914" y="106"/>
                  </a:cubicBezTo>
                  <a:cubicBezTo>
                    <a:pt x="809" y="35"/>
                    <a:pt x="677" y="0"/>
                    <a:pt x="545" y="0"/>
                  </a:cubicBezTo>
                  <a:close/>
                </a:path>
              </a:pathLst>
            </a:custGeom>
            <a:solidFill>
              <a:srgbClr val="4254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39"/>
            <p:cNvSpPr/>
            <p:nvPr/>
          </p:nvSpPr>
          <p:spPr>
            <a:xfrm>
              <a:off x="-2767459" y="2876631"/>
              <a:ext cx="33352" cy="68049"/>
            </a:xfrm>
            <a:custGeom>
              <a:avLst/>
              <a:gdLst/>
              <a:ahLst/>
              <a:cxnLst/>
              <a:rect l="l" t="t" r="r" b="b"/>
              <a:pathLst>
                <a:path w="1091" h="2226" extrusionOk="0">
                  <a:moveTo>
                    <a:pt x="0" y="1"/>
                  </a:moveTo>
                  <a:lnTo>
                    <a:pt x="0" y="1900"/>
                  </a:lnTo>
                  <a:cubicBezTo>
                    <a:pt x="0" y="2006"/>
                    <a:pt x="70" y="2076"/>
                    <a:pt x="176" y="2146"/>
                  </a:cubicBezTo>
                  <a:cubicBezTo>
                    <a:pt x="281" y="2199"/>
                    <a:pt x="413" y="2225"/>
                    <a:pt x="545" y="2225"/>
                  </a:cubicBezTo>
                  <a:cubicBezTo>
                    <a:pt x="677" y="2225"/>
                    <a:pt x="809" y="2199"/>
                    <a:pt x="914" y="2146"/>
                  </a:cubicBezTo>
                  <a:cubicBezTo>
                    <a:pt x="1055" y="2076"/>
                    <a:pt x="1090" y="2006"/>
                    <a:pt x="1090" y="1900"/>
                  </a:cubicBezTo>
                  <a:lnTo>
                    <a:pt x="1090" y="1"/>
                  </a:lnTo>
                  <a:cubicBezTo>
                    <a:pt x="1090" y="71"/>
                    <a:pt x="1055" y="177"/>
                    <a:pt x="914" y="212"/>
                  </a:cubicBezTo>
                  <a:cubicBezTo>
                    <a:pt x="809" y="282"/>
                    <a:pt x="677" y="317"/>
                    <a:pt x="545" y="317"/>
                  </a:cubicBezTo>
                  <a:cubicBezTo>
                    <a:pt x="413" y="317"/>
                    <a:pt x="281" y="282"/>
                    <a:pt x="176" y="212"/>
                  </a:cubicBezTo>
                  <a:cubicBezTo>
                    <a:pt x="35" y="142"/>
                    <a:pt x="0" y="71"/>
                    <a:pt x="0" y="1"/>
                  </a:cubicBezTo>
                  <a:close/>
                </a:path>
              </a:pathLst>
            </a:custGeom>
            <a:solidFill>
              <a:srgbClr val="4254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39"/>
            <p:cNvSpPr/>
            <p:nvPr/>
          </p:nvSpPr>
          <p:spPr>
            <a:xfrm>
              <a:off x="-2767459" y="2876631"/>
              <a:ext cx="33352" cy="9721"/>
            </a:xfrm>
            <a:custGeom>
              <a:avLst/>
              <a:gdLst/>
              <a:ahLst/>
              <a:cxnLst/>
              <a:rect l="l" t="t" r="r" b="b"/>
              <a:pathLst>
                <a:path w="1091" h="318" extrusionOk="0">
                  <a:moveTo>
                    <a:pt x="0" y="1"/>
                  </a:moveTo>
                  <a:cubicBezTo>
                    <a:pt x="0" y="71"/>
                    <a:pt x="70" y="142"/>
                    <a:pt x="176" y="212"/>
                  </a:cubicBezTo>
                  <a:cubicBezTo>
                    <a:pt x="281" y="282"/>
                    <a:pt x="413" y="317"/>
                    <a:pt x="545" y="317"/>
                  </a:cubicBezTo>
                  <a:cubicBezTo>
                    <a:pt x="677" y="317"/>
                    <a:pt x="809" y="282"/>
                    <a:pt x="914" y="212"/>
                  </a:cubicBezTo>
                  <a:cubicBezTo>
                    <a:pt x="1055" y="142"/>
                    <a:pt x="1090" y="71"/>
                    <a:pt x="1090" y="1"/>
                  </a:cubicBezTo>
                  <a:close/>
                </a:path>
              </a:pathLst>
            </a:custGeom>
            <a:solidFill>
              <a:srgbClr val="4254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39"/>
            <p:cNvSpPr/>
            <p:nvPr/>
          </p:nvSpPr>
          <p:spPr>
            <a:xfrm>
              <a:off x="-2772839" y="2863731"/>
              <a:ext cx="44113" cy="24487"/>
            </a:xfrm>
            <a:custGeom>
              <a:avLst/>
              <a:gdLst/>
              <a:ahLst/>
              <a:cxnLst/>
              <a:rect l="l" t="t" r="r" b="b"/>
              <a:pathLst>
                <a:path w="1443" h="801" extrusionOk="0">
                  <a:moveTo>
                    <a:pt x="0" y="1"/>
                  </a:moveTo>
                  <a:lnTo>
                    <a:pt x="0" y="353"/>
                  </a:lnTo>
                  <a:cubicBezTo>
                    <a:pt x="0" y="493"/>
                    <a:pt x="71" y="564"/>
                    <a:pt x="211" y="669"/>
                  </a:cubicBezTo>
                  <a:cubicBezTo>
                    <a:pt x="352" y="757"/>
                    <a:pt x="537" y="801"/>
                    <a:pt x="721" y="801"/>
                  </a:cubicBezTo>
                  <a:cubicBezTo>
                    <a:pt x="906" y="801"/>
                    <a:pt x="1090" y="757"/>
                    <a:pt x="1231" y="669"/>
                  </a:cubicBezTo>
                  <a:cubicBezTo>
                    <a:pt x="1337" y="564"/>
                    <a:pt x="1442" y="458"/>
                    <a:pt x="1442" y="353"/>
                  </a:cubicBezTo>
                  <a:lnTo>
                    <a:pt x="1442" y="36"/>
                  </a:lnTo>
                  <a:cubicBezTo>
                    <a:pt x="1442" y="142"/>
                    <a:pt x="1337" y="247"/>
                    <a:pt x="1231" y="317"/>
                  </a:cubicBezTo>
                  <a:cubicBezTo>
                    <a:pt x="1073" y="405"/>
                    <a:pt x="879" y="449"/>
                    <a:pt x="695" y="449"/>
                  </a:cubicBezTo>
                  <a:cubicBezTo>
                    <a:pt x="510" y="449"/>
                    <a:pt x="334" y="405"/>
                    <a:pt x="211" y="317"/>
                  </a:cubicBezTo>
                  <a:cubicBezTo>
                    <a:pt x="71" y="212"/>
                    <a:pt x="0" y="106"/>
                    <a:pt x="0" y="1"/>
                  </a:cubicBezTo>
                  <a:close/>
                </a:path>
              </a:pathLst>
            </a:custGeom>
            <a:solidFill>
              <a:srgbClr val="DEED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39"/>
            <p:cNvSpPr/>
            <p:nvPr/>
          </p:nvSpPr>
          <p:spPr>
            <a:xfrm>
              <a:off x="-2761009" y="1743463"/>
              <a:ext cx="49462" cy="1119229"/>
            </a:xfrm>
            <a:custGeom>
              <a:avLst/>
              <a:gdLst/>
              <a:ahLst/>
              <a:cxnLst/>
              <a:rect l="l" t="t" r="r" b="b"/>
              <a:pathLst>
                <a:path w="1618" h="36612" extrusionOk="0">
                  <a:moveTo>
                    <a:pt x="1266" y="1"/>
                  </a:moveTo>
                  <a:cubicBezTo>
                    <a:pt x="1125" y="1"/>
                    <a:pt x="914" y="176"/>
                    <a:pt x="914" y="352"/>
                  </a:cubicBezTo>
                  <a:lnTo>
                    <a:pt x="0" y="36260"/>
                  </a:lnTo>
                  <a:cubicBezTo>
                    <a:pt x="0" y="36436"/>
                    <a:pt x="106" y="36612"/>
                    <a:pt x="352" y="36612"/>
                  </a:cubicBezTo>
                  <a:cubicBezTo>
                    <a:pt x="528" y="36612"/>
                    <a:pt x="703" y="36471"/>
                    <a:pt x="703" y="36260"/>
                  </a:cubicBezTo>
                  <a:lnTo>
                    <a:pt x="1618" y="352"/>
                  </a:lnTo>
                  <a:cubicBezTo>
                    <a:pt x="1618" y="176"/>
                    <a:pt x="1477" y="1"/>
                    <a:pt x="1266" y="1"/>
                  </a:cubicBezTo>
                  <a:close/>
                </a:path>
              </a:pathLst>
            </a:custGeom>
            <a:solidFill>
              <a:srgbClr val="4254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39"/>
            <p:cNvSpPr/>
            <p:nvPr/>
          </p:nvSpPr>
          <p:spPr>
            <a:xfrm>
              <a:off x="-2762109" y="1743249"/>
              <a:ext cx="126896" cy="1119443"/>
            </a:xfrm>
            <a:custGeom>
              <a:avLst/>
              <a:gdLst/>
              <a:ahLst/>
              <a:cxnLst/>
              <a:rect l="l" t="t" r="r" b="b"/>
              <a:pathLst>
                <a:path w="4151" h="36619" extrusionOk="0">
                  <a:moveTo>
                    <a:pt x="3732" y="1"/>
                  </a:moveTo>
                  <a:cubicBezTo>
                    <a:pt x="3574" y="1"/>
                    <a:pt x="3412" y="109"/>
                    <a:pt x="3412" y="324"/>
                  </a:cubicBezTo>
                  <a:lnTo>
                    <a:pt x="36" y="36232"/>
                  </a:lnTo>
                  <a:cubicBezTo>
                    <a:pt x="1" y="36443"/>
                    <a:pt x="142" y="36619"/>
                    <a:pt x="388" y="36619"/>
                  </a:cubicBezTo>
                  <a:cubicBezTo>
                    <a:pt x="564" y="36619"/>
                    <a:pt x="704" y="36478"/>
                    <a:pt x="739" y="36302"/>
                  </a:cubicBezTo>
                  <a:lnTo>
                    <a:pt x="4116" y="394"/>
                  </a:lnTo>
                  <a:cubicBezTo>
                    <a:pt x="4151" y="183"/>
                    <a:pt x="4010" y="8"/>
                    <a:pt x="3799" y="8"/>
                  </a:cubicBezTo>
                  <a:cubicBezTo>
                    <a:pt x="3777" y="3"/>
                    <a:pt x="3755" y="1"/>
                    <a:pt x="3732" y="1"/>
                  </a:cubicBezTo>
                  <a:close/>
                </a:path>
              </a:pathLst>
            </a:custGeom>
            <a:solidFill>
              <a:srgbClr val="4254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9"/>
            <p:cNvSpPr/>
            <p:nvPr/>
          </p:nvSpPr>
          <p:spPr>
            <a:xfrm>
              <a:off x="-4889781" y="1212492"/>
              <a:ext cx="317194" cy="349293"/>
            </a:xfrm>
            <a:custGeom>
              <a:avLst/>
              <a:gdLst/>
              <a:ahLst/>
              <a:cxnLst/>
              <a:rect l="l" t="t" r="r" b="b"/>
              <a:pathLst>
                <a:path w="10376" h="11426" extrusionOk="0">
                  <a:moveTo>
                    <a:pt x="4651" y="1"/>
                  </a:moveTo>
                  <a:cubicBezTo>
                    <a:pt x="4246" y="1"/>
                    <a:pt x="3889" y="107"/>
                    <a:pt x="3588" y="313"/>
                  </a:cubicBezTo>
                  <a:lnTo>
                    <a:pt x="1" y="2212"/>
                  </a:lnTo>
                  <a:lnTo>
                    <a:pt x="5663" y="11426"/>
                  </a:lnTo>
                  <a:lnTo>
                    <a:pt x="9250" y="9527"/>
                  </a:lnTo>
                  <a:cubicBezTo>
                    <a:pt x="9954" y="9140"/>
                    <a:pt x="10376" y="8261"/>
                    <a:pt x="10306" y="7030"/>
                  </a:cubicBezTo>
                  <a:cubicBezTo>
                    <a:pt x="10235" y="4568"/>
                    <a:pt x="8477" y="1614"/>
                    <a:pt x="6331" y="488"/>
                  </a:cubicBezTo>
                  <a:cubicBezTo>
                    <a:pt x="5712" y="159"/>
                    <a:pt x="5146" y="1"/>
                    <a:pt x="4651" y="1"/>
                  </a:cubicBezTo>
                  <a:close/>
                </a:path>
              </a:pathLst>
            </a:custGeom>
            <a:solidFill>
              <a:srgbClr val="F562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9"/>
            <p:cNvSpPr/>
            <p:nvPr/>
          </p:nvSpPr>
          <p:spPr>
            <a:xfrm>
              <a:off x="-4924356" y="1270850"/>
              <a:ext cx="240739" cy="300656"/>
            </a:xfrm>
            <a:custGeom>
              <a:avLst/>
              <a:gdLst/>
              <a:ahLst/>
              <a:cxnLst/>
              <a:rect l="l" t="t" r="r" b="b"/>
              <a:pathLst>
                <a:path w="7875" h="9835" extrusionOk="0">
                  <a:moveTo>
                    <a:pt x="2172" y="0"/>
                  </a:moveTo>
                  <a:cubicBezTo>
                    <a:pt x="875" y="0"/>
                    <a:pt x="1" y="1026"/>
                    <a:pt x="77" y="2800"/>
                  </a:cubicBezTo>
                  <a:cubicBezTo>
                    <a:pt x="147" y="5262"/>
                    <a:pt x="1906" y="8216"/>
                    <a:pt x="4086" y="9341"/>
                  </a:cubicBezTo>
                  <a:cubicBezTo>
                    <a:pt x="4688" y="9676"/>
                    <a:pt x="5250" y="9835"/>
                    <a:pt x="5748" y="9835"/>
                  </a:cubicBezTo>
                  <a:cubicBezTo>
                    <a:pt x="7026" y="9835"/>
                    <a:pt x="7875" y="8792"/>
                    <a:pt x="7849" y="7020"/>
                  </a:cubicBezTo>
                  <a:cubicBezTo>
                    <a:pt x="7779" y="4558"/>
                    <a:pt x="6021" y="1604"/>
                    <a:pt x="3840" y="479"/>
                  </a:cubicBezTo>
                  <a:cubicBezTo>
                    <a:pt x="3241" y="154"/>
                    <a:pt x="2674" y="0"/>
                    <a:pt x="2172" y="0"/>
                  </a:cubicBezTo>
                  <a:close/>
                </a:path>
              </a:pathLst>
            </a:custGeom>
            <a:solidFill>
              <a:srgbClr val="E36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9"/>
            <p:cNvSpPr/>
            <p:nvPr/>
          </p:nvSpPr>
          <p:spPr>
            <a:xfrm>
              <a:off x="-4984365" y="1453170"/>
              <a:ext cx="394598" cy="74224"/>
            </a:xfrm>
            <a:custGeom>
              <a:avLst/>
              <a:gdLst/>
              <a:ahLst/>
              <a:cxnLst/>
              <a:rect l="l" t="t" r="r" b="b"/>
              <a:pathLst>
                <a:path w="12908" h="2428" extrusionOk="0">
                  <a:moveTo>
                    <a:pt x="12837" y="1"/>
                  </a:moveTo>
                  <a:lnTo>
                    <a:pt x="0" y="1724"/>
                  </a:lnTo>
                  <a:lnTo>
                    <a:pt x="106" y="2428"/>
                  </a:lnTo>
                  <a:lnTo>
                    <a:pt x="12907" y="704"/>
                  </a:lnTo>
                  <a:lnTo>
                    <a:pt x="12837" y="1"/>
                  </a:lnTo>
                  <a:close/>
                </a:path>
              </a:pathLst>
            </a:custGeom>
            <a:solidFill>
              <a:srgbClr val="9BD1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9"/>
            <p:cNvSpPr/>
            <p:nvPr/>
          </p:nvSpPr>
          <p:spPr>
            <a:xfrm>
              <a:off x="-5189734" y="1408966"/>
              <a:ext cx="317194" cy="349568"/>
            </a:xfrm>
            <a:custGeom>
              <a:avLst/>
              <a:gdLst/>
              <a:ahLst/>
              <a:cxnLst/>
              <a:rect l="l" t="t" r="r" b="b"/>
              <a:pathLst>
                <a:path w="10376" h="11435" extrusionOk="0">
                  <a:moveTo>
                    <a:pt x="4659" y="1"/>
                  </a:moveTo>
                  <a:cubicBezTo>
                    <a:pt x="4258" y="1"/>
                    <a:pt x="3906" y="98"/>
                    <a:pt x="3623" y="286"/>
                  </a:cubicBezTo>
                  <a:lnTo>
                    <a:pt x="1" y="2185"/>
                  </a:lnTo>
                  <a:lnTo>
                    <a:pt x="5663" y="11435"/>
                  </a:lnTo>
                  <a:lnTo>
                    <a:pt x="9285" y="9536"/>
                  </a:lnTo>
                  <a:cubicBezTo>
                    <a:pt x="9989" y="9149"/>
                    <a:pt x="10376" y="8270"/>
                    <a:pt x="10341" y="7039"/>
                  </a:cubicBezTo>
                  <a:cubicBezTo>
                    <a:pt x="10235" y="4577"/>
                    <a:pt x="8477" y="1623"/>
                    <a:pt x="6331" y="462"/>
                  </a:cubicBezTo>
                  <a:cubicBezTo>
                    <a:pt x="5727" y="151"/>
                    <a:pt x="5156" y="1"/>
                    <a:pt x="4659" y="1"/>
                  </a:cubicBezTo>
                  <a:close/>
                </a:path>
              </a:pathLst>
            </a:custGeom>
            <a:solidFill>
              <a:srgbClr val="F562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9"/>
            <p:cNvSpPr/>
            <p:nvPr/>
          </p:nvSpPr>
          <p:spPr>
            <a:xfrm>
              <a:off x="-5222750" y="1467782"/>
              <a:ext cx="239180" cy="301542"/>
            </a:xfrm>
            <a:custGeom>
              <a:avLst/>
              <a:gdLst/>
              <a:ahLst/>
              <a:cxnLst/>
              <a:rect l="l" t="t" r="r" b="b"/>
              <a:pathLst>
                <a:path w="7824" h="9864" extrusionOk="0">
                  <a:moveTo>
                    <a:pt x="2165" y="1"/>
                  </a:moveTo>
                  <a:cubicBezTo>
                    <a:pt x="860" y="1"/>
                    <a:pt x="0" y="1046"/>
                    <a:pt x="26" y="2829"/>
                  </a:cubicBezTo>
                  <a:cubicBezTo>
                    <a:pt x="96" y="5291"/>
                    <a:pt x="1854" y="8210"/>
                    <a:pt x="4035" y="9370"/>
                  </a:cubicBezTo>
                  <a:cubicBezTo>
                    <a:pt x="4636" y="9706"/>
                    <a:pt x="5199" y="9864"/>
                    <a:pt x="5697" y="9864"/>
                  </a:cubicBezTo>
                  <a:cubicBezTo>
                    <a:pt x="6974" y="9864"/>
                    <a:pt x="7823" y="8821"/>
                    <a:pt x="7798" y="7049"/>
                  </a:cubicBezTo>
                  <a:cubicBezTo>
                    <a:pt x="7728" y="4587"/>
                    <a:pt x="5969" y="1633"/>
                    <a:pt x="3824" y="472"/>
                  </a:cubicBezTo>
                  <a:cubicBezTo>
                    <a:pt x="3223" y="152"/>
                    <a:pt x="2661" y="1"/>
                    <a:pt x="2165" y="1"/>
                  </a:cubicBezTo>
                  <a:close/>
                </a:path>
              </a:pathLst>
            </a:custGeom>
            <a:solidFill>
              <a:srgbClr val="E36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39"/>
            <p:cNvSpPr/>
            <p:nvPr/>
          </p:nvSpPr>
          <p:spPr>
            <a:xfrm>
              <a:off x="-5199394" y="1538093"/>
              <a:ext cx="153767" cy="184979"/>
            </a:xfrm>
            <a:custGeom>
              <a:avLst/>
              <a:gdLst/>
              <a:ahLst/>
              <a:cxnLst/>
              <a:rect l="l" t="t" r="r" b="b"/>
              <a:pathLst>
                <a:path w="5030" h="6051" extrusionOk="0">
                  <a:moveTo>
                    <a:pt x="1962" y="0"/>
                  </a:moveTo>
                  <a:cubicBezTo>
                    <a:pt x="1730" y="0"/>
                    <a:pt x="1518" y="62"/>
                    <a:pt x="1337" y="177"/>
                  </a:cubicBezTo>
                  <a:lnTo>
                    <a:pt x="0" y="986"/>
                  </a:lnTo>
                  <a:lnTo>
                    <a:pt x="3130" y="6050"/>
                  </a:lnTo>
                  <a:lnTo>
                    <a:pt x="4467" y="5206"/>
                  </a:lnTo>
                  <a:cubicBezTo>
                    <a:pt x="4818" y="4995"/>
                    <a:pt x="5029" y="4503"/>
                    <a:pt x="5029" y="3835"/>
                  </a:cubicBezTo>
                  <a:cubicBezTo>
                    <a:pt x="4994" y="2498"/>
                    <a:pt x="4010" y="916"/>
                    <a:pt x="2814" y="247"/>
                  </a:cubicBezTo>
                  <a:cubicBezTo>
                    <a:pt x="2515" y="79"/>
                    <a:pt x="2226" y="0"/>
                    <a:pt x="1962" y="0"/>
                  </a:cubicBezTo>
                  <a:close/>
                </a:path>
              </a:pathLst>
            </a:custGeom>
            <a:solidFill>
              <a:srgbClr val="F562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39"/>
            <p:cNvSpPr/>
            <p:nvPr/>
          </p:nvSpPr>
          <p:spPr>
            <a:xfrm>
              <a:off x="-5217369" y="1564108"/>
              <a:ext cx="131665" cy="166270"/>
            </a:xfrm>
            <a:custGeom>
              <a:avLst/>
              <a:gdLst/>
              <a:ahLst/>
              <a:cxnLst/>
              <a:rect l="l" t="t" r="r" b="b"/>
              <a:pathLst>
                <a:path w="4307" h="5439" extrusionOk="0">
                  <a:moveTo>
                    <a:pt x="1192" y="1"/>
                  </a:moveTo>
                  <a:cubicBezTo>
                    <a:pt x="485" y="1"/>
                    <a:pt x="0" y="580"/>
                    <a:pt x="26" y="1542"/>
                  </a:cubicBezTo>
                  <a:cubicBezTo>
                    <a:pt x="61" y="2913"/>
                    <a:pt x="1045" y="4496"/>
                    <a:pt x="2241" y="5164"/>
                  </a:cubicBezTo>
                  <a:cubicBezTo>
                    <a:pt x="2565" y="5351"/>
                    <a:pt x="2870" y="5439"/>
                    <a:pt x="3140" y="5439"/>
                  </a:cubicBezTo>
                  <a:cubicBezTo>
                    <a:pt x="3838" y="5439"/>
                    <a:pt x="4306" y="4852"/>
                    <a:pt x="4281" y="3863"/>
                  </a:cubicBezTo>
                  <a:cubicBezTo>
                    <a:pt x="4246" y="2527"/>
                    <a:pt x="3296" y="944"/>
                    <a:pt x="2101" y="276"/>
                  </a:cubicBezTo>
                  <a:cubicBezTo>
                    <a:pt x="1775" y="88"/>
                    <a:pt x="1467" y="1"/>
                    <a:pt x="1192" y="1"/>
                  </a:cubicBezTo>
                  <a:close/>
                </a:path>
              </a:pathLst>
            </a:custGeom>
            <a:solidFill>
              <a:srgbClr val="E36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39"/>
            <p:cNvSpPr/>
            <p:nvPr/>
          </p:nvSpPr>
          <p:spPr>
            <a:xfrm>
              <a:off x="-4920932" y="1646709"/>
              <a:ext cx="466620" cy="803135"/>
            </a:xfrm>
            <a:custGeom>
              <a:avLst/>
              <a:gdLst/>
              <a:ahLst/>
              <a:cxnLst/>
              <a:rect l="l" t="t" r="r" b="b"/>
              <a:pathLst>
                <a:path w="15264" h="26272" extrusionOk="0">
                  <a:moveTo>
                    <a:pt x="0" y="0"/>
                  </a:moveTo>
                  <a:lnTo>
                    <a:pt x="0" y="17479"/>
                  </a:lnTo>
                  <a:lnTo>
                    <a:pt x="15264" y="26272"/>
                  </a:lnTo>
                  <a:lnTo>
                    <a:pt x="15264" y="8793"/>
                  </a:lnTo>
                  <a:lnTo>
                    <a:pt x="0" y="0"/>
                  </a:lnTo>
                  <a:close/>
                </a:path>
              </a:pathLst>
            </a:custGeom>
            <a:solidFill>
              <a:srgbClr val="9BD1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39"/>
            <p:cNvSpPr/>
            <p:nvPr/>
          </p:nvSpPr>
          <p:spPr>
            <a:xfrm>
              <a:off x="-4931693" y="1626288"/>
              <a:ext cx="488142" cy="842907"/>
            </a:xfrm>
            <a:custGeom>
              <a:avLst/>
              <a:gdLst/>
              <a:ahLst/>
              <a:cxnLst/>
              <a:rect l="l" t="t" r="r" b="b"/>
              <a:pathLst>
                <a:path w="15968" h="27573" extrusionOk="0">
                  <a:moveTo>
                    <a:pt x="739" y="1266"/>
                  </a:moveTo>
                  <a:lnTo>
                    <a:pt x="15264" y="9672"/>
                  </a:lnTo>
                  <a:lnTo>
                    <a:pt x="15264" y="26342"/>
                  </a:lnTo>
                  <a:lnTo>
                    <a:pt x="739" y="17936"/>
                  </a:lnTo>
                  <a:lnTo>
                    <a:pt x="739" y="1266"/>
                  </a:lnTo>
                  <a:close/>
                  <a:moveTo>
                    <a:pt x="0" y="0"/>
                  </a:moveTo>
                  <a:lnTo>
                    <a:pt x="0" y="18323"/>
                  </a:lnTo>
                  <a:lnTo>
                    <a:pt x="15967" y="27573"/>
                  </a:lnTo>
                  <a:lnTo>
                    <a:pt x="15967" y="9250"/>
                  </a:lnTo>
                  <a:lnTo>
                    <a:pt x="0" y="0"/>
                  </a:lnTo>
                  <a:close/>
                </a:path>
              </a:pathLst>
            </a:custGeom>
            <a:solidFill>
              <a:srgbClr val="9BD1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39"/>
            <p:cNvSpPr/>
            <p:nvPr/>
          </p:nvSpPr>
          <p:spPr>
            <a:xfrm>
              <a:off x="-4454342" y="1646709"/>
              <a:ext cx="466620" cy="803135"/>
            </a:xfrm>
            <a:custGeom>
              <a:avLst/>
              <a:gdLst/>
              <a:ahLst/>
              <a:cxnLst/>
              <a:rect l="l" t="t" r="r" b="b"/>
              <a:pathLst>
                <a:path w="15264" h="26272" extrusionOk="0">
                  <a:moveTo>
                    <a:pt x="15264" y="0"/>
                  </a:moveTo>
                  <a:lnTo>
                    <a:pt x="1" y="8793"/>
                  </a:lnTo>
                  <a:lnTo>
                    <a:pt x="1" y="26272"/>
                  </a:lnTo>
                  <a:lnTo>
                    <a:pt x="15264" y="17479"/>
                  </a:lnTo>
                  <a:lnTo>
                    <a:pt x="15264" y="0"/>
                  </a:lnTo>
                  <a:close/>
                </a:path>
              </a:pathLst>
            </a:custGeom>
            <a:solidFill>
              <a:srgbClr val="2CA3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39"/>
            <p:cNvSpPr/>
            <p:nvPr/>
          </p:nvSpPr>
          <p:spPr>
            <a:xfrm>
              <a:off x="-4465103" y="1627358"/>
              <a:ext cx="488142" cy="841837"/>
            </a:xfrm>
            <a:custGeom>
              <a:avLst/>
              <a:gdLst/>
              <a:ahLst/>
              <a:cxnLst/>
              <a:rect l="l" t="t" r="r" b="b"/>
              <a:pathLst>
                <a:path w="15968" h="27538" extrusionOk="0">
                  <a:moveTo>
                    <a:pt x="15194" y="1231"/>
                  </a:moveTo>
                  <a:lnTo>
                    <a:pt x="15194" y="17901"/>
                  </a:lnTo>
                  <a:lnTo>
                    <a:pt x="704" y="26307"/>
                  </a:lnTo>
                  <a:lnTo>
                    <a:pt x="704" y="9637"/>
                  </a:lnTo>
                  <a:lnTo>
                    <a:pt x="15194" y="1231"/>
                  </a:lnTo>
                  <a:close/>
                  <a:moveTo>
                    <a:pt x="15968" y="0"/>
                  </a:moveTo>
                  <a:lnTo>
                    <a:pt x="177" y="9109"/>
                  </a:lnTo>
                  <a:lnTo>
                    <a:pt x="1" y="9215"/>
                  </a:lnTo>
                  <a:lnTo>
                    <a:pt x="1" y="27538"/>
                  </a:lnTo>
                  <a:lnTo>
                    <a:pt x="15792" y="18429"/>
                  </a:lnTo>
                  <a:lnTo>
                    <a:pt x="15968" y="18359"/>
                  </a:lnTo>
                  <a:lnTo>
                    <a:pt x="15968" y="0"/>
                  </a:lnTo>
                  <a:close/>
                </a:path>
              </a:pathLst>
            </a:custGeom>
            <a:solidFill>
              <a:srgbClr val="9BD1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39"/>
            <p:cNvSpPr/>
            <p:nvPr/>
          </p:nvSpPr>
          <p:spPr>
            <a:xfrm>
              <a:off x="-4919862" y="1377937"/>
              <a:ext cx="930001" cy="537573"/>
            </a:xfrm>
            <a:custGeom>
              <a:avLst/>
              <a:gdLst/>
              <a:ahLst/>
              <a:cxnLst/>
              <a:rect l="l" t="t" r="r" b="b"/>
              <a:pathLst>
                <a:path w="30422" h="17585" extrusionOk="0">
                  <a:moveTo>
                    <a:pt x="15193" y="0"/>
                  </a:moveTo>
                  <a:lnTo>
                    <a:pt x="0" y="8757"/>
                  </a:lnTo>
                  <a:lnTo>
                    <a:pt x="15264" y="17585"/>
                  </a:lnTo>
                  <a:lnTo>
                    <a:pt x="30422" y="8828"/>
                  </a:lnTo>
                  <a:lnTo>
                    <a:pt x="15193" y="0"/>
                  </a:lnTo>
                  <a:close/>
                </a:path>
              </a:pathLst>
            </a:custGeom>
            <a:solidFill>
              <a:srgbClr val="DEED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39"/>
            <p:cNvSpPr/>
            <p:nvPr/>
          </p:nvSpPr>
          <p:spPr>
            <a:xfrm>
              <a:off x="-4941383" y="1366107"/>
              <a:ext cx="973043" cy="561235"/>
            </a:xfrm>
            <a:custGeom>
              <a:avLst/>
              <a:gdLst/>
              <a:ahLst/>
              <a:cxnLst/>
              <a:rect l="l" t="t" r="r" b="b"/>
              <a:pathLst>
                <a:path w="31830" h="18359" extrusionOk="0">
                  <a:moveTo>
                    <a:pt x="15827" y="774"/>
                  </a:moveTo>
                  <a:lnTo>
                    <a:pt x="30352" y="9179"/>
                  </a:lnTo>
                  <a:lnTo>
                    <a:pt x="15933" y="17514"/>
                  </a:lnTo>
                  <a:lnTo>
                    <a:pt x="1408" y="9144"/>
                  </a:lnTo>
                  <a:lnTo>
                    <a:pt x="15827" y="774"/>
                  </a:lnTo>
                  <a:close/>
                  <a:moveTo>
                    <a:pt x="15862" y="0"/>
                  </a:moveTo>
                  <a:lnTo>
                    <a:pt x="1" y="9144"/>
                  </a:lnTo>
                  <a:lnTo>
                    <a:pt x="15968" y="18359"/>
                  </a:lnTo>
                  <a:lnTo>
                    <a:pt x="31829" y="9215"/>
                  </a:lnTo>
                  <a:lnTo>
                    <a:pt x="15862" y="0"/>
                  </a:lnTo>
                  <a:close/>
                </a:path>
              </a:pathLst>
            </a:custGeom>
            <a:solidFill>
              <a:srgbClr val="9BD1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39"/>
            <p:cNvSpPr/>
            <p:nvPr/>
          </p:nvSpPr>
          <p:spPr>
            <a:xfrm>
              <a:off x="-4716663" y="1392978"/>
              <a:ext cx="59153" cy="81744"/>
            </a:xfrm>
            <a:custGeom>
              <a:avLst/>
              <a:gdLst/>
              <a:ahLst/>
              <a:cxnLst/>
              <a:rect l="l" t="t" r="r" b="b"/>
              <a:pathLst>
                <a:path w="1935" h="2674" extrusionOk="0">
                  <a:moveTo>
                    <a:pt x="0" y="0"/>
                  </a:moveTo>
                  <a:lnTo>
                    <a:pt x="0" y="1689"/>
                  </a:lnTo>
                  <a:lnTo>
                    <a:pt x="1935" y="2673"/>
                  </a:lnTo>
                  <a:lnTo>
                    <a:pt x="1935" y="950"/>
                  </a:lnTo>
                  <a:lnTo>
                    <a:pt x="0" y="0"/>
                  </a:lnTo>
                  <a:close/>
                </a:path>
              </a:pathLst>
            </a:custGeom>
            <a:solidFill>
              <a:srgbClr val="9BD1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39"/>
            <p:cNvSpPr/>
            <p:nvPr/>
          </p:nvSpPr>
          <p:spPr>
            <a:xfrm>
              <a:off x="-4657541" y="1153217"/>
              <a:ext cx="465551" cy="321505"/>
            </a:xfrm>
            <a:custGeom>
              <a:avLst/>
              <a:gdLst/>
              <a:ahLst/>
              <a:cxnLst/>
              <a:rect l="l" t="t" r="r" b="b"/>
              <a:pathLst>
                <a:path w="15229" h="10517" extrusionOk="0">
                  <a:moveTo>
                    <a:pt x="15229" y="1"/>
                  </a:moveTo>
                  <a:lnTo>
                    <a:pt x="1" y="8793"/>
                  </a:lnTo>
                  <a:lnTo>
                    <a:pt x="1" y="10516"/>
                  </a:lnTo>
                  <a:lnTo>
                    <a:pt x="15229" y="1689"/>
                  </a:lnTo>
                  <a:lnTo>
                    <a:pt x="15229" y="1"/>
                  </a:lnTo>
                  <a:close/>
                </a:path>
              </a:pathLst>
            </a:custGeom>
            <a:solidFill>
              <a:srgbClr val="2CA3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39"/>
            <p:cNvSpPr/>
            <p:nvPr/>
          </p:nvSpPr>
          <p:spPr>
            <a:xfrm>
              <a:off x="-4716663" y="1125276"/>
              <a:ext cx="522533" cy="296743"/>
            </a:xfrm>
            <a:custGeom>
              <a:avLst/>
              <a:gdLst/>
              <a:ahLst/>
              <a:cxnLst/>
              <a:rect l="l" t="t" r="r" b="b"/>
              <a:pathLst>
                <a:path w="17093" h="9707" extrusionOk="0">
                  <a:moveTo>
                    <a:pt x="15158" y="0"/>
                  </a:moveTo>
                  <a:lnTo>
                    <a:pt x="0" y="8757"/>
                  </a:lnTo>
                  <a:lnTo>
                    <a:pt x="1970" y="9707"/>
                  </a:lnTo>
                  <a:lnTo>
                    <a:pt x="17092" y="950"/>
                  </a:lnTo>
                  <a:lnTo>
                    <a:pt x="15158" y="0"/>
                  </a:lnTo>
                  <a:close/>
                </a:path>
              </a:pathLst>
            </a:custGeom>
            <a:solidFill>
              <a:srgbClr val="DEED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39"/>
            <p:cNvSpPr/>
            <p:nvPr/>
          </p:nvSpPr>
          <p:spPr>
            <a:xfrm>
              <a:off x="-3646744" y="1485421"/>
              <a:ext cx="497618" cy="537359"/>
            </a:xfrm>
            <a:custGeom>
              <a:avLst/>
              <a:gdLst/>
              <a:ahLst/>
              <a:cxnLst/>
              <a:rect l="l" t="t" r="r" b="b"/>
              <a:pathLst>
                <a:path w="16278" h="17578" extrusionOk="0">
                  <a:moveTo>
                    <a:pt x="9525" y="1"/>
                  </a:moveTo>
                  <a:lnTo>
                    <a:pt x="30" y="5417"/>
                  </a:lnTo>
                  <a:cubicBezTo>
                    <a:pt x="1" y="5446"/>
                    <a:pt x="3590" y="17577"/>
                    <a:pt x="9097" y="17577"/>
                  </a:cubicBezTo>
                  <a:cubicBezTo>
                    <a:pt x="10262" y="17577"/>
                    <a:pt x="11512" y="17035"/>
                    <a:pt x="12831" y="15722"/>
                  </a:cubicBezTo>
                  <a:cubicBezTo>
                    <a:pt x="16278" y="12310"/>
                    <a:pt x="9525" y="1"/>
                    <a:pt x="9525" y="1"/>
                  </a:cubicBezTo>
                  <a:close/>
                </a:path>
              </a:pathLst>
            </a:custGeom>
            <a:solidFill>
              <a:srgbClr val="F2A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39"/>
            <p:cNvSpPr/>
            <p:nvPr/>
          </p:nvSpPr>
          <p:spPr>
            <a:xfrm>
              <a:off x="-4475833" y="1149671"/>
              <a:ext cx="694520" cy="481997"/>
            </a:xfrm>
            <a:custGeom>
              <a:avLst/>
              <a:gdLst/>
              <a:ahLst/>
              <a:cxnLst/>
              <a:rect l="l" t="t" r="r" b="b"/>
              <a:pathLst>
                <a:path w="22719" h="15767" extrusionOk="0">
                  <a:moveTo>
                    <a:pt x="10394" y="1"/>
                  </a:moveTo>
                  <a:cubicBezTo>
                    <a:pt x="10219" y="1"/>
                    <a:pt x="10048" y="16"/>
                    <a:pt x="9883" y="46"/>
                  </a:cubicBezTo>
                  <a:cubicBezTo>
                    <a:pt x="0" y="1840"/>
                    <a:pt x="13189" y="15767"/>
                    <a:pt x="13189" y="15767"/>
                  </a:cubicBezTo>
                  <a:lnTo>
                    <a:pt x="22684" y="10351"/>
                  </a:lnTo>
                  <a:cubicBezTo>
                    <a:pt x="22718" y="10351"/>
                    <a:pt x="15014" y="1"/>
                    <a:pt x="10394" y="1"/>
                  </a:cubicBezTo>
                  <a:close/>
                </a:path>
              </a:pathLst>
            </a:custGeom>
            <a:solidFill>
              <a:srgbClr val="F2A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39"/>
            <p:cNvSpPr/>
            <p:nvPr/>
          </p:nvSpPr>
          <p:spPr>
            <a:xfrm>
              <a:off x="-3750132" y="1545644"/>
              <a:ext cx="520393" cy="490159"/>
            </a:xfrm>
            <a:custGeom>
              <a:avLst/>
              <a:gdLst/>
              <a:ahLst/>
              <a:cxnLst/>
              <a:rect l="l" t="t" r="r" b="b"/>
              <a:pathLst>
                <a:path w="17023" h="16034" extrusionOk="0">
                  <a:moveTo>
                    <a:pt x="9496" y="0"/>
                  </a:moveTo>
                  <a:lnTo>
                    <a:pt x="0" y="5417"/>
                  </a:lnTo>
                  <a:cubicBezTo>
                    <a:pt x="0" y="5417"/>
                    <a:pt x="7394" y="16033"/>
                    <a:pt x="11712" y="16033"/>
                  </a:cubicBezTo>
                  <a:cubicBezTo>
                    <a:pt x="12103" y="16033"/>
                    <a:pt x="12469" y="15946"/>
                    <a:pt x="12802" y="15756"/>
                  </a:cubicBezTo>
                  <a:cubicBezTo>
                    <a:pt x="17022" y="13330"/>
                    <a:pt x="9496" y="0"/>
                    <a:pt x="9496" y="0"/>
                  </a:cubicBezTo>
                  <a:close/>
                </a:path>
              </a:pathLst>
            </a:custGeom>
            <a:solidFill>
              <a:srgbClr val="E883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39"/>
            <p:cNvSpPr/>
            <p:nvPr/>
          </p:nvSpPr>
          <p:spPr>
            <a:xfrm>
              <a:off x="-3646927" y="1743554"/>
              <a:ext cx="59153" cy="76180"/>
            </a:xfrm>
            <a:custGeom>
              <a:avLst/>
              <a:gdLst/>
              <a:ahLst/>
              <a:cxnLst/>
              <a:rect l="l" t="t" r="r" b="b"/>
              <a:pathLst>
                <a:path w="1935" h="2492" extrusionOk="0">
                  <a:moveTo>
                    <a:pt x="547" y="1"/>
                  </a:moveTo>
                  <a:cubicBezTo>
                    <a:pt x="228" y="1"/>
                    <a:pt x="1" y="255"/>
                    <a:pt x="1" y="701"/>
                  </a:cubicBezTo>
                  <a:cubicBezTo>
                    <a:pt x="1" y="1299"/>
                    <a:pt x="458" y="2073"/>
                    <a:pt x="985" y="2354"/>
                  </a:cubicBezTo>
                  <a:cubicBezTo>
                    <a:pt x="1141" y="2447"/>
                    <a:pt x="1287" y="2492"/>
                    <a:pt x="1416" y="2492"/>
                  </a:cubicBezTo>
                  <a:cubicBezTo>
                    <a:pt x="1725" y="2492"/>
                    <a:pt x="1935" y="2238"/>
                    <a:pt x="1935" y="1791"/>
                  </a:cubicBezTo>
                  <a:cubicBezTo>
                    <a:pt x="1935" y="1193"/>
                    <a:pt x="1513" y="420"/>
                    <a:pt x="985" y="138"/>
                  </a:cubicBezTo>
                  <a:cubicBezTo>
                    <a:pt x="830" y="45"/>
                    <a:pt x="680" y="1"/>
                    <a:pt x="547" y="1"/>
                  </a:cubicBezTo>
                  <a:close/>
                </a:path>
              </a:pathLst>
            </a:custGeom>
            <a:solidFill>
              <a:srgbClr val="4254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39"/>
            <p:cNvSpPr/>
            <p:nvPr/>
          </p:nvSpPr>
          <p:spPr>
            <a:xfrm>
              <a:off x="-3503921" y="1654504"/>
              <a:ext cx="59153" cy="76884"/>
            </a:xfrm>
            <a:custGeom>
              <a:avLst/>
              <a:gdLst/>
              <a:ahLst/>
              <a:cxnLst/>
              <a:rect l="l" t="t" r="r" b="b"/>
              <a:pathLst>
                <a:path w="1935" h="2515" extrusionOk="0">
                  <a:moveTo>
                    <a:pt x="533" y="1"/>
                  </a:moveTo>
                  <a:cubicBezTo>
                    <a:pt x="217" y="1"/>
                    <a:pt x="0" y="267"/>
                    <a:pt x="0" y="695"/>
                  </a:cubicBezTo>
                  <a:cubicBezTo>
                    <a:pt x="0" y="1328"/>
                    <a:pt x="422" y="2067"/>
                    <a:pt x="950" y="2383"/>
                  </a:cubicBezTo>
                  <a:cubicBezTo>
                    <a:pt x="1099" y="2473"/>
                    <a:pt x="1243" y="2515"/>
                    <a:pt x="1373" y="2515"/>
                  </a:cubicBezTo>
                  <a:cubicBezTo>
                    <a:pt x="1700" y="2515"/>
                    <a:pt x="1934" y="2249"/>
                    <a:pt x="1934" y="1820"/>
                  </a:cubicBezTo>
                  <a:cubicBezTo>
                    <a:pt x="1934" y="1187"/>
                    <a:pt x="1477" y="414"/>
                    <a:pt x="950" y="132"/>
                  </a:cubicBezTo>
                  <a:cubicBezTo>
                    <a:pt x="800" y="42"/>
                    <a:pt x="659" y="1"/>
                    <a:pt x="533" y="1"/>
                  </a:cubicBezTo>
                  <a:close/>
                </a:path>
              </a:pathLst>
            </a:custGeom>
            <a:solidFill>
              <a:srgbClr val="4254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39"/>
            <p:cNvSpPr/>
            <p:nvPr/>
          </p:nvSpPr>
          <p:spPr>
            <a:xfrm>
              <a:off x="-3443728" y="1916856"/>
              <a:ext cx="59153" cy="76364"/>
            </a:xfrm>
            <a:custGeom>
              <a:avLst/>
              <a:gdLst/>
              <a:ahLst/>
              <a:cxnLst/>
              <a:rect l="l" t="t" r="r" b="b"/>
              <a:pathLst>
                <a:path w="1935" h="2498" extrusionOk="0">
                  <a:moveTo>
                    <a:pt x="534" y="0"/>
                  </a:moveTo>
                  <a:cubicBezTo>
                    <a:pt x="217" y="0"/>
                    <a:pt x="1" y="266"/>
                    <a:pt x="1" y="694"/>
                  </a:cubicBezTo>
                  <a:cubicBezTo>
                    <a:pt x="1" y="1327"/>
                    <a:pt x="423" y="2066"/>
                    <a:pt x="950" y="2382"/>
                  </a:cubicBezTo>
                  <a:cubicBezTo>
                    <a:pt x="1096" y="2460"/>
                    <a:pt x="1237" y="2498"/>
                    <a:pt x="1364" y="2498"/>
                  </a:cubicBezTo>
                  <a:cubicBezTo>
                    <a:pt x="1696" y="2498"/>
                    <a:pt x="1935" y="2242"/>
                    <a:pt x="1935" y="1784"/>
                  </a:cubicBezTo>
                  <a:cubicBezTo>
                    <a:pt x="1935" y="1187"/>
                    <a:pt x="1478" y="448"/>
                    <a:pt x="950" y="132"/>
                  </a:cubicBezTo>
                  <a:cubicBezTo>
                    <a:pt x="801" y="42"/>
                    <a:pt x="659" y="0"/>
                    <a:pt x="534" y="0"/>
                  </a:cubicBezTo>
                  <a:close/>
                </a:path>
              </a:pathLst>
            </a:custGeom>
            <a:solidFill>
              <a:srgbClr val="4254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39"/>
            <p:cNvSpPr/>
            <p:nvPr/>
          </p:nvSpPr>
          <p:spPr>
            <a:xfrm>
              <a:off x="-4405950" y="1202832"/>
              <a:ext cx="520393" cy="489059"/>
            </a:xfrm>
            <a:custGeom>
              <a:avLst/>
              <a:gdLst/>
              <a:ahLst/>
              <a:cxnLst/>
              <a:rect l="l" t="t" r="r" b="b"/>
              <a:pathLst>
                <a:path w="17023" h="15998" extrusionOk="0">
                  <a:moveTo>
                    <a:pt x="5310" y="0"/>
                  </a:moveTo>
                  <a:cubicBezTo>
                    <a:pt x="4919" y="0"/>
                    <a:pt x="4553" y="87"/>
                    <a:pt x="4220" y="277"/>
                  </a:cubicBezTo>
                  <a:cubicBezTo>
                    <a:pt x="0" y="2704"/>
                    <a:pt x="7526" y="15997"/>
                    <a:pt x="7526" y="15997"/>
                  </a:cubicBezTo>
                  <a:lnTo>
                    <a:pt x="17022" y="10617"/>
                  </a:lnTo>
                  <a:cubicBezTo>
                    <a:pt x="17022" y="10617"/>
                    <a:pt x="9629" y="0"/>
                    <a:pt x="5310" y="0"/>
                  </a:cubicBezTo>
                  <a:close/>
                </a:path>
              </a:pathLst>
            </a:custGeom>
            <a:solidFill>
              <a:srgbClr val="E883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39"/>
            <p:cNvSpPr/>
            <p:nvPr/>
          </p:nvSpPr>
          <p:spPr>
            <a:xfrm>
              <a:off x="-4049014" y="1417984"/>
              <a:ext cx="59153" cy="76884"/>
            </a:xfrm>
            <a:custGeom>
              <a:avLst/>
              <a:gdLst/>
              <a:ahLst/>
              <a:cxnLst/>
              <a:rect l="l" t="t" r="r" b="b"/>
              <a:pathLst>
                <a:path w="1935" h="2515" extrusionOk="0">
                  <a:moveTo>
                    <a:pt x="562" y="1"/>
                  </a:moveTo>
                  <a:cubicBezTo>
                    <a:pt x="235" y="1"/>
                    <a:pt x="0" y="266"/>
                    <a:pt x="0" y="695"/>
                  </a:cubicBezTo>
                  <a:cubicBezTo>
                    <a:pt x="0" y="1328"/>
                    <a:pt x="458" y="2066"/>
                    <a:pt x="985" y="2383"/>
                  </a:cubicBezTo>
                  <a:cubicBezTo>
                    <a:pt x="1135" y="2473"/>
                    <a:pt x="1276" y="2514"/>
                    <a:pt x="1401" y="2514"/>
                  </a:cubicBezTo>
                  <a:cubicBezTo>
                    <a:pt x="1718" y="2514"/>
                    <a:pt x="1935" y="2248"/>
                    <a:pt x="1935" y="1820"/>
                  </a:cubicBezTo>
                  <a:cubicBezTo>
                    <a:pt x="1935" y="1187"/>
                    <a:pt x="1513" y="449"/>
                    <a:pt x="985" y="132"/>
                  </a:cubicBezTo>
                  <a:cubicBezTo>
                    <a:pt x="835" y="42"/>
                    <a:pt x="691" y="1"/>
                    <a:pt x="562" y="1"/>
                  </a:cubicBezTo>
                  <a:close/>
                </a:path>
              </a:pathLst>
            </a:custGeom>
            <a:solidFill>
              <a:srgbClr val="4254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39"/>
            <p:cNvSpPr/>
            <p:nvPr/>
          </p:nvSpPr>
          <p:spPr>
            <a:xfrm>
              <a:off x="-4190951" y="1507034"/>
              <a:ext cx="59184" cy="76180"/>
            </a:xfrm>
            <a:custGeom>
              <a:avLst/>
              <a:gdLst/>
              <a:ahLst/>
              <a:cxnLst/>
              <a:rect l="l" t="t" r="r" b="b"/>
              <a:pathLst>
                <a:path w="1936" h="2492" extrusionOk="0">
                  <a:moveTo>
                    <a:pt x="520" y="0"/>
                  </a:moveTo>
                  <a:cubicBezTo>
                    <a:pt x="211" y="0"/>
                    <a:pt x="1" y="254"/>
                    <a:pt x="1" y="701"/>
                  </a:cubicBezTo>
                  <a:cubicBezTo>
                    <a:pt x="1" y="1299"/>
                    <a:pt x="423" y="2072"/>
                    <a:pt x="951" y="2354"/>
                  </a:cubicBezTo>
                  <a:cubicBezTo>
                    <a:pt x="1106" y="2447"/>
                    <a:pt x="1256" y="2491"/>
                    <a:pt x="1389" y="2491"/>
                  </a:cubicBezTo>
                  <a:cubicBezTo>
                    <a:pt x="1708" y="2491"/>
                    <a:pt x="1935" y="2237"/>
                    <a:pt x="1935" y="1791"/>
                  </a:cubicBezTo>
                  <a:cubicBezTo>
                    <a:pt x="1935" y="1193"/>
                    <a:pt x="1478" y="419"/>
                    <a:pt x="951" y="138"/>
                  </a:cubicBezTo>
                  <a:cubicBezTo>
                    <a:pt x="795" y="45"/>
                    <a:pt x="649" y="0"/>
                    <a:pt x="520" y="0"/>
                  </a:cubicBezTo>
                  <a:close/>
                </a:path>
              </a:pathLst>
            </a:custGeom>
            <a:solidFill>
              <a:srgbClr val="4254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39"/>
            <p:cNvSpPr/>
            <p:nvPr/>
          </p:nvSpPr>
          <p:spPr>
            <a:xfrm>
              <a:off x="-4251143" y="1244896"/>
              <a:ext cx="58083" cy="76364"/>
            </a:xfrm>
            <a:custGeom>
              <a:avLst/>
              <a:gdLst/>
              <a:ahLst/>
              <a:cxnLst/>
              <a:rect l="l" t="t" r="r" b="b"/>
              <a:pathLst>
                <a:path w="1900" h="2498" extrusionOk="0">
                  <a:moveTo>
                    <a:pt x="534" y="0"/>
                  </a:moveTo>
                  <a:cubicBezTo>
                    <a:pt x="217" y="0"/>
                    <a:pt x="1" y="266"/>
                    <a:pt x="1" y="694"/>
                  </a:cubicBezTo>
                  <a:cubicBezTo>
                    <a:pt x="1" y="1328"/>
                    <a:pt x="423" y="2066"/>
                    <a:pt x="950" y="2383"/>
                  </a:cubicBezTo>
                  <a:cubicBezTo>
                    <a:pt x="1096" y="2460"/>
                    <a:pt x="1234" y="2498"/>
                    <a:pt x="1357" y="2498"/>
                  </a:cubicBezTo>
                  <a:cubicBezTo>
                    <a:pt x="1679" y="2498"/>
                    <a:pt x="1900" y="2242"/>
                    <a:pt x="1900" y="1785"/>
                  </a:cubicBezTo>
                  <a:cubicBezTo>
                    <a:pt x="1900" y="1187"/>
                    <a:pt x="1478" y="413"/>
                    <a:pt x="950" y="132"/>
                  </a:cubicBezTo>
                  <a:cubicBezTo>
                    <a:pt x="800" y="42"/>
                    <a:pt x="659" y="0"/>
                    <a:pt x="534" y="0"/>
                  </a:cubicBezTo>
                  <a:close/>
                </a:path>
              </a:pathLst>
            </a:custGeom>
            <a:solidFill>
              <a:srgbClr val="4254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39"/>
            <p:cNvSpPr/>
            <p:nvPr/>
          </p:nvSpPr>
          <p:spPr>
            <a:xfrm>
              <a:off x="-4228552" y="1297293"/>
              <a:ext cx="845077" cy="618217"/>
            </a:xfrm>
            <a:custGeom>
              <a:avLst/>
              <a:gdLst/>
              <a:ahLst/>
              <a:cxnLst/>
              <a:rect l="l" t="t" r="r" b="b"/>
              <a:pathLst>
                <a:path w="27644" h="20223" extrusionOk="0">
                  <a:moveTo>
                    <a:pt x="23810" y="0"/>
                  </a:moveTo>
                  <a:lnTo>
                    <a:pt x="0" y="13576"/>
                  </a:lnTo>
                  <a:lnTo>
                    <a:pt x="3869" y="20223"/>
                  </a:lnTo>
                  <a:lnTo>
                    <a:pt x="18183" y="12028"/>
                  </a:lnTo>
                  <a:lnTo>
                    <a:pt x="27643" y="6647"/>
                  </a:lnTo>
                  <a:lnTo>
                    <a:pt x="26412" y="4572"/>
                  </a:lnTo>
                  <a:lnTo>
                    <a:pt x="22297" y="5065"/>
                  </a:lnTo>
                  <a:lnTo>
                    <a:pt x="24794" y="1829"/>
                  </a:lnTo>
                  <a:lnTo>
                    <a:pt x="23810" y="0"/>
                  </a:lnTo>
                  <a:close/>
                </a:path>
              </a:pathLst>
            </a:custGeom>
            <a:solidFill>
              <a:srgbClr val="2CA3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39"/>
            <p:cNvSpPr/>
            <p:nvPr/>
          </p:nvSpPr>
          <p:spPr>
            <a:xfrm>
              <a:off x="-4243623" y="1282253"/>
              <a:ext cx="875189" cy="648329"/>
            </a:xfrm>
            <a:custGeom>
              <a:avLst/>
              <a:gdLst/>
              <a:ahLst/>
              <a:cxnLst/>
              <a:rect l="l" t="t" r="r" b="b"/>
              <a:pathLst>
                <a:path w="28629" h="21208" extrusionOk="0">
                  <a:moveTo>
                    <a:pt x="24197" y="985"/>
                  </a:moveTo>
                  <a:lnTo>
                    <a:pt x="24865" y="2286"/>
                  </a:lnTo>
                  <a:lnTo>
                    <a:pt x="21981" y="5979"/>
                  </a:lnTo>
                  <a:lnTo>
                    <a:pt x="26729" y="5451"/>
                  </a:lnTo>
                  <a:lnTo>
                    <a:pt x="27644" y="6999"/>
                  </a:lnTo>
                  <a:lnTo>
                    <a:pt x="4502" y="20222"/>
                  </a:lnTo>
                  <a:lnTo>
                    <a:pt x="1021" y="14208"/>
                  </a:lnTo>
                  <a:lnTo>
                    <a:pt x="24197" y="985"/>
                  </a:lnTo>
                  <a:close/>
                  <a:moveTo>
                    <a:pt x="24443" y="0"/>
                  </a:moveTo>
                  <a:lnTo>
                    <a:pt x="1" y="13927"/>
                  </a:lnTo>
                  <a:lnTo>
                    <a:pt x="4221" y="21207"/>
                  </a:lnTo>
                  <a:lnTo>
                    <a:pt x="28628" y="7245"/>
                  </a:lnTo>
                  <a:lnTo>
                    <a:pt x="27081" y="4713"/>
                  </a:lnTo>
                  <a:lnTo>
                    <a:pt x="23599" y="5100"/>
                  </a:lnTo>
                  <a:lnTo>
                    <a:pt x="25709" y="2392"/>
                  </a:lnTo>
                  <a:lnTo>
                    <a:pt x="24443" y="0"/>
                  </a:lnTo>
                  <a:close/>
                </a:path>
              </a:pathLst>
            </a:custGeom>
            <a:solidFill>
              <a:srgbClr val="9BD1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39"/>
            <p:cNvSpPr/>
            <p:nvPr/>
          </p:nvSpPr>
          <p:spPr>
            <a:xfrm>
              <a:off x="-3936119" y="1587189"/>
              <a:ext cx="102165" cy="125123"/>
            </a:xfrm>
            <a:custGeom>
              <a:avLst/>
              <a:gdLst/>
              <a:ahLst/>
              <a:cxnLst/>
              <a:rect l="l" t="t" r="r" b="b"/>
              <a:pathLst>
                <a:path w="3342" h="4093" extrusionOk="0">
                  <a:moveTo>
                    <a:pt x="1126" y="716"/>
                  </a:moveTo>
                  <a:cubicBezTo>
                    <a:pt x="1231" y="716"/>
                    <a:pt x="1372" y="752"/>
                    <a:pt x="1512" y="857"/>
                  </a:cubicBezTo>
                  <a:cubicBezTo>
                    <a:pt x="2110" y="1209"/>
                    <a:pt x="2638" y="2123"/>
                    <a:pt x="2638" y="2827"/>
                  </a:cubicBezTo>
                  <a:cubicBezTo>
                    <a:pt x="2638" y="3073"/>
                    <a:pt x="2567" y="3249"/>
                    <a:pt x="2427" y="3354"/>
                  </a:cubicBezTo>
                  <a:cubicBezTo>
                    <a:pt x="2380" y="3378"/>
                    <a:pt x="2325" y="3389"/>
                    <a:pt x="2265" y="3389"/>
                  </a:cubicBezTo>
                  <a:cubicBezTo>
                    <a:pt x="2145" y="3389"/>
                    <a:pt x="2005" y="3342"/>
                    <a:pt x="1864" y="3249"/>
                  </a:cubicBezTo>
                  <a:cubicBezTo>
                    <a:pt x="1231" y="2897"/>
                    <a:pt x="703" y="1983"/>
                    <a:pt x="703" y="1279"/>
                  </a:cubicBezTo>
                  <a:cubicBezTo>
                    <a:pt x="703" y="1033"/>
                    <a:pt x="809" y="857"/>
                    <a:pt x="950" y="752"/>
                  </a:cubicBezTo>
                  <a:cubicBezTo>
                    <a:pt x="985" y="716"/>
                    <a:pt x="1055" y="716"/>
                    <a:pt x="1126" y="716"/>
                  </a:cubicBezTo>
                  <a:close/>
                  <a:moveTo>
                    <a:pt x="1102" y="1"/>
                  </a:moveTo>
                  <a:cubicBezTo>
                    <a:pt x="920" y="1"/>
                    <a:pt x="749" y="48"/>
                    <a:pt x="598" y="154"/>
                  </a:cubicBezTo>
                  <a:cubicBezTo>
                    <a:pt x="246" y="330"/>
                    <a:pt x="0" y="752"/>
                    <a:pt x="0" y="1279"/>
                  </a:cubicBezTo>
                  <a:cubicBezTo>
                    <a:pt x="0" y="2264"/>
                    <a:pt x="668" y="3389"/>
                    <a:pt x="1512" y="3882"/>
                  </a:cubicBezTo>
                  <a:cubicBezTo>
                    <a:pt x="1759" y="4022"/>
                    <a:pt x="2040" y="4093"/>
                    <a:pt x="2286" y="4093"/>
                  </a:cubicBezTo>
                  <a:cubicBezTo>
                    <a:pt x="2462" y="4093"/>
                    <a:pt x="2638" y="4058"/>
                    <a:pt x="2778" y="3952"/>
                  </a:cubicBezTo>
                  <a:cubicBezTo>
                    <a:pt x="3130" y="3776"/>
                    <a:pt x="3341" y="3354"/>
                    <a:pt x="3341" y="2827"/>
                  </a:cubicBezTo>
                  <a:cubicBezTo>
                    <a:pt x="3341" y="1842"/>
                    <a:pt x="2708" y="716"/>
                    <a:pt x="1864" y="224"/>
                  </a:cubicBezTo>
                  <a:cubicBezTo>
                    <a:pt x="1603" y="84"/>
                    <a:pt x="1343" y="1"/>
                    <a:pt x="1102" y="1"/>
                  </a:cubicBezTo>
                  <a:close/>
                </a:path>
              </a:pathLst>
            </a:custGeom>
            <a:solidFill>
              <a:srgbClr val="DEED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39"/>
            <p:cNvSpPr/>
            <p:nvPr/>
          </p:nvSpPr>
          <p:spPr>
            <a:xfrm>
              <a:off x="-3874857" y="1553317"/>
              <a:ext cx="102165" cy="125673"/>
            </a:xfrm>
            <a:custGeom>
              <a:avLst/>
              <a:gdLst/>
              <a:ahLst/>
              <a:cxnLst/>
              <a:rect l="l" t="t" r="r" b="b"/>
              <a:pathLst>
                <a:path w="3342" h="4111" extrusionOk="0">
                  <a:moveTo>
                    <a:pt x="1091" y="734"/>
                  </a:moveTo>
                  <a:cubicBezTo>
                    <a:pt x="1232" y="734"/>
                    <a:pt x="1337" y="769"/>
                    <a:pt x="1478" y="840"/>
                  </a:cubicBezTo>
                  <a:cubicBezTo>
                    <a:pt x="2111" y="1191"/>
                    <a:pt x="2638" y="2141"/>
                    <a:pt x="2638" y="2844"/>
                  </a:cubicBezTo>
                  <a:cubicBezTo>
                    <a:pt x="2638" y="3091"/>
                    <a:pt x="2533" y="3266"/>
                    <a:pt x="2392" y="3337"/>
                  </a:cubicBezTo>
                  <a:cubicBezTo>
                    <a:pt x="2337" y="3378"/>
                    <a:pt x="2270" y="3398"/>
                    <a:pt x="2197" y="3398"/>
                  </a:cubicBezTo>
                  <a:cubicBezTo>
                    <a:pt x="2085" y="3398"/>
                    <a:pt x="1957" y="3352"/>
                    <a:pt x="1830" y="3266"/>
                  </a:cubicBezTo>
                  <a:cubicBezTo>
                    <a:pt x="1196" y="2915"/>
                    <a:pt x="704" y="2000"/>
                    <a:pt x="704" y="1297"/>
                  </a:cubicBezTo>
                  <a:cubicBezTo>
                    <a:pt x="704" y="1016"/>
                    <a:pt x="774" y="840"/>
                    <a:pt x="915" y="769"/>
                  </a:cubicBezTo>
                  <a:cubicBezTo>
                    <a:pt x="950" y="734"/>
                    <a:pt x="1056" y="734"/>
                    <a:pt x="1091" y="734"/>
                  </a:cubicBezTo>
                  <a:close/>
                  <a:moveTo>
                    <a:pt x="1077" y="1"/>
                  </a:moveTo>
                  <a:cubicBezTo>
                    <a:pt x="891" y="1"/>
                    <a:pt x="714" y="46"/>
                    <a:pt x="563" y="136"/>
                  </a:cubicBezTo>
                  <a:cubicBezTo>
                    <a:pt x="212" y="312"/>
                    <a:pt x="1" y="769"/>
                    <a:pt x="1" y="1297"/>
                  </a:cubicBezTo>
                  <a:cubicBezTo>
                    <a:pt x="1" y="2246"/>
                    <a:pt x="634" y="3407"/>
                    <a:pt x="1478" y="3899"/>
                  </a:cubicBezTo>
                  <a:cubicBezTo>
                    <a:pt x="1759" y="4005"/>
                    <a:pt x="2005" y="4110"/>
                    <a:pt x="2287" y="4110"/>
                  </a:cubicBezTo>
                  <a:cubicBezTo>
                    <a:pt x="2498" y="4110"/>
                    <a:pt x="2674" y="4075"/>
                    <a:pt x="2744" y="3970"/>
                  </a:cubicBezTo>
                  <a:cubicBezTo>
                    <a:pt x="3096" y="3794"/>
                    <a:pt x="3342" y="3337"/>
                    <a:pt x="3342" y="2844"/>
                  </a:cubicBezTo>
                  <a:cubicBezTo>
                    <a:pt x="3342" y="1860"/>
                    <a:pt x="2674" y="699"/>
                    <a:pt x="1830" y="242"/>
                  </a:cubicBezTo>
                  <a:cubicBezTo>
                    <a:pt x="1588" y="81"/>
                    <a:pt x="1324" y="1"/>
                    <a:pt x="1077" y="1"/>
                  </a:cubicBezTo>
                  <a:close/>
                </a:path>
              </a:pathLst>
            </a:custGeom>
            <a:solidFill>
              <a:srgbClr val="DEED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39"/>
            <p:cNvSpPr/>
            <p:nvPr/>
          </p:nvSpPr>
          <p:spPr>
            <a:xfrm>
              <a:off x="-3813564" y="1519996"/>
              <a:ext cx="102165" cy="125673"/>
            </a:xfrm>
            <a:custGeom>
              <a:avLst/>
              <a:gdLst/>
              <a:ahLst/>
              <a:cxnLst/>
              <a:rect l="l" t="t" r="r" b="b"/>
              <a:pathLst>
                <a:path w="3342" h="4111" extrusionOk="0">
                  <a:moveTo>
                    <a:pt x="1091" y="699"/>
                  </a:moveTo>
                  <a:cubicBezTo>
                    <a:pt x="1231" y="699"/>
                    <a:pt x="1372" y="769"/>
                    <a:pt x="1513" y="839"/>
                  </a:cubicBezTo>
                  <a:cubicBezTo>
                    <a:pt x="2111" y="1191"/>
                    <a:pt x="2638" y="2106"/>
                    <a:pt x="2638" y="2809"/>
                  </a:cubicBezTo>
                  <a:cubicBezTo>
                    <a:pt x="2638" y="3090"/>
                    <a:pt x="2568" y="3266"/>
                    <a:pt x="2427" y="3336"/>
                  </a:cubicBezTo>
                  <a:cubicBezTo>
                    <a:pt x="2372" y="3378"/>
                    <a:pt x="2305" y="3398"/>
                    <a:pt x="2232" y="3398"/>
                  </a:cubicBezTo>
                  <a:cubicBezTo>
                    <a:pt x="2120" y="3398"/>
                    <a:pt x="1992" y="3351"/>
                    <a:pt x="1864" y="3266"/>
                  </a:cubicBezTo>
                  <a:cubicBezTo>
                    <a:pt x="1231" y="2914"/>
                    <a:pt x="704" y="2000"/>
                    <a:pt x="704" y="1297"/>
                  </a:cubicBezTo>
                  <a:cubicBezTo>
                    <a:pt x="704" y="1015"/>
                    <a:pt x="809" y="839"/>
                    <a:pt x="915" y="769"/>
                  </a:cubicBezTo>
                  <a:cubicBezTo>
                    <a:pt x="985" y="699"/>
                    <a:pt x="1055" y="699"/>
                    <a:pt x="1091" y="699"/>
                  </a:cubicBezTo>
                  <a:close/>
                  <a:moveTo>
                    <a:pt x="1079" y="0"/>
                  </a:moveTo>
                  <a:cubicBezTo>
                    <a:pt x="890" y="0"/>
                    <a:pt x="714" y="46"/>
                    <a:pt x="563" y="136"/>
                  </a:cubicBezTo>
                  <a:cubicBezTo>
                    <a:pt x="211" y="312"/>
                    <a:pt x="0" y="769"/>
                    <a:pt x="0" y="1297"/>
                  </a:cubicBezTo>
                  <a:cubicBezTo>
                    <a:pt x="0" y="2246"/>
                    <a:pt x="669" y="3407"/>
                    <a:pt x="1513" y="3864"/>
                  </a:cubicBezTo>
                  <a:cubicBezTo>
                    <a:pt x="1759" y="4005"/>
                    <a:pt x="2040" y="4110"/>
                    <a:pt x="2286" y="4110"/>
                  </a:cubicBezTo>
                  <a:cubicBezTo>
                    <a:pt x="2462" y="4110"/>
                    <a:pt x="2638" y="4040"/>
                    <a:pt x="2779" y="3970"/>
                  </a:cubicBezTo>
                  <a:cubicBezTo>
                    <a:pt x="3130" y="3794"/>
                    <a:pt x="3341" y="3336"/>
                    <a:pt x="3341" y="2809"/>
                  </a:cubicBezTo>
                  <a:cubicBezTo>
                    <a:pt x="3341" y="1859"/>
                    <a:pt x="2673" y="699"/>
                    <a:pt x="1864" y="242"/>
                  </a:cubicBezTo>
                  <a:cubicBezTo>
                    <a:pt x="1603" y="81"/>
                    <a:pt x="1330" y="0"/>
                    <a:pt x="1079" y="0"/>
                  </a:cubicBezTo>
                  <a:close/>
                </a:path>
              </a:pathLst>
            </a:custGeom>
            <a:solidFill>
              <a:srgbClr val="DEED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39"/>
            <p:cNvSpPr/>
            <p:nvPr/>
          </p:nvSpPr>
          <p:spPr>
            <a:xfrm>
              <a:off x="-4218709" y="1815486"/>
              <a:ext cx="496549" cy="538246"/>
            </a:xfrm>
            <a:custGeom>
              <a:avLst/>
              <a:gdLst/>
              <a:ahLst/>
              <a:cxnLst/>
              <a:rect l="l" t="t" r="r" b="b"/>
              <a:pathLst>
                <a:path w="16243" h="17607" extrusionOk="0">
                  <a:moveTo>
                    <a:pt x="9525" y="1"/>
                  </a:moveTo>
                  <a:lnTo>
                    <a:pt x="30" y="5417"/>
                  </a:lnTo>
                  <a:cubicBezTo>
                    <a:pt x="1" y="5417"/>
                    <a:pt x="3595" y="17607"/>
                    <a:pt x="9108" y="17607"/>
                  </a:cubicBezTo>
                  <a:cubicBezTo>
                    <a:pt x="10269" y="17607"/>
                    <a:pt x="11516" y="17066"/>
                    <a:pt x="12831" y="15757"/>
                  </a:cubicBezTo>
                  <a:cubicBezTo>
                    <a:pt x="16243" y="12310"/>
                    <a:pt x="9525" y="1"/>
                    <a:pt x="9525" y="1"/>
                  </a:cubicBezTo>
                  <a:close/>
                </a:path>
              </a:pathLst>
            </a:custGeom>
            <a:solidFill>
              <a:srgbClr val="F2A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39"/>
            <p:cNvSpPr/>
            <p:nvPr/>
          </p:nvSpPr>
          <p:spPr>
            <a:xfrm>
              <a:off x="-5048898" y="1479735"/>
              <a:ext cx="695559" cy="483098"/>
            </a:xfrm>
            <a:custGeom>
              <a:avLst/>
              <a:gdLst/>
              <a:ahLst/>
              <a:cxnLst/>
              <a:rect l="l" t="t" r="r" b="b"/>
              <a:pathLst>
                <a:path w="22753" h="15803" extrusionOk="0">
                  <a:moveTo>
                    <a:pt x="10424" y="1"/>
                  </a:moveTo>
                  <a:cubicBezTo>
                    <a:pt x="10251" y="1"/>
                    <a:pt x="10082" y="16"/>
                    <a:pt x="9919" y="46"/>
                  </a:cubicBezTo>
                  <a:cubicBezTo>
                    <a:pt x="1" y="1840"/>
                    <a:pt x="13189" y="15802"/>
                    <a:pt x="13189" y="15802"/>
                  </a:cubicBezTo>
                  <a:lnTo>
                    <a:pt x="22685" y="10386"/>
                  </a:lnTo>
                  <a:cubicBezTo>
                    <a:pt x="22753" y="10386"/>
                    <a:pt x="15015" y="1"/>
                    <a:pt x="10424" y="1"/>
                  </a:cubicBezTo>
                  <a:close/>
                </a:path>
              </a:pathLst>
            </a:custGeom>
            <a:solidFill>
              <a:srgbClr val="F2A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39"/>
            <p:cNvSpPr/>
            <p:nvPr/>
          </p:nvSpPr>
          <p:spPr>
            <a:xfrm>
              <a:off x="-4323166" y="1876778"/>
              <a:ext cx="520393" cy="488845"/>
            </a:xfrm>
            <a:custGeom>
              <a:avLst/>
              <a:gdLst/>
              <a:ahLst/>
              <a:cxnLst/>
              <a:rect l="l" t="t" r="r" b="b"/>
              <a:pathLst>
                <a:path w="17023" h="15991" extrusionOk="0">
                  <a:moveTo>
                    <a:pt x="9496" y="1"/>
                  </a:moveTo>
                  <a:lnTo>
                    <a:pt x="0" y="5381"/>
                  </a:lnTo>
                  <a:cubicBezTo>
                    <a:pt x="0" y="5381"/>
                    <a:pt x="7409" y="15991"/>
                    <a:pt x="11726" y="15991"/>
                  </a:cubicBezTo>
                  <a:cubicBezTo>
                    <a:pt x="12112" y="15991"/>
                    <a:pt x="12473" y="15906"/>
                    <a:pt x="12802" y="15721"/>
                  </a:cubicBezTo>
                  <a:cubicBezTo>
                    <a:pt x="17022" y="13295"/>
                    <a:pt x="9496" y="1"/>
                    <a:pt x="9496" y="1"/>
                  </a:cubicBezTo>
                  <a:close/>
                </a:path>
              </a:pathLst>
            </a:custGeom>
            <a:solidFill>
              <a:srgbClr val="F2A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39"/>
            <p:cNvSpPr/>
            <p:nvPr/>
          </p:nvSpPr>
          <p:spPr>
            <a:xfrm>
              <a:off x="-4218892" y="2073802"/>
              <a:ext cx="59153" cy="76884"/>
            </a:xfrm>
            <a:custGeom>
              <a:avLst/>
              <a:gdLst/>
              <a:ahLst/>
              <a:cxnLst/>
              <a:rect l="l" t="t" r="r" b="b"/>
              <a:pathLst>
                <a:path w="1935" h="2515" extrusionOk="0">
                  <a:moveTo>
                    <a:pt x="534" y="1"/>
                  </a:moveTo>
                  <a:cubicBezTo>
                    <a:pt x="217" y="1"/>
                    <a:pt x="1" y="267"/>
                    <a:pt x="1" y="695"/>
                  </a:cubicBezTo>
                  <a:cubicBezTo>
                    <a:pt x="1" y="1328"/>
                    <a:pt x="423" y="2067"/>
                    <a:pt x="950" y="2383"/>
                  </a:cubicBezTo>
                  <a:cubicBezTo>
                    <a:pt x="1100" y="2473"/>
                    <a:pt x="1244" y="2514"/>
                    <a:pt x="1373" y="2514"/>
                  </a:cubicBezTo>
                  <a:cubicBezTo>
                    <a:pt x="1700" y="2514"/>
                    <a:pt x="1935" y="2249"/>
                    <a:pt x="1935" y="1820"/>
                  </a:cubicBezTo>
                  <a:cubicBezTo>
                    <a:pt x="1935" y="1187"/>
                    <a:pt x="1478" y="449"/>
                    <a:pt x="950" y="132"/>
                  </a:cubicBezTo>
                  <a:cubicBezTo>
                    <a:pt x="801" y="42"/>
                    <a:pt x="659" y="1"/>
                    <a:pt x="534" y="1"/>
                  </a:cubicBezTo>
                  <a:close/>
                </a:path>
              </a:pathLst>
            </a:custGeom>
            <a:solidFill>
              <a:srgbClr val="4254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39"/>
            <p:cNvSpPr/>
            <p:nvPr/>
          </p:nvSpPr>
          <p:spPr>
            <a:xfrm>
              <a:off x="-4076986" y="1985455"/>
              <a:ext cx="59184" cy="76180"/>
            </a:xfrm>
            <a:custGeom>
              <a:avLst/>
              <a:gdLst/>
              <a:ahLst/>
              <a:cxnLst/>
              <a:rect l="l" t="t" r="r" b="b"/>
              <a:pathLst>
                <a:path w="1936" h="2492" extrusionOk="0">
                  <a:moveTo>
                    <a:pt x="547" y="1"/>
                  </a:moveTo>
                  <a:cubicBezTo>
                    <a:pt x="228" y="1"/>
                    <a:pt x="1" y="255"/>
                    <a:pt x="1" y="701"/>
                  </a:cubicBezTo>
                  <a:cubicBezTo>
                    <a:pt x="1" y="1299"/>
                    <a:pt x="458" y="2073"/>
                    <a:pt x="986" y="2354"/>
                  </a:cubicBezTo>
                  <a:cubicBezTo>
                    <a:pt x="1141" y="2447"/>
                    <a:pt x="1288" y="2492"/>
                    <a:pt x="1417" y="2492"/>
                  </a:cubicBezTo>
                  <a:cubicBezTo>
                    <a:pt x="1725" y="2492"/>
                    <a:pt x="1935" y="2238"/>
                    <a:pt x="1935" y="1791"/>
                  </a:cubicBezTo>
                  <a:cubicBezTo>
                    <a:pt x="1935" y="1123"/>
                    <a:pt x="1513" y="385"/>
                    <a:pt x="986" y="138"/>
                  </a:cubicBezTo>
                  <a:cubicBezTo>
                    <a:pt x="830" y="45"/>
                    <a:pt x="681" y="1"/>
                    <a:pt x="547" y="1"/>
                  </a:cubicBezTo>
                  <a:close/>
                </a:path>
              </a:pathLst>
            </a:custGeom>
            <a:solidFill>
              <a:srgbClr val="4254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39"/>
            <p:cNvSpPr/>
            <p:nvPr/>
          </p:nvSpPr>
          <p:spPr>
            <a:xfrm>
              <a:off x="-4016763" y="2247409"/>
              <a:ext cx="59153" cy="76364"/>
            </a:xfrm>
            <a:custGeom>
              <a:avLst/>
              <a:gdLst/>
              <a:ahLst/>
              <a:cxnLst/>
              <a:rect l="l" t="t" r="r" b="b"/>
              <a:pathLst>
                <a:path w="1935" h="2498" extrusionOk="0">
                  <a:moveTo>
                    <a:pt x="571" y="0"/>
                  </a:moveTo>
                  <a:cubicBezTo>
                    <a:pt x="239" y="0"/>
                    <a:pt x="0" y="256"/>
                    <a:pt x="0" y="713"/>
                  </a:cubicBezTo>
                  <a:cubicBezTo>
                    <a:pt x="0" y="1311"/>
                    <a:pt x="458" y="2050"/>
                    <a:pt x="985" y="2366"/>
                  </a:cubicBezTo>
                  <a:cubicBezTo>
                    <a:pt x="1135" y="2456"/>
                    <a:pt x="1276" y="2498"/>
                    <a:pt x="1401" y="2498"/>
                  </a:cubicBezTo>
                  <a:cubicBezTo>
                    <a:pt x="1718" y="2498"/>
                    <a:pt x="1935" y="2232"/>
                    <a:pt x="1935" y="1804"/>
                  </a:cubicBezTo>
                  <a:cubicBezTo>
                    <a:pt x="1935" y="1171"/>
                    <a:pt x="1513" y="432"/>
                    <a:pt x="985" y="115"/>
                  </a:cubicBezTo>
                  <a:cubicBezTo>
                    <a:pt x="839" y="38"/>
                    <a:pt x="698" y="0"/>
                    <a:pt x="571" y="0"/>
                  </a:cubicBezTo>
                  <a:close/>
                </a:path>
              </a:pathLst>
            </a:custGeom>
            <a:solidFill>
              <a:srgbClr val="4254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39"/>
            <p:cNvSpPr/>
            <p:nvPr/>
          </p:nvSpPr>
          <p:spPr>
            <a:xfrm>
              <a:off x="-4979015" y="1532896"/>
              <a:ext cx="521402" cy="490129"/>
            </a:xfrm>
            <a:custGeom>
              <a:avLst/>
              <a:gdLst/>
              <a:ahLst/>
              <a:cxnLst/>
              <a:rect l="l" t="t" r="r" b="b"/>
              <a:pathLst>
                <a:path w="17056" h="16033" extrusionOk="0">
                  <a:moveTo>
                    <a:pt x="5312" y="0"/>
                  </a:moveTo>
                  <a:cubicBezTo>
                    <a:pt x="4920" y="0"/>
                    <a:pt x="4554" y="87"/>
                    <a:pt x="4221" y="277"/>
                  </a:cubicBezTo>
                  <a:cubicBezTo>
                    <a:pt x="1" y="2703"/>
                    <a:pt x="7527" y="16033"/>
                    <a:pt x="7527" y="16033"/>
                  </a:cubicBezTo>
                  <a:lnTo>
                    <a:pt x="17023" y="10617"/>
                  </a:lnTo>
                  <a:cubicBezTo>
                    <a:pt x="17055" y="10617"/>
                    <a:pt x="9635" y="0"/>
                    <a:pt x="5312" y="0"/>
                  </a:cubicBezTo>
                  <a:close/>
                </a:path>
              </a:pathLst>
            </a:custGeom>
            <a:solidFill>
              <a:srgbClr val="F2A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39"/>
            <p:cNvSpPr/>
            <p:nvPr/>
          </p:nvSpPr>
          <p:spPr>
            <a:xfrm>
              <a:off x="-4620979" y="1748935"/>
              <a:ext cx="59153" cy="76180"/>
            </a:xfrm>
            <a:custGeom>
              <a:avLst/>
              <a:gdLst/>
              <a:ahLst/>
              <a:cxnLst/>
              <a:rect l="l" t="t" r="r" b="b"/>
              <a:pathLst>
                <a:path w="1935" h="2492" extrusionOk="0">
                  <a:moveTo>
                    <a:pt x="519" y="0"/>
                  </a:moveTo>
                  <a:cubicBezTo>
                    <a:pt x="210" y="0"/>
                    <a:pt x="0" y="254"/>
                    <a:pt x="0" y="701"/>
                  </a:cubicBezTo>
                  <a:cubicBezTo>
                    <a:pt x="0" y="1299"/>
                    <a:pt x="422" y="2072"/>
                    <a:pt x="950" y="2354"/>
                  </a:cubicBezTo>
                  <a:cubicBezTo>
                    <a:pt x="1105" y="2447"/>
                    <a:pt x="1255" y="2492"/>
                    <a:pt x="1388" y="2492"/>
                  </a:cubicBezTo>
                  <a:cubicBezTo>
                    <a:pt x="1707" y="2492"/>
                    <a:pt x="1935" y="2237"/>
                    <a:pt x="1935" y="1791"/>
                  </a:cubicBezTo>
                  <a:cubicBezTo>
                    <a:pt x="1935" y="1193"/>
                    <a:pt x="1477" y="419"/>
                    <a:pt x="950" y="138"/>
                  </a:cubicBezTo>
                  <a:cubicBezTo>
                    <a:pt x="794" y="45"/>
                    <a:pt x="648" y="0"/>
                    <a:pt x="519" y="0"/>
                  </a:cubicBezTo>
                  <a:close/>
                </a:path>
              </a:pathLst>
            </a:custGeom>
            <a:solidFill>
              <a:srgbClr val="4254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39"/>
            <p:cNvSpPr/>
            <p:nvPr/>
          </p:nvSpPr>
          <p:spPr>
            <a:xfrm>
              <a:off x="-4763986" y="1837282"/>
              <a:ext cx="59184" cy="76884"/>
            </a:xfrm>
            <a:custGeom>
              <a:avLst/>
              <a:gdLst/>
              <a:ahLst/>
              <a:cxnLst/>
              <a:rect l="l" t="t" r="r" b="b"/>
              <a:pathLst>
                <a:path w="1936" h="2515" extrusionOk="0">
                  <a:moveTo>
                    <a:pt x="562" y="1"/>
                  </a:moveTo>
                  <a:cubicBezTo>
                    <a:pt x="235" y="1"/>
                    <a:pt x="1" y="266"/>
                    <a:pt x="1" y="695"/>
                  </a:cubicBezTo>
                  <a:cubicBezTo>
                    <a:pt x="1" y="1328"/>
                    <a:pt x="458" y="2066"/>
                    <a:pt x="986" y="2383"/>
                  </a:cubicBezTo>
                  <a:cubicBezTo>
                    <a:pt x="1135" y="2473"/>
                    <a:pt x="1276" y="2514"/>
                    <a:pt x="1402" y="2514"/>
                  </a:cubicBezTo>
                  <a:cubicBezTo>
                    <a:pt x="1719" y="2514"/>
                    <a:pt x="1935" y="2248"/>
                    <a:pt x="1935" y="1820"/>
                  </a:cubicBezTo>
                  <a:cubicBezTo>
                    <a:pt x="1935" y="1187"/>
                    <a:pt x="1513" y="449"/>
                    <a:pt x="986" y="132"/>
                  </a:cubicBezTo>
                  <a:cubicBezTo>
                    <a:pt x="836" y="42"/>
                    <a:pt x="692" y="1"/>
                    <a:pt x="562" y="1"/>
                  </a:cubicBezTo>
                  <a:close/>
                </a:path>
              </a:pathLst>
            </a:custGeom>
            <a:solidFill>
              <a:srgbClr val="4254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39"/>
            <p:cNvSpPr/>
            <p:nvPr/>
          </p:nvSpPr>
          <p:spPr>
            <a:xfrm>
              <a:off x="-4824178" y="1575450"/>
              <a:ext cx="59153" cy="76364"/>
            </a:xfrm>
            <a:custGeom>
              <a:avLst/>
              <a:gdLst/>
              <a:ahLst/>
              <a:cxnLst/>
              <a:rect l="l" t="t" r="r" b="b"/>
              <a:pathLst>
                <a:path w="1935" h="2498" extrusionOk="0">
                  <a:moveTo>
                    <a:pt x="558" y="0"/>
                  </a:moveTo>
                  <a:cubicBezTo>
                    <a:pt x="239" y="0"/>
                    <a:pt x="0" y="256"/>
                    <a:pt x="0" y="714"/>
                  </a:cubicBezTo>
                  <a:cubicBezTo>
                    <a:pt x="0" y="1311"/>
                    <a:pt x="458" y="2050"/>
                    <a:pt x="950" y="2367"/>
                  </a:cubicBezTo>
                  <a:cubicBezTo>
                    <a:pt x="1100" y="2456"/>
                    <a:pt x="1243" y="2498"/>
                    <a:pt x="1373" y="2498"/>
                  </a:cubicBezTo>
                  <a:cubicBezTo>
                    <a:pt x="1700" y="2498"/>
                    <a:pt x="1935" y="2232"/>
                    <a:pt x="1935" y="1804"/>
                  </a:cubicBezTo>
                  <a:cubicBezTo>
                    <a:pt x="1935" y="1171"/>
                    <a:pt x="1477" y="432"/>
                    <a:pt x="950" y="116"/>
                  </a:cubicBezTo>
                  <a:cubicBezTo>
                    <a:pt x="814" y="38"/>
                    <a:pt x="680" y="0"/>
                    <a:pt x="558" y="0"/>
                  </a:cubicBezTo>
                  <a:close/>
                </a:path>
              </a:pathLst>
            </a:custGeom>
            <a:solidFill>
              <a:srgbClr val="4254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39"/>
            <p:cNvSpPr/>
            <p:nvPr/>
          </p:nvSpPr>
          <p:spPr>
            <a:xfrm>
              <a:off x="-4801617" y="1627358"/>
              <a:ext cx="846178" cy="618217"/>
            </a:xfrm>
            <a:custGeom>
              <a:avLst/>
              <a:gdLst/>
              <a:ahLst/>
              <a:cxnLst/>
              <a:rect l="l" t="t" r="r" b="b"/>
              <a:pathLst>
                <a:path w="27680" h="20223" extrusionOk="0">
                  <a:moveTo>
                    <a:pt x="23846" y="0"/>
                  </a:moveTo>
                  <a:lnTo>
                    <a:pt x="1" y="13611"/>
                  </a:lnTo>
                  <a:lnTo>
                    <a:pt x="3869" y="20223"/>
                  </a:lnTo>
                  <a:lnTo>
                    <a:pt x="18219" y="12063"/>
                  </a:lnTo>
                  <a:lnTo>
                    <a:pt x="27679" y="6647"/>
                  </a:lnTo>
                  <a:lnTo>
                    <a:pt x="26448" y="4572"/>
                  </a:lnTo>
                  <a:lnTo>
                    <a:pt x="22298" y="5065"/>
                  </a:lnTo>
                  <a:lnTo>
                    <a:pt x="22298" y="5065"/>
                  </a:lnTo>
                  <a:lnTo>
                    <a:pt x="24866" y="1864"/>
                  </a:lnTo>
                  <a:lnTo>
                    <a:pt x="23846" y="0"/>
                  </a:lnTo>
                  <a:close/>
                </a:path>
              </a:pathLst>
            </a:custGeom>
            <a:solidFill>
              <a:srgbClr val="9BD1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39"/>
            <p:cNvSpPr/>
            <p:nvPr/>
          </p:nvSpPr>
          <p:spPr>
            <a:xfrm>
              <a:off x="-4815588" y="1613387"/>
              <a:ext cx="874119" cy="647228"/>
            </a:xfrm>
            <a:custGeom>
              <a:avLst/>
              <a:gdLst/>
              <a:ahLst/>
              <a:cxnLst/>
              <a:rect l="l" t="t" r="r" b="b"/>
              <a:pathLst>
                <a:path w="28594" h="21172" extrusionOk="0">
                  <a:moveTo>
                    <a:pt x="24162" y="950"/>
                  </a:moveTo>
                  <a:lnTo>
                    <a:pt x="24865" y="2251"/>
                  </a:lnTo>
                  <a:lnTo>
                    <a:pt x="21981" y="5979"/>
                  </a:lnTo>
                  <a:lnTo>
                    <a:pt x="26729" y="5451"/>
                  </a:lnTo>
                  <a:lnTo>
                    <a:pt x="27644" y="6964"/>
                  </a:lnTo>
                  <a:lnTo>
                    <a:pt x="4467" y="20222"/>
                  </a:lnTo>
                  <a:lnTo>
                    <a:pt x="985" y="14173"/>
                  </a:lnTo>
                  <a:lnTo>
                    <a:pt x="24162" y="950"/>
                  </a:lnTo>
                  <a:close/>
                  <a:moveTo>
                    <a:pt x="24443" y="0"/>
                  </a:moveTo>
                  <a:lnTo>
                    <a:pt x="1" y="13927"/>
                  </a:lnTo>
                  <a:lnTo>
                    <a:pt x="4221" y="21172"/>
                  </a:lnTo>
                  <a:lnTo>
                    <a:pt x="28593" y="7245"/>
                  </a:lnTo>
                  <a:lnTo>
                    <a:pt x="27081" y="4678"/>
                  </a:lnTo>
                  <a:lnTo>
                    <a:pt x="23599" y="5100"/>
                  </a:lnTo>
                  <a:lnTo>
                    <a:pt x="25709" y="2356"/>
                  </a:lnTo>
                  <a:lnTo>
                    <a:pt x="24443" y="0"/>
                  </a:lnTo>
                  <a:close/>
                </a:path>
              </a:pathLst>
            </a:custGeom>
            <a:solidFill>
              <a:srgbClr val="DEED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39"/>
            <p:cNvSpPr/>
            <p:nvPr/>
          </p:nvSpPr>
          <p:spPr>
            <a:xfrm>
              <a:off x="-4508084" y="1917712"/>
              <a:ext cx="102165" cy="125734"/>
            </a:xfrm>
            <a:custGeom>
              <a:avLst/>
              <a:gdLst/>
              <a:ahLst/>
              <a:cxnLst/>
              <a:rect l="l" t="t" r="r" b="b"/>
              <a:pathLst>
                <a:path w="3342" h="4113" extrusionOk="0">
                  <a:moveTo>
                    <a:pt x="1090" y="701"/>
                  </a:moveTo>
                  <a:cubicBezTo>
                    <a:pt x="1231" y="701"/>
                    <a:pt x="1372" y="772"/>
                    <a:pt x="1477" y="842"/>
                  </a:cubicBezTo>
                  <a:cubicBezTo>
                    <a:pt x="2110" y="1194"/>
                    <a:pt x="2638" y="2108"/>
                    <a:pt x="2638" y="2812"/>
                  </a:cubicBezTo>
                  <a:cubicBezTo>
                    <a:pt x="2638" y="3093"/>
                    <a:pt x="2532" y="3269"/>
                    <a:pt x="2427" y="3339"/>
                  </a:cubicBezTo>
                  <a:cubicBezTo>
                    <a:pt x="2371" y="3381"/>
                    <a:pt x="2305" y="3400"/>
                    <a:pt x="2230" y="3400"/>
                  </a:cubicBezTo>
                  <a:cubicBezTo>
                    <a:pt x="2114" y="3400"/>
                    <a:pt x="1978" y="3354"/>
                    <a:pt x="1829" y="3269"/>
                  </a:cubicBezTo>
                  <a:cubicBezTo>
                    <a:pt x="1231" y="2917"/>
                    <a:pt x="703" y="1967"/>
                    <a:pt x="703" y="1299"/>
                  </a:cubicBezTo>
                  <a:cubicBezTo>
                    <a:pt x="703" y="1018"/>
                    <a:pt x="774" y="842"/>
                    <a:pt x="914" y="772"/>
                  </a:cubicBezTo>
                  <a:cubicBezTo>
                    <a:pt x="950" y="701"/>
                    <a:pt x="1055" y="701"/>
                    <a:pt x="1090" y="701"/>
                  </a:cubicBezTo>
                  <a:close/>
                  <a:moveTo>
                    <a:pt x="1094" y="0"/>
                  </a:moveTo>
                  <a:cubicBezTo>
                    <a:pt x="902" y="0"/>
                    <a:pt x="718" y="45"/>
                    <a:pt x="563" y="139"/>
                  </a:cubicBezTo>
                  <a:cubicBezTo>
                    <a:pt x="211" y="315"/>
                    <a:pt x="0" y="772"/>
                    <a:pt x="0" y="1299"/>
                  </a:cubicBezTo>
                  <a:cubicBezTo>
                    <a:pt x="0" y="2249"/>
                    <a:pt x="668" y="3409"/>
                    <a:pt x="1477" y="3867"/>
                  </a:cubicBezTo>
                  <a:cubicBezTo>
                    <a:pt x="1759" y="4007"/>
                    <a:pt x="2005" y="4113"/>
                    <a:pt x="2286" y="4113"/>
                  </a:cubicBezTo>
                  <a:cubicBezTo>
                    <a:pt x="2462" y="4113"/>
                    <a:pt x="2638" y="4042"/>
                    <a:pt x="2778" y="3972"/>
                  </a:cubicBezTo>
                  <a:cubicBezTo>
                    <a:pt x="3130" y="3796"/>
                    <a:pt x="3341" y="3339"/>
                    <a:pt x="3341" y="2812"/>
                  </a:cubicBezTo>
                  <a:cubicBezTo>
                    <a:pt x="3341" y="1862"/>
                    <a:pt x="2673" y="701"/>
                    <a:pt x="1829" y="209"/>
                  </a:cubicBezTo>
                  <a:cubicBezTo>
                    <a:pt x="1594" y="72"/>
                    <a:pt x="1336" y="0"/>
                    <a:pt x="1094" y="0"/>
                  </a:cubicBezTo>
                  <a:close/>
                </a:path>
              </a:pathLst>
            </a:custGeom>
            <a:solidFill>
              <a:srgbClr val="DEED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39"/>
            <p:cNvSpPr/>
            <p:nvPr/>
          </p:nvSpPr>
          <p:spPr>
            <a:xfrm>
              <a:off x="-4447892" y="1884360"/>
              <a:ext cx="102165" cy="124695"/>
            </a:xfrm>
            <a:custGeom>
              <a:avLst/>
              <a:gdLst/>
              <a:ahLst/>
              <a:cxnLst/>
              <a:rect l="l" t="t" r="r" b="b"/>
              <a:pathLst>
                <a:path w="3342" h="4079" extrusionOk="0">
                  <a:moveTo>
                    <a:pt x="1161" y="702"/>
                  </a:moveTo>
                  <a:cubicBezTo>
                    <a:pt x="1231" y="702"/>
                    <a:pt x="1372" y="737"/>
                    <a:pt x="1548" y="843"/>
                  </a:cubicBezTo>
                  <a:cubicBezTo>
                    <a:pt x="2146" y="1195"/>
                    <a:pt x="2673" y="2109"/>
                    <a:pt x="2673" y="2812"/>
                  </a:cubicBezTo>
                  <a:cubicBezTo>
                    <a:pt x="2673" y="3058"/>
                    <a:pt x="2603" y="3269"/>
                    <a:pt x="2462" y="3340"/>
                  </a:cubicBezTo>
                  <a:cubicBezTo>
                    <a:pt x="2413" y="3377"/>
                    <a:pt x="2356" y="3392"/>
                    <a:pt x="2293" y="3392"/>
                  </a:cubicBezTo>
                  <a:cubicBezTo>
                    <a:pt x="2175" y="3392"/>
                    <a:pt x="2037" y="3338"/>
                    <a:pt x="1900" y="3269"/>
                  </a:cubicBezTo>
                  <a:cubicBezTo>
                    <a:pt x="1267" y="2883"/>
                    <a:pt x="739" y="1968"/>
                    <a:pt x="739" y="1265"/>
                  </a:cubicBezTo>
                  <a:cubicBezTo>
                    <a:pt x="739" y="1019"/>
                    <a:pt x="845" y="843"/>
                    <a:pt x="985" y="737"/>
                  </a:cubicBezTo>
                  <a:cubicBezTo>
                    <a:pt x="1020" y="702"/>
                    <a:pt x="1091" y="702"/>
                    <a:pt x="1161" y="702"/>
                  </a:cubicBezTo>
                  <a:close/>
                  <a:moveTo>
                    <a:pt x="1098" y="1"/>
                  </a:moveTo>
                  <a:cubicBezTo>
                    <a:pt x="902" y="1"/>
                    <a:pt x="719" y="46"/>
                    <a:pt x="563" y="139"/>
                  </a:cubicBezTo>
                  <a:cubicBezTo>
                    <a:pt x="212" y="315"/>
                    <a:pt x="1" y="737"/>
                    <a:pt x="1" y="1265"/>
                  </a:cubicBezTo>
                  <a:cubicBezTo>
                    <a:pt x="1" y="2250"/>
                    <a:pt x="669" y="3375"/>
                    <a:pt x="1513" y="3867"/>
                  </a:cubicBezTo>
                  <a:cubicBezTo>
                    <a:pt x="1759" y="4008"/>
                    <a:pt x="2040" y="4078"/>
                    <a:pt x="2287" y="4078"/>
                  </a:cubicBezTo>
                  <a:cubicBezTo>
                    <a:pt x="2498" y="4078"/>
                    <a:pt x="2673" y="4043"/>
                    <a:pt x="2779" y="3938"/>
                  </a:cubicBezTo>
                  <a:cubicBezTo>
                    <a:pt x="3131" y="3762"/>
                    <a:pt x="3342" y="3340"/>
                    <a:pt x="3342" y="2812"/>
                  </a:cubicBezTo>
                  <a:cubicBezTo>
                    <a:pt x="3342" y="1828"/>
                    <a:pt x="2673" y="702"/>
                    <a:pt x="1865" y="210"/>
                  </a:cubicBezTo>
                  <a:cubicBezTo>
                    <a:pt x="1610" y="73"/>
                    <a:pt x="1344" y="1"/>
                    <a:pt x="1098" y="1"/>
                  </a:cubicBezTo>
                  <a:close/>
                </a:path>
              </a:pathLst>
            </a:custGeom>
            <a:solidFill>
              <a:srgbClr val="DEED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39"/>
            <p:cNvSpPr/>
            <p:nvPr/>
          </p:nvSpPr>
          <p:spPr>
            <a:xfrm>
              <a:off x="-4385529" y="1850610"/>
              <a:ext cx="102165" cy="125123"/>
            </a:xfrm>
            <a:custGeom>
              <a:avLst/>
              <a:gdLst/>
              <a:ahLst/>
              <a:cxnLst/>
              <a:rect l="l" t="t" r="r" b="b"/>
              <a:pathLst>
                <a:path w="3342" h="4093" extrusionOk="0">
                  <a:moveTo>
                    <a:pt x="1091" y="716"/>
                  </a:moveTo>
                  <a:cubicBezTo>
                    <a:pt x="1231" y="716"/>
                    <a:pt x="1337" y="751"/>
                    <a:pt x="1477" y="857"/>
                  </a:cubicBezTo>
                  <a:cubicBezTo>
                    <a:pt x="2111" y="1208"/>
                    <a:pt x="2638" y="2123"/>
                    <a:pt x="2638" y="2826"/>
                  </a:cubicBezTo>
                  <a:cubicBezTo>
                    <a:pt x="2638" y="3072"/>
                    <a:pt x="2533" y="3248"/>
                    <a:pt x="2392" y="3354"/>
                  </a:cubicBezTo>
                  <a:cubicBezTo>
                    <a:pt x="2345" y="3377"/>
                    <a:pt x="2290" y="3389"/>
                    <a:pt x="2230" y="3389"/>
                  </a:cubicBezTo>
                  <a:cubicBezTo>
                    <a:pt x="2111" y="3389"/>
                    <a:pt x="1970" y="3342"/>
                    <a:pt x="1829" y="3248"/>
                  </a:cubicBezTo>
                  <a:cubicBezTo>
                    <a:pt x="1196" y="2896"/>
                    <a:pt x="704" y="1982"/>
                    <a:pt x="704" y="1279"/>
                  </a:cubicBezTo>
                  <a:cubicBezTo>
                    <a:pt x="704" y="1032"/>
                    <a:pt x="774" y="857"/>
                    <a:pt x="915" y="751"/>
                  </a:cubicBezTo>
                  <a:cubicBezTo>
                    <a:pt x="950" y="716"/>
                    <a:pt x="1055" y="716"/>
                    <a:pt x="1091" y="716"/>
                  </a:cubicBezTo>
                  <a:close/>
                  <a:moveTo>
                    <a:pt x="1078" y="0"/>
                  </a:moveTo>
                  <a:cubicBezTo>
                    <a:pt x="892" y="0"/>
                    <a:pt x="714" y="47"/>
                    <a:pt x="563" y="153"/>
                  </a:cubicBezTo>
                  <a:cubicBezTo>
                    <a:pt x="211" y="329"/>
                    <a:pt x="0" y="751"/>
                    <a:pt x="0" y="1279"/>
                  </a:cubicBezTo>
                  <a:cubicBezTo>
                    <a:pt x="0" y="2263"/>
                    <a:pt x="633" y="3389"/>
                    <a:pt x="1477" y="3881"/>
                  </a:cubicBezTo>
                  <a:cubicBezTo>
                    <a:pt x="1759" y="4022"/>
                    <a:pt x="2005" y="4092"/>
                    <a:pt x="2286" y="4092"/>
                  </a:cubicBezTo>
                  <a:cubicBezTo>
                    <a:pt x="2462" y="4092"/>
                    <a:pt x="2638" y="4057"/>
                    <a:pt x="2744" y="3951"/>
                  </a:cubicBezTo>
                  <a:cubicBezTo>
                    <a:pt x="3095" y="3776"/>
                    <a:pt x="3341" y="3354"/>
                    <a:pt x="3341" y="2826"/>
                  </a:cubicBezTo>
                  <a:cubicBezTo>
                    <a:pt x="3341" y="1841"/>
                    <a:pt x="2673" y="716"/>
                    <a:pt x="1829" y="224"/>
                  </a:cubicBezTo>
                  <a:cubicBezTo>
                    <a:pt x="1589" y="83"/>
                    <a:pt x="1325" y="0"/>
                    <a:pt x="1078" y="0"/>
                  </a:cubicBezTo>
                  <a:close/>
                </a:path>
              </a:pathLst>
            </a:custGeom>
            <a:solidFill>
              <a:srgbClr val="DEED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39"/>
            <p:cNvSpPr/>
            <p:nvPr/>
          </p:nvSpPr>
          <p:spPr>
            <a:xfrm>
              <a:off x="-3840435" y="1347826"/>
              <a:ext cx="256971" cy="209680"/>
            </a:xfrm>
            <a:custGeom>
              <a:avLst/>
              <a:gdLst/>
              <a:ahLst/>
              <a:cxnLst/>
              <a:rect l="l" t="t" r="r" b="b"/>
              <a:pathLst>
                <a:path w="8406" h="6859" extrusionOk="0">
                  <a:moveTo>
                    <a:pt x="8406" y="0"/>
                  </a:moveTo>
                  <a:lnTo>
                    <a:pt x="1442" y="4115"/>
                  </a:lnTo>
                  <a:lnTo>
                    <a:pt x="0" y="6858"/>
                  </a:lnTo>
                  <a:lnTo>
                    <a:pt x="0" y="6858"/>
                  </a:lnTo>
                  <a:lnTo>
                    <a:pt x="7351" y="2568"/>
                  </a:lnTo>
                  <a:lnTo>
                    <a:pt x="8406" y="0"/>
                  </a:lnTo>
                  <a:close/>
                </a:path>
              </a:pathLst>
            </a:custGeom>
            <a:solidFill>
              <a:srgbClr val="F562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39"/>
            <p:cNvSpPr/>
            <p:nvPr/>
          </p:nvSpPr>
          <p:spPr>
            <a:xfrm>
              <a:off x="-4012453" y="1588656"/>
              <a:ext cx="427919" cy="306434"/>
            </a:xfrm>
            <a:custGeom>
              <a:avLst/>
              <a:gdLst/>
              <a:ahLst/>
              <a:cxnLst/>
              <a:rect l="l" t="t" r="r" b="b"/>
              <a:pathLst>
                <a:path w="13998" h="10024" extrusionOk="0">
                  <a:moveTo>
                    <a:pt x="13997" y="0"/>
                  </a:moveTo>
                  <a:lnTo>
                    <a:pt x="985" y="7526"/>
                  </a:lnTo>
                  <a:lnTo>
                    <a:pt x="0" y="10023"/>
                  </a:lnTo>
                  <a:lnTo>
                    <a:pt x="13997" y="1935"/>
                  </a:lnTo>
                  <a:lnTo>
                    <a:pt x="13997" y="0"/>
                  </a:lnTo>
                  <a:close/>
                </a:path>
              </a:pathLst>
            </a:custGeom>
            <a:solidFill>
              <a:srgbClr val="F562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9"/>
            <p:cNvSpPr/>
            <p:nvPr/>
          </p:nvSpPr>
          <p:spPr>
            <a:xfrm>
              <a:off x="-4211372" y="1889679"/>
              <a:ext cx="524703" cy="361276"/>
            </a:xfrm>
            <a:custGeom>
              <a:avLst/>
              <a:gdLst/>
              <a:ahLst/>
              <a:cxnLst/>
              <a:rect l="l" t="t" r="r" b="b"/>
              <a:pathLst>
                <a:path w="17164" h="11818" extrusionOk="0">
                  <a:moveTo>
                    <a:pt x="17163" y="1"/>
                  </a:moveTo>
                  <a:lnTo>
                    <a:pt x="1583" y="9004"/>
                  </a:lnTo>
                  <a:lnTo>
                    <a:pt x="1" y="11817"/>
                  </a:lnTo>
                  <a:lnTo>
                    <a:pt x="17163" y="1935"/>
                  </a:lnTo>
                  <a:lnTo>
                    <a:pt x="17163" y="1"/>
                  </a:lnTo>
                  <a:close/>
                </a:path>
              </a:pathLst>
            </a:custGeom>
            <a:solidFill>
              <a:srgbClr val="F562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39"/>
            <p:cNvSpPr/>
            <p:nvPr/>
          </p:nvSpPr>
          <p:spPr>
            <a:xfrm>
              <a:off x="-4399500" y="1199439"/>
              <a:ext cx="799925" cy="1408452"/>
            </a:xfrm>
            <a:custGeom>
              <a:avLst/>
              <a:gdLst/>
              <a:ahLst/>
              <a:cxnLst/>
              <a:rect l="l" t="t" r="r" b="b"/>
              <a:pathLst>
                <a:path w="26167" h="46073" extrusionOk="0">
                  <a:moveTo>
                    <a:pt x="24548" y="1"/>
                  </a:moveTo>
                  <a:lnTo>
                    <a:pt x="0" y="45123"/>
                  </a:lnTo>
                  <a:lnTo>
                    <a:pt x="1407" y="46073"/>
                  </a:lnTo>
                  <a:lnTo>
                    <a:pt x="26166" y="458"/>
                  </a:lnTo>
                  <a:lnTo>
                    <a:pt x="24548" y="1"/>
                  </a:lnTo>
                  <a:close/>
                </a:path>
              </a:pathLst>
            </a:custGeom>
            <a:solidFill>
              <a:srgbClr val="E36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39"/>
            <p:cNvSpPr/>
            <p:nvPr/>
          </p:nvSpPr>
          <p:spPr>
            <a:xfrm>
              <a:off x="-3765172" y="1127416"/>
              <a:ext cx="236551" cy="1112779"/>
            </a:xfrm>
            <a:custGeom>
              <a:avLst/>
              <a:gdLst/>
              <a:ahLst/>
              <a:cxnLst/>
              <a:rect l="l" t="t" r="r" b="b"/>
              <a:pathLst>
                <a:path w="7738" h="36401" extrusionOk="0">
                  <a:moveTo>
                    <a:pt x="7737" y="1"/>
                  </a:moveTo>
                  <a:lnTo>
                    <a:pt x="6084" y="985"/>
                  </a:lnTo>
                  <a:lnTo>
                    <a:pt x="0" y="35522"/>
                  </a:lnTo>
                  <a:lnTo>
                    <a:pt x="1407" y="36401"/>
                  </a:lnTo>
                  <a:lnTo>
                    <a:pt x="7737" y="1"/>
                  </a:lnTo>
                  <a:close/>
                </a:path>
              </a:pathLst>
            </a:custGeom>
            <a:solidFill>
              <a:srgbClr val="D845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9"/>
            <p:cNvSpPr/>
            <p:nvPr/>
          </p:nvSpPr>
          <p:spPr>
            <a:xfrm>
              <a:off x="-3581355" y="1609077"/>
              <a:ext cx="249482" cy="181739"/>
            </a:xfrm>
            <a:custGeom>
              <a:avLst/>
              <a:gdLst/>
              <a:ahLst/>
              <a:cxnLst/>
              <a:rect l="l" t="t" r="r" b="b"/>
              <a:pathLst>
                <a:path w="8161" h="5945" extrusionOk="0">
                  <a:moveTo>
                    <a:pt x="7668" y="0"/>
                  </a:moveTo>
                  <a:lnTo>
                    <a:pt x="1" y="4361"/>
                  </a:lnTo>
                  <a:lnTo>
                    <a:pt x="247" y="5944"/>
                  </a:lnTo>
                  <a:lnTo>
                    <a:pt x="8160" y="1407"/>
                  </a:lnTo>
                  <a:lnTo>
                    <a:pt x="7668" y="0"/>
                  </a:lnTo>
                  <a:close/>
                </a:path>
              </a:pathLst>
            </a:custGeom>
            <a:solidFill>
              <a:srgbClr val="F562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9"/>
            <p:cNvSpPr/>
            <p:nvPr/>
          </p:nvSpPr>
          <p:spPr>
            <a:xfrm>
              <a:off x="-3562004" y="1982153"/>
              <a:ext cx="405358" cy="273112"/>
            </a:xfrm>
            <a:custGeom>
              <a:avLst/>
              <a:gdLst/>
              <a:ahLst/>
              <a:cxnLst/>
              <a:rect l="l" t="t" r="r" b="b"/>
              <a:pathLst>
                <a:path w="13260" h="8934" extrusionOk="0">
                  <a:moveTo>
                    <a:pt x="12134" y="0"/>
                  </a:moveTo>
                  <a:lnTo>
                    <a:pt x="1" y="6999"/>
                  </a:lnTo>
                  <a:lnTo>
                    <a:pt x="1" y="8933"/>
                  </a:lnTo>
                  <a:lnTo>
                    <a:pt x="13260" y="1231"/>
                  </a:lnTo>
                  <a:lnTo>
                    <a:pt x="12134" y="0"/>
                  </a:lnTo>
                  <a:close/>
                </a:path>
              </a:pathLst>
            </a:custGeom>
            <a:solidFill>
              <a:srgbClr val="F562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9"/>
            <p:cNvSpPr/>
            <p:nvPr/>
          </p:nvSpPr>
          <p:spPr>
            <a:xfrm>
              <a:off x="-3545863" y="2276726"/>
              <a:ext cx="525773" cy="346205"/>
            </a:xfrm>
            <a:custGeom>
              <a:avLst/>
              <a:gdLst/>
              <a:ahLst/>
              <a:cxnLst/>
              <a:rect l="l" t="t" r="r" b="b"/>
              <a:pathLst>
                <a:path w="17199" h="11325" extrusionOk="0">
                  <a:moveTo>
                    <a:pt x="16249" y="1"/>
                  </a:moveTo>
                  <a:lnTo>
                    <a:pt x="1" y="9426"/>
                  </a:lnTo>
                  <a:lnTo>
                    <a:pt x="1" y="11325"/>
                  </a:lnTo>
                  <a:lnTo>
                    <a:pt x="17198" y="1407"/>
                  </a:lnTo>
                  <a:lnTo>
                    <a:pt x="16249" y="1"/>
                  </a:lnTo>
                  <a:close/>
                </a:path>
              </a:pathLst>
            </a:custGeom>
            <a:solidFill>
              <a:srgbClr val="F562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9"/>
            <p:cNvSpPr/>
            <p:nvPr/>
          </p:nvSpPr>
          <p:spPr>
            <a:xfrm>
              <a:off x="-3632957" y="1185468"/>
              <a:ext cx="177428" cy="1936334"/>
            </a:xfrm>
            <a:custGeom>
              <a:avLst/>
              <a:gdLst/>
              <a:ahLst/>
              <a:cxnLst/>
              <a:rect l="l" t="t" r="r" b="b"/>
              <a:pathLst>
                <a:path w="5804" h="63341" extrusionOk="0">
                  <a:moveTo>
                    <a:pt x="1654" y="1"/>
                  </a:moveTo>
                  <a:lnTo>
                    <a:pt x="1" y="915"/>
                  </a:lnTo>
                  <a:lnTo>
                    <a:pt x="3940" y="62285"/>
                  </a:lnTo>
                  <a:lnTo>
                    <a:pt x="5804" y="63341"/>
                  </a:lnTo>
                  <a:lnTo>
                    <a:pt x="1654" y="1"/>
                  </a:lnTo>
                  <a:close/>
                </a:path>
              </a:pathLst>
            </a:custGeom>
            <a:solidFill>
              <a:srgbClr val="E36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9"/>
            <p:cNvSpPr/>
            <p:nvPr/>
          </p:nvSpPr>
          <p:spPr>
            <a:xfrm>
              <a:off x="-3562004" y="1142487"/>
              <a:ext cx="740803" cy="1613760"/>
            </a:xfrm>
            <a:custGeom>
              <a:avLst/>
              <a:gdLst/>
              <a:ahLst/>
              <a:cxnLst/>
              <a:rect l="l" t="t" r="r" b="b"/>
              <a:pathLst>
                <a:path w="24233" h="52789" extrusionOk="0">
                  <a:moveTo>
                    <a:pt x="1619" y="0"/>
                  </a:moveTo>
                  <a:lnTo>
                    <a:pt x="1" y="914"/>
                  </a:lnTo>
                  <a:lnTo>
                    <a:pt x="22369" y="51734"/>
                  </a:lnTo>
                  <a:lnTo>
                    <a:pt x="24233" y="52789"/>
                  </a:lnTo>
                  <a:lnTo>
                    <a:pt x="1619" y="0"/>
                  </a:lnTo>
                  <a:close/>
                </a:path>
              </a:pathLst>
            </a:custGeom>
            <a:solidFill>
              <a:srgbClr val="D845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39"/>
            <p:cNvSpPr/>
            <p:nvPr/>
          </p:nvSpPr>
          <p:spPr>
            <a:xfrm>
              <a:off x="-3536172" y="1066307"/>
              <a:ext cx="105375" cy="128883"/>
            </a:xfrm>
            <a:custGeom>
              <a:avLst/>
              <a:gdLst/>
              <a:ahLst/>
              <a:cxnLst/>
              <a:rect l="l" t="t" r="r" b="b"/>
              <a:pathLst>
                <a:path w="3447" h="4216" extrusionOk="0">
                  <a:moveTo>
                    <a:pt x="1248" y="1"/>
                  </a:moveTo>
                  <a:cubicBezTo>
                    <a:pt x="1122" y="1"/>
                    <a:pt x="1010" y="32"/>
                    <a:pt x="914" y="101"/>
                  </a:cubicBezTo>
                  <a:lnTo>
                    <a:pt x="0" y="698"/>
                  </a:lnTo>
                  <a:lnTo>
                    <a:pt x="2145" y="4215"/>
                  </a:lnTo>
                  <a:lnTo>
                    <a:pt x="3060" y="3617"/>
                  </a:lnTo>
                  <a:cubicBezTo>
                    <a:pt x="3341" y="3442"/>
                    <a:pt x="3447" y="3160"/>
                    <a:pt x="3447" y="2668"/>
                  </a:cubicBezTo>
                  <a:cubicBezTo>
                    <a:pt x="3411" y="1753"/>
                    <a:pt x="2708" y="628"/>
                    <a:pt x="1934" y="206"/>
                  </a:cubicBezTo>
                  <a:cubicBezTo>
                    <a:pt x="1677" y="77"/>
                    <a:pt x="1445" y="1"/>
                    <a:pt x="1248" y="1"/>
                  </a:cubicBezTo>
                  <a:close/>
                </a:path>
              </a:pathLst>
            </a:custGeom>
            <a:solidFill>
              <a:srgbClr val="F562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39"/>
            <p:cNvSpPr/>
            <p:nvPr/>
          </p:nvSpPr>
          <p:spPr>
            <a:xfrm>
              <a:off x="-3549868" y="1083028"/>
              <a:ext cx="90823" cy="113078"/>
            </a:xfrm>
            <a:custGeom>
              <a:avLst/>
              <a:gdLst/>
              <a:ahLst/>
              <a:cxnLst/>
              <a:rect l="l" t="t" r="r" b="b"/>
              <a:pathLst>
                <a:path w="2971" h="3699" extrusionOk="0">
                  <a:moveTo>
                    <a:pt x="812" y="1"/>
                  </a:moveTo>
                  <a:cubicBezTo>
                    <a:pt x="325" y="1"/>
                    <a:pt x="1" y="405"/>
                    <a:pt x="26" y="1066"/>
                  </a:cubicBezTo>
                  <a:cubicBezTo>
                    <a:pt x="26" y="1980"/>
                    <a:pt x="729" y="3070"/>
                    <a:pt x="1538" y="3528"/>
                  </a:cubicBezTo>
                  <a:cubicBezTo>
                    <a:pt x="1750" y="3643"/>
                    <a:pt x="1954" y="3698"/>
                    <a:pt x="2138" y="3698"/>
                  </a:cubicBezTo>
                  <a:cubicBezTo>
                    <a:pt x="2625" y="3698"/>
                    <a:pt x="2971" y="3312"/>
                    <a:pt x="2945" y="2648"/>
                  </a:cubicBezTo>
                  <a:cubicBezTo>
                    <a:pt x="2945" y="1734"/>
                    <a:pt x="2242" y="609"/>
                    <a:pt x="1433" y="187"/>
                  </a:cubicBezTo>
                  <a:cubicBezTo>
                    <a:pt x="1209" y="60"/>
                    <a:pt x="998" y="1"/>
                    <a:pt x="812" y="1"/>
                  </a:cubicBezTo>
                  <a:close/>
                </a:path>
              </a:pathLst>
            </a:custGeom>
            <a:solidFill>
              <a:srgbClr val="E36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9"/>
            <p:cNvSpPr/>
            <p:nvPr/>
          </p:nvSpPr>
          <p:spPr>
            <a:xfrm>
              <a:off x="-3540483" y="1111153"/>
              <a:ext cx="59153" cy="70066"/>
            </a:xfrm>
            <a:custGeom>
              <a:avLst/>
              <a:gdLst/>
              <a:ahLst/>
              <a:cxnLst/>
              <a:rect l="l" t="t" r="r" b="b"/>
              <a:pathLst>
                <a:path w="1935" h="2292" extrusionOk="0">
                  <a:moveTo>
                    <a:pt x="762" y="0"/>
                  </a:moveTo>
                  <a:cubicBezTo>
                    <a:pt x="674" y="0"/>
                    <a:pt x="593" y="26"/>
                    <a:pt x="528" y="75"/>
                  </a:cubicBezTo>
                  <a:lnTo>
                    <a:pt x="0" y="357"/>
                  </a:lnTo>
                  <a:lnTo>
                    <a:pt x="1196" y="2291"/>
                  </a:lnTo>
                  <a:lnTo>
                    <a:pt x="1724" y="1975"/>
                  </a:lnTo>
                  <a:cubicBezTo>
                    <a:pt x="1829" y="1904"/>
                    <a:pt x="1935" y="1728"/>
                    <a:pt x="1935" y="1447"/>
                  </a:cubicBezTo>
                  <a:cubicBezTo>
                    <a:pt x="1935" y="955"/>
                    <a:pt x="1548" y="357"/>
                    <a:pt x="1091" y="111"/>
                  </a:cubicBezTo>
                  <a:cubicBezTo>
                    <a:pt x="978" y="35"/>
                    <a:pt x="864" y="0"/>
                    <a:pt x="762" y="0"/>
                  </a:cubicBezTo>
                  <a:close/>
                </a:path>
              </a:pathLst>
            </a:custGeom>
            <a:solidFill>
              <a:srgbClr val="F562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9"/>
            <p:cNvSpPr/>
            <p:nvPr/>
          </p:nvSpPr>
          <p:spPr>
            <a:xfrm>
              <a:off x="-3546933" y="1120385"/>
              <a:ext cx="49493" cy="63341"/>
            </a:xfrm>
            <a:custGeom>
              <a:avLst/>
              <a:gdLst/>
              <a:ahLst/>
              <a:cxnLst/>
              <a:rect l="l" t="t" r="r" b="b"/>
              <a:pathLst>
                <a:path w="1619" h="2072" extrusionOk="0">
                  <a:moveTo>
                    <a:pt x="419" y="0"/>
                  </a:moveTo>
                  <a:cubicBezTo>
                    <a:pt x="172" y="0"/>
                    <a:pt x="0" y="214"/>
                    <a:pt x="0" y="582"/>
                  </a:cubicBezTo>
                  <a:cubicBezTo>
                    <a:pt x="0" y="1110"/>
                    <a:pt x="387" y="1708"/>
                    <a:pt x="809" y="1954"/>
                  </a:cubicBezTo>
                  <a:cubicBezTo>
                    <a:pt x="940" y="2034"/>
                    <a:pt x="1062" y="2072"/>
                    <a:pt x="1170" y="2072"/>
                  </a:cubicBezTo>
                  <a:cubicBezTo>
                    <a:pt x="1439" y="2072"/>
                    <a:pt x="1618" y="1838"/>
                    <a:pt x="1618" y="1462"/>
                  </a:cubicBezTo>
                  <a:cubicBezTo>
                    <a:pt x="1618" y="934"/>
                    <a:pt x="1231" y="371"/>
                    <a:pt x="774" y="125"/>
                  </a:cubicBezTo>
                  <a:cubicBezTo>
                    <a:pt x="647" y="40"/>
                    <a:pt x="526" y="0"/>
                    <a:pt x="419" y="0"/>
                  </a:cubicBezTo>
                  <a:close/>
                </a:path>
              </a:pathLst>
            </a:custGeom>
            <a:solidFill>
              <a:srgbClr val="E36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9"/>
            <p:cNvSpPr/>
            <p:nvPr/>
          </p:nvSpPr>
          <p:spPr>
            <a:xfrm>
              <a:off x="-3066342" y="617722"/>
              <a:ext cx="447270" cy="1187675"/>
            </a:xfrm>
            <a:custGeom>
              <a:avLst/>
              <a:gdLst/>
              <a:ahLst/>
              <a:cxnLst/>
              <a:rect l="l" t="t" r="r" b="b"/>
              <a:pathLst>
                <a:path w="14631" h="38851" extrusionOk="0">
                  <a:moveTo>
                    <a:pt x="2106" y="3667"/>
                  </a:moveTo>
                  <a:cubicBezTo>
                    <a:pt x="2647" y="3667"/>
                    <a:pt x="3316" y="4029"/>
                    <a:pt x="3904" y="4751"/>
                  </a:cubicBezTo>
                  <a:cubicBezTo>
                    <a:pt x="4924" y="6053"/>
                    <a:pt x="6295" y="7565"/>
                    <a:pt x="7386" y="9499"/>
                  </a:cubicBezTo>
                  <a:lnTo>
                    <a:pt x="4642" y="9605"/>
                  </a:lnTo>
                  <a:lnTo>
                    <a:pt x="3517" y="9605"/>
                  </a:lnTo>
                  <a:cubicBezTo>
                    <a:pt x="2603" y="9569"/>
                    <a:pt x="1547" y="8163"/>
                    <a:pt x="1547" y="7002"/>
                  </a:cubicBezTo>
                  <a:lnTo>
                    <a:pt x="1055" y="4962"/>
                  </a:lnTo>
                  <a:cubicBezTo>
                    <a:pt x="1073" y="4099"/>
                    <a:pt x="1514" y="3667"/>
                    <a:pt x="2106" y="3667"/>
                  </a:cubicBezTo>
                  <a:close/>
                  <a:moveTo>
                    <a:pt x="8230" y="11047"/>
                  </a:moveTo>
                  <a:cubicBezTo>
                    <a:pt x="9074" y="12594"/>
                    <a:pt x="10164" y="14458"/>
                    <a:pt x="10902" y="16463"/>
                  </a:cubicBezTo>
                  <a:cubicBezTo>
                    <a:pt x="11184" y="17201"/>
                    <a:pt x="11430" y="18010"/>
                    <a:pt x="11641" y="18784"/>
                  </a:cubicBezTo>
                  <a:lnTo>
                    <a:pt x="10058" y="18854"/>
                  </a:lnTo>
                  <a:cubicBezTo>
                    <a:pt x="10044" y="18855"/>
                    <a:pt x="10029" y="18855"/>
                    <a:pt x="10015" y="18855"/>
                  </a:cubicBezTo>
                  <a:cubicBezTo>
                    <a:pt x="8898" y="18855"/>
                    <a:pt x="7553" y="17532"/>
                    <a:pt x="6928" y="15935"/>
                  </a:cubicBezTo>
                  <a:lnTo>
                    <a:pt x="6295" y="14141"/>
                  </a:lnTo>
                  <a:cubicBezTo>
                    <a:pt x="5697" y="12524"/>
                    <a:pt x="6155" y="11152"/>
                    <a:pt x="7245" y="11152"/>
                  </a:cubicBezTo>
                  <a:lnTo>
                    <a:pt x="8230" y="11047"/>
                  </a:lnTo>
                  <a:close/>
                  <a:moveTo>
                    <a:pt x="12028" y="20296"/>
                  </a:moveTo>
                  <a:cubicBezTo>
                    <a:pt x="12977" y="24552"/>
                    <a:pt x="13224" y="29088"/>
                    <a:pt x="13294" y="32746"/>
                  </a:cubicBezTo>
                  <a:cubicBezTo>
                    <a:pt x="13294" y="33426"/>
                    <a:pt x="12959" y="33756"/>
                    <a:pt x="12511" y="33756"/>
                  </a:cubicBezTo>
                  <a:cubicBezTo>
                    <a:pt x="11986" y="33756"/>
                    <a:pt x="11307" y="33303"/>
                    <a:pt x="10832" y="32429"/>
                  </a:cubicBezTo>
                  <a:lnTo>
                    <a:pt x="6366" y="24305"/>
                  </a:lnTo>
                  <a:cubicBezTo>
                    <a:pt x="5346" y="22406"/>
                    <a:pt x="5662" y="20507"/>
                    <a:pt x="6999" y="20507"/>
                  </a:cubicBezTo>
                  <a:lnTo>
                    <a:pt x="8581" y="20366"/>
                  </a:lnTo>
                  <a:lnTo>
                    <a:pt x="12028" y="20296"/>
                  </a:lnTo>
                  <a:close/>
                  <a:moveTo>
                    <a:pt x="520" y="1"/>
                  </a:moveTo>
                  <a:cubicBezTo>
                    <a:pt x="222" y="1"/>
                    <a:pt x="0" y="220"/>
                    <a:pt x="0" y="636"/>
                  </a:cubicBezTo>
                  <a:lnTo>
                    <a:pt x="176" y="11047"/>
                  </a:lnTo>
                  <a:lnTo>
                    <a:pt x="4150" y="11187"/>
                  </a:lnTo>
                  <a:lnTo>
                    <a:pt x="6964" y="18960"/>
                  </a:lnTo>
                  <a:lnTo>
                    <a:pt x="2321" y="19100"/>
                  </a:lnTo>
                  <a:lnTo>
                    <a:pt x="12626" y="37916"/>
                  </a:lnTo>
                  <a:cubicBezTo>
                    <a:pt x="12961" y="38526"/>
                    <a:pt x="13439" y="38850"/>
                    <a:pt x="13801" y="38850"/>
                  </a:cubicBezTo>
                  <a:cubicBezTo>
                    <a:pt x="14085" y="38850"/>
                    <a:pt x="14298" y="38650"/>
                    <a:pt x="14314" y="38232"/>
                  </a:cubicBezTo>
                  <a:cubicBezTo>
                    <a:pt x="14560" y="33731"/>
                    <a:pt x="14630" y="24130"/>
                    <a:pt x="11922" y="16498"/>
                  </a:cubicBezTo>
                  <a:cubicBezTo>
                    <a:pt x="9074" y="8339"/>
                    <a:pt x="2145" y="1199"/>
                    <a:pt x="1196" y="320"/>
                  </a:cubicBezTo>
                  <a:cubicBezTo>
                    <a:pt x="966" y="105"/>
                    <a:pt x="725" y="1"/>
                    <a:pt x="520" y="1"/>
                  </a:cubicBezTo>
                  <a:close/>
                </a:path>
              </a:pathLst>
            </a:custGeom>
            <a:solidFill>
              <a:srgbClr val="E36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39"/>
            <p:cNvSpPr/>
            <p:nvPr/>
          </p:nvSpPr>
          <p:spPr>
            <a:xfrm>
              <a:off x="-3125495" y="651135"/>
              <a:ext cx="487072" cy="1191282"/>
            </a:xfrm>
            <a:custGeom>
              <a:avLst/>
              <a:gdLst/>
              <a:ahLst/>
              <a:cxnLst/>
              <a:rect l="l" t="t" r="r" b="b"/>
              <a:pathLst>
                <a:path w="15933" h="38969" extrusionOk="0">
                  <a:moveTo>
                    <a:pt x="2219" y="3937"/>
                  </a:moveTo>
                  <a:cubicBezTo>
                    <a:pt x="2640" y="3937"/>
                    <a:pt x="4178" y="6242"/>
                    <a:pt x="5030" y="7703"/>
                  </a:cubicBezTo>
                  <a:lnTo>
                    <a:pt x="6542" y="9602"/>
                  </a:lnTo>
                  <a:lnTo>
                    <a:pt x="5417" y="9567"/>
                  </a:lnTo>
                  <a:cubicBezTo>
                    <a:pt x="4854" y="9567"/>
                    <a:pt x="4186" y="9145"/>
                    <a:pt x="3658" y="8441"/>
                  </a:cubicBezTo>
                  <a:cubicBezTo>
                    <a:pt x="3166" y="7773"/>
                    <a:pt x="2849" y="6964"/>
                    <a:pt x="2849" y="6261"/>
                  </a:cubicBezTo>
                  <a:lnTo>
                    <a:pt x="2392" y="4186"/>
                  </a:lnTo>
                  <a:lnTo>
                    <a:pt x="2111" y="4115"/>
                  </a:lnTo>
                  <a:cubicBezTo>
                    <a:pt x="2116" y="3993"/>
                    <a:pt x="2154" y="3937"/>
                    <a:pt x="2219" y="3937"/>
                  </a:cubicBezTo>
                  <a:close/>
                  <a:moveTo>
                    <a:pt x="7351" y="10727"/>
                  </a:moveTo>
                  <a:lnTo>
                    <a:pt x="11044" y="18851"/>
                  </a:lnTo>
                  <a:cubicBezTo>
                    <a:pt x="10270" y="18535"/>
                    <a:pt x="9004" y="17304"/>
                    <a:pt x="8301" y="15370"/>
                  </a:cubicBezTo>
                  <a:lnTo>
                    <a:pt x="7632" y="13576"/>
                  </a:lnTo>
                  <a:cubicBezTo>
                    <a:pt x="6964" y="11642"/>
                    <a:pt x="6015" y="10762"/>
                    <a:pt x="7351" y="10727"/>
                  </a:cubicBezTo>
                  <a:close/>
                  <a:moveTo>
                    <a:pt x="11185" y="19344"/>
                  </a:moveTo>
                  <a:cubicBezTo>
                    <a:pt x="11185" y="19344"/>
                    <a:pt x="12837" y="27820"/>
                    <a:pt x="12873" y="32532"/>
                  </a:cubicBezTo>
                  <a:cubicBezTo>
                    <a:pt x="12873" y="32845"/>
                    <a:pt x="12855" y="32997"/>
                    <a:pt x="12795" y="32997"/>
                  </a:cubicBezTo>
                  <a:cubicBezTo>
                    <a:pt x="12707" y="32997"/>
                    <a:pt x="12525" y="32668"/>
                    <a:pt x="12169" y="32040"/>
                  </a:cubicBezTo>
                  <a:lnTo>
                    <a:pt x="7738" y="23916"/>
                  </a:lnTo>
                  <a:cubicBezTo>
                    <a:pt x="7175" y="22861"/>
                    <a:pt x="6964" y="21735"/>
                    <a:pt x="7070" y="20856"/>
                  </a:cubicBezTo>
                  <a:cubicBezTo>
                    <a:pt x="7210" y="19977"/>
                    <a:pt x="7738" y="19449"/>
                    <a:pt x="8476" y="19449"/>
                  </a:cubicBezTo>
                  <a:lnTo>
                    <a:pt x="10024" y="19379"/>
                  </a:lnTo>
                  <a:lnTo>
                    <a:pt x="11185" y="19344"/>
                  </a:lnTo>
                  <a:close/>
                  <a:moveTo>
                    <a:pt x="2322" y="1"/>
                  </a:moveTo>
                  <a:cubicBezTo>
                    <a:pt x="2146" y="36"/>
                    <a:pt x="1" y="1232"/>
                    <a:pt x="1" y="1443"/>
                  </a:cubicBezTo>
                  <a:lnTo>
                    <a:pt x="2252" y="10024"/>
                  </a:lnTo>
                  <a:lnTo>
                    <a:pt x="5979" y="10129"/>
                  </a:lnTo>
                  <a:lnTo>
                    <a:pt x="9145" y="18922"/>
                  </a:lnTo>
                  <a:lnTo>
                    <a:pt x="4678" y="19027"/>
                  </a:lnTo>
                  <a:lnTo>
                    <a:pt x="13119" y="34396"/>
                  </a:lnTo>
                  <a:lnTo>
                    <a:pt x="12837" y="38968"/>
                  </a:lnTo>
                  <a:cubicBezTo>
                    <a:pt x="12837" y="38968"/>
                    <a:pt x="15159" y="37702"/>
                    <a:pt x="15334" y="37702"/>
                  </a:cubicBezTo>
                  <a:cubicBezTo>
                    <a:pt x="15546" y="37702"/>
                    <a:pt x="15651" y="37561"/>
                    <a:pt x="15651" y="37350"/>
                  </a:cubicBezTo>
                  <a:cubicBezTo>
                    <a:pt x="15862" y="32462"/>
                    <a:pt x="15932" y="23248"/>
                    <a:pt x="13295" y="15897"/>
                  </a:cubicBezTo>
                  <a:cubicBezTo>
                    <a:pt x="10200" y="7386"/>
                    <a:pt x="2814" y="212"/>
                    <a:pt x="2744" y="177"/>
                  </a:cubicBezTo>
                  <a:cubicBezTo>
                    <a:pt x="2603" y="36"/>
                    <a:pt x="2463" y="1"/>
                    <a:pt x="2322" y="1"/>
                  </a:cubicBezTo>
                  <a:close/>
                </a:path>
              </a:pathLst>
            </a:custGeom>
            <a:solidFill>
              <a:srgbClr val="D845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39"/>
            <p:cNvSpPr/>
            <p:nvPr/>
          </p:nvSpPr>
          <p:spPr>
            <a:xfrm>
              <a:off x="-4579068" y="957538"/>
              <a:ext cx="1639591" cy="75294"/>
            </a:xfrm>
            <a:custGeom>
              <a:avLst/>
              <a:gdLst/>
              <a:ahLst/>
              <a:cxnLst/>
              <a:rect l="l" t="t" r="r" b="b"/>
              <a:pathLst>
                <a:path w="53634" h="2463" extrusionOk="0">
                  <a:moveTo>
                    <a:pt x="53634" y="1"/>
                  </a:moveTo>
                  <a:lnTo>
                    <a:pt x="2850" y="775"/>
                  </a:lnTo>
                  <a:lnTo>
                    <a:pt x="1" y="2463"/>
                  </a:lnTo>
                  <a:lnTo>
                    <a:pt x="1" y="2463"/>
                  </a:lnTo>
                  <a:lnTo>
                    <a:pt x="50750" y="1619"/>
                  </a:lnTo>
                  <a:lnTo>
                    <a:pt x="53634" y="1"/>
                  </a:lnTo>
                  <a:close/>
                </a:path>
              </a:pathLst>
            </a:custGeom>
            <a:solidFill>
              <a:srgbClr val="DEED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39"/>
            <p:cNvSpPr/>
            <p:nvPr/>
          </p:nvSpPr>
          <p:spPr>
            <a:xfrm>
              <a:off x="-3153436" y="667857"/>
              <a:ext cx="447270" cy="1187767"/>
            </a:xfrm>
            <a:custGeom>
              <a:avLst/>
              <a:gdLst/>
              <a:ahLst/>
              <a:cxnLst/>
              <a:rect l="l" t="t" r="r" b="b"/>
              <a:pathLst>
                <a:path w="14631" h="38854" extrusionOk="0">
                  <a:moveTo>
                    <a:pt x="2106" y="3663"/>
                  </a:moveTo>
                  <a:cubicBezTo>
                    <a:pt x="2648" y="3663"/>
                    <a:pt x="3316" y="4025"/>
                    <a:pt x="3904" y="4764"/>
                  </a:cubicBezTo>
                  <a:cubicBezTo>
                    <a:pt x="4924" y="6030"/>
                    <a:pt x="6260" y="7578"/>
                    <a:pt x="7386" y="9512"/>
                  </a:cubicBezTo>
                  <a:lnTo>
                    <a:pt x="4643" y="9582"/>
                  </a:lnTo>
                  <a:lnTo>
                    <a:pt x="3517" y="9582"/>
                  </a:lnTo>
                  <a:cubicBezTo>
                    <a:pt x="2568" y="9547"/>
                    <a:pt x="1513" y="8140"/>
                    <a:pt x="1513" y="6980"/>
                  </a:cubicBezTo>
                  <a:lnTo>
                    <a:pt x="1055" y="4940"/>
                  </a:lnTo>
                  <a:cubicBezTo>
                    <a:pt x="1074" y="4095"/>
                    <a:pt x="1514" y="3663"/>
                    <a:pt x="2106" y="3663"/>
                  </a:cubicBezTo>
                  <a:close/>
                  <a:moveTo>
                    <a:pt x="8195" y="11060"/>
                  </a:moveTo>
                  <a:cubicBezTo>
                    <a:pt x="9039" y="12642"/>
                    <a:pt x="10199" y="14436"/>
                    <a:pt x="10903" y="16440"/>
                  </a:cubicBezTo>
                  <a:cubicBezTo>
                    <a:pt x="11149" y="17214"/>
                    <a:pt x="11430" y="17988"/>
                    <a:pt x="11641" y="18797"/>
                  </a:cubicBezTo>
                  <a:lnTo>
                    <a:pt x="10059" y="18832"/>
                  </a:lnTo>
                  <a:cubicBezTo>
                    <a:pt x="10043" y="18832"/>
                    <a:pt x="10028" y="18833"/>
                    <a:pt x="10013" y="18833"/>
                  </a:cubicBezTo>
                  <a:cubicBezTo>
                    <a:pt x="8863" y="18833"/>
                    <a:pt x="7553" y="17544"/>
                    <a:pt x="6929" y="15913"/>
                  </a:cubicBezTo>
                  <a:lnTo>
                    <a:pt x="6260" y="14119"/>
                  </a:lnTo>
                  <a:cubicBezTo>
                    <a:pt x="5698" y="12501"/>
                    <a:pt x="6155" y="11130"/>
                    <a:pt x="7245" y="11130"/>
                  </a:cubicBezTo>
                  <a:lnTo>
                    <a:pt x="8195" y="11060"/>
                  </a:lnTo>
                  <a:close/>
                  <a:moveTo>
                    <a:pt x="12028" y="20274"/>
                  </a:moveTo>
                  <a:cubicBezTo>
                    <a:pt x="12943" y="24529"/>
                    <a:pt x="13259" y="29101"/>
                    <a:pt x="13259" y="32724"/>
                  </a:cubicBezTo>
                  <a:cubicBezTo>
                    <a:pt x="13259" y="33404"/>
                    <a:pt x="12924" y="33733"/>
                    <a:pt x="12476" y="33733"/>
                  </a:cubicBezTo>
                  <a:cubicBezTo>
                    <a:pt x="11951" y="33733"/>
                    <a:pt x="11272" y="33280"/>
                    <a:pt x="10797" y="32407"/>
                  </a:cubicBezTo>
                  <a:lnTo>
                    <a:pt x="6366" y="24283"/>
                  </a:lnTo>
                  <a:cubicBezTo>
                    <a:pt x="5346" y="22384"/>
                    <a:pt x="5663" y="20485"/>
                    <a:pt x="6964" y="20485"/>
                  </a:cubicBezTo>
                  <a:lnTo>
                    <a:pt x="8546" y="20379"/>
                  </a:lnTo>
                  <a:lnTo>
                    <a:pt x="12028" y="20274"/>
                  </a:lnTo>
                  <a:close/>
                  <a:moveTo>
                    <a:pt x="485" y="1"/>
                  </a:moveTo>
                  <a:cubicBezTo>
                    <a:pt x="200" y="1"/>
                    <a:pt x="0" y="207"/>
                    <a:pt x="0" y="614"/>
                  </a:cubicBezTo>
                  <a:lnTo>
                    <a:pt x="176" y="11060"/>
                  </a:lnTo>
                  <a:lnTo>
                    <a:pt x="4115" y="11165"/>
                  </a:lnTo>
                  <a:lnTo>
                    <a:pt x="6929" y="18973"/>
                  </a:lnTo>
                  <a:lnTo>
                    <a:pt x="2321" y="19078"/>
                  </a:lnTo>
                  <a:lnTo>
                    <a:pt x="12591" y="37894"/>
                  </a:lnTo>
                  <a:cubicBezTo>
                    <a:pt x="12944" y="38522"/>
                    <a:pt x="13429" y="38854"/>
                    <a:pt x="13794" y="38854"/>
                  </a:cubicBezTo>
                  <a:cubicBezTo>
                    <a:pt x="14084" y="38854"/>
                    <a:pt x="14299" y="38645"/>
                    <a:pt x="14314" y="38210"/>
                  </a:cubicBezTo>
                  <a:cubicBezTo>
                    <a:pt x="14525" y="33744"/>
                    <a:pt x="14631" y="24107"/>
                    <a:pt x="11888" y="16511"/>
                  </a:cubicBezTo>
                  <a:cubicBezTo>
                    <a:pt x="9039" y="8316"/>
                    <a:pt x="2181" y="1212"/>
                    <a:pt x="1196" y="333"/>
                  </a:cubicBezTo>
                  <a:cubicBezTo>
                    <a:pt x="944" y="111"/>
                    <a:pt x="692" y="1"/>
                    <a:pt x="485" y="1"/>
                  </a:cubicBezTo>
                  <a:close/>
                </a:path>
              </a:pathLst>
            </a:custGeom>
            <a:solidFill>
              <a:srgbClr val="E36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9"/>
            <p:cNvSpPr/>
            <p:nvPr/>
          </p:nvSpPr>
          <p:spPr>
            <a:xfrm>
              <a:off x="-3140535" y="683387"/>
              <a:ext cx="423608" cy="1153651"/>
            </a:xfrm>
            <a:custGeom>
              <a:avLst/>
              <a:gdLst/>
              <a:ahLst/>
              <a:cxnLst/>
              <a:rect l="l" t="t" r="r" b="b"/>
              <a:pathLst>
                <a:path w="13857" h="37738" extrusionOk="0">
                  <a:moveTo>
                    <a:pt x="1584" y="2672"/>
                  </a:moveTo>
                  <a:cubicBezTo>
                    <a:pt x="2272" y="2672"/>
                    <a:pt x="3081" y="3159"/>
                    <a:pt x="3693" y="3975"/>
                  </a:cubicBezTo>
                  <a:cubicBezTo>
                    <a:pt x="3834" y="4221"/>
                    <a:pt x="4010" y="4397"/>
                    <a:pt x="4185" y="4608"/>
                  </a:cubicBezTo>
                  <a:cubicBezTo>
                    <a:pt x="5100" y="5733"/>
                    <a:pt x="6296" y="7140"/>
                    <a:pt x="7280" y="8863"/>
                  </a:cubicBezTo>
                  <a:lnTo>
                    <a:pt x="7667" y="9532"/>
                  </a:lnTo>
                  <a:lnTo>
                    <a:pt x="4467" y="9672"/>
                  </a:lnTo>
                  <a:lnTo>
                    <a:pt x="3306" y="9602"/>
                  </a:lnTo>
                  <a:cubicBezTo>
                    <a:pt x="2744" y="9602"/>
                    <a:pt x="2075" y="9180"/>
                    <a:pt x="1548" y="8477"/>
                  </a:cubicBezTo>
                  <a:cubicBezTo>
                    <a:pt x="1055" y="7808"/>
                    <a:pt x="774" y="7035"/>
                    <a:pt x="774" y="6331"/>
                  </a:cubicBezTo>
                  <a:lnTo>
                    <a:pt x="282" y="4291"/>
                  </a:lnTo>
                  <a:lnTo>
                    <a:pt x="282" y="4221"/>
                  </a:lnTo>
                  <a:cubicBezTo>
                    <a:pt x="282" y="3236"/>
                    <a:pt x="774" y="2674"/>
                    <a:pt x="1513" y="2674"/>
                  </a:cubicBezTo>
                  <a:cubicBezTo>
                    <a:pt x="1536" y="2672"/>
                    <a:pt x="1560" y="2672"/>
                    <a:pt x="1584" y="2672"/>
                  </a:cubicBezTo>
                  <a:close/>
                  <a:moveTo>
                    <a:pt x="7878" y="9954"/>
                  </a:moveTo>
                  <a:lnTo>
                    <a:pt x="8089" y="10411"/>
                  </a:lnTo>
                  <a:cubicBezTo>
                    <a:pt x="8335" y="10763"/>
                    <a:pt x="8546" y="11149"/>
                    <a:pt x="8757" y="11607"/>
                  </a:cubicBezTo>
                  <a:cubicBezTo>
                    <a:pt x="9461" y="12908"/>
                    <a:pt x="10270" y="14350"/>
                    <a:pt x="10832" y="15932"/>
                  </a:cubicBezTo>
                  <a:cubicBezTo>
                    <a:pt x="11079" y="16706"/>
                    <a:pt x="11360" y="17480"/>
                    <a:pt x="11571" y="18324"/>
                  </a:cubicBezTo>
                  <a:lnTo>
                    <a:pt x="11712" y="18746"/>
                  </a:lnTo>
                  <a:lnTo>
                    <a:pt x="9813" y="18816"/>
                  </a:lnTo>
                  <a:cubicBezTo>
                    <a:pt x="9798" y="18817"/>
                    <a:pt x="9783" y="18817"/>
                    <a:pt x="9769" y="18817"/>
                  </a:cubicBezTo>
                  <a:cubicBezTo>
                    <a:pt x="8475" y="18817"/>
                    <a:pt x="6850" y="17282"/>
                    <a:pt x="6155" y="15370"/>
                  </a:cubicBezTo>
                  <a:lnTo>
                    <a:pt x="5487" y="13576"/>
                  </a:lnTo>
                  <a:cubicBezTo>
                    <a:pt x="4819" y="11677"/>
                    <a:pt x="5346" y="10094"/>
                    <a:pt x="6647" y="10059"/>
                  </a:cubicBezTo>
                  <a:cubicBezTo>
                    <a:pt x="6647" y="10059"/>
                    <a:pt x="7847" y="9959"/>
                    <a:pt x="7878" y="9954"/>
                  </a:cubicBezTo>
                  <a:close/>
                  <a:moveTo>
                    <a:pt x="11782" y="19238"/>
                  </a:moveTo>
                  <a:lnTo>
                    <a:pt x="11923" y="19871"/>
                  </a:lnTo>
                  <a:cubicBezTo>
                    <a:pt x="12732" y="23459"/>
                    <a:pt x="13154" y="27714"/>
                    <a:pt x="13189" y="32427"/>
                  </a:cubicBezTo>
                  <a:cubicBezTo>
                    <a:pt x="13189" y="33271"/>
                    <a:pt x="12837" y="33763"/>
                    <a:pt x="12239" y="33763"/>
                  </a:cubicBezTo>
                  <a:cubicBezTo>
                    <a:pt x="11501" y="33763"/>
                    <a:pt x="10621" y="33095"/>
                    <a:pt x="10024" y="32040"/>
                  </a:cubicBezTo>
                  <a:lnTo>
                    <a:pt x="5592" y="23916"/>
                  </a:lnTo>
                  <a:cubicBezTo>
                    <a:pt x="5030" y="22861"/>
                    <a:pt x="4819" y="21735"/>
                    <a:pt x="4924" y="20856"/>
                  </a:cubicBezTo>
                  <a:cubicBezTo>
                    <a:pt x="5065" y="19977"/>
                    <a:pt x="5592" y="19449"/>
                    <a:pt x="6331" y="19449"/>
                  </a:cubicBezTo>
                  <a:lnTo>
                    <a:pt x="7878" y="19344"/>
                  </a:lnTo>
                  <a:lnTo>
                    <a:pt x="11782" y="19238"/>
                  </a:lnTo>
                  <a:close/>
                  <a:moveTo>
                    <a:pt x="282" y="1"/>
                  </a:moveTo>
                  <a:cubicBezTo>
                    <a:pt x="141" y="1"/>
                    <a:pt x="0" y="106"/>
                    <a:pt x="0" y="352"/>
                  </a:cubicBezTo>
                  <a:lnTo>
                    <a:pt x="176" y="10024"/>
                  </a:lnTo>
                  <a:lnTo>
                    <a:pt x="3904" y="10129"/>
                  </a:lnTo>
                  <a:lnTo>
                    <a:pt x="7069" y="18922"/>
                  </a:lnTo>
                  <a:lnTo>
                    <a:pt x="2603" y="19027"/>
                  </a:lnTo>
                  <a:lnTo>
                    <a:pt x="12521" y="37175"/>
                  </a:lnTo>
                  <a:cubicBezTo>
                    <a:pt x="12767" y="37632"/>
                    <a:pt x="13083" y="37737"/>
                    <a:pt x="13259" y="37737"/>
                  </a:cubicBezTo>
                  <a:cubicBezTo>
                    <a:pt x="13400" y="37737"/>
                    <a:pt x="13540" y="37632"/>
                    <a:pt x="13576" y="37350"/>
                  </a:cubicBezTo>
                  <a:cubicBezTo>
                    <a:pt x="13822" y="32462"/>
                    <a:pt x="13857" y="23248"/>
                    <a:pt x="11219" y="15897"/>
                  </a:cubicBezTo>
                  <a:cubicBezTo>
                    <a:pt x="8124" y="7386"/>
                    <a:pt x="739" y="212"/>
                    <a:pt x="669" y="177"/>
                  </a:cubicBezTo>
                  <a:cubicBezTo>
                    <a:pt x="528" y="36"/>
                    <a:pt x="422" y="1"/>
                    <a:pt x="282" y="1"/>
                  </a:cubicBezTo>
                  <a:close/>
                </a:path>
              </a:pathLst>
            </a:custGeom>
            <a:solidFill>
              <a:srgbClr val="F288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9"/>
            <p:cNvSpPr/>
            <p:nvPr/>
          </p:nvSpPr>
          <p:spPr>
            <a:xfrm>
              <a:off x="-4579068" y="1007001"/>
              <a:ext cx="1636382" cy="260212"/>
            </a:xfrm>
            <a:custGeom>
              <a:avLst/>
              <a:gdLst/>
              <a:ahLst/>
              <a:cxnLst/>
              <a:rect l="l" t="t" r="r" b="b"/>
              <a:pathLst>
                <a:path w="53529" h="8512" extrusionOk="0">
                  <a:moveTo>
                    <a:pt x="50750" y="1"/>
                  </a:moveTo>
                  <a:lnTo>
                    <a:pt x="1" y="845"/>
                  </a:lnTo>
                  <a:lnTo>
                    <a:pt x="2744" y="8512"/>
                  </a:lnTo>
                  <a:lnTo>
                    <a:pt x="53528" y="7738"/>
                  </a:lnTo>
                  <a:lnTo>
                    <a:pt x="50750" y="1"/>
                  </a:lnTo>
                  <a:close/>
                </a:path>
              </a:pathLst>
            </a:custGeom>
            <a:solidFill>
              <a:srgbClr val="9BD1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9"/>
            <p:cNvSpPr/>
            <p:nvPr/>
          </p:nvSpPr>
          <p:spPr>
            <a:xfrm>
              <a:off x="-4545716" y="1039252"/>
              <a:ext cx="1570778" cy="195709"/>
            </a:xfrm>
            <a:custGeom>
              <a:avLst/>
              <a:gdLst/>
              <a:ahLst/>
              <a:cxnLst/>
              <a:rect l="l" t="t" r="r" b="b"/>
              <a:pathLst>
                <a:path w="51383" h="6402" extrusionOk="0">
                  <a:moveTo>
                    <a:pt x="49307" y="1"/>
                  </a:moveTo>
                  <a:lnTo>
                    <a:pt x="0" y="774"/>
                  </a:lnTo>
                  <a:lnTo>
                    <a:pt x="2005" y="6402"/>
                  </a:lnTo>
                  <a:lnTo>
                    <a:pt x="51382" y="5663"/>
                  </a:lnTo>
                  <a:lnTo>
                    <a:pt x="49307" y="1"/>
                  </a:lnTo>
                  <a:close/>
                </a:path>
              </a:pathLst>
            </a:custGeom>
            <a:solidFill>
              <a:srgbClr val="097F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9"/>
            <p:cNvSpPr/>
            <p:nvPr/>
          </p:nvSpPr>
          <p:spPr>
            <a:xfrm>
              <a:off x="-3534032" y="1029592"/>
              <a:ext cx="90334" cy="202159"/>
            </a:xfrm>
            <a:custGeom>
              <a:avLst/>
              <a:gdLst/>
              <a:ahLst/>
              <a:cxnLst/>
              <a:rect l="l" t="t" r="r" b="b"/>
              <a:pathLst>
                <a:path w="2955" h="6613" extrusionOk="0">
                  <a:moveTo>
                    <a:pt x="0" y="0"/>
                  </a:moveTo>
                  <a:lnTo>
                    <a:pt x="2392" y="6612"/>
                  </a:lnTo>
                  <a:lnTo>
                    <a:pt x="2955" y="6542"/>
                  </a:lnTo>
                  <a:lnTo>
                    <a:pt x="633" y="0"/>
                  </a:lnTo>
                  <a:close/>
                </a:path>
              </a:pathLst>
            </a:custGeom>
            <a:solidFill>
              <a:srgbClr val="9BD1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9"/>
            <p:cNvSpPr/>
            <p:nvPr/>
          </p:nvSpPr>
          <p:spPr>
            <a:xfrm>
              <a:off x="-3272781" y="1024212"/>
              <a:ext cx="89264" cy="202159"/>
            </a:xfrm>
            <a:custGeom>
              <a:avLst/>
              <a:gdLst/>
              <a:ahLst/>
              <a:cxnLst/>
              <a:rect l="l" t="t" r="r" b="b"/>
              <a:pathLst>
                <a:path w="2920" h="6613" extrusionOk="0">
                  <a:moveTo>
                    <a:pt x="1" y="0"/>
                  </a:moveTo>
                  <a:lnTo>
                    <a:pt x="2357" y="6612"/>
                  </a:lnTo>
                  <a:lnTo>
                    <a:pt x="2920" y="6612"/>
                  </a:lnTo>
                  <a:lnTo>
                    <a:pt x="598" y="0"/>
                  </a:lnTo>
                  <a:close/>
                </a:path>
              </a:pathLst>
            </a:custGeom>
            <a:solidFill>
              <a:srgbClr val="9BD1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39"/>
            <p:cNvSpPr/>
            <p:nvPr/>
          </p:nvSpPr>
          <p:spPr>
            <a:xfrm>
              <a:off x="-3217938" y="1023142"/>
              <a:ext cx="90334" cy="201059"/>
            </a:xfrm>
            <a:custGeom>
              <a:avLst/>
              <a:gdLst/>
              <a:ahLst/>
              <a:cxnLst/>
              <a:rect l="l" t="t" r="r" b="b"/>
              <a:pathLst>
                <a:path w="2955" h="6577" extrusionOk="0">
                  <a:moveTo>
                    <a:pt x="0" y="0"/>
                  </a:moveTo>
                  <a:lnTo>
                    <a:pt x="2356" y="6577"/>
                  </a:lnTo>
                  <a:lnTo>
                    <a:pt x="2954" y="6577"/>
                  </a:lnTo>
                  <a:lnTo>
                    <a:pt x="598" y="0"/>
                  </a:lnTo>
                  <a:close/>
                </a:path>
              </a:pathLst>
            </a:custGeom>
            <a:solidFill>
              <a:srgbClr val="9BD1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39"/>
            <p:cNvSpPr/>
            <p:nvPr/>
          </p:nvSpPr>
          <p:spPr>
            <a:xfrm>
              <a:off x="-3694219" y="1160523"/>
              <a:ext cx="106445" cy="128211"/>
            </a:xfrm>
            <a:custGeom>
              <a:avLst/>
              <a:gdLst/>
              <a:ahLst/>
              <a:cxnLst/>
              <a:rect l="l" t="t" r="r" b="b"/>
              <a:pathLst>
                <a:path w="3482" h="4194" extrusionOk="0">
                  <a:moveTo>
                    <a:pt x="1322" y="1"/>
                  </a:moveTo>
                  <a:cubicBezTo>
                    <a:pt x="1182" y="1"/>
                    <a:pt x="1056" y="37"/>
                    <a:pt x="950" y="113"/>
                  </a:cubicBezTo>
                  <a:lnTo>
                    <a:pt x="0" y="676"/>
                  </a:lnTo>
                  <a:lnTo>
                    <a:pt x="2181" y="4193"/>
                  </a:lnTo>
                  <a:lnTo>
                    <a:pt x="3095" y="3630"/>
                  </a:lnTo>
                  <a:cubicBezTo>
                    <a:pt x="3341" y="3454"/>
                    <a:pt x="3482" y="3138"/>
                    <a:pt x="3482" y="2646"/>
                  </a:cubicBezTo>
                  <a:cubicBezTo>
                    <a:pt x="3447" y="1731"/>
                    <a:pt x="2743" y="641"/>
                    <a:pt x="1934" y="184"/>
                  </a:cubicBezTo>
                  <a:cubicBezTo>
                    <a:pt x="1715" y="64"/>
                    <a:pt x="1507" y="1"/>
                    <a:pt x="1322" y="1"/>
                  </a:cubicBezTo>
                  <a:close/>
                </a:path>
              </a:pathLst>
            </a:custGeom>
            <a:solidFill>
              <a:srgbClr val="F562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39"/>
            <p:cNvSpPr/>
            <p:nvPr/>
          </p:nvSpPr>
          <p:spPr>
            <a:xfrm>
              <a:off x="-3706814" y="1178529"/>
              <a:ext cx="91893" cy="113262"/>
            </a:xfrm>
            <a:custGeom>
              <a:avLst/>
              <a:gdLst/>
              <a:ahLst/>
              <a:cxnLst/>
              <a:rect l="l" t="t" r="r" b="b"/>
              <a:pathLst>
                <a:path w="3006" h="3705" extrusionOk="0">
                  <a:moveTo>
                    <a:pt x="811" y="1"/>
                  </a:moveTo>
                  <a:cubicBezTo>
                    <a:pt x="335" y="1"/>
                    <a:pt x="0" y="392"/>
                    <a:pt x="25" y="1072"/>
                  </a:cubicBezTo>
                  <a:cubicBezTo>
                    <a:pt x="60" y="1986"/>
                    <a:pt x="764" y="3076"/>
                    <a:pt x="1573" y="3534"/>
                  </a:cubicBezTo>
                  <a:cubicBezTo>
                    <a:pt x="1785" y="3649"/>
                    <a:pt x="1989" y="3704"/>
                    <a:pt x="2173" y="3704"/>
                  </a:cubicBezTo>
                  <a:cubicBezTo>
                    <a:pt x="2660" y="3704"/>
                    <a:pt x="3005" y="3318"/>
                    <a:pt x="2980" y="2654"/>
                  </a:cubicBezTo>
                  <a:cubicBezTo>
                    <a:pt x="2944" y="1740"/>
                    <a:pt x="2241" y="615"/>
                    <a:pt x="1432" y="193"/>
                  </a:cubicBezTo>
                  <a:cubicBezTo>
                    <a:pt x="1212" y="63"/>
                    <a:pt x="1001" y="1"/>
                    <a:pt x="811" y="1"/>
                  </a:cubicBezTo>
                  <a:close/>
                </a:path>
              </a:pathLst>
            </a:custGeom>
            <a:solidFill>
              <a:srgbClr val="E36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9"/>
            <p:cNvSpPr/>
            <p:nvPr/>
          </p:nvSpPr>
          <p:spPr>
            <a:xfrm>
              <a:off x="-3697459" y="1205492"/>
              <a:ext cx="59153" cy="70311"/>
            </a:xfrm>
            <a:custGeom>
              <a:avLst/>
              <a:gdLst/>
              <a:ahLst/>
              <a:cxnLst/>
              <a:rect l="l" t="t" r="r" b="b"/>
              <a:pathLst>
                <a:path w="1935" h="2300" extrusionOk="0">
                  <a:moveTo>
                    <a:pt x="740" y="0"/>
                  </a:moveTo>
                  <a:cubicBezTo>
                    <a:pt x="651" y="0"/>
                    <a:pt x="576" y="18"/>
                    <a:pt x="528" y="49"/>
                  </a:cubicBezTo>
                  <a:lnTo>
                    <a:pt x="1" y="366"/>
                  </a:lnTo>
                  <a:lnTo>
                    <a:pt x="1161" y="2300"/>
                  </a:lnTo>
                  <a:lnTo>
                    <a:pt x="1689" y="1983"/>
                  </a:lnTo>
                  <a:cubicBezTo>
                    <a:pt x="1829" y="1878"/>
                    <a:pt x="1935" y="1702"/>
                    <a:pt x="1935" y="1456"/>
                  </a:cubicBezTo>
                  <a:cubicBezTo>
                    <a:pt x="1935" y="928"/>
                    <a:pt x="1513" y="366"/>
                    <a:pt x="1091" y="84"/>
                  </a:cubicBezTo>
                  <a:cubicBezTo>
                    <a:pt x="975" y="26"/>
                    <a:pt x="848" y="0"/>
                    <a:pt x="740" y="0"/>
                  </a:cubicBezTo>
                  <a:close/>
                </a:path>
              </a:pathLst>
            </a:custGeom>
            <a:solidFill>
              <a:srgbClr val="F562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9"/>
            <p:cNvSpPr/>
            <p:nvPr/>
          </p:nvSpPr>
          <p:spPr>
            <a:xfrm>
              <a:off x="-3704980" y="1215244"/>
              <a:ext cx="50563" cy="62638"/>
            </a:xfrm>
            <a:custGeom>
              <a:avLst/>
              <a:gdLst/>
              <a:ahLst/>
              <a:cxnLst/>
              <a:rect l="l" t="t" r="r" b="b"/>
              <a:pathLst>
                <a:path w="1654" h="2049" extrusionOk="0">
                  <a:moveTo>
                    <a:pt x="477" y="0"/>
                  </a:moveTo>
                  <a:cubicBezTo>
                    <a:pt x="192" y="0"/>
                    <a:pt x="0" y="211"/>
                    <a:pt x="0" y="574"/>
                  </a:cubicBezTo>
                  <a:cubicBezTo>
                    <a:pt x="0" y="1102"/>
                    <a:pt x="423" y="1664"/>
                    <a:pt x="845" y="1946"/>
                  </a:cubicBezTo>
                  <a:cubicBezTo>
                    <a:pt x="973" y="2015"/>
                    <a:pt x="1094" y="2048"/>
                    <a:pt x="1200" y="2048"/>
                  </a:cubicBezTo>
                  <a:cubicBezTo>
                    <a:pt x="1472" y="2048"/>
                    <a:pt x="1653" y="1833"/>
                    <a:pt x="1653" y="1453"/>
                  </a:cubicBezTo>
                  <a:cubicBezTo>
                    <a:pt x="1653" y="926"/>
                    <a:pt x="1231" y="363"/>
                    <a:pt x="809" y="82"/>
                  </a:cubicBezTo>
                  <a:cubicBezTo>
                    <a:pt x="690" y="27"/>
                    <a:pt x="578" y="0"/>
                    <a:pt x="477" y="0"/>
                  </a:cubicBezTo>
                  <a:close/>
                </a:path>
              </a:pathLst>
            </a:custGeom>
            <a:solidFill>
              <a:srgbClr val="E36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9"/>
            <p:cNvSpPr/>
            <p:nvPr/>
          </p:nvSpPr>
          <p:spPr>
            <a:xfrm>
              <a:off x="-4054395" y="1663919"/>
              <a:ext cx="308604" cy="218270"/>
            </a:xfrm>
            <a:custGeom>
              <a:avLst/>
              <a:gdLst/>
              <a:ahLst/>
              <a:cxnLst/>
              <a:rect l="l" t="t" r="r" b="b"/>
              <a:pathLst>
                <a:path w="10095" h="7140" extrusionOk="0">
                  <a:moveTo>
                    <a:pt x="0" y="0"/>
                  </a:moveTo>
                  <a:lnTo>
                    <a:pt x="0" y="1688"/>
                  </a:lnTo>
                  <a:lnTo>
                    <a:pt x="10094" y="7139"/>
                  </a:lnTo>
                  <a:lnTo>
                    <a:pt x="10094" y="5451"/>
                  </a:lnTo>
                  <a:lnTo>
                    <a:pt x="0" y="0"/>
                  </a:lnTo>
                  <a:close/>
                </a:path>
              </a:pathLst>
            </a:custGeom>
            <a:solidFill>
              <a:srgbClr val="E36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9"/>
            <p:cNvSpPr/>
            <p:nvPr/>
          </p:nvSpPr>
          <p:spPr>
            <a:xfrm>
              <a:off x="-3745821" y="1702621"/>
              <a:ext cx="212889" cy="179568"/>
            </a:xfrm>
            <a:custGeom>
              <a:avLst/>
              <a:gdLst/>
              <a:ahLst/>
              <a:cxnLst/>
              <a:rect l="l" t="t" r="r" b="b"/>
              <a:pathLst>
                <a:path w="6964" h="5874" extrusionOk="0">
                  <a:moveTo>
                    <a:pt x="6964" y="0"/>
                  </a:moveTo>
                  <a:lnTo>
                    <a:pt x="0" y="4185"/>
                  </a:lnTo>
                  <a:lnTo>
                    <a:pt x="0" y="5873"/>
                  </a:lnTo>
                  <a:lnTo>
                    <a:pt x="6964" y="1688"/>
                  </a:lnTo>
                  <a:lnTo>
                    <a:pt x="6964" y="0"/>
                  </a:lnTo>
                  <a:close/>
                </a:path>
              </a:pathLst>
            </a:custGeom>
            <a:solidFill>
              <a:srgbClr val="F562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9"/>
            <p:cNvSpPr/>
            <p:nvPr/>
          </p:nvSpPr>
          <p:spPr>
            <a:xfrm>
              <a:off x="-4054395" y="1538124"/>
              <a:ext cx="521463" cy="292463"/>
            </a:xfrm>
            <a:custGeom>
              <a:avLst/>
              <a:gdLst/>
              <a:ahLst/>
              <a:cxnLst/>
              <a:rect l="l" t="t" r="r" b="b"/>
              <a:pathLst>
                <a:path w="17058" h="9567" extrusionOk="0">
                  <a:moveTo>
                    <a:pt x="6929" y="0"/>
                  </a:moveTo>
                  <a:lnTo>
                    <a:pt x="0" y="4115"/>
                  </a:lnTo>
                  <a:lnTo>
                    <a:pt x="10094" y="9566"/>
                  </a:lnTo>
                  <a:lnTo>
                    <a:pt x="17058" y="5381"/>
                  </a:lnTo>
                  <a:lnTo>
                    <a:pt x="6929" y="0"/>
                  </a:lnTo>
                  <a:close/>
                </a:path>
              </a:pathLst>
            </a:custGeom>
            <a:solidFill>
              <a:srgbClr val="FC9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9"/>
            <p:cNvSpPr/>
            <p:nvPr/>
          </p:nvSpPr>
          <p:spPr>
            <a:xfrm>
              <a:off x="-4054395" y="1182259"/>
              <a:ext cx="19381" cy="492422"/>
            </a:xfrm>
            <a:custGeom>
              <a:avLst/>
              <a:gdLst/>
              <a:ahLst/>
              <a:cxnLst/>
              <a:rect l="l" t="t" r="r" b="b"/>
              <a:pathLst>
                <a:path w="634" h="16108" extrusionOk="0">
                  <a:moveTo>
                    <a:pt x="106" y="0"/>
                  </a:moveTo>
                  <a:lnTo>
                    <a:pt x="0" y="15756"/>
                  </a:lnTo>
                  <a:lnTo>
                    <a:pt x="634" y="16108"/>
                  </a:lnTo>
                  <a:lnTo>
                    <a:pt x="634" y="211"/>
                  </a:lnTo>
                  <a:lnTo>
                    <a:pt x="106" y="0"/>
                  </a:lnTo>
                  <a:close/>
                </a:path>
              </a:pathLst>
            </a:custGeom>
            <a:solidFill>
              <a:srgbClr val="9BD1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9"/>
            <p:cNvSpPr/>
            <p:nvPr/>
          </p:nvSpPr>
          <p:spPr>
            <a:xfrm>
              <a:off x="-4051185" y="1174738"/>
              <a:ext cx="31212" cy="17211"/>
            </a:xfrm>
            <a:custGeom>
              <a:avLst/>
              <a:gdLst/>
              <a:ahLst/>
              <a:cxnLst/>
              <a:rect l="l" t="t" r="r" b="b"/>
              <a:pathLst>
                <a:path w="1021" h="563" extrusionOk="0">
                  <a:moveTo>
                    <a:pt x="529" y="0"/>
                  </a:moveTo>
                  <a:lnTo>
                    <a:pt x="1" y="246"/>
                  </a:lnTo>
                  <a:lnTo>
                    <a:pt x="529" y="563"/>
                  </a:lnTo>
                  <a:lnTo>
                    <a:pt x="1021" y="246"/>
                  </a:lnTo>
                  <a:lnTo>
                    <a:pt x="529" y="0"/>
                  </a:lnTo>
                  <a:close/>
                </a:path>
              </a:pathLst>
            </a:custGeom>
            <a:solidFill>
              <a:srgbClr val="DEED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9"/>
            <p:cNvSpPr/>
            <p:nvPr/>
          </p:nvSpPr>
          <p:spPr>
            <a:xfrm>
              <a:off x="-3764102" y="1337065"/>
              <a:ext cx="19381" cy="491352"/>
            </a:xfrm>
            <a:custGeom>
              <a:avLst/>
              <a:gdLst/>
              <a:ahLst/>
              <a:cxnLst/>
              <a:rect l="l" t="t" r="r" b="b"/>
              <a:pathLst>
                <a:path w="634" h="16073" extrusionOk="0">
                  <a:moveTo>
                    <a:pt x="106" y="1"/>
                  </a:moveTo>
                  <a:lnTo>
                    <a:pt x="0" y="15721"/>
                  </a:lnTo>
                  <a:lnTo>
                    <a:pt x="633" y="16073"/>
                  </a:lnTo>
                  <a:lnTo>
                    <a:pt x="633" y="176"/>
                  </a:lnTo>
                  <a:lnTo>
                    <a:pt x="106" y="1"/>
                  </a:lnTo>
                  <a:close/>
                </a:path>
              </a:pathLst>
            </a:custGeom>
            <a:solidFill>
              <a:srgbClr val="9BD1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9"/>
            <p:cNvSpPr/>
            <p:nvPr/>
          </p:nvSpPr>
          <p:spPr>
            <a:xfrm>
              <a:off x="-3760892" y="1328475"/>
              <a:ext cx="31212" cy="17211"/>
            </a:xfrm>
            <a:custGeom>
              <a:avLst/>
              <a:gdLst/>
              <a:ahLst/>
              <a:cxnLst/>
              <a:rect l="l" t="t" r="r" b="b"/>
              <a:pathLst>
                <a:path w="1021" h="563" extrusionOk="0">
                  <a:moveTo>
                    <a:pt x="493" y="0"/>
                  </a:moveTo>
                  <a:lnTo>
                    <a:pt x="1" y="282"/>
                  </a:lnTo>
                  <a:lnTo>
                    <a:pt x="528" y="563"/>
                  </a:lnTo>
                  <a:lnTo>
                    <a:pt x="1021" y="282"/>
                  </a:lnTo>
                  <a:lnTo>
                    <a:pt x="493" y="0"/>
                  </a:lnTo>
                  <a:close/>
                </a:path>
              </a:pathLst>
            </a:custGeom>
            <a:solidFill>
              <a:srgbClr val="DEED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39"/>
            <p:cNvSpPr/>
            <p:nvPr/>
          </p:nvSpPr>
          <p:spPr>
            <a:xfrm>
              <a:off x="-3853336" y="1068294"/>
              <a:ext cx="17211" cy="491352"/>
            </a:xfrm>
            <a:custGeom>
              <a:avLst/>
              <a:gdLst/>
              <a:ahLst/>
              <a:cxnLst/>
              <a:rect l="l" t="t" r="r" b="b"/>
              <a:pathLst>
                <a:path w="563" h="16073" extrusionOk="0">
                  <a:moveTo>
                    <a:pt x="35" y="0"/>
                  </a:moveTo>
                  <a:lnTo>
                    <a:pt x="0" y="15756"/>
                  </a:lnTo>
                  <a:lnTo>
                    <a:pt x="563" y="16073"/>
                  </a:lnTo>
                  <a:lnTo>
                    <a:pt x="563" y="176"/>
                  </a:lnTo>
                  <a:lnTo>
                    <a:pt x="35" y="0"/>
                  </a:lnTo>
                  <a:close/>
                </a:path>
              </a:pathLst>
            </a:custGeom>
            <a:solidFill>
              <a:srgbClr val="9BD1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39"/>
            <p:cNvSpPr/>
            <p:nvPr/>
          </p:nvSpPr>
          <p:spPr>
            <a:xfrm>
              <a:off x="-3852266" y="1059673"/>
              <a:ext cx="32282" cy="17241"/>
            </a:xfrm>
            <a:custGeom>
              <a:avLst/>
              <a:gdLst/>
              <a:ahLst/>
              <a:cxnLst/>
              <a:rect l="l" t="t" r="r" b="b"/>
              <a:pathLst>
                <a:path w="1056" h="564" extrusionOk="0">
                  <a:moveTo>
                    <a:pt x="528" y="1"/>
                  </a:moveTo>
                  <a:lnTo>
                    <a:pt x="0" y="282"/>
                  </a:lnTo>
                  <a:lnTo>
                    <a:pt x="528" y="564"/>
                  </a:lnTo>
                  <a:lnTo>
                    <a:pt x="1055" y="282"/>
                  </a:lnTo>
                  <a:lnTo>
                    <a:pt x="528" y="1"/>
                  </a:lnTo>
                  <a:close/>
                </a:path>
              </a:pathLst>
            </a:custGeom>
            <a:solidFill>
              <a:srgbClr val="DEED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9"/>
            <p:cNvSpPr/>
            <p:nvPr/>
          </p:nvSpPr>
          <p:spPr>
            <a:xfrm>
              <a:off x="-3570594" y="1218820"/>
              <a:ext cx="19381" cy="491352"/>
            </a:xfrm>
            <a:custGeom>
              <a:avLst/>
              <a:gdLst/>
              <a:ahLst/>
              <a:cxnLst/>
              <a:rect l="l" t="t" r="r" b="b"/>
              <a:pathLst>
                <a:path w="634" h="16073" extrusionOk="0">
                  <a:moveTo>
                    <a:pt x="106" y="0"/>
                  </a:moveTo>
                  <a:lnTo>
                    <a:pt x="1" y="15756"/>
                  </a:lnTo>
                  <a:lnTo>
                    <a:pt x="634" y="16072"/>
                  </a:lnTo>
                  <a:lnTo>
                    <a:pt x="634" y="176"/>
                  </a:lnTo>
                  <a:lnTo>
                    <a:pt x="106" y="0"/>
                  </a:lnTo>
                  <a:close/>
                </a:path>
              </a:pathLst>
            </a:custGeom>
            <a:solidFill>
              <a:srgbClr val="9BD1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9"/>
            <p:cNvSpPr/>
            <p:nvPr/>
          </p:nvSpPr>
          <p:spPr>
            <a:xfrm>
              <a:off x="-3567354" y="1209130"/>
              <a:ext cx="31212" cy="19381"/>
            </a:xfrm>
            <a:custGeom>
              <a:avLst/>
              <a:gdLst/>
              <a:ahLst/>
              <a:cxnLst/>
              <a:rect l="l" t="t" r="r" b="b"/>
              <a:pathLst>
                <a:path w="1021" h="634" extrusionOk="0">
                  <a:moveTo>
                    <a:pt x="528" y="1"/>
                  </a:moveTo>
                  <a:lnTo>
                    <a:pt x="0" y="317"/>
                  </a:lnTo>
                  <a:lnTo>
                    <a:pt x="528" y="634"/>
                  </a:lnTo>
                  <a:lnTo>
                    <a:pt x="1020" y="317"/>
                  </a:lnTo>
                  <a:lnTo>
                    <a:pt x="528" y="1"/>
                  </a:lnTo>
                  <a:close/>
                </a:path>
              </a:pathLst>
            </a:custGeom>
            <a:solidFill>
              <a:srgbClr val="DEED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9"/>
            <p:cNvSpPr/>
            <p:nvPr/>
          </p:nvSpPr>
          <p:spPr>
            <a:xfrm>
              <a:off x="-4044704" y="1191919"/>
              <a:ext cx="299983" cy="188189"/>
            </a:xfrm>
            <a:custGeom>
              <a:avLst/>
              <a:gdLst/>
              <a:ahLst/>
              <a:cxnLst/>
              <a:rect l="l" t="t" r="r" b="b"/>
              <a:pathLst>
                <a:path w="9813" h="6156" extrusionOk="0">
                  <a:moveTo>
                    <a:pt x="0" y="1"/>
                  </a:moveTo>
                  <a:lnTo>
                    <a:pt x="0" y="423"/>
                  </a:lnTo>
                  <a:lnTo>
                    <a:pt x="9812" y="6155"/>
                  </a:lnTo>
                  <a:lnTo>
                    <a:pt x="9812" y="5769"/>
                  </a:lnTo>
                  <a:lnTo>
                    <a:pt x="0" y="1"/>
                  </a:lnTo>
                  <a:close/>
                </a:path>
              </a:pathLst>
            </a:custGeom>
            <a:solidFill>
              <a:srgbClr val="9BD1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9"/>
            <p:cNvSpPr/>
            <p:nvPr/>
          </p:nvSpPr>
          <p:spPr>
            <a:xfrm>
              <a:off x="-3744751" y="1238171"/>
              <a:ext cx="208610" cy="135486"/>
            </a:xfrm>
            <a:custGeom>
              <a:avLst/>
              <a:gdLst/>
              <a:ahLst/>
              <a:cxnLst/>
              <a:rect l="l" t="t" r="r" b="b"/>
              <a:pathLst>
                <a:path w="6824" h="4432" extrusionOk="0">
                  <a:moveTo>
                    <a:pt x="6823" y="0"/>
                  </a:moveTo>
                  <a:lnTo>
                    <a:pt x="0" y="4045"/>
                  </a:lnTo>
                  <a:lnTo>
                    <a:pt x="0" y="4431"/>
                  </a:lnTo>
                  <a:lnTo>
                    <a:pt x="6823" y="387"/>
                  </a:lnTo>
                  <a:lnTo>
                    <a:pt x="6823" y="0"/>
                  </a:lnTo>
                  <a:close/>
                </a:path>
              </a:pathLst>
            </a:custGeom>
            <a:solidFill>
              <a:srgbClr val="9BD1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9"/>
            <p:cNvSpPr/>
            <p:nvPr/>
          </p:nvSpPr>
          <p:spPr>
            <a:xfrm>
              <a:off x="-4044704" y="1329545"/>
              <a:ext cx="299983" cy="188189"/>
            </a:xfrm>
            <a:custGeom>
              <a:avLst/>
              <a:gdLst/>
              <a:ahLst/>
              <a:cxnLst/>
              <a:rect l="l" t="t" r="r" b="b"/>
              <a:pathLst>
                <a:path w="9813" h="6156" extrusionOk="0">
                  <a:moveTo>
                    <a:pt x="0" y="0"/>
                  </a:moveTo>
                  <a:lnTo>
                    <a:pt x="0" y="387"/>
                  </a:lnTo>
                  <a:lnTo>
                    <a:pt x="9812" y="6155"/>
                  </a:lnTo>
                  <a:lnTo>
                    <a:pt x="9812" y="5698"/>
                  </a:lnTo>
                  <a:lnTo>
                    <a:pt x="0" y="0"/>
                  </a:lnTo>
                  <a:close/>
                </a:path>
              </a:pathLst>
            </a:custGeom>
            <a:solidFill>
              <a:srgbClr val="9BD1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9"/>
            <p:cNvSpPr/>
            <p:nvPr/>
          </p:nvSpPr>
          <p:spPr>
            <a:xfrm>
              <a:off x="-3744751" y="1373627"/>
              <a:ext cx="208610" cy="137657"/>
            </a:xfrm>
            <a:custGeom>
              <a:avLst/>
              <a:gdLst/>
              <a:ahLst/>
              <a:cxnLst/>
              <a:rect l="l" t="t" r="r" b="b"/>
              <a:pathLst>
                <a:path w="6824" h="4503" extrusionOk="0">
                  <a:moveTo>
                    <a:pt x="6823" y="0"/>
                  </a:moveTo>
                  <a:lnTo>
                    <a:pt x="0" y="4080"/>
                  </a:lnTo>
                  <a:lnTo>
                    <a:pt x="0" y="4502"/>
                  </a:lnTo>
                  <a:lnTo>
                    <a:pt x="6823" y="458"/>
                  </a:lnTo>
                  <a:lnTo>
                    <a:pt x="6823" y="0"/>
                  </a:lnTo>
                  <a:close/>
                </a:path>
              </a:pathLst>
            </a:custGeom>
            <a:solidFill>
              <a:srgbClr val="9BD1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9"/>
            <p:cNvSpPr/>
            <p:nvPr/>
          </p:nvSpPr>
          <p:spPr>
            <a:xfrm>
              <a:off x="-4696243" y="1454270"/>
              <a:ext cx="38732" cy="617147"/>
            </a:xfrm>
            <a:custGeom>
              <a:avLst/>
              <a:gdLst/>
              <a:ahLst/>
              <a:cxnLst/>
              <a:rect l="l" t="t" r="r" b="b"/>
              <a:pathLst>
                <a:path w="1267" h="20188" extrusionOk="0">
                  <a:moveTo>
                    <a:pt x="0" y="0"/>
                  </a:moveTo>
                  <a:lnTo>
                    <a:pt x="0" y="18605"/>
                  </a:lnTo>
                  <a:lnTo>
                    <a:pt x="1267" y="20187"/>
                  </a:lnTo>
                  <a:lnTo>
                    <a:pt x="1267" y="668"/>
                  </a:lnTo>
                  <a:lnTo>
                    <a:pt x="0" y="0"/>
                  </a:lnTo>
                  <a:close/>
                </a:path>
              </a:pathLst>
            </a:custGeom>
            <a:solidFill>
              <a:srgbClr val="4254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9"/>
            <p:cNvSpPr/>
            <p:nvPr/>
          </p:nvSpPr>
          <p:spPr>
            <a:xfrm>
              <a:off x="-4743534" y="1973532"/>
              <a:ext cx="170947" cy="195709"/>
            </a:xfrm>
            <a:custGeom>
              <a:avLst/>
              <a:gdLst/>
              <a:ahLst/>
              <a:cxnLst/>
              <a:rect l="l" t="t" r="r" b="b"/>
              <a:pathLst>
                <a:path w="5592" h="6402" extrusionOk="0">
                  <a:moveTo>
                    <a:pt x="2814" y="1"/>
                  </a:moveTo>
                  <a:lnTo>
                    <a:pt x="0" y="1583"/>
                  </a:lnTo>
                  <a:lnTo>
                    <a:pt x="2814" y="6402"/>
                  </a:lnTo>
                  <a:lnTo>
                    <a:pt x="5592" y="4819"/>
                  </a:lnTo>
                  <a:lnTo>
                    <a:pt x="2814" y="1"/>
                  </a:lnTo>
                  <a:close/>
                </a:path>
              </a:pathLst>
            </a:custGeom>
            <a:solidFill>
              <a:srgbClr val="EB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9"/>
            <p:cNvSpPr/>
            <p:nvPr/>
          </p:nvSpPr>
          <p:spPr>
            <a:xfrm>
              <a:off x="-4758605" y="1958492"/>
              <a:ext cx="202159" cy="225790"/>
            </a:xfrm>
            <a:custGeom>
              <a:avLst/>
              <a:gdLst/>
              <a:ahLst/>
              <a:cxnLst/>
              <a:rect l="l" t="t" r="r" b="b"/>
              <a:pathLst>
                <a:path w="6613" h="7386" extrusionOk="0">
                  <a:moveTo>
                    <a:pt x="3131" y="950"/>
                  </a:moveTo>
                  <a:lnTo>
                    <a:pt x="5557" y="5135"/>
                  </a:lnTo>
                  <a:lnTo>
                    <a:pt x="3377" y="6366"/>
                  </a:lnTo>
                  <a:lnTo>
                    <a:pt x="985" y="2181"/>
                  </a:lnTo>
                  <a:lnTo>
                    <a:pt x="3131" y="950"/>
                  </a:lnTo>
                  <a:close/>
                  <a:moveTo>
                    <a:pt x="3447" y="0"/>
                  </a:moveTo>
                  <a:lnTo>
                    <a:pt x="1" y="1935"/>
                  </a:lnTo>
                  <a:lnTo>
                    <a:pt x="3166" y="7386"/>
                  </a:lnTo>
                  <a:lnTo>
                    <a:pt x="6612" y="5452"/>
                  </a:lnTo>
                  <a:lnTo>
                    <a:pt x="3447" y="0"/>
                  </a:lnTo>
                  <a:close/>
                </a:path>
              </a:pathLst>
            </a:custGeom>
            <a:solidFill>
              <a:srgbClr val="DEED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39"/>
            <p:cNvSpPr/>
            <p:nvPr/>
          </p:nvSpPr>
          <p:spPr>
            <a:xfrm>
              <a:off x="-3989892" y="1708001"/>
              <a:ext cx="31" cy="1310597"/>
            </a:xfrm>
            <a:custGeom>
              <a:avLst/>
              <a:gdLst/>
              <a:ahLst/>
              <a:cxnLst/>
              <a:rect l="l" t="t" r="r" b="b"/>
              <a:pathLst>
                <a:path w="1" h="42872" extrusionOk="0">
                  <a:moveTo>
                    <a:pt x="1" y="0"/>
                  </a:moveTo>
                  <a:lnTo>
                    <a:pt x="1" y="42871"/>
                  </a:lnTo>
                  <a:close/>
                </a:path>
              </a:pathLst>
            </a:custGeom>
            <a:solidFill>
              <a:srgbClr val="9BD1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39"/>
            <p:cNvSpPr/>
            <p:nvPr/>
          </p:nvSpPr>
          <p:spPr>
            <a:xfrm>
              <a:off x="-3995272" y="1708001"/>
              <a:ext cx="10791" cy="1310597"/>
            </a:xfrm>
            <a:custGeom>
              <a:avLst/>
              <a:gdLst/>
              <a:ahLst/>
              <a:cxnLst/>
              <a:rect l="l" t="t" r="r" b="b"/>
              <a:pathLst>
                <a:path w="353" h="42872" extrusionOk="0">
                  <a:moveTo>
                    <a:pt x="1" y="0"/>
                  </a:moveTo>
                  <a:lnTo>
                    <a:pt x="1" y="42871"/>
                  </a:lnTo>
                  <a:lnTo>
                    <a:pt x="352" y="42871"/>
                  </a:lnTo>
                  <a:lnTo>
                    <a:pt x="352" y="0"/>
                  </a:lnTo>
                  <a:close/>
                </a:path>
              </a:pathLst>
            </a:custGeom>
            <a:solidFill>
              <a:srgbClr val="9BD1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39"/>
            <p:cNvSpPr/>
            <p:nvPr/>
          </p:nvSpPr>
          <p:spPr>
            <a:xfrm>
              <a:off x="-3839365" y="1796135"/>
              <a:ext cx="31" cy="1309527"/>
            </a:xfrm>
            <a:custGeom>
              <a:avLst/>
              <a:gdLst/>
              <a:ahLst/>
              <a:cxnLst/>
              <a:rect l="l" t="t" r="r" b="b"/>
              <a:pathLst>
                <a:path w="1" h="42837" extrusionOk="0">
                  <a:moveTo>
                    <a:pt x="0" y="1"/>
                  </a:moveTo>
                  <a:lnTo>
                    <a:pt x="0" y="42837"/>
                  </a:lnTo>
                  <a:close/>
                </a:path>
              </a:pathLst>
            </a:custGeom>
            <a:solidFill>
              <a:srgbClr val="9BD1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39"/>
            <p:cNvSpPr/>
            <p:nvPr/>
          </p:nvSpPr>
          <p:spPr>
            <a:xfrm>
              <a:off x="-3844746" y="1796135"/>
              <a:ext cx="10791" cy="1309527"/>
            </a:xfrm>
            <a:custGeom>
              <a:avLst/>
              <a:gdLst/>
              <a:ahLst/>
              <a:cxnLst/>
              <a:rect l="l" t="t" r="r" b="b"/>
              <a:pathLst>
                <a:path w="353" h="42837" extrusionOk="0">
                  <a:moveTo>
                    <a:pt x="0" y="1"/>
                  </a:moveTo>
                  <a:lnTo>
                    <a:pt x="0" y="42837"/>
                  </a:lnTo>
                  <a:lnTo>
                    <a:pt x="352" y="42837"/>
                  </a:lnTo>
                  <a:lnTo>
                    <a:pt x="352" y="1"/>
                  </a:lnTo>
                  <a:close/>
                </a:path>
              </a:pathLst>
            </a:custGeom>
            <a:solidFill>
              <a:srgbClr val="9BD1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39"/>
            <p:cNvSpPr/>
            <p:nvPr/>
          </p:nvSpPr>
          <p:spPr>
            <a:xfrm>
              <a:off x="-3997412" y="1833766"/>
              <a:ext cx="158077" cy="97885"/>
            </a:xfrm>
            <a:custGeom>
              <a:avLst/>
              <a:gdLst/>
              <a:ahLst/>
              <a:cxnLst/>
              <a:rect l="l" t="t" r="r" b="b"/>
              <a:pathLst>
                <a:path w="5171" h="3202" extrusionOk="0">
                  <a:moveTo>
                    <a:pt x="176" y="1"/>
                  </a:moveTo>
                  <a:lnTo>
                    <a:pt x="0" y="317"/>
                  </a:lnTo>
                  <a:lnTo>
                    <a:pt x="4994" y="3201"/>
                  </a:lnTo>
                  <a:lnTo>
                    <a:pt x="5170" y="2885"/>
                  </a:lnTo>
                  <a:lnTo>
                    <a:pt x="176" y="1"/>
                  </a:lnTo>
                  <a:close/>
                </a:path>
              </a:pathLst>
            </a:custGeom>
            <a:solidFill>
              <a:srgbClr val="9BD1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39"/>
            <p:cNvSpPr/>
            <p:nvPr/>
          </p:nvSpPr>
          <p:spPr>
            <a:xfrm>
              <a:off x="-3996342" y="1931621"/>
              <a:ext cx="157008" cy="96785"/>
            </a:xfrm>
            <a:custGeom>
              <a:avLst/>
              <a:gdLst/>
              <a:ahLst/>
              <a:cxnLst/>
              <a:rect l="l" t="t" r="r" b="b"/>
              <a:pathLst>
                <a:path w="5136" h="3166" extrusionOk="0">
                  <a:moveTo>
                    <a:pt x="176" y="0"/>
                  </a:moveTo>
                  <a:lnTo>
                    <a:pt x="1" y="317"/>
                  </a:lnTo>
                  <a:lnTo>
                    <a:pt x="4959" y="3165"/>
                  </a:lnTo>
                  <a:lnTo>
                    <a:pt x="5135" y="2884"/>
                  </a:lnTo>
                  <a:lnTo>
                    <a:pt x="176" y="0"/>
                  </a:lnTo>
                  <a:close/>
                </a:path>
              </a:pathLst>
            </a:custGeom>
            <a:solidFill>
              <a:srgbClr val="9BD1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39"/>
            <p:cNvSpPr/>
            <p:nvPr/>
          </p:nvSpPr>
          <p:spPr>
            <a:xfrm>
              <a:off x="-3997412" y="2028375"/>
              <a:ext cx="158077" cy="97855"/>
            </a:xfrm>
            <a:custGeom>
              <a:avLst/>
              <a:gdLst/>
              <a:ahLst/>
              <a:cxnLst/>
              <a:rect l="l" t="t" r="r" b="b"/>
              <a:pathLst>
                <a:path w="5171" h="3201" extrusionOk="0">
                  <a:moveTo>
                    <a:pt x="176" y="0"/>
                  </a:moveTo>
                  <a:lnTo>
                    <a:pt x="0" y="317"/>
                  </a:lnTo>
                  <a:lnTo>
                    <a:pt x="4994" y="3201"/>
                  </a:lnTo>
                  <a:lnTo>
                    <a:pt x="5170" y="2884"/>
                  </a:lnTo>
                  <a:lnTo>
                    <a:pt x="176" y="0"/>
                  </a:lnTo>
                  <a:close/>
                </a:path>
              </a:pathLst>
            </a:custGeom>
            <a:solidFill>
              <a:srgbClr val="9BD1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39"/>
            <p:cNvSpPr/>
            <p:nvPr/>
          </p:nvSpPr>
          <p:spPr>
            <a:xfrm>
              <a:off x="-3996342" y="2126199"/>
              <a:ext cx="157008" cy="97885"/>
            </a:xfrm>
            <a:custGeom>
              <a:avLst/>
              <a:gdLst/>
              <a:ahLst/>
              <a:cxnLst/>
              <a:rect l="l" t="t" r="r" b="b"/>
              <a:pathLst>
                <a:path w="5136" h="3202" extrusionOk="0">
                  <a:moveTo>
                    <a:pt x="176" y="1"/>
                  </a:moveTo>
                  <a:lnTo>
                    <a:pt x="1" y="317"/>
                  </a:lnTo>
                  <a:lnTo>
                    <a:pt x="4959" y="3201"/>
                  </a:lnTo>
                  <a:lnTo>
                    <a:pt x="5135" y="2885"/>
                  </a:lnTo>
                  <a:lnTo>
                    <a:pt x="176" y="1"/>
                  </a:lnTo>
                  <a:close/>
                </a:path>
              </a:pathLst>
            </a:custGeom>
            <a:solidFill>
              <a:srgbClr val="9BD1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39"/>
            <p:cNvSpPr/>
            <p:nvPr/>
          </p:nvSpPr>
          <p:spPr>
            <a:xfrm>
              <a:off x="-3997412" y="2222984"/>
              <a:ext cx="158077" cy="97855"/>
            </a:xfrm>
            <a:custGeom>
              <a:avLst/>
              <a:gdLst/>
              <a:ahLst/>
              <a:cxnLst/>
              <a:rect l="l" t="t" r="r" b="b"/>
              <a:pathLst>
                <a:path w="5171" h="3201" extrusionOk="0">
                  <a:moveTo>
                    <a:pt x="176" y="0"/>
                  </a:moveTo>
                  <a:lnTo>
                    <a:pt x="0" y="317"/>
                  </a:lnTo>
                  <a:lnTo>
                    <a:pt x="4994" y="3200"/>
                  </a:lnTo>
                  <a:lnTo>
                    <a:pt x="5170" y="2884"/>
                  </a:lnTo>
                  <a:lnTo>
                    <a:pt x="176" y="0"/>
                  </a:lnTo>
                  <a:close/>
                </a:path>
              </a:pathLst>
            </a:custGeom>
            <a:solidFill>
              <a:srgbClr val="9BD1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39"/>
            <p:cNvSpPr/>
            <p:nvPr/>
          </p:nvSpPr>
          <p:spPr>
            <a:xfrm>
              <a:off x="-3996342" y="2320808"/>
              <a:ext cx="157008" cy="97855"/>
            </a:xfrm>
            <a:custGeom>
              <a:avLst/>
              <a:gdLst/>
              <a:ahLst/>
              <a:cxnLst/>
              <a:rect l="l" t="t" r="r" b="b"/>
              <a:pathLst>
                <a:path w="5136" h="3201" extrusionOk="0">
                  <a:moveTo>
                    <a:pt x="176" y="0"/>
                  </a:moveTo>
                  <a:lnTo>
                    <a:pt x="1" y="317"/>
                  </a:lnTo>
                  <a:lnTo>
                    <a:pt x="4959" y="3201"/>
                  </a:lnTo>
                  <a:lnTo>
                    <a:pt x="5135" y="2884"/>
                  </a:lnTo>
                  <a:lnTo>
                    <a:pt x="176" y="0"/>
                  </a:lnTo>
                  <a:close/>
                </a:path>
              </a:pathLst>
            </a:custGeom>
            <a:solidFill>
              <a:srgbClr val="9BD1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39"/>
            <p:cNvSpPr/>
            <p:nvPr/>
          </p:nvSpPr>
          <p:spPr>
            <a:xfrm>
              <a:off x="-3997412" y="2418632"/>
              <a:ext cx="158077" cy="96815"/>
            </a:xfrm>
            <a:custGeom>
              <a:avLst/>
              <a:gdLst/>
              <a:ahLst/>
              <a:cxnLst/>
              <a:rect l="l" t="t" r="r" b="b"/>
              <a:pathLst>
                <a:path w="5171" h="3167" extrusionOk="0">
                  <a:moveTo>
                    <a:pt x="176" y="1"/>
                  </a:moveTo>
                  <a:lnTo>
                    <a:pt x="0" y="282"/>
                  </a:lnTo>
                  <a:lnTo>
                    <a:pt x="4994" y="3166"/>
                  </a:lnTo>
                  <a:lnTo>
                    <a:pt x="5170" y="2885"/>
                  </a:lnTo>
                  <a:lnTo>
                    <a:pt x="176" y="1"/>
                  </a:lnTo>
                  <a:close/>
                </a:path>
              </a:pathLst>
            </a:custGeom>
            <a:solidFill>
              <a:srgbClr val="9BD1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39"/>
            <p:cNvSpPr/>
            <p:nvPr/>
          </p:nvSpPr>
          <p:spPr>
            <a:xfrm>
              <a:off x="-3996342" y="2516486"/>
              <a:ext cx="158077" cy="96785"/>
            </a:xfrm>
            <a:custGeom>
              <a:avLst/>
              <a:gdLst/>
              <a:ahLst/>
              <a:cxnLst/>
              <a:rect l="l" t="t" r="r" b="b"/>
              <a:pathLst>
                <a:path w="5171" h="3166" extrusionOk="0">
                  <a:moveTo>
                    <a:pt x="176" y="0"/>
                  </a:moveTo>
                  <a:lnTo>
                    <a:pt x="1" y="282"/>
                  </a:lnTo>
                  <a:lnTo>
                    <a:pt x="4995" y="3165"/>
                  </a:lnTo>
                  <a:lnTo>
                    <a:pt x="5170" y="2849"/>
                  </a:lnTo>
                  <a:lnTo>
                    <a:pt x="176" y="0"/>
                  </a:lnTo>
                  <a:close/>
                </a:path>
              </a:pathLst>
            </a:custGeom>
            <a:solidFill>
              <a:srgbClr val="9BD1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39"/>
            <p:cNvSpPr/>
            <p:nvPr/>
          </p:nvSpPr>
          <p:spPr>
            <a:xfrm>
              <a:off x="-3997412" y="2613240"/>
              <a:ext cx="158077" cy="96785"/>
            </a:xfrm>
            <a:custGeom>
              <a:avLst/>
              <a:gdLst/>
              <a:ahLst/>
              <a:cxnLst/>
              <a:rect l="l" t="t" r="r" b="b"/>
              <a:pathLst>
                <a:path w="5171" h="3166" extrusionOk="0">
                  <a:moveTo>
                    <a:pt x="176" y="0"/>
                  </a:moveTo>
                  <a:lnTo>
                    <a:pt x="0" y="282"/>
                  </a:lnTo>
                  <a:lnTo>
                    <a:pt x="4994" y="3166"/>
                  </a:lnTo>
                  <a:lnTo>
                    <a:pt x="5170" y="2884"/>
                  </a:lnTo>
                  <a:lnTo>
                    <a:pt x="176" y="0"/>
                  </a:lnTo>
                  <a:close/>
                </a:path>
              </a:pathLst>
            </a:custGeom>
            <a:solidFill>
              <a:srgbClr val="9BD1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39"/>
            <p:cNvSpPr/>
            <p:nvPr/>
          </p:nvSpPr>
          <p:spPr>
            <a:xfrm>
              <a:off x="-3996342" y="2711064"/>
              <a:ext cx="158077" cy="96815"/>
            </a:xfrm>
            <a:custGeom>
              <a:avLst/>
              <a:gdLst/>
              <a:ahLst/>
              <a:cxnLst/>
              <a:rect l="l" t="t" r="r" b="b"/>
              <a:pathLst>
                <a:path w="5171" h="3167" extrusionOk="0">
                  <a:moveTo>
                    <a:pt x="176" y="1"/>
                  </a:moveTo>
                  <a:lnTo>
                    <a:pt x="1" y="282"/>
                  </a:lnTo>
                  <a:lnTo>
                    <a:pt x="4995" y="3166"/>
                  </a:lnTo>
                  <a:lnTo>
                    <a:pt x="5170" y="2885"/>
                  </a:lnTo>
                  <a:lnTo>
                    <a:pt x="176" y="1"/>
                  </a:lnTo>
                  <a:close/>
                </a:path>
              </a:pathLst>
            </a:custGeom>
            <a:solidFill>
              <a:srgbClr val="9BD1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39"/>
            <p:cNvSpPr/>
            <p:nvPr/>
          </p:nvSpPr>
          <p:spPr>
            <a:xfrm>
              <a:off x="-3997412" y="2807849"/>
              <a:ext cx="158077" cy="97855"/>
            </a:xfrm>
            <a:custGeom>
              <a:avLst/>
              <a:gdLst/>
              <a:ahLst/>
              <a:cxnLst/>
              <a:rect l="l" t="t" r="r" b="b"/>
              <a:pathLst>
                <a:path w="5171" h="3201" extrusionOk="0">
                  <a:moveTo>
                    <a:pt x="176" y="0"/>
                  </a:moveTo>
                  <a:lnTo>
                    <a:pt x="0" y="317"/>
                  </a:lnTo>
                  <a:lnTo>
                    <a:pt x="4994" y="3200"/>
                  </a:lnTo>
                  <a:lnTo>
                    <a:pt x="5170" y="2884"/>
                  </a:lnTo>
                  <a:lnTo>
                    <a:pt x="176" y="0"/>
                  </a:lnTo>
                  <a:close/>
                </a:path>
              </a:pathLst>
            </a:custGeom>
            <a:solidFill>
              <a:srgbClr val="9BD1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39"/>
            <p:cNvSpPr/>
            <p:nvPr/>
          </p:nvSpPr>
          <p:spPr>
            <a:xfrm>
              <a:off x="-3997412" y="2904603"/>
              <a:ext cx="158077" cy="97855"/>
            </a:xfrm>
            <a:custGeom>
              <a:avLst/>
              <a:gdLst/>
              <a:ahLst/>
              <a:cxnLst/>
              <a:rect l="l" t="t" r="r" b="b"/>
              <a:pathLst>
                <a:path w="5171" h="3201" extrusionOk="0">
                  <a:moveTo>
                    <a:pt x="176" y="0"/>
                  </a:moveTo>
                  <a:lnTo>
                    <a:pt x="0" y="317"/>
                  </a:lnTo>
                  <a:lnTo>
                    <a:pt x="4994" y="3201"/>
                  </a:lnTo>
                  <a:lnTo>
                    <a:pt x="5170" y="2884"/>
                  </a:lnTo>
                  <a:lnTo>
                    <a:pt x="176" y="0"/>
                  </a:lnTo>
                  <a:close/>
                </a:path>
              </a:pathLst>
            </a:custGeom>
            <a:solidFill>
              <a:srgbClr val="9BD1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39"/>
            <p:cNvSpPr/>
            <p:nvPr/>
          </p:nvSpPr>
          <p:spPr>
            <a:xfrm>
              <a:off x="-4039354" y="3075856"/>
              <a:ext cx="262382" cy="120232"/>
            </a:xfrm>
            <a:custGeom>
              <a:avLst/>
              <a:gdLst/>
              <a:ahLst/>
              <a:cxnLst/>
              <a:rect l="l" t="t" r="r" b="b"/>
              <a:pathLst>
                <a:path w="8583" h="3933" extrusionOk="0">
                  <a:moveTo>
                    <a:pt x="6707" y="0"/>
                  </a:moveTo>
                  <a:cubicBezTo>
                    <a:pt x="5357" y="0"/>
                    <a:pt x="1367" y="1298"/>
                    <a:pt x="739" y="1643"/>
                  </a:cubicBezTo>
                  <a:cubicBezTo>
                    <a:pt x="1" y="2030"/>
                    <a:pt x="1443" y="3507"/>
                    <a:pt x="2146" y="3894"/>
                  </a:cubicBezTo>
                  <a:cubicBezTo>
                    <a:pt x="2193" y="3920"/>
                    <a:pt x="2257" y="3932"/>
                    <a:pt x="2335" y="3932"/>
                  </a:cubicBezTo>
                  <a:cubicBezTo>
                    <a:pt x="3414" y="3932"/>
                    <a:pt x="7223" y="1582"/>
                    <a:pt x="7879" y="1221"/>
                  </a:cubicBezTo>
                  <a:cubicBezTo>
                    <a:pt x="8582" y="764"/>
                    <a:pt x="7773" y="447"/>
                    <a:pt x="7070" y="61"/>
                  </a:cubicBezTo>
                  <a:cubicBezTo>
                    <a:pt x="6994" y="19"/>
                    <a:pt x="6870" y="0"/>
                    <a:pt x="67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39"/>
            <p:cNvSpPr/>
            <p:nvPr/>
          </p:nvSpPr>
          <p:spPr>
            <a:xfrm>
              <a:off x="-4060845" y="2862661"/>
              <a:ext cx="92505" cy="143037"/>
            </a:xfrm>
            <a:custGeom>
              <a:avLst/>
              <a:gdLst/>
              <a:ahLst/>
              <a:cxnLst/>
              <a:rect l="l" t="t" r="r" b="b"/>
              <a:pathLst>
                <a:path w="3026" h="4679" extrusionOk="0">
                  <a:moveTo>
                    <a:pt x="1513" y="810"/>
                  </a:moveTo>
                  <a:lnTo>
                    <a:pt x="2427" y="4010"/>
                  </a:lnTo>
                  <a:lnTo>
                    <a:pt x="493" y="2920"/>
                  </a:lnTo>
                  <a:lnTo>
                    <a:pt x="1513" y="810"/>
                  </a:lnTo>
                  <a:close/>
                  <a:moveTo>
                    <a:pt x="1583" y="1"/>
                  </a:moveTo>
                  <a:cubicBezTo>
                    <a:pt x="1513" y="1"/>
                    <a:pt x="1407" y="36"/>
                    <a:pt x="1372" y="141"/>
                  </a:cubicBezTo>
                  <a:lnTo>
                    <a:pt x="36" y="2885"/>
                  </a:lnTo>
                  <a:cubicBezTo>
                    <a:pt x="0" y="2990"/>
                    <a:pt x="36" y="3131"/>
                    <a:pt x="141" y="3166"/>
                  </a:cubicBezTo>
                  <a:lnTo>
                    <a:pt x="2673" y="4608"/>
                  </a:lnTo>
                  <a:cubicBezTo>
                    <a:pt x="2673" y="4678"/>
                    <a:pt x="2744" y="4678"/>
                    <a:pt x="2779" y="4678"/>
                  </a:cubicBezTo>
                  <a:cubicBezTo>
                    <a:pt x="2814" y="4678"/>
                    <a:pt x="2849" y="4678"/>
                    <a:pt x="2920" y="4608"/>
                  </a:cubicBezTo>
                  <a:cubicBezTo>
                    <a:pt x="2990" y="4573"/>
                    <a:pt x="3025" y="4467"/>
                    <a:pt x="2990" y="4397"/>
                  </a:cubicBezTo>
                  <a:lnTo>
                    <a:pt x="1759" y="141"/>
                  </a:lnTo>
                  <a:cubicBezTo>
                    <a:pt x="1759" y="71"/>
                    <a:pt x="1689" y="1"/>
                    <a:pt x="1583" y="1"/>
                  </a:cubicBezTo>
                  <a:close/>
                </a:path>
              </a:pathLst>
            </a:custGeom>
            <a:solidFill>
              <a:srgbClr val="1543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39"/>
            <p:cNvSpPr/>
            <p:nvPr/>
          </p:nvSpPr>
          <p:spPr>
            <a:xfrm>
              <a:off x="-4082336" y="2815186"/>
              <a:ext cx="60223" cy="95898"/>
            </a:xfrm>
            <a:custGeom>
              <a:avLst/>
              <a:gdLst/>
              <a:ahLst/>
              <a:cxnLst/>
              <a:rect l="l" t="t" r="r" b="b"/>
              <a:pathLst>
                <a:path w="1970" h="3137" extrusionOk="0">
                  <a:moveTo>
                    <a:pt x="1347" y="1"/>
                  </a:moveTo>
                  <a:cubicBezTo>
                    <a:pt x="1279" y="1"/>
                    <a:pt x="1065" y="92"/>
                    <a:pt x="668" y="1026"/>
                  </a:cubicBezTo>
                  <a:cubicBezTo>
                    <a:pt x="176" y="2187"/>
                    <a:pt x="176" y="2187"/>
                    <a:pt x="106" y="2609"/>
                  </a:cubicBezTo>
                  <a:cubicBezTo>
                    <a:pt x="0" y="2996"/>
                    <a:pt x="35" y="3101"/>
                    <a:pt x="35" y="3101"/>
                  </a:cubicBezTo>
                  <a:cubicBezTo>
                    <a:pt x="35" y="3101"/>
                    <a:pt x="1020" y="3136"/>
                    <a:pt x="1231" y="3136"/>
                  </a:cubicBezTo>
                  <a:cubicBezTo>
                    <a:pt x="1442" y="3101"/>
                    <a:pt x="1759" y="2996"/>
                    <a:pt x="1759" y="2996"/>
                  </a:cubicBezTo>
                  <a:lnTo>
                    <a:pt x="1970" y="2574"/>
                  </a:lnTo>
                  <a:lnTo>
                    <a:pt x="1970" y="2574"/>
                  </a:lnTo>
                  <a:cubicBezTo>
                    <a:pt x="1969" y="2574"/>
                    <a:pt x="1679" y="2719"/>
                    <a:pt x="1415" y="2719"/>
                  </a:cubicBezTo>
                  <a:cubicBezTo>
                    <a:pt x="1388" y="2719"/>
                    <a:pt x="1362" y="2718"/>
                    <a:pt x="1337" y="2714"/>
                  </a:cubicBezTo>
                  <a:cubicBezTo>
                    <a:pt x="1020" y="2609"/>
                    <a:pt x="809" y="2609"/>
                    <a:pt x="809" y="2609"/>
                  </a:cubicBezTo>
                  <a:cubicBezTo>
                    <a:pt x="809" y="2609"/>
                    <a:pt x="1161" y="1589"/>
                    <a:pt x="1407" y="1308"/>
                  </a:cubicBezTo>
                  <a:cubicBezTo>
                    <a:pt x="1683" y="893"/>
                    <a:pt x="1688" y="5"/>
                    <a:pt x="1389" y="5"/>
                  </a:cubicBezTo>
                  <a:cubicBezTo>
                    <a:pt x="1383" y="5"/>
                    <a:pt x="1378" y="6"/>
                    <a:pt x="1372" y="6"/>
                  </a:cubicBezTo>
                  <a:cubicBezTo>
                    <a:pt x="1372" y="6"/>
                    <a:pt x="1364" y="1"/>
                    <a:pt x="1347" y="1"/>
                  </a:cubicBezTo>
                  <a:close/>
                </a:path>
              </a:pathLst>
            </a:custGeom>
            <a:solidFill>
              <a:srgbClr val="FCDA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39"/>
            <p:cNvSpPr/>
            <p:nvPr/>
          </p:nvSpPr>
          <p:spPr>
            <a:xfrm>
              <a:off x="-4071606" y="2812526"/>
              <a:ext cx="52733" cy="67376"/>
            </a:xfrm>
            <a:custGeom>
              <a:avLst/>
              <a:gdLst/>
              <a:ahLst/>
              <a:cxnLst/>
              <a:rect l="l" t="t" r="r" b="b"/>
              <a:pathLst>
                <a:path w="1725" h="2204" extrusionOk="0">
                  <a:moveTo>
                    <a:pt x="1059" y="0"/>
                  </a:moveTo>
                  <a:cubicBezTo>
                    <a:pt x="984" y="0"/>
                    <a:pt x="872" y="31"/>
                    <a:pt x="739" y="164"/>
                  </a:cubicBezTo>
                  <a:cubicBezTo>
                    <a:pt x="528" y="375"/>
                    <a:pt x="36" y="1676"/>
                    <a:pt x="36" y="1676"/>
                  </a:cubicBezTo>
                  <a:cubicBezTo>
                    <a:pt x="36" y="1676"/>
                    <a:pt x="1" y="1922"/>
                    <a:pt x="282" y="2098"/>
                  </a:cubicBezTo>
                  <a:cubicBezTo>
                    <a:pt x="528" y="2203"/>
                    <a:pt x="669" y="2203"/>
                    <a:pt x="704" y="2203"/>
                  </a:cubicBezTo>
                  <a:cubicBezTo>
                    <a:pt x="774" y="2203"/>
                    <a:pt x="1724" y="1113"/>
                    <a:pt x="1619" y="832"/>
                  </a:cubicBezTo>
                  <a:cubicBezTo>
                    <a:pt x="1583" y="515"/>
                    <a:pt x="1161" y="23"/>
                    <a:pt x="1161" y="23"/>
                  </a:cubicBezTo>
                  <a:cubicBezTo>
                    <a:pt x="1161" y="23"/>
                    <a:pt x="1124" y="0"/>
                    <a:pt x="1059" y="0"/>
                  </a:cubicBezTo>
                  <a:close/>
                </a:path>
              </a:pathLst>
            </a:custGeom>
            <a:solidFill>
              <a:srgbClr val="1543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39"/>
            <p:cNvSpPr/>
            <p:nvPr/>
          </p:nvSpPr>
          <p:spPr>
            <a:xfrm>
              <a:off x="-3984420" y="3141062"/>
              <a:ext cx="40780" cy="42034"/>
            </a:xfrm>
            <a:custGeom>
              <a:avLst/>
              <a:gdLst/>
              <a:ahLst/>
              <a:cxnLst/>
              <a:rect l="l" t="t" r="r" b="b"/>
              <a:pathLst>
                <a:path w="1334" h="1375" extrusionOk="0">
                  <a:moveTo>
                    <a:pt x="594" y="0"/>
                  </a:moveTo>
                  <a:cubicBezTo>
                    <a:pt x="320" y="0"/>
                    <a:pt x="1" y="362"/>
                    <a:pt x="68" y="530"/>
                  </a:cubicBezTo>
                  <a:cubicBezTo>
                    <a:pt x="103" y="706"/>
                    <a:pt x="420" y="1022"/>
                    <a:pt x="420" y="1022"/>
                  </a:cubicBezTo>
                  <a:lnTo>
                    <a:pt x="982" y="1374"/>
                  </a:lnTo>
                  <a:cubicBezTo>
                    <a:pt x="982" y="1374"/>
                    <a:pt x="1334" y="882"/>
                    <a:pt x="1158" y="847"/>
                  </a:cubicBezTo>
                  <a:cubicBezTo>
                    <a:pt x="1088" y="811"/>
                    <a:pt x="1029" y="800"/>
                    <a:pt x="982" y="800"/>
                  </a:cubicBezTo>
                  <a:cubicBezTo>
                    <a:pt x="888" y="800"/>
                    <a:pt x="842" y="847"/>
                    <a:pt x="842" y="847"/>
                  </a:cubicBezTo>
                  <a:cubicBezTo>
                    <a:pt x="842" y="847"/>
                    <a:pt x="806" y="741"/>
                    <a:pt x="806" y="600"/>
                  </a:cubicBezTo>
                  <a:cubicBezTo>
                    <a:pt x="806" y="495"/>
                    <a:pt x="842" y="319"/>
                    <a:pt x="842" y="319"/>
                  </a:cubicBezTo>
                  <a:cubicBezTo>
                    <a:pt x="842" y="319"/>
                    <a:pt x="877" y="38"/>
                    <a:pt x="631" y="3"/>
                  </a:cubicBezTo>
                  <a:cubicBezTo>
                    <a:pt x="618" y="1"/>
                    <a:pt x="606" y="0"/>
                    <a:pt x="594" y="0"/>
                  </a:cubicBezTo>
                  <a:close/>
                </a:path>
              </a:pathLst>
            </a:custGeom>
            <a:solidFill>
              <a:srgbClr val="F9C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39"/>
            <p:cNvSpPr/>
            <p:nvPr/>
          </p:nvSpPr>
          <p:spPr>
            <a:xfrm>
              <a:off x="-4001295" y="3151884"/>
              <a:ext cx="45855" cy="31243"/>
            </a:xfrm>
            <a:custGeom>
              <a:avLst/>
              <a:gdLst/>
              <a:ahLst/>
              <a:cxnLst/>
              <a:rect l="l" t="t" r="r" b="b"/>
              <a:pathLst>
                <a:path w="1500" h="1022" extrusionOk="0">
                  <a:moveTo>
                    <a:pt x="655" y="0"/>
                  </a:moveTo>
                  <a:cubicBezTo>
                    <a:pt x="0" y="207"/>
                    <a:pt x="1371" y="1021"/>
                    <a:pt x="1394" y="1021"/>
                  </a:cubicBezTo>
                  <a:cubicBezTo>
                    <a:pt x="1394" y="1021"/>
                    <a:pt x="1394" y="1021"/>
                    <a:pt x="1394" y="1020"/>
                  </a:cubicBezTo>
                  <a:lnTo>
                    <a:pt x="1499" y="1020"/>
                  </a:lnTo>
                  <a:cubicBezTo>
                    <a:pt x="1499" y="1020"/>
                    <a:pt x="1218" y="809"/>
                    <a:pt x="1147" y="739"/>
                  </a:cubicBezTo>
                  <a:cubicBezTo>
                    <a:pt x="1077" y="704"/>
                    <a:pt x="1007" y="246"/>
                    <a:pt x="901" y="176"/>
                  </a:cubicBezTo>
                  <a:cubicBezTo>
                    <a:pt x="831" y="71"/>
                    <a:pt x="655" y="0"/>
                    <a:pt x="655" y="0"/>
                  </a:cubicBezTo>
                  <a:close/>
                </a:path>
              </a:pathLst>
            </a:custGeom>
            <a:solidFill>
              <a:srgbClr val="0D3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39"/>
            <p:cNvSpPr/>
            <p:nvPr/>
          </p:nvSpPr>
          <p:spPr>
            <a:xfrm>
              <a:off x="-3992032" y="3154024"/>
              <a:ext cx="34422" cy="30142"/>
            </a:xfrm>
            <a:custGeom>
              <a:avLst/>
              <a:gdLst/>
              <a:ahLst/>
              <a:cxnLst/>
              <a:rect l="l" t="t" r="r" b="b"/>
              <a:pathLst>
                <a:path w="1126" h="986" extrusionOk="0">
                  <a:moveTo>
                    <a:pt x="211" y="1"/>
                  </a:moveTo>
                  <a:cubicBezTo>
                    <a:pt x="0" y="141"/>
                    <a:pt x="422" y="528"/>
                    <a:pt x="422" y="598"/>
                  </a:cubicBezTo>
                  <a:lnTo>
                    <a:pt x="1126" y="985"/>
                  </a:lnTo>
                  <a:cubicBezTo>
                    <a:pt x="1126" y="985"/>
                    <a:pt x="880" y="809"/>
                    <a:pt x="774" y="704"/>
                  </a:cubicBezTo>
                  <a:cubicBezTo>
                    <a:pt x="704" y="634"/>
                    <a:pt x="598" y="282"/>
                    <a:pt x="528" y="176"/>
                  </a:cubicBezTo>
                  <a:cubicBezTo>
                    <a:pt x="422" y="106"/>
                    <a:pt x="211" y="1"/>
                    <a:pt x="211" y="1"/>
                  </a:cubicBezTo>
                  <a:close/>
                </a:path>
              </a:pathLst>
            </a:custGeom>
            <a:solidFill>
              <a:srgbClr val="8060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39"/>
            <p:cNvSpPr/>
            <p:nvPr/>
          </p:nvSpPr>
          <p:spPr>
            <a:xfrm>
              <a:off x="-3958711" y="3167413"/>
              <a:ext cx="13604" cy="15316"/>
            </a:xfrm>
            <a:custGeom>
              <a:avLst/>
              <a:gdLst/>
              <a:ahLst/>
              <a:cxnLst/>
              <a:rect l="l" t="t" r="r" b="b"/>
              <a:pathLst>
                <a:path w="445" h="501" extrusionOk="0">
                  <a:moveTo>
                    <a:pt x="393" y="1"/>
                  </a:moveTo>
                  <a:cubicBezTo>
                    <a:pt x="390" y="1"/>
                    <a:pt x="387" y="7"/>
                    <a:pt x="387" y="20"/>
                  </a:cubicBezTo>
                  <a:cubicBezTo>
                    <a:pt x="387" y="55"/>
                    <a:pt x="317" y="196"/>
                    <a:pt x="282" y="301"/>
                  </a:cubicBezTo>
                  <a:cubicBezTo>
                    <a:pt x="219" y="428"/>
                    <a:pt x="143" y="453"/>
                    <a:pt x="92" y="453"/>
                  </a:cubicBezTo>
                  <a:cubicBezTo>
                    <a:pt x="58" y="453"/>
                    <a:pt x="36" y="442"/>
                    <a:pt x="36" y="442"/>
                  </a:cubicBezTo>
                  <a:cubicBezTo>
                    <a:pt x="36" y="442"/>
                    <a:pt x="9" y="433"/>
                    <a:pt x="5" y="433"/>
                  </a:cubicBezTo>
                  <a:cubicBezTo>
                    <a:pt x="1" y="433"/>
                    <a:pt x="18" y="442"/>
                    <a:pt x="106" y="477"/>
                  </a:cubicBezTo>
                  <a:cubicBezTo>
                    <a:pt x="122" y="493"/>
                    <a:pt x="139" y="500"/>
                    <a:pt x="157" y="500"/>
                  </a:cubicBezTo>
                  <a:cubicBezTo>
                    <a:pt x="252" y="500"/>
                    <a:pt x="358" y="285"/>
                    <a:pt x="387" y="196"/>
                  </a:cubicBezTo>
                  <a:cubicBezTo>
                    <a:pt x="445" y="110"/>
                    <a:pt x="409" y="1"/>
                    <a:pt x="393" y="1"/>
                  </a:cubicBezTo>
                  <a:close/>
                </a:path>
              </a:pathLst>
            </a:custGeom>
            <a:solidFill>
              <a:srgbClr val="0D3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39"/>
            <p:cNvSpPr/>
            <p:nvPr/>
          </p:nvSpPr>
          <p:spPr>
            <a:xfrm>
              <a:off x="-4059775" y="2810600"/>
              <a:ext cx="96785" cy="155296"/>
            </a:xfrm>
            <a:custGeom>
              <a:avLst/>
              <a:gdLst/>
              <a:ahLst/>
              <a:cxnLst/>
              <a:rect l="l" t="t" r="r" b="b"/>
              <a:pathLst>
                <a:path w="3166" h="5080" extrusionOk="0">
                  <a:moveTo>
                    <a:pt x="817" y="1"/>
                  </a:moveTo>
                  <a:cubicBezTo>
                    <a:pt x="607" y="1"/>
                    <a:pt x="327" y="181"/>
                    <a:pt x="176" y="543"/>
                  </a:cubicBezTo>
                  <a:cubicBezTo>
                    <a:pt x="1" y="1000"/>
                    <a:pt x="528" y="2583"/>
                    <a:pt x="387" y="2829"/>
                  </a:cubicBezTo>
                  <a:cubicBezTo>
                    <a:pt x="352" y="2899"/>
                    <a:pt x="352" y="3040"/>
                    <a:pt x="317" y="3110"/>
                  </a:cubicBezTo>
                  <a:cubicBezTo>
                    <a:pt x="176" y="3638"/>
                    <a:pt x="141" y="4377"/>
                    <a:pt x="141" y="4377"/>
                  </a:cubicBezTo>
                  <a:cubicBezTo>
                    <a:pt x="141" y="4377"/>
                    <a:pt x="1196" y="5080"/>
                    <a:pt x="1865" y="5080"/>
                  </a:cubicBezTo>
                  <a:cubicBezTo>
                    <a:pt x="2462" y="5080"/>
                    <a:pt x="2779" y="4728"/>
                    <a:pt x="2779" y="4728"/>
                  </a:cubicBezTo>
                  <a:cubicBezTo>
                    <a:pt x="2779" y="4728"/>
                    <a:pt x="2427" y="4166"/>
                    <a:pt x="2462" y="3779"/>
                  </a:cubicBezTo>
                  <a:cubicBezTo>
                    <a:pt x="2533" y="3286"/>
                    <a:pt x="2462" y="3040"/>
                    <a:pt x="2814" y="2653"/>
                  </a:cubicBezTo>
                  <a:cubicBezTo>
                    <a:pt x="3166" y="2337"/>
                    <a:pt x="2779" y="965"/>
                    <a:pt x="2779" y="965"/>
                  </a:cubicBezTo>
                  <a:cubicBezTo>
                    <a:pt x="2779" y="965"/>
                    <a:pt x="1407" y="297"/>
                    <a:pt x="915" y="16"/>
                  </a:cubicBezTo>
                  <a:cubicBezTo>
                    <a:pt x="885" y="6"/>
                    <a:pt x="852" y="1"/>
                    <a:pt x="817" y="1"/>
                  </a:cubicBezTo>
                  <a:close/>
                </a:path>
              </a:pathLst>
            </a:custGeom>
            <a:solidFill>
              <a:srgbClr val="1543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39"/>
            <p:cNvSpPr/>
            <p:nvPr/>
          </p:nvSpPr>
          <p:spPr>
            <a:xfrm>
              <a:off x="-4032904" y="3115322"/>
              <a:ext cx="44021" cy="27054"/>
            </a:xfrm>
            <a:custGeom>
              <a:avLst/>
              <a:gdLst/>
              <a:ahLst/>
              <a:cxnLst/>
              <a:rect l="l" t="t" r="r" b="b"/>
              <a:pathLst>
                <a:path w="1440" h="885" extrusionOk="0">
                  <a:moveTo>
                    <a:pt x="634" y="0"/>
                  </a:moveTo>
                  <a:lnTo>
                    <a:pt x="142" y="282"/>
                  </a:lnTo>
                  <a:cubicBezTo>
                    <a:pt x="142" y="282"/>
                    <a:pt x="1" y="563"/>
                    <a:pt x="177" y="739"/>
                  </a:cubicBezTo>
                  <a:cubicBezTo>
                    <a:pt x="259" y="854"/>
                    <a:pt x="364" y="885"/>
                    <a:pt x="453" y="885"/>
                  </a:cubicBezTo>
                  <a:cubicBezTo>
                    <a:pt x="554" y="885"/>
                    <a:pt x="634" y="845"/>
                    <a:pt x="634" y="845"/>
                  </a:cubicBezTo>
                  <a:cubicBezTo>
                    <a:pt x="880" y="528"/>
                    <a:pt x="634" y="739"/>
                    <a:pt x="1021" y="528"/>
                  </a:cubicBezTo>
                  <a:cubicBezTo>
                    <a:pt x="1302" y="352"/>
                    <a:pt x="1372" y="282"/>
                    <a:pt x="1372" y="282"/>
                  </a:cubicBezTo>
                  <a:cubicBezTo>
                    <a:pt x="1439" y="132"/>
                    <a:pt x="1372" y="92"/>
                    <a:pt x="1267" y="92"/>
                  </a:cubicBezTo>
                  <a:cubicBezTo>
                    <a:pt x="1151" y="92"/>
                    <a:pt x="989" y="141"/>
                    <a:pt x="915" y="141"/>
                  </a:cubicBezTo>
                  <a:cubicBezTo>
                    <a:pt x="845" y="141"/>
                    <a:pt x="634" y="0"/>
                    <a:pt x="634" y="0"/>
                  </a:cubicBezTo>
                  <a:close/>
                </a:path>
              </a:pathLst>
            </a:custGeom>
            <a:solidFill>
              <a:srgbClr val="0D3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39"/>
            <p:cNvSpPr/>
            <p:nvPr/>
          </p:nvSpPr>
          <p:spPr>
            <a:xfrm>
              <a:off x="-4032904" y="3111623"/>
              <a:ext cx="45182" cy="27696"/>
            </a:xfrm>
            <a:custGeom>
              <a:avLst/>
              <a:gdLst/>
              <a:ahLst/>
              <a:cxnLst/>
              <a:rect l="l" t="t" r="r" b="b"/>
              <a:pathLst>
                <a:path w="1478" h="906" extrusionOk="0">
                  <a:moveTo>
                    <a:pt x="1066" y="1"/>
                  </a:moveTo>
                  <a:cubicBezTo>
                    <a:pt x="1005" y="1"/>
                    <a:pt x="950" y="7"/>
                    <a:pt x="915" y="16"/>
                  </a:cubicBezTo>
                  <a:cubicBezTo>
                    <a:pt x="786" y="75"/>
                    <a:pt x="712" y="94"/>
                    <a:pt x="670" y="94"/>
                  </a:cubicBezTo>
                  <a:cubicBezTo>
                    <a:pt x="587" y="94"/>
                    <a:pt x="634" y="16"/>
                    <a:pt x="634" y="16"/>
                  </a:cubicBezTo>
                  <a:lnTo>
                    <a:pt x="634" y="16"/>
                  </a:lnTo>
                  <a:lnTo>
                    <a:pt x="142" y="297"/>
                  </a:lnTo>
                  <a:cubicBezTo>
                    <a:pt x="142" y="297"/>
                    <a:pt x="1" y="614"/>
                    <a:pt x="177" y="790"/>
                  </a:cubicBezTo>
                  <a:cubicBezTo>
                    <a:pt x="252" y="880"/>
                    <a:pt x="347" y="906"/>
                    <a:pt x="430" y="906"/>
                  </a:cubicBezTo>
                  <a:cubicBezTo>
                    <a:pt x="542" y="906"/>
                    <a:pt x="634" y="860"/>
                    <a:pt x="634" y="860"/>
                  </a:cubicBezTo>
                  <a:cubicBezTo>
                    <a:pt x="880" y="579"/>
                    <a:pt x="634" y="790"/>
                    <a:pt x="1021" y="579"/>
                  </a:cubicBezTo>
                  <a:cubicBezTo>
                    <a:pt x="1302" y="368"/>
                    <a:pt x="1372" y="297"/>
                    <a:pt x="1372" y="297"/>
                  </a:cubicBezTo>
                  <a:cubicBezTo>
                    <a:pt x="1478" y="60"/>
                    <a:pt x="1247" y="1"/>
                    <a:pt x="1066" y="1"/>
                  </a:cubicBezTo>
                  <a:close/>
                </a:path>
              </a:pathLst>
            </a:custGeom>
            <a:solidFill>
              <a:srgbClr val="F9C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39"/>
            <p:cNvSpPr/>
            <p:nvPr/>
          </p:nvSpPr>
          <p:spPr>
            <a:xfrm>
              <a:off x="-4060845" y="2920713"/>
              <a:ext cx="62393" cy="202863"/>
            </a:xfrm>
            <a:custGeom>
              <a:avLst/>
              <a:gdLst/>
              <a:ahLst/>
              <a:cxnLst/>
              <a:rect l="l" t="t" r="r" b="b"/>
              <a:pathLst>
                <a:path w="2041" h="6636" extrusionOk="0">
                  <a:moveTo>
                    <a:pt x="563" y="1"/>
                  </a:moveTo>
                  <a:cubicBezTo>
                    <a:pt x="563" y="1"/>
                    <a:pt x="0" y="810"/>
                    <a:pt x="36" y="1443"/>
                  </a:cubicBezTo>
                  <a:cubicBezTo>
                    <a:pt x="141" y="2076"/>
                    <a:pt x="809" y="3869"/>
                    <a:pt x="669" y="4749"/>
                  </a:cubicBezTo>
                  <a:cubicBezTo>
                    <a:pt x="528" y="5628"/>
                    <a:pt x="985" y="6578"/>
                    <a:pt x="985" y="6578"/>
                  </a:cubicBezTo>
                  <a:cubicBezTo>
                    <a:pt x="985" y="6578"/>
                    <a:pt x="1095" y="6636"/>
                    <a:pt x="1245" y="6636"/>
                  </a:cubicBezTo>
                  <a:cubicBezTo>
                    <a:pt x="1446" y="6636"/>
                    <a:pt x="1719" y="6532"/>
                    <a:pt x="1900" y="6050"/>
                  </a:cubicBezTo>
                  <a:cubicBezTo>
                    <a:pt x="2040" y="5698"/>
                    <a:pt x="1759" y="4749"/>
                    <a:pt x="1759" y="4116"/>
                  </a:cubicBezTo>
                  <a:cubicBezTo>
                    <a:pt x="1794" y="3518"/>
                    <a:pt x="1231" y="1443"/>
                    <a:pt x="1231" y="1443"/>
                  </a:cubicBezTo>
                  <a:lnTo>
                    <a:pt x="985" y="493"/>
                  </a:lnTo>
                  <a:lnTo>
                    <a:pt x="563" y="1"/>
                  </a:lnTo>
                  <a:close/>
                </a:path>
              </a:pathLst>
            </a:custGeom>
            <a:solidFill>
              <a:srgbClr val="FF50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39"/>
            <p:cNvSpPr/>
            <p:nvPr/>
          </p:nvSpPr>
          <p:spPr>
            <a:xfrm>
              <a:off x="-4027524" y="2808919"/>
              <a:ext cx="34452" cy="27482"/>
            </a:xfrm>
            <a:custGeom>
              <a:avLst/>
              <a:gdLst/>
              <a:ahLst/>
              <a:cxnLst/>
              <a:rect l="l" t="t" r="r" b="b"/>
              <a:pathLst>
                <a:path w="1127" h="899" extrusionOk="0">
                  <a:moveTo>
                    <a:pt x="177" y="0"/>
                  </a:moveTo>
                  <a:cubicBezTo>
                    <a:pt x="177" y="0"/>
                    <a:pt x="141" y="35"/>
                    <a:pt x="106" y="317"/>
                  </a:cubicBezTo>
                  <a:cubicBezTo>
                    <a:pt x="1" y="563"/>
                    <a:pt x="317" y="704"/>
                    <a:pt x="528" y="844"/>
                  </a:cubicBezTo>
                  <a:cubicBezTo>
                    <a:pt x="599" y="885"/>
                    <a:pt x="678" y="899"/>
                    <a:pt x="754" y="899"/>
                  </a:cubicBezTo>
                  <a:cubicBezTo>
                    <a:pt x="947" y="899"/>
                    <a:pt x="1126" y="809"/>
                    <a:pt x="1126" y="809"/>
                  </a:cubicBezTo>
                  <a:cubicBezTo>
                    <a:pt x="1126" y="809"/>
                    <a:pt x="880" y="633"/>
                    <a:pt x="880" y="457"/>
                  </a:cubicBezTo>
                  <a:cubicBezTo>
                    <a:pt x="880" y="282"/>
                    <a:pt x="985" y="176"/>
                    <a:pt x="985" y="176"/>
                  </a:cubicBezTo>
                  <a:lnTo>
                    <a:pt x="177" y="0"/>
                  </a:lnTo>
                  <a:close/>
                </a:path>
              </a:pathLst>
            </a:custGeom>
            <a:solidFill>
              <a:srgbClr val="FAB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39"/>
            <p:cNvSpPr/>
            <p:nvPr/>
          </p:nvSpPr>
          <p:spPr>
            <a:xfrm>
              <a:off x="-4041494" y="2947615"/>
              <a:ext cx="109685" cy="209680"/>
            </a:xfrm>
            <a:custGeom>
              <a:avLst/>
              <a:gdLst/>
              <a:ahLst/>
              <a:cxnLst/>
              <a:rect l="l" t="t" r="r" b="b"/>
              <a:pathLst>
                <a:path w="3588" h="6859" extrusionOk="0">
                  <a:moveTo>
                    <a:pt x="458" y="0"/>
                  </a:moveTo>
                  <a:cubicBezTo>
                    <a:pt x="458" y="0"/>
                    <a:pt x="1" y="492"/>
                    <a:pt x="71" y="914"/>
                  </a:cubicBezTo>
                  <a:cubicBezTo>
                    <a:pt x="141" y="1372"/>
                    <a:pt x="1689" y="3482"/>
                    <a:pt x="1689" y="3482"/>
                  </a:cubicBezTo>
                  <a:cubicBezTo>
                    <a:pt x="1689" y="3482"/>
                    <a:pt x="1864" y="4572"/>
                    <a:pt x="1864" y="4959"/>
                  </a:cubicBezTo>
                  <a:cubicBezTo>
                    <a:pt x="1864" y="5311"/>
                    <a:pt x="2146" y="6401"/>
                    <a:pt x="2146" y="6401"/>
                  </a:cubicBezTo>
                  <a:cubicBezTo>
                    <a:pt x="2146" y="6401"/>
                    <a:pt x="2427" y="6401"/>
                    <a:pt x="2533" y="6471"/>
                  </a:cubicBezTo>
                  <a:cubicBezTo>
                    <a:pt x="2603" y="6542"/>
                    <a:pt x="2709" y="6858"/>
                    <a:pt x="2709" y="6858"/>
                  </a:cubicBezTo>
                  <a:cubicBezTo>
                    <a:pt x="2709" y="6858"/>
                    <a:pt x="3588" y="5064"/>
                    <a:pt x="3025" y="3482"/>
                  </a:cubicBezTo>
                  <a:cubicBezTo>
                    <a:pt x="2779" y="2814"/>
                    <a:pt x="2392" y="246"/>
                    <a:pt x="1970" y="0"/>
                  </a:cubicBezTo>
                  <a:lnTo>
                    <a:pt x="1935" y="35"/>
                  </a:lnTo>
                  <a:cubicBezTo>
                    <a:pt x="1935" y="35"/>
                    <a:pt x="1547" y="190"/>
                    <a:pt x="1149" y="190"/>
                  </a:cubicBezTo>
                  <a:cubicBezTo>
                    <a:pt x="1082" y="190"/>
                    <a:pt x="1015" y="186"/>
                    <a:pt x="950" y="176"/>
                  </a:cubicBezTo>
                  <a:cubicBezTo>
                    <a:pt x="774" y="141"/>
                    <a:pt x="634" y="70"/>
                    <a:pt x="598" y="70"/>
                  </a:cubicBezTo>
                  <a:cubicBezTo>
                    <a:pt x="528" y="35"/>
                    <a:pt x="458" y="0"/>
                    <a:pt x="458" y="0"/>
                  </a:cubicBezTo>
                  <a:close/>
                </a:path>
              </a:pathLst>
            </a:custGeom>
            <a:solidFill>
              <a:srgbClr val="FF50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39"/>
            <p:cNvSpPr/>
            <p:nvPr/>
          </p:nvSpPr>
          <p:spPr>
            <a:xfrm>
              <a:off x="-4028594" y="2761810"/>
              <a:ext cx="51633" cy="55821"/>
            </a:xfrm>
            <a:custGeom>
              <a:avLst/>
              <a:gdLst/>
              <a:ahLst/>
              <a:cxnLst/>
              <a:rect l="l" t="t" r="r" b="b"/>
              <a:pathLst>
                <a:path w="1689" h="1826" extrusionOk="0">
                  <a:moveTo>
                    <a:pt x="570" y="0"/>
                  </a:moveTo>
                  <a:cubicBezTo>
                    <a:pt x="360" y="0"/>
                    <a:pt x="183" y="30"/>
                    <a:pt x="141" y="135"/>
                  </a:cubicBezTo>
                  <a:cubicBezTo>
                    <a:pt x="1" y="346"/>
                    <a:pt x="317" y="1014"/>
                    <a:pt x="528" y="1365"/>
                  </a:cubicBezTo>
                  <a:cubicBezTo>
                    <a:pt x="563" y="1506"/>
                    <a:pt x="669" y="1576"/>
                    <a:pt x="704" y="1612"/>
                  </a:cubicBezTo>
                  <a:cubicBezTo>
                    <a:pt x="739" y="1612"/>
                    <a:pt x="739" y="1682"/>
                    <a:pt x="809" y="1682"/>
                  </a:cubicBezTo>
                  <a:cubicBezTo>
                    <a:pt x="880" y="1717"/>
                    <a:pt x="985" y="1752"/>
                    <a:pt x="1091" y="1752"/>
                  </a:cubicBezTo>
                  <a:cubicBezTo>
                    <a:pt x="1161" y="1823"/>
                    <a:pt x="1231" y="1823"/>
                    <a:pt x="1267" y="1823"/>
                  </a:cubicBezTo>
                  <a:cubicBezTo>
                    <a:pt x="1285" y="1825"/>
                    <a:pt x="1302" y="1826"/>
                    <a:pt x="1318" y="1826"/>
                  </a:cubicBezTo>
                  <a:cubicBezTo>
                    <a:pt x="1575" y="1826"/>
                    <a:pt x="1515" y="1574"/>
                    <a:pt x="1548" y="1541"/>
                  </a:cubicBezTo>
                  <a:cubicBezTo>
                    <a:pt x="1583" y="1471"/>
                    <a:pt x="1618" y="1190"/>
                    <a:pt x="1583" y="943"/>
                  </a:cubicBezTo>
                  <a:cubicBezTo>
                    <a:pt x="1513" y="662"/>
                    <a:pt x="1548" y="838"/>
                    <a:pt x="1618" y="557"/>
                  </a:cubicBezTo>
                  <a:cubicBezTo>
                    <a:pt x="1689" y="310"/>
                    <a:pt x="1583" y="135"/>
                    <a:pt x="1548" y="135"/>
                  </a:cubicBezTo>
                  <a:lnTo>
                    <a:pt x="1020" y="29"/>
                  </a:lnTo>
                  <a:cubicBezTo>
                    <a:pt x="877" y="15"/>
                    <a:pt x="716" y="0"/>
                    <a:pt x="570" y="0"/>
                  </a:cubicBezTo>
                  <a:close/>
                </a:path>
              </a:pathLst>
            </a:custGeom>
            <a:solidFill>
              <a:srgbClr val="FCD0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39"/>
            <p:cNvSpPr/>
            <p:nvPr/>
          </p:nvSpPr>
          <p:spPr>
            <a:xfrm>
              <a:off x="-4040424" y="2746159"/>
              <a:ext cx="65603" cy="71381"/>
            </a:xfrm>
            <a:custGeom>
              <a:avLst/>
              <a:gdLst/>
              <a:ahLst/>
              <a:cxnLst/>
              <a:rect l="l" t="t" r="r" b="b"/>
              <a:pathLst>
                <a:path w="2146" h="2335" extrusionOk="0">
                  <a:moveTo>
                    <a:pt x="1086" y="0"/>
                  </a:moveTo>
                  <a:cubicBezTo>
                    <a:pt x="994" y="0"/>
                    <a:pt x="891" y="14"/>
                    <a:pt x="774" y="49"/>
                  </a:cubicBezTo>
                  <a:cubicBezTo>
                    <a:pt x="774" y="49"/>
                    <a:pt x="493" y="84"/>
                    <a:pt x="352" y="224"/>
                  </a:cubicBezTo>
                  <a:cubicBezTo>
                    <a:pt x="317" y="260"/>
                    <a:pt x="36" y="471"/>
                    <a:pt x="36" y="928"/>
                  </a:cubicBezTo>
                  <a:cubicBezTo>
                    <a:pt x="1" y="1350"/>
                    <a:pt x="247" y="1737"/>
                    <a:pt x="423" y="1983"/>
                  </a:cubicBezTo>
                  <a:cubicBezTo>
                    <a:pt x="669" y="2194"/>
                    <a:pt x="563" y="2194"/>
                    <a:pt x="563" y="2194"/>
                  </a:cubicBezTo>
                  <a:cubicBezTo>
                    <a:pt x="563" y="2194"/>
                    <a:pt x="1091" y="2335"/>
                    <a:pt x="1126" y="2335"/>
                  </a:cubicBezTo>
                  <a:cubicBezTo>
                    <a:pt x="1196" y="2335"/>
                    <a:pt x="1443" y="1877"/>
                    <a:pt x="1443" y="1877"/>
                  </a:cubicBezTo>
                  <a:cubicBezTo>
                    <a:pt x="1443" y="1877"/>
                    <a:pt x="1267" y="1385"/>
                    <a:pt x="1302" y="1350"/>
                  </a:cubicBezTo>
                  <a:cubicBezTo>
                    <a:pt x="1372" y="1350"/>
                    <a:pt x="1407" y="1491"/>
                    <a:pt x="1583" y="1526"/>
                  </a:cubicBezTo>
                  <a:cubicBezTo>
                    <a:pt x="1583" y="1526"/>
                    <a:pt x="1724" y="998"/>
                    <a:pt x="1900" y="928"/>
                  </a:cubicBezTo>
                  <a:cubicBezTo>
                    <a:pt x="2146" y="787"/>
                    <a:pt x="2146" y="471"/>
                    <a:pt x="1900" y="330"/>
                  </a:cubicBezTo>
                  <a:cubicBezTo>
                    <a:pt x="1673" y="245"/>
                    <a:pt x="1469" y="0"/>
                    <a:pt x="1086" y="0"/>
                  </a:cubicBezTo>
                  <a:close/>
                </a:path>
              </a:pathLst>
            </a:custGeom>
            <a:solidFill>
              <a:srgbClr val="0839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39"/>
            <p:cNvSpPr/>
            <p:nvPr/>
          </p:nvSpPr>
          <p:spPr>
            <a:xfrm>
              <a:off x="-4001723" y="2781895"/>
              <a:ext cx="10791" cy="18067"/>
            </a:xfrm>
            <a:custGeom>
              <a:avLst/>
              <a:gdLst/>
              <a:ahLst/>
              <a:cxnLst/>
              <a:rect l="l" t="t" r="r" b="b"/>
              <a:pathLst>
                <a:path w="353" h="591" extrusionOk="0">
                  <a:moveTo>
                    <a:pt x="161" y="0"/>
                  </a:moveTo>
                  <a:cubicBezTo>
                    <a:pt x="154" y="0"/>
                    <a:pt x="148" y="2"/>
                    <a:pt x="141" y="5"/>
                  </a:cubicBezTo>
                  <a:cubicBezTo>
                    <a:pt x="36" y="40"/>
                    <a:pt x="1" y="146"/>
                    <a:pt x="1" y="286"/>
                  </a:cubicBezTo>
                  <a:cubicBezTo>
                    <a:pt x="1" y="392"/>
                    <a:pt x="36" y="533"/>
                    <a:pt x="141" y="568"/>
                  </a:cubicBezTo>
                  <a:cubicBezTo>
                    <a:pt x="182" y="568"/>
                    <a:pt x="199" y="591"/>
                    <a:pt x="226" y="591"/>
                  </a:cubicBezTo>
                  <a:cubicBezTo>
                    <a:pt x="246" y="591"/>
                    <a:pt x="272" y="578"/>
                    <a:pt x="317" y="533"/>
                  </a:cubicBezTo>
                  <a:cubicBezTo>
                    <a:pt x="352" y="497"/>
                    <a:pt x="352" y="392"/>
                    <a:pt x="352" y="392"/>
                  </a:cubicBezTo>
                  <a:lnTo>
                    <a:pt x="282" y="146"/>
                  </a:lnTo>
                  <a:cubicBezTo>
                    <a:pt x="282" y="146"/>
                    <a:pt x="224" y="0"/>
                    <a:pt x="161" y="0"/>
                  </a:cubicBezTo>
                  <a:close/>
                </a:path>
              </a:pathLst>
            </a:custGeom>
            <a:solidFill>
              <a:srgbClr val="F78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39"/>
            <p:cNvSpPr/>
            <p:nvPr/>
          </p:nvSpPr>
          <p:spPr>
            <a:xfrm>
              <a:off x="-4001723" y="2782965"/>
              <a:ext cx="10791" cy="18617"/>
            </a:xfrm>
            <a:custGeom>
              <a:avLst/>
              <a:gdLst/>
              <a:ahLst/>
              <a:cxnLst/>
              <a:rect l="l" t="t" r="r" b="b"/>
              <a:pathLst>
                <a:path w="353" h="609" extrusionOk="0">
                  <a:moveTo>
                    <a:pt x="161" y="1"/>
                  </a:moveTo>
                  <a:cubicBezTo>
                    <a:pt x="154" y="1"/>
                    <a:pt x="148" y="2"/>
                    <a:pt x="141" y="5"/>
                  </a:cubicBezTo>
                  <a:cubicBezTo>
                    <a:pt x="36" y="76"/>
                    <a:pt x="1" y="146"/>
                    <a:pt x="1" y="287"/>
                  </a:cubicBezTo>
                  <a:cubicBezTo>
                    <a:pt x="1" y="427"/>
                    <a:pt x="36" y="533"/>
                    <a:pt x="141" y="603"/>
                  </a:cubicBezTo>
                  <a:cubicBezTo>
                    <a:pt x="170" y="603"/>
                    <a:pt x="186" y="609"/>
                    <a:pt x="203" y="609"/>
                  </a:cubicBezTo>
                  <a:cubicBezTo>
                    <a:pt x="229" y="609"/>
                    <a:pt x="254" y="596"/>
                    <a:pt x="317" y="533"/>
                  </a:cubicBezTo>
                  <a:cubicBezTo>
                    <a:pt x="352" y="498"/>
                    <a:pt x="352" y="427"/>
                    <a:pt x="352" y="427"/>
                  </a:cubicBezTo>
                  <a:lnTo>
                    <a:pt x="282" y="146"/>
                  </a:lnTo>
                  <a:cubicBezTo>
                    <a:pt x="282" y="146"/>
                    <a:pt x="224" y="1"/>
                    <a:pt x="161" y="1"/>
                  </a:cubicBezTo>
                  <a:close/>
                </a:path>
              </a:pathLst>
            </a:custGeom>
            <a:solidFill>
              <a:srgbClr val="FCD0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39"/>
            <p:cNvSpPr/>
            <p:nvPr/>
          </p:nvSpPr>
          <p:spPr>
            <a:xfrm>
              <a:off x="-3998482" y="2782690"/>
              <a:ext cx="6481" cy="14429"/>
            </a:xfrm>
            <a:custGeom>
              <a:avLst/>
              <a:gdLst/>
              <a:ahLst/>
              <a:cxnLst/>
              <a:rect l="l" t="t" r="r" b="b"/>
              <a:pathLst>
                <a:path w="212" h="472" extrusionOk="0">
                  <a:moveTo>
                    <a:pt x="82" y="139"/>
                  </a:moveTo>
                  <a:cubicBezTo>
                    <a:pt x="75" y="139"/>
                    <a:pt x="82" y="155"/>
                    <a:pt x="106" y="155"/>
                  </a:cubicBezTo>
                  <a:cubicBezTo>
                    <a:pt x="94" y="155"/>
                    <a:pt x="90" y="151"/>
                    <a:pt x="90" y="142"/>
                  </a:cubicBezTo>
                  <a:lnTo>
                    <a:pt x="90" y="142"/>
                  </a:lnTo>
                  <a:cubicBezTo>
                    <a:pt x="87" y="140"/>
                    <a:pt x="84" y="139"/>
                    <a:pt x="82" y="139"/>
                  </a:cubicBezTo>
                  <a:close/>
                  <a:moveTo>
                    <a:pt x="104" y="0"/>
                  </a:moveTo>
                  <a:cubicBezTo>
                    <a:pt x="92" y="0"/>
                    <a:pt x="80" y="5"/>
                    <a:pt x="71" y="14"/>
                  </a:cubicBezTo>
                  <a:cubicBezTo>
                    <a:pt x="35" y="85"/>
                    <a:pt x="0" y="120"/>
                    <a:pt x="0" y="190"/>
                  </a:cubicBezTo>
                  <a:cubicBezTo>
                    <a:pt x="0" y="296"/>
                    <a:pt x="0" y="366"/>
                    <a:pt x="35" y="436"/>
                  </a:cubicBezTo>
                  <a:cubicBezTo>
                    <a:pt x="71" y="471"/>
                    <a:pt x="106" y="471"/>
                    <a:pt x="106" y="471"/>
                  </a:cubicBezTo>
                  <a:cubicBezTo>
                    <a:pt x="106" y="471"/>
                    <a:pt x="35" y="436"/>
                    <a:pt x="35" y="331"/>
                  </a:cubicBezTo>
                  <a:cubicBezTo>
                    <a:pt x="35" y="260"/>
                    <a:pt x="35" y="120"/>
                    <a:pt x="71" y="49"/>
                  </a:cubicBezTo>
                  <a:cubicBezTo>
                    <a:pt x="94" y="49"/>
                    <a:pt x="102" y="34"/>
                    <a:pt x="104" y="34"/>
                  </a:cubicBezTo>
                  <a:cubicBezTo>
                    <a:pt x="106" y="34"/>
                    <a:pt x="106" y="38"/>
                    <a:pt x="106" y="49"/>
                  </a:cubicBezTo>
                  <a:cubicBezTo>
                    <a:pt x="106" y="95"/>
                    <a:pt x="91" y="126"/>
                    <a:pt x="90" y="142"/>
                  </a:cubicBezTo>
                  <a:lnTo>
                    <a:pt x="90" y="142"/>
                  </a:lnTo>
                  <a:cubicBezTo>
                    <a:pt x="94" y="144"/>
                    <a:pt x="99" y="149"/>
                    <a:pt x="106" y="155"/>
                  </a:cubicBezTo>
                  <a:lnTo>
                    <a:pt x="71" y="260"/>
                  </a:lnTo>
                  <a:cubicBezTo>
                    <a:pt x="71" y="296"/>
                    <a:pt x="35" y="331"/>
                    <a:pt x="71" y="331"/>
                  </a:cubicBezTo>
                  <a:cubicBezTo>
                    <a:pt x="71" y="366"/>
                    <a:pt x="106" y="366"/>
                    <a:pt x="106" y="366"/>
                  </a:cubicBezTo>
                  <a:cubicBezTo>
                    <a:pt x="106" y="366"/>
                    <a:pt x="106" y="260"/>
                    <a:pt x="176" y="190"/>
                  </a:cubicBezTo>
                  <a:cubicBezTo>
                    <a:pt x="176" y="155"/>
                    <a:pt x="211" y="120"/>
                    <a:pt x="176" y="85"/>
                  </a:cubicBezTo>
                  <a:cubicBezTo>
                    <a:pt x="176" y="33"/>
                    <a:pt x="138" y="0"/>
                    <a:pt x="104" y="0"/>
                  </a:cubicBezTo>
                  <a:close/>
                </a:path>
              </a:pathLst>
            </a:custGeom>
            <a:solidFill>
              <a:srgbClr val="F78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39"/>
            <p:cNvSpPr/>
            <p:nvPr/>
          </p:nvSpPr>
          <p:spPr>
            <a:xfrm>
              <a:off x="-3996342" y="2790638"/>
              <a:ext cx="5411" cy="3240"/>
            </a:xfrm>
            <a:custGeom>
              <a:avLst/>
              <a:gdLst/>
              <a:ahLst/>
              <a:cxnLst/>
              <a:rect l="l" t="t" r="r" b="b"/>
              <a:pathLst>
                <a:path w="177" h="106" extrusionOk="0">
                  <a:moveTo>
                    <a:pt x="106" y="0"/>
                  </a:moveTo>
                  <a:cubicBezTo>
                    <a:pt x="36" y="0"/>
                    <a:pt x="36" y="71"/>
                    <a:pt x="36" y="71"/>
                  </a:cubicBezTo>
                  <a:cubicBezTo>
                    <a:pt x="36" y="71"/>
                    <a:pt x="1" y="106"/>
                    <a:pt x="106" y="106"/>
                  </a:cubicBezTo>
                  <a:cubicBezTo>
                    <a:pt x="106" y="106"/>
                    <a:pt x="106" y="71"/>
                    <a:pt x="141" y="71"/>
                  </a:cubicBezTo>
                  <a:cubicBezTo>
                    <a:pt x="141" y="71"/>
                    <a:pt x="141" y="86"/>
                    <a:pt x="152" y="86"/>
                  </a:cubicBezTo>
                  <a:cubicBezTo>
                    <a:pt x="157" y="86"/>
                    <a:pt x="165" y="82"/>
                    <a:pt x="176" y="71"/>
                  </a:cubicBezTo>
                  <a:cubicBezTo>
                    <a:pt x="141" y="71"/>
                    <a:pt x="141" y="71"/>
                    <a:pt x="141" y="36"/>
                  </a:cubicBezTo>
                  <a:lnTo>
                    <a:pt x="106" y="0"/>
                  </a:lnTo>
                  <a:close/>
                </a:path>
              </a:pathLst>
            </a:custGeom>
            <a:solidFill>
              <a:srgbClr val="F78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39"/>
            <p:cNvSpPr/>
            <p:nvPr/>
          </p:nvSpPr>
          <p:spPr>
            <a:xfrm>
              <a:off x="-4060845" y="2869447"/>
              <a:ext cx="94645" cy="117970"/>
            </a:xfrm>
            <a:custGeom>
              <a:avLst/>
              <a:gdLst/>
              <a:ahLst/>
              <a:cxnLst/>
              <a:rect l="l" t="t" r="r" b="b"/>
              <a:pathLst>
                <a:path w="3096" h="3859" extrusionOk="0">
                  <a:moveTo>
                    <a:pt x="930" y="1"/>
                  </a:moveTo>
                  <a:cubicBezTo>
                    <a:pt x="819" y="1"/>
                    <a:pt x="739" y="46"/>
                    <a:pt x="739" y="166"/>
                  </a:cubicBezTo>
                  <a:cubicBezTo>
                    <a:pt x="739" y="552"/>
                    <a:pt x="493" y="1256"/>
                    <a:pt x="211" y="1748"/>
                  </a:cubicBezTo>
                  <a:cubicBezTo>
                    <a:pt x="0" y="2241"/>
                    <a:pt x="0" y="2909"/>
                    <a:pt x="0" y="2909"/>
                  </a:cubicBezTo>
                  <a:lnTo>
                    <a:pt x="3095" y="3858"/>
                  </a:lnTo>
                  <a:cubicBezTo>
                    <a:pt x="3095" y="3612"/>
                    <a:pt x="2673" y="2381"/>
                    <a:pt x="2638" y="2276"/>
                  </a:cubicBezTo>
                  <a:cubicBezTo>
                    <a:pt x="2638" y="2346"/>
                    <a:pt x="2638" y="2381"/>
                    <a:pt x="2462" y="2592"/>
                  </a:cubicBezTo>
                  <a:cubicBezTo>
                    <a:pt x="2422" y="2647"/>
                    <a:pt x="2377" y="2669"/>
                    <a:pt x="2330" y="2669"/>
                  </a:cubicBezTo>
                  <a:cubicBezTo>
                    <a:pt x="2133" y="2669"/>
                    <a:pt x="1894" y="2270"/>
                    <a:pt x="1724" y="2100"/>
                  </a:cubicBezTo>
                  <a:cubicBezTo>
                    <a:pt x="1513" y="1889"/>
                    <a:pt x="1583" y="623"/>
                    <a:pt x="1583" y="377"/>
                  </a:cubicBezTo>
                  <a:cubicBezTo>
                    <a:pt x="1583" y="231"/>
                    <a:pt x="1179" y="1"/>
                    <a:pt x="930" y="1"/>
                  </a:cubicBezTo>
                  <a:close/>
                </a:path>
              </a:pathLst>
            </a:custGeom>
            <a:solidFill>
              <a:srgbClr val="FF50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39"/>
            <p:cNvSpPr/>
            <p:nvPr/>
          </p:nvSpPr>
          <p:spPr>
            <a:xfrm>
              <a:off x="-4025353" y="2833436"/>
              <a:ext cx="44082" cy="48606"/>
            </a:xfrm>
            <a:custGeom>
              <a:avLst/>
              <a:gdLst/>
              <a:ahLst/>
              <a:cxnLst/>
              <a:rect l="l" t="t" r="r" b="b"/>
              <a:pathLst>
                <a:path w="1442" h="1590" extrusionOk="0">
                  <a:moveTo>
                    <a:pt x="1179" y="1"/>
                  </a:moveTo>
                  <a:cubicBezTo>
                    <a:pt x="1056" y="1"/>
                    <a:pt x="828" y="34"/>
                    <a:pt x="633" y="253"/>
                  </a:cubicBezTo>
                  <a:cubicBezTo>
                    <a:pt x="281" y="640"/>
                    <a:pt x="0" y="1484"/>
                    <a:pt x="0" y="1484"/>
                  </a:cubicBezTo>
                  <a:lnTo>
                    <a:pt x="246" y="1590"/>
                  </a:lnTo>
                  <a:cubicBezTo>
                    <a:pt x="246" y="1590"/>
                    <a:pt x="879" y="289"/>
                    <a:pt x="1055" y="253"/>
                  </a:cubicBezTo>
                  <a:cubicBezTo>
                    <a:pt x="1442" y="113"/>
                    <a:pt x="1407" y="42"/>
                    <a:pt x="1407" y="42"/>
                  </a:cubicBezTo>
                  <a:lnTo>
                    <a:pt x="1266" y="7"/>
                  </a:lnTo>
                  <a:cubicBezTo>
                    <a:pt x="1266" y="7"/>
                    <a:pt x="1233" y="1"/>
                    <a:pt x="1179" y="1"/>
                  </a:cubicBezTo>
                  <a:close/>
                </a:path>
              </a:pathLst>
            </a:custGeom>
            <a:solidFill>
              <a:srgbClr val="FF50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39"/>
            <p:cNvSpPr/>
            <p:nvPr/>
          </p:nvSpPr>
          <p:spPr>
            <a:xfrm>
              <a:off x="-4044704" y="2813199"/>
              <a:ext cx="21521" cy="65634"/>
            </a:xfrm>
            <a:custGeom>
              <a:avLst/>
              <a:gdLst/>
              <a:ahLst/>
              <a:cxnLst/>
              <a:rect l="l" t="t" r="r" b="b"/>
              <a:pathLst>
                <a:path w="704" h="2147" extrusionOk="0">
                  <a:moveTo>
                    <a:pt x="689" y="66"/>
                  </a:moveTo>
                  <a:lnTo>
                    <a:pt x="703" y="71"/>
                  </a:lnTo>
                  <a:cubicBezTo>
                    <a:pt x="703" y="71"/>
                    <a:pt x="698" y="69"/>
                    <a:pt x="689" y="66"/>
                  </a:cubicBezTo>
                  <a:close/>
                  <a:moveTo>
                    <a:pt x="492" y="1"/>
                  </a:moveTo>
                  <a:cubicBezTo>
                    <a:pt x="492" y="1"/>
                    <a:pt x="176" y="1"/>
                    <a:pt x="106" y="317"/>
                  </a:cubicBezTo>
                  <a:cubicBezTo>
                    <a:pt x="0" y="564"/>
                    <a:pt x="492" y="2146"/>
                    <a:pt x="492" y="2146"/>
                  </a:cubicBezTo>
                  <a:lnTo>
                    <a:pt x="703" y="2076"/>
                  </a:lnTo>
                  <a:cubicBezTo>
                    <a:pt x="703" y="2076"/>
                    <a:pt x="352" y="1056"/>
                    <a:pt x="352" y="458"/>
                  </a:cubicBezTo>
                  <a:cubicBezTo>
                    <a:pt x="352" y="114"/>
                    <a:pt x="501" y="54"/>
                    <a:pt x="605" y="54"/>
                  </a:cubicBezTo>
                  <a:cubicBezTo>
                    <a:pt x="641" y="54"/>
                    <a:pt x="672" y="61"/>
                    <a:pt x="689" y="66"/>
                  </a:cubicBezTo>
                  <a:lnTo>
                    <a:pt x="689" y="66"/>
                  </a:lnTo>
                  <a:lnTo>
                    <a:pt x="492" y="1"/>
                  </a:lnTo>
                  <a:close/>
                </a:path>
              </a:pathLst>
            </a:custGeom>
            <a:solidFill>
              <a:srgbClr val="FF50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39"/>
            <p:cNvSpPr/>
            <p:nvPr/>
          </p:nvSpPr>
          <p:spPr>
            <a:xfrm>
              <a:off x="-3990962" y="2796018"/>
              <a:ext cx="112926" cy="75141"/>
            </a:xfrm>
            <a:custGeom>
              <a:avLst/>
              <a:gdLst/>
              <a:ahLst/>
              <a:cxnLst/>
              <a:rect l="l" t="t" r="r" b="b"/>
              <a:pathLst>
                <a:path w="3694" h="2458" extrusionOk="0">
                  <a:moveTo>
                    <a:pt x="3377" y="0"/>
                  </a:moveTo>
                  <a:cubicBezTo>
                    <a:pt x="3377" y="0"/>
                    <a:pt x="3166" y="141"/>
                    <a:pt x="2955" y="633"/>
                  </a:cubicBezTo>
                  <a:cubicBezTo>
                    <a:pt x="2744" y="1126"/>
                    <a:pt x="2568" y="1653"/>
                    <a:pt x="2568" y="1653"/>
                  </a:cubicBezTo>
                  <a:cubicBezTo>
                    <a:pt x="2568" y="1653"/>
                    <a:pt x="1786" y="1513"/>
                    <a:pt x="1171" y="1513"/>
                  </a:cubicBezTo>
                  <a:cubicBezTo>
                    <a:pt x="864" y="1513"/>
                    <a:pt x="598" y="1548"/>
                    <a:pt x="493" y="1653"/>
                  </a:cubicBezTo>
                  <a:cubicBezTo>
                    <a:pt x="493" y="1653"/>
                    <a:pt x="0" y="2005"/>
                    <a:pt x="176" y="2251"/>
                  </a:cubicBezTo>
                  <a:cubicBezTo>
                    <a:pt x="268" y="2397"/>
                    <a:pt x="672" y="2458"/>
                    <a:pt x="1104" y="2458"/>
                  </a:cubicBezTo>
                  <a:cubicBezTo>
                    <a:pt x="1503" y="2458"/>
                    <a:pt x="1926" y="2406"/>
                    <a:pt x="2146" y="2321"/>
                  </a:cubicBezTo>
                  <a:cubicBezTo>
                    <a:pt x="2638" y="2146"/>
                    <a:pt x="2920" y="2146"/>
                    <a:pt x="2920" y="2146"/>
                  </a:cubicBezTo>
                  <a:cubicBezTo>
                    <a:pt x="2920" y="2146"/>
                    <a:pt x="3482" y="1161"/>
                    <a:pt x="3517" y="387"/>
                  </a:cubicBezTo>
                  <a:cubicBezTo>
                    <a:pt x="3517" y="138"/>
                    <a:pt x="3562" y="51"/>
                    <a:pt x="3607" y="26"/>
                  </a:cubicBezTo>
                  <a:lnTo>
                    <a:pt x="3607" y="26"/>
                  </a:lnTo>
                  <a:lnTo>
                    <a:pt x="3693" y="35"/>
                  </a:lnTo>
                  <a:cubicBezTo>
                    <a:pt x="3693" y="35"/>
                    <a:pt x="3670" y="17"/>
                    <a:pt x="3640" y="17"/>
                  </a:cubicBezTo>
                  <a:cubicBezTo>
                    <a:pt x="3630" y="17"/>
                    <a:pt x="3618" y="19"/>
                    <a:pt x="3607" y="26"/>
                  </a:cubicBezTo>
                  <a:lnTo>
                    <a:pt x="3607" y="26"/>
                  </a:lnTo>
                  <a:lnTo>
                    <a:pt x="3377" y="0"/>
                  </a:lnTo>
                  <a:close/>
                </a:path>
              </a:pathLst>
            </a:custGeom>
            <a:solidFill>
              <a:srgbClr val="FCDA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39"/>
            <p:cNvSpPr/>
            <p:nvPr/>
          </p:nvSpPr>
          <p:spPr>
            <a:xfrm>
              <a:off x="-3995272" y="2830410"/>
              <a:ext cx="57013" cy="49493"/>
            </a:xfrm>
            <a:custGeom>
              <a:avLst/>
              <a:gdLst/>
              <a:ahLst/>
              <a:cxnLst/>
              <a:rect l="l" t="t" r="r" b="b"/>
              <a:pathLst>
                <a:path w="1865" h="1619" extrusionOk="0">
                  <a:moveTo>
                    <a:pt x="1583" y="1"/>
                  </a:moveTo>
                  <a:cubicBezTo>
                    <a:pt x="1583" y="1"/>
                    <a:pt x="493" y="106"/>
                    <a:pt x="282" y="528"/>
                  </a:cubicBezTo>
                  <a:cubicBezTo>
                    <a:pt x="282" y="528"/>
                    <a:pt x="1" y="1021"/>
                    <a:pt x="247" y="1337"/>
                  </a:cubicBezTo>
                  <a:cubicBezTo>
                    <a:pt x="423" y="1618"/>
                    <a:pt x="1161" y="1618"/>
                    <a:pt x="1302" y="1618"/>
                  </a:cubicBezTo>
                  <a:cubicBezTo>
                    <a:pt x="1408" y="1618"/>
                    <a:pt x="1865" y="1056"/>
                    <a:pt x="1830" y="669"/>
                  </a:cubicBezTo>
                  <a:cubicBezTo>
                    <a:pt x="1759" y="282"/>
                    <a:pt x="1583" y="1"/>
                    <a:pt x="1583" y="1"/>
                  </a:cubicBezTo>
                  <a:close/>
                </a:path>
              </a:pathLst>
            </a:custGeom>
            <a:solidFill>
              <a:srgbClr val="1543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39"/>
            <p:cNvSpPr/>
            <p:nvPr/>
          </p:nvSpPr>
          <p:spPr>
            <a:xfrm>
              <a:off x="-3904602" y="2750866"/>
              <a:ext cx="46986" cy="74469"/>
            </a:xfrm>
            <a:custGeom>
              <a:avLst/>
              <a:gdLst/>
              <a:ahLst/>
              <a:cxnLst/>
              <a:rect l="l" t="t" r="r" b="b"/>
              <a:pathLst>
                <a:path w="1537" h="2436" extrusionOk="0">
                  <a:moveTo>
                    <a:pt x="1220" y="0"/>
                  </a:moveTo>
                  <a:cubicBezTo>
                    <a:pt x="1185" y="0"/>
                    <a:pt x="1150" y="0"/>
                    <a:pt x="1150" y="70"/>
                  </a:cubicBezTo>
                  <a:lnTo>
                    <a:pt x="798" y="704"/>
                  </a:lnTo>
                  <a:lnTo>
                    <a:pt x="692" y="879"/>
                  </a:lnTo>
                  <a:lnTo>
                    <a:pt x="657" y="633"/>
                  </a:lnTo>
                  <a:lnTo>
                    <a:pt x="657" y="317"/>
                  </a:lnTo>
                  <a:cubicBezTo>
                    <a:pt x="657" y="176"/>
                    <a:pt x="481" y="141"/>
                    <a:pt x="481" y="70"/>
                  </a:cubicBezTo>
                  <a:lnTo>
                    <a:pt x="481" y="774"/>
                  </a:lnTo>
                  <a:lnTo>
                    <a:pt x="506" y="1143"/>
                  </a:lnTo>
                  <a:lnTo>
                    <a:pt x="506" y="1143"/>
                  </a:lnTo>
                  <a:cubicBezTo>
                    <a:pt x="432" y="1269"/>
                    <a:pt x="1" y="2023"/>
                    <a:pt x="130" y="2216"/>
                  </a:cubicBezTo>
                  <a:cubicBezTo>
                    <a:pt x="235" y="2392"/>
                    <a:pt x="376" y="2436"/>
                    <a:pt x="490" y="2436"/>
                  </a:cubicBezTo>
                  <a:cubicBezTo>
                    <a:pt x="604" y="2436"/>
                    <a:pt x="692" y="2392"/>
                    <a:pt x="692" y="2392"/>
                  </a:cubicBezTo>
                  <a:cubicBezTo>
                    <a:pt x="728" y="2392"/>
                    <a:pt x="939" y="1759"/>
                    <a:pt x="939" y="1759"/>
                  </a:cubicBezTo>
                  <a:lnTo>
                    <a:pt x="1220" y="1477"/>
                  </a:lnTo>
                  <a:lnTo>
                    <a:pt x="1536" y="1055"/>
                  </a:lnTo>
                  <a:lnTo>
                    <a:pt x="1536" y="950"/>
                  </a:lnTo>
                  <a:cubicBezTo>
                    <a:pt x="1490" y="950"/>
                    <a:pt x="1474" y="918"/>
                    <a:pt x="1458" y="918"/>
                  </a:cubicBezTo>
                  <a:cubicBezTo>
                    <a:pt x="1450" y="918"/>
                    <a:pt x="1443" y="926"/>
                    <a:pt x="1431" y="950"/>
                  </a:cubicBezTo>
                  <a:lnTo>
                    <a:pt x="1290" y="1055"/>
                  </a:lnTo>
                  <a:lnTo>
                    <a:pt x="1536" y="598"/>
                  </a:lnTo>
                  <a:lnTo>
                    <a:pt x="1536" y="457"/>
                  </a:lnTo>
                  <a:cubicBezTo>
                    <a:pt x="1490" y="457"/>
                    <a:pt x="1474" y="442"/>
                    <a:pt x="1458" y="442"/>
                  </a:cubicBezTo>
                  <a:cubicBezTo>
                    <a:pt x="1450" y="442"/>
                    <a:pt x="1443" y="446"/>
                    <a:pt x="1431" y="457"/>
                  </a:cubicBezTo>
                  <a:cubicBezTo>
                    <a:pt x="1431" y="457"/>
                    <a:pt x="1255" y="704"/>
                    <a:pt x="1220" y="774"/>
                  </a:cubicBezTo>
                  <a:lnTo>
                    <a:pt x="1396" y="246"/>
                  </a:lnTo>
                  <a:cubicBezTo>
                    <a:pt x="1431" y="176"/>
                    <a:pt x="1431" y="141"/>
                    <a:pt x="1396" y="106"/>
                  </a:cubicBezTo>
                  <a:cubicBezTo>
                    <a:pt x="1378" y="88"/>
                    <a:pt x="1352" y="79"/>
                    <a:pt x="1330" y="79"/>
                  </a:cubicBezTo>
                  <a:cubicBezTo>
                    <a:pt x="1308" y="79"/>
                    <a:pt x="1290" y="88"/>
                    <a:pt x="1290" y="106"/>
                  </a:cubicBezTo>
                  <a:lnTo>
                    <a:pt x="1079" y="493"/>
                  </a:lnTo>
                  <a:lnTo>
                    <a:pt x="1079" y="493"/>
                  </a:lnTo>
                  <a:lnTo>
                    <a:pt x="1220" y="141"/>
                  </a:lnTo>
                  <a:cubicBezTo>
                    <a:pt x="1255" y="106"/>
                    <a:pt x="1255" y="70"/>
                    <a:pt x="1220" y="0"/>
                  </a:cubicBezTo>
                  <a:close/>
                </a:path>
              </a:pathLst>
            </a:custGeom>
            <a:solidFill>
              <a:srgbClr val="FDDE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39"/>
            <p:cNvSpPr/>
            <p:nvPr/>
          </p:nvSpPr>
          <p:spPr>
            <a:xfrm>
              <a:off x="-4041494" y="2739036"/>
              <a:ext cx="69914" cy="63647"/>
            </a:xfrm>
            <a:custGeom>
              <a:avLst/>
              <a:gdLst/>
              <a:ahLst/>
              <a:cxnLst/>
              <a:rect l="l" t="t" r="r" b="b"/>
              <a:pathLst>
                <a:path w="2287" h="2082" extrusionOk="0">
                  <a:moveTo>
                    <a:pt x="1231" y="0"/>
                  </a:moveTo>
                  <a:cubicBezTo>
                    <a:pt x="1" y="211"/>
                    <a:pt x="36" y="1266"/>
                    <a:pt x="176" y="1688"/>
                  </a:cubicBezTo>
                  <a:cubicBezTo>
                    <a:pt x="238" y="1967"/>
                    <a:pt x="572" y="2082"/>
                    <a:pt x="818" y="2082"/>
                  </a:cubicBezTo>
                  <a:cubicBezTo>
                    <a:pt x="853" y="2082"/>
                    <a:pt x="885" y="2080"/>
                    <a:pt x="915" y="2075"/>
                  </a:cubicBezTo>
                  <a:cubicBezTo>
                    <a:pt x="1126" y="2005"/>
                    <a:pt x="1196" y="1548"/>
                    <a:pt x="1337" y="1407"/>
                  </a:cubicBezTo>
                  <a:cubicBezTo>
                    <a:pt x="1478" y="1266"/>
                    <a:pt x="1618" y="1372"/>
                    <a:pt x="1829" y="1231"/>
                  </a:cubicBezTo>
                  <a:cubicBezTo>
                    <a:pt x="2005" y="1091"/>
                    <a:pt x="2216" y="844"/>
                    <a:pt x="2216" y="844"/>
                  </a:cubicBezTo>
                  <a:cubicBezTo>
                    <a:pt x="2216" y="844"/>
                    <a:pt x="2287" y="563"/>
                    <a:pt x="1935" y="352"/>
                  </a:cubicBezTo>
                  <a:cubicBezTo>
                    <a:pt x="1583" y="141"/>
                    <a:pt x="1231" y="0"/>
                    <a:pt x="1231" y="0"/>
                  </a:cubicBezTo>
                  <a:close/>
                </a:path>
              </a:pathLst>
            </a:custGeom>
            <a:solidFill>
              <a:srgbClr val="F39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39"/>
            <p:cNvSpPr/>
            <p:nvPr/>
          </p:nvSpPr>
          <p:spPr>
            <a:xfrm>
              <a:off x="-4033974" y="2743316"/>
              <a:ext cx="49493" cy="58114"/>
            </a:xfrm>
            <a:custGeom>
              <a:avLst/>
              <a:gdLst/>
              <a:ahLst/>
              <a:cxnLst/>
              <a:rect l="l" t="t" r="r" b="b"/>
              <a:pathLst>
                <a:path w="1619" h="1901" extrusionOk="0">
                  <a:moveTo>
                    <a:pt x="1407" y="1"/>
                  </a:moveTo>
                  <a:cubicBezTo>
                    <a:pt x="1407" y="1"/>
                    <a:pt x="634" y="1"/>
                    <a:pt x="388" y="317"/>
                  </a:cubicBezTo>
                  <a:cubicBezTo>
                    <a:pt x="1" y="845"/>
                    <a:pt x="212" y="1900"/>
                    <a:pt x="212" y="1900"/>
                  </a:cubicBezTo>
                  <a:lnTo>
                    <a:pt x="423" y="1900"/>
                  </a:lnTo>
                  <a:cubicBezTo>
                    <a:pt x="423" y="1900"/>
                    <a:pt x="388" y="1056"/>
                    <a:pt x="810" y="528"/>
                  </a:cubicBezTo>
                  <a:cubicBezTo>
                    <a:pt x="1042" y="212"/>
                    <a:pt x="1286" y="149"/>
                    <a:pt x="1445" y="149"/>
                  </a:cubicBezTo>
                  <a:cubicBezTo>
                    <a:pt x="1551" y="149"/>
                    <a:pt x="1618" y="177"/>
                    <a:pt x="1618" y="177"/>
                  </a:cubicBezTo>
                  <a:lnTo>
                    <a:pt x="1407" y="1"/>
                  </a:lnTo>
                  <a:close/>
                </a:path>
              </a:pathLst>
            </a:custGeom>
            <a:solidFill>
              <a:srgbClr val="FF77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39"/>
            <p:cNvSpPr/>
            <p:nvPr/>
          </p:nvSpPr>
          <p:spPr>
            <a:xfrm>
              <a:off x="-4040424" y="2738210"/>
              <a:ext cx="49493" cy="63219"/>
            </a:xfrm>
            <a:custGeom>
              <a:avLst/>
              <a:gdLst/>
              <a:ahLst/>
              <a:cxnLst/>
              <a:rect l="l" t="t" r="r" b="b"/>
              <a:pathLst>
                <a:path w="1619" h="2068" extrusionOk="0">
                  <a:moveTo>
                    <a:pt x="1161" y="1"/>
                  </a:moveTo>
                  <a:cubicBezTo>
                    <a:pt x="1109" y="1"/>
                    <a:pt x="1056" y="10"/>
                    <a:pt x="1021" y="27"/>
                  </a:cubicBezTo>
                  <a:cubicBezTo>
                    <a:pt x="845" y="133"/>
                    <a:pt x="528" y="238"/>
                    <a:pt x="388" y="484"/>
                  </a:cubicBezTo>
                  <a:cubicBezTo>
                    <a:pt x="1" y="1012"/>
                    <a:pt x="36" y="1821"/>
                    <a:pt x="36" y="1821"/>
                  </a:cubicBezTo>
                  <a:lnTo>
                    <a:pt x="423" y="2067"/>
                  </a:lnTo>
                  <a:cubicBezTo>
                    <a:pt x="423" y="2067"/>
                    <a:pt x="388" y="1223"/>
                    <a:pt x="774" y="695"/>
                  </a:cubicBezTo>
                  <a:cubicBezTo>
                    <a:pt x="1161" y="168"/>
                    <a:pt x="1618" y="168"/>
                    <a:pt x="1618" y="168"/>
                  </a:cubicBezTo>
                  <a:lnTo>
                    <a:pt x="1302" y="27"/>
                  </a:lnTo>
                  <a:cubicBezTo>
                    <a:pt x="1267" y="10"/>
                    <a:pt x="1214" y="1"/>
                    <a:pt x="1161" y="1"/>
                  </a:cubicBezTo>
                  <a:close/>
                </a:path>
              </a:pathLst>
            </a:custGeom>
            <a:solidFill>
              <a:srgbClr val="FC9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39"/>
            <p:cNvSpPr/>
            <p:nvPr/>
          </p:nvSpPr>
          <p:spPr>
            <a:xfrm>
              <a:off x="-5475716" y="2872443"/>
              <a:ext cx="1749277" cy="955710"/>
            </a:xfrm>
            <a:custGeom>
              <a:avLst/>
              <a:gdLst/>
              <a:ahLst/>
              <a:cxnLst/>
              <a:rect l="l" t="t" r="r" b="b"/>
              <a:pathLst>
                <a:path w="57222" h="31263" extrusionOk="0">
                  <a:moveTo>
                    <a:pt x="13689" y="1"/>
                  </a:moveTo>
                  <a:cubicBezTo>
                    <a:pt x="11084" y="1"/>
                    <a:pt x="1" y="4710"/>
                    <a:pt x="1" y="4710"/>
                  </a:cubicBezTo>
                  <a:lnTo>
                    <a:pt x="4397" y="6011"/>
                  </a:lnTo>
                  <a:cubicBezTo>
                    <a:pt x="4397" y="6011"/>
                    <a:pt x="10330" y="4148"/>
                    <a:pt x="12933" y="4148"/>
                  </a:cubicBezTo>
                  <a:cubicBezTo>
                    <a:pt x="13213" y="4148"/>
                    <a:pt x="13455" y="4170"/>
                    <a:pt x="13646" y="4218"/>
                  </a:cubicBezTo>
                  <a:cubicBezTo>
                    <a:pt x="15475" y="4640"/>
                    <a:pt x="47339" y="22892"/>
                    <a:pt x="48780" y="24440"/>
                  </a:cubicBezTo>
                  <a:cubicBezTo>
                    <a:pt x="49976" y="25706"/>
                    <a:pt x="42872" y="28730"/>
                    <a:pt x="42872" y="28730"/>
                  </a:cubicBezTo>
                  <a:lnTo>
                    <a:pt x="46494" y="31263"/>
                  </a:lnTo>
                  <a:cubicBezTo>
                    <a:pt x="46494" y="31263"/>
                    <a:pt x="56061" y="26374"/>
                    <a:pt x="56272" y="25460"/>
                  </a:cubicBezTo>
                  <a:cubicBezTo>
                    <a:pt x="57221" y="21591"/>
                    <a:pt x="14772" y="1404"/>
                    <a:pt x="14209" y="173"/>
                  </a:cubicBezTo>
                  <a:cubicBezTo>
                    <a:pt x="14148" y="54"/>
                    <a:pt x="13967" y="1"/>
                    <a:pt x="136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39"/>
            <p:cNvSpPr/>
            <p:nvPr/>
          </p:nvSpPr>
          <p:spPr>
            <a:xfrm>
              <a:off x="-5476786" y="2680525"/>
              <a:ext cx="1431012" cy="1145488"/>
            </a:xfrm>
            <a:custGeom>
              <a:avLst/>
              <a:gdLst/>
              <a:ahLst/>
              <a:cxnLst/>
              <a:rect l="l" t="t" r="r" b="b"/>
              <a:pathLst>
                <a:path w="46811" h="37471" extrusionOk="0">
                  <a:moveTo>
                    <a:pt x="4868" y="1"/>
                  </a:moveTo>
                  <a:cubicBezTo>
                    <a:pt x="2269" y="1"/>
                    <a:pt x="1" y="1656"/>
                    <a:pt x="1" y="4552"/>
                  </a:cubicBezTo>
                  <a:lnTo>
                    <a:pt x="2498" y="13309"/>
                  </a:lnTo>
                  <a:lnTo>
                    <a:pt x="2673" y="13309"/>
                  </a:lnTo>
                  <a:cubicBezTo>
                    <a:pt x="4326" y="13098"/>
                    <a:pt x="4326" y="12289"/>
                    <a:pt x="4326" y="12289"/>
                  </a:cubicBezTo>
                  <a:lnTo>
                    <a:pt x="4326" y="6170"/>
                  </a:lnTo>
                  <a:cubicBezTo>
                    <a:pt x="4326" y="5537"/>
                    <a:pt x="4502" y="5009"/>
                    <a:pt x="4748" y="4552"/>
                  </a:cubicBezTo>
                  <a:cubicBezTo>
                    <a:pt x="5102" y="3907"/>
                    <a:pt x="5690" y="3569"/>
                    <a:pt x="6418" y="3569"/>
                  </a:cubicBezTo>
                  <a:cubicBezTo>
                    <a:pt x="6919" y="3569"/>
                    <a:pt x="7487" y="3730"/>
                    <a:pt x="8090" y="4060"/>
                  </a:cubicBezTo>
                  <a:lnTo>
                    <a:pt x="40340" y="22523"/>
                  </a:lnTo>
                  <a:cubicBezTo>
                    <a:pt x="42380" y="23719"/>
                    <a:pt x="44032" y="26568"/>
                    <a:pt x="44032" y="28924"/>
                  </a:cubicBezTo>
                  <a:lnTo>
                    <a:pt x="45017" y="37470"/>
                  </a:lnTo>
                  <a:lnTo>
                    <a:pt x="45088" y="37470"/>
                  </a:lnTo>
                  <a:cubicBezTo>
                    <a:pt x="46705" y="37259"/>
                    <a:pt x="46705" y="36486"/>
                    <a:pt x="46705" y="36486"/>
                  </a:cubicBezTo>
                  <a:lnTo>
                    <a:pt x="46811" y="36521"/>
                  </a:lnTo>
                  <a:lnTo>
                    <a:pt x="46811" y="30542"/>
                  </a:lnTo>
                  <a:cubicBezTo>
                    <a:pt x="46811" y="26462"/>
                    <a:pt x="43962" y="21468"/>
                    <a:pt x="40340" y="19323"/>
                  </a:cubicBezTo>
                  <a:lnTo>
                    <a:pt x="8090" y="859"/>
                  </a:lnTo>
                  <a:cubicBezTo>
                    <a:pt x="7049" y="277"/>
                    <a:pt x="5931" y="1"/>
                    <a:pt x="4868" y="1"/>
                  </a:cubicBezTo>
                  <a:close/>
                </a:path>
              </a:pathLst>
            </a:custGeom>
            <a:solidFill>
              <a:srgbClr val="E394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39"/>
            <p:cNvSpPr/>
            <p:nvPr/>
          </p:nvSpPr>
          <p:spPr>
            <a:xfrm>
              <a:off x="-5477856" y="2710636"/>
              <a:ext cx="1380480" cy="1117517"/>
            </a:xfrm>
            <a:custGeom>
              <a:avLst/>
              <a:gdLst/>
              <a:ahLst/>
              <a:cxnLst/>
              <a:rect l="l" t="t" r="r" b="b"/>
              <a:pathLst>
                <a:path w="45158" h="36556" extrusionOk="0">
                  <a:moveTo>
                    <a:pt x="3539" y="0"/>
                  </a:moveTo>
                  <a:cubicBezTo>
                    <a:pt x="1688" y="0"/>
                    <a:pt x="358" y="1304"/>
                    <a:pt x="71" y="3602"/>
                  </a:cubicBezTo>
                  <a:cubicBezTo>
                    <a:pt x="0" y="3919"/>
                    <a:pt x="0" y="4235"/>
                    <a:pt x="0" y="4587"/>
                  </a:cubicBezTo>
                  <a:lnTo>
                    <a:pt x="0" y="11339"/>
                  </a:lnTo>
                  <a:lnTo>
                    <a:pt x="71" y="11410"/>
                  </a:lnTo>
                  <a:cubicBezTo>
                    <a:pt x="176" y="11515"/>
                    <a:pt x="704" y="12148"/>
                    <a:pt x="1864" y="12394"/>
                  </a:cubicBezTo>
                  <a:cubicBezTo>
                    <a:pt x="2111" y="12394"/>
                    <a:pt x="2392" y="12359"/>
                    <a:pt x="2603" y="12359"/>
                  </a:cubicBezTo>
                  <a:lnTo>
                    <a:pt x="2779" y="12359"/>
                  </a:lnTo>
                  <a:lnTo>
                    <a:pt x="2779" y="6169"/>
                  </a:lnTo>
                  <a:cubicBezTo>
                    <a:pt x="2779" y="4552"/>
                    <a:pt x="3623" y="3567"/>
                    <a:pt x="4854" y="3567"/>
                  </a:cubicBezTo>
                  <a:cubicBezTo>
                    <a:pt x="5346" y="3567"/>
                    <a:pt x="5909" y="3708"/>
                    <a:pt x="6472" y="4059"/>
                  </a:cubicBezTo>
                  <a:lnTo>
                    <a:pt x="38757" y="22523"/>
                  </a:lnTo>
                  <a:cubicBezTo>
                    <a:pt x="40762" y="23719"/>
                    <a:pt x="42450" y="26568"/>
                    <a:pt x="42450" y="28889"/>
                  </a:cubicBezTo>
                  <a:lnTo>
                    <a:pt x="42450" y="35571"/>
                  </a:lnTo>
                  <a:cubicBezTo>
                    <a:pt x="42626" y="35782"/>
                    <a:pt x="43188" y="36309"/>
                    <a:pt x="44208" y="36556"/>
                  </a:cubicBezTo>
                  <a:cubicBezTo>
                    <a:pt x="44560" y="36556"/>
                    <a:pt x="44806" y="36556"/>
                    <a:pt x="45087" y="36485"/>
                  </a:cubicBezTo>
                  <a:lnTo>
                    <a:pt x="45158" y="36485"/>
                  </a:lnTo>
                  <a:lnTo>
                    <a:pt x="45158" y="30507"/>
                  </a:lnTo>
                  <a:cubicBezTo>
                    <a:pt x="45158" y="26427"/>
                    <a:pt x="42274" y="21468"/>
                    <a:pt x="38722" y="19358"/>
                  </a:cubicBezTo>
                  <a:lnTo>
                    <a:pt x="6436" y="894"/>
                  </a:lnTo>
                  <a:cubicBezTo>
                    <a:pt x="5392" y="287"/>
                    <a:pt x="4408" y="0"/>
                    <a:pt x="3539" y="0"/>
                  </a:cubicBezTo>
                  <a:close/>
                </a:path>
              </a:pathLst>
            </a:custGeom>
            <a:solidFill>
              <a:srgbClr val="F595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39"/>
            <p:cNvSpPr/>
            <p:nvPr/>
          </p:nvSpPr>
          <p:spPr>
            <a:xfrm>
              <a:off x="-5281108" y="2739036"/>
              <a:ext cx="1183732" cy="904199"/>
            </a:xfrm>
            <a:custGeom>
              <a:avLst/>
              <a:gdLst/>
              <a:ahLst/>
              <a:cxnLst/>
              <a:rect l="l" t="t" r="r" b="b"/>
              <a:pathLst>
                <a:path w="38722" h="29578" extrusionOk="0">
                  <a:moveTo>
                    <a:pt x="0" y="0"/>
                  </a:moveTo>
                  <a:lnTo>
                    <a:pt x="0" y="0"/>
                  </a:lnTo>
                  <a:cubicBezTo>
                    <a:pt x="3623" y="2146"/>
                    <a:pt x="7245" y="4256"/>
                    <a:pt x="10903" y="6366"/>
                  </a:cubicBezTo>
                  <a:lnTo>
                    <a:pt x="21840" y="12696"/>
                  </a:lnTo>
                  <a:cubicBezTo>
                    <a:pt x="25498" y="14807"/>
                    <a:pt x="29191" y="16846"/>
                    <a:pt x="32813" y="18992"/>
                  </a:cubicBezTo>
                  <a:cubicBezTo>
                    <a:pt x="34501" y="20187"/>
                    <a:pt x="35873" y="21805"/>
                    <a:pt x="36928" y="23599"/>
                  </a:cubicBezTo>
                  <a:cubicBezTo>
                    <a:pt x="37948" y="25428"/>
                    <a:pt x="38687" y="27432"/>
                    <a:pt x="38722" y="29578"/>
                  </a:cubicBezTo>
                  <a:cubicBezTo>
                    <a:pt x="38722" y="27467"/>
                    <a:pt x="38089" y="25428"/>
                    <a:pt x="37104" y="23528"/>
                  </a:cubicBezTo>
                  <a:cubicBezTo>
                    <a:pt x="36084" y="21664"/>
                    <a:pt x="34748" y="19941"/>
                    <a:pt x="32989" y="18745"/>
                  </a:cubicBezTo>
                  <a:cubicBezTo>
                    <a:pt x="31160" y="17620"/>
                    <a:pt x="29332" y="16635"/>
                    <a:pt x="27538" y="15580"/>
                  </a:cubicBezTo>
                  <a:lnTo>
                    <a:pt x="22016" y="12450"/>
                  </a:lnTo>
                  <a:lnTo>
                    <a:pt x="11044" y="6190"/>
                  </a:lnTo>
                  <a:cubicBezTo>
                    <a:pt x="7386" y="4080"/>
                    <a:pt x="3693" y="2040"/>
                    <a:pt x="0" y="0"/>
                  </a:cubicBezTo>
                  <a:close/>
                </a:path>
              </a:pathLst>
            </a:custGeom>
            <a:solidFill>
              <a:srgbClr val="FFF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39"/>
            <p:cNvSpPr/>
            <p:nvPr/>
          </p:nvSpPr>
          <p:spPr>
            <a:xfrm>
              <a:off x="-4352208" y="3271443"/>
              <a:ext cx="80674" cy="43012"/>
            </a:xfrm>
            <a:custGeom>
              <a:avLst/>
              <a:gdLst/>
              <a:ahLst/>
              <a:cxnLst/>
              <a:rect l="l" t="t" r="r" b="b"/>
              <a:pathLst>
                <a:path w="2639" h="1407" extrusionOk="0">
                  <a:moveTo>
                    <a:pt x="1403" y="1"/>
                  </a:moveTo>
                  <a:cubicBezTo>
                    <a:pt x="1073" y="1"/>
                    <a:pt x="738" y="72"/>
                    <a:pt x="493" y="204"/>
                  </a:cubicBezTo>
                  <a:cubicBezTo>
                    <a:pt x="1" y="521"/>
                    <a:pt x="1" y="978"/>
                    <a:pt x="493" y="1224"/>
                  </a:cubicBezTo>
                  <a:cubicBezTo>
                    <a:pt x="699" y="1351"/>
                    <a:pt x="970" y="1406"/>
                    <a:pt x="1246" y="1406"/>
                  </a:cubicBezTo>
                  <a:cubicBezTo>
                    <a:pt x="1583" y="1406"/>
                    <a:pt x="1930" y="1324"/>
                    <a:pt x="2181" y="1189"/>
                  </a:cubicBezTo>
                  <a:cubicBezTo>
                    <a:pt x="2638" y="872"/>
                    <a:pt x="2638" y="450"/>
                    <a:pt x="2181" y="169"/>
                  </a:cubicBezTo>
                  <a:cubicBezTo>
                    <a:pt x="1969" y="55"/>
                    <a:pt x="1688" y="1"/>
                    <a:pt x="1403" y="1"/>
                  </a:cubicBezTo>
                  <a:close/>
                </a:path>
              </a:pathLst>
            </a:custGeom>
            <a:solidFill>
              <a:srgbClr val="F290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39"/>
            <p:cNvSpPr/>
            <p:nvPr/>
          </p:nvSpPr>
          <p:spPr>
            <a:xfrm>
              <a:off x="-4351138" y="3218526"/>
              <a:ext cx="74224" cy="75294"/>
            </a:xfrm>
            <a:custGeom>
              <a:avLst/>
              <a:gdLst/>
              <a:ahLst/>
              <a:cxnLst/>
              <a:rect l="l" t="t" r="r" b="b"/>
              <a:pathLst>
                <a:path w="2428" h="2463" extrusionOk="0">
                  <a:moveTo>
                    <a:pt x="2392" y="1"/>
                  </a:moveTo>
                  <a:lnTo>
                    <a:pt x="1" y="36"/>
                  </a:lnTo>
                  <a:lnTo>
                    <a:pt x="36" y="2463"/>
                  </a:lnTo>
                  <a:lnTo>
                    <a:pt x="2427" y="2427"/>
                  </a:lnTo>
                  <a:lnTo>
                    <a:pt x="2392" y="1"/>
                  </a:lnTo>
                  <a:close/>
                </a:path>
              </a:pathLst>
            </a:custGeom>
            <a:solidFill>
              <a:srgbClr val="F290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39"/>
            <p:cNvSpPr/>
            <p:nvPr/>
          </p:nvSpPr>
          <p:spPr>
            <a:xfrm>
              <a:off x="-4353278" y="3196210"/>
              <a:ext cx="80674" cy="42553"/>
            </a:xfrm>
            <a:custGeom>
              <a:avLst/>
              <a:gdLst/>
              <a:ahLst/>
              <a:cxnLst/>
              <a:rect l="l" t="t" r="r" b="b"/>
              <a:pathLst>
                <a:path w="2639" h="1392" extrusionOk="0">
                  <a:moveTo>
                    <a:pt x="1385" y="0"/>
                  </a:moveTo>
                  <a:cubicBezTo>
                    <a:pt x="1056" y="0"/>
                    <a:pt x="721" y="71"/>
                    <a:pt x="458" y="203"/>
                  </a:cubicBezTo>
                  <a:cubicBezTo>
                    <a:pt x="0" y="520"/>
                    <a:pt x="0" y="977"/>
                    <a:pt x="458" y="1223"/>
                  </a:cubicBezTo>
                  <a:cubicBezTo>
                    <a:pt x="686" y="1337"/>
                    <a:pt x="968" y="1391"/>
                    <a:pt x="1254" y="1391"/>
                  </a:cubicBezTo>
                  <a:cubicBezTo>
                    <a:pt x="1583" y="1391"/>
                    <a:pt x="1917" y="1320"/>
                    <a:pt x="2181" y="1188"/>
                  </a:cubicBezTo>
                  <a:cubicBezTo>
                    <a:pt x="2638" y="907"/>
                    <a:pt x="2638" y="485"/>
                    <a:pt x="2181" y="168"/>
                  </a:cubicBezTo>
                  <a:cubicBezTo>
                    <a:pt x="1952" y="54"/>
                    <a:pt x="1670" y="0"/>
                    <a:pt x="1385" y="0"/>
                  </a:cubicBezTo>
                  <a:close/>
                </a:path>
              </a:pathLst>
            </a:custGeom>
            <a:solidFill>
              <a:srgbClr val="F8B8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39"/>
            <p:cNvSpPr/>
            <p:nvPr/>
          </p:nvSpPr>
          <p:spPr>
            <a:xfrm>
              <a:off x="-4334997" y="3158334"/>
              <a:ext cx="41942" cy="64808"/>
            </a:xfrm>
            <a:custGeom>
              <a:avLst/>
              <a:gdLst/>
              <a:ahLst/>
              <a:cxnLst/>
              <a:rect l="l" t="t" r="r" b="b"/>
              <a:pathLst>
                <a:path w="1372" h="2120" extrusionOk="0">
                  <a:moveTo>
                    <a:pt x="0" y="0"/>
                  </a:moveTo>
                  <a:lnTo>
                    <a:pt x="35" y="1759"/>
                  </a:lnTo>
                  <a:cubicBezTo>
                    <a:pt x="35" y="1864"/>
                    <a:pt x="106" y="1935"/>
                    <a:pt x="211" y="2040"/>
                  </a:cubicBezTo>
                  <a:cubicBezTo>
                    <a:pt x="352" y="2093"/>
                    <a:pt x="519" y="2119"/>
                    <a:pt x="686" y="2119"/>
                  </a:cubicBezTo>
                  <a:cubicBezTo>
                    <a:pt x="853" y="2119"/>
                    <a:pt x="1020" y="2093"/>
                    <a:pt x="1161" y="2040"/>
                  </a:cubicBezTo>
                  <a:cubicBezTo>
                    <a:pt x="1266" y="1935"/>
                    <a:pt x="1372" y="1829"/>
                    <a:pt x="1337" y="1759"/>
                  </a:cubicBezTo>
                  <a:lnTo>
                    <a:pt x="1266" y="0"/>
                  </a:lnTo>
                  <a:close/>
                </a:path>
              </a:pathLst>
            </a:custGeom>
            <a:solidFill>
              <a:srgbClr val="F290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39"/>
            <p:cNvSpPr/>
            <p:nvPr/>
          </p:nvSpPr>
          <p:spPr>
            <a:xfrm>
              <a:off x="-4336067" y="3146228"/>
              <a:ext cx="43012" cy="21796"/>
            </a:xfrm>
            <a:custGeom>
              <a:avLst/>
              <a:gdLst/>
              <a:ahLst/>
              <a:cxnLst/>
              <a:rect l="l" t="t" r="r" b="b"/>
              <a:pathLst>
                <a:path w="1407" h="713" extrusionOk="0">
                  <a:moveTo>
                    <a:pt x="721" y="1"/>
                  </a:moveTo>
                  <a:cubicBezTo>
                    <a:pt x="554" y="1"/>
                    <a:pt x="387" y="27"/>
                    <a:pt x="246" y="80"/>
                  </a:cubicBezTo>
                  <a:cubicBezTo>
                    <a:pt x="0" y="220"/>
                    <a:pt x="0" y="467"/>
                    <a:pt x="246" y="607"/>
                  </a:cubicBezTo>
                  <a:cubicBezTo>
                    <a:pt x="387" y="678"/>
                    <a:pt x="554" y="713"/>
                    <a:pt x="721" y="713"/>
                  </a:cubicBezTo>
                  <a:cubicBezTo>
                    <a:pt x="888" y="713"/>
                    <a:pt x="1055" y="678"/>
                    <a:pt x="1196" y="607"/>
                  </a:cubicBezTo>
                  <a:cubicBezTo>
                    <a:pt x="1407" y="467"/>
                    <a:pt x="1407" y="256"/>
                    <a:pt x="1196" y="80"/>
                  </a:cubicBezTo>
                  <a:cubicBezTo>
                    <a:pt x="1055" y="27"/>
                    <a:pt x="888" y="1"/>
                    <a:pt x="721" y="1"/>
                  </a:cubicBezTo>
                  <a:close/>
                </a:path>
              </a:pathLst>
            </a:custGeom>
            <a:solidFill>
              <a:srgbClr val="47B6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39"/>
            <p:cNvSpPr/>
            <p:nvPr/>
          </p:nvSpPr>
          <p:spPr>
            <a:xfrm>
              <a:off x="-4323166" y="3115322"/>
              <a:ext cx="80644" cy="52703"/>
            </a:xfrm>
            <a:custGeom>
              <a:avLst/>
              <a:gdLst/>
              <a:ahLst/>
              <a:cxnLst/>
              <a:rect l="l" t="t" r="r" b="b"/>
              <a:pathLst>
                <a:path w="2638" h="1724" extrusionOk="0">
                  <a:moveTo>
                    <a:pt x="2354" y="0"/>
                  </a:moveTo>
                  <a:cubicBezTo>
                    <a:pt x="2310" y="0"/>
                    <a:pt x="2263" y="12"/>
                    <a:pt x="2216" y="36"/>
                  </a:cubicBezTo>
                  <a:lnTo>
                    <a:pt x="176" y="1231"/>
                  </a:lnTo>
                  <a:cubicBezTo>
                    <a:pt x="71" y="1267"/>
                    <a:pt x="0" y="1442"/>
                    <a:pt x="106" y="1583"/>
                  </a:cubicBezTo>
                  <a:cubicBezTo>
                    <a:pt x="141" y="1653"/>
                    <a:pt x="246" y="1724"/>
                    <a:pt x="317" y="1724"/>
                  </a:cubicBezTo>
                  <a:cubicBezTo>
                    <a:pt x="352" y="1724"/>
                    <a:pt x="422" y="1724"/>
                    <a:pt x="457" y="1653"/>
                  </a:cubicBezTo>
                  <a:lnTo>
                    <a:pt x="2462" y="493"/>
                  </a:lnTo>
                  <a:cubicBezTo>
                    <a:pt x="2603" y="423"/>
                    <a:pt x="2638" y="247"/>
                    <a:pt x="2568" y="141"/>
                  </a:cubicBezTo>
                  <a:cubicBezTo>
                    <a:pt x="2521" y="47"/>
                    <a:pt x="2442" y="0"/>
                    <a:pt x="2354" y="0"/>
                  </a:cubicBezTo>
                  <a:close/>
                </a:path>
              </a:pathLst>
            </a:custGeom>
            <a:solidFill>
              <a:srgbClr val="C43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39"/>
            <p:cNvSpPr/>
            <p:nvPr/>
          </p:nvSpPr>
          <p:spPr>
            <a:xfrm>
              <a:off x="-4323166" y="3153626"/>
              <a:ext cx="41942" cy="63861"/>
            </a:xfrm>
            <a:custGeom>
              <a:avLst/>
              <a:gdLst/>
              <a:ahLst/>
              <a:cxnLst/>
              <a:rect l="l" t="t" r="r" b="b"/>
              <a:pathLst>
                <a:path w="1372" h="2089" extrusionOk="0">
                  <a:moveTo>
                    <a:pt x="279" y="1"/>
                  </a:moveTo>
                  <a:cubicBezTo>
                    <a:pt x="244" y="1"/>
                    <a:pt x="209" y="5"/>
                    <a:pt x="176" y="14"/>
                  </a:cubicBezTo>
                  <a:cubicBezTo>
                    <a:pt x="71" y="84"/>
                    <a:pt x="0" y="225"/>
                    <a:pt x="71" y="365"/>
                  </a:cubicBezTo>
                  <a:lnTo>
                    <a:pt x="844" y="1948"/>
                  </a:lnTo>
                  <a:cubicBezTo>
                    <a:pt x="879" y="2053"/>
                    <a:pt x="985" y="2089"/>
                    <a:pt x="1055" y="2089"/>
                  </a:cubicBezTo>
                  <a:lnTo>
                    <a:pt x="1196" y="2089"/>
                  </a:lnTo>
                  <a:cubicBezTo>
                    <a:pt x="1337" y="2053"/>
                    <a:pt x="1372" y="1878"/>
                    <a:pt x="1337" y="1737"/>
                  </a:cubicBezTo>
                  <a:lnTo>
                    <a:pt x="528" y="154"/>
                  </a:lnTo>
                  <a:cubicBezTo>
                    <a:pt x="501" y="47"/>
                    <a:pt x="392" y="1"/>
                    <a:pt x="279" y="1"/>
                  </a:cubicBezTo>
                  <a:close/>
                </a:path>
              </a:pathLst>
            </a:custGeom>
            <a:solidFill>
              <a:srgbClr val="C43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39"/>
            <p:cNvSpPr/>
            <p:nvPr/>
          </p:nvSpPr>
          <p:spPr>
            <a:xfrm>
              <a:off x="-4409190" y="3139472"/>
              <a:ext cx="105405" cy="28552"/>
            </a:xfrm>
            <a:custGeom>
              <a:avLst/>
              <a:gdLst/>
              <a:ahLst/>
              <a:cxnLst/>
              <a:rect l="l" t="t" r="r" b="b"/>
              <a:pathLst>
                <a:path w="3448" h="934" extrusionOk="0">
                  <a:moveTo>
                    <a:pt x="263" y="1"/>
                  </a:moveTo>
                  <a:cubicBezTo>
                    <a:pt x="141" y="1"/>
                    <a:pt x="71" y="116"/>
                    <a:pt x="71" y="230"/>
                  </a:cubicBezTo>
                  <a:cubicBezTo>
                    <a:pt x="1" y="406"/>
                    <a:pt x="141" y="547"/>
                    <a:pt x="282" y="547"/>
                  </a:cubicBezTo>
                  <a:lnTo>
                    <a:pt x="3131" y="934"/>
                  </a:lnTo>
                  <a:cubicBezTo>
                    <a:pt x="3271" y="934"/>
                    <a:pt x="3342" y="828"/>
                    <a:pt x="3412" y="688"/>
                  </a:cubicBezTo>
                  <a:cubicBezTo>
                    <a:pt x="3447" y="547"/>
                    <a:pt x="3307" y="406"/>
                    <a:pt x="3166" y="406"/>
                  </a:cubicBezTo>
                  <a:lnTo>
                    <a:pt x="352" y="19"/>
                  </a:lnTo>
                  <a:cubicBezTo>
                    <a:pt x="320" y="6"/>
                    <a:pt x="290" y="1"/>
                    <a:pt x="263" y="1"/>
                  </a:cubicBezTo>
                  <a:close/>
                </a:path>
              </a:pathLst>
            </a:custGeom>
            <a:solidFill>
              <a:srgbClr val="C43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39"/>
            <p:cNvSpPr/>
            <p:nvPr/>
          </p:nvSpPr>
          <p:spPr>
            <a:xfrm>
              <a:off x="-4410260" y="3102544"/>
              <a:ext cx="194639" cy="118184"/>
            </a:xfrm>
            <a:custGeom>
              <a:avLst/>
              <a:gdLst/>
              <a:ahLst/>
              <a:cxnLst/>
              <a:rect l="l" t="t" r="r" b="b"/>
              <a:pathLst>
                <a:path w="6367" h="3866" extrusionOk="0">
                  <a:moveTo>
                    <a:pt x="3131" y="454"/>
                  </a:moveTo>
                  <a:cubicBezTo>
                    <a:pt x="3834" y="454"/>
                    <a:pt x="4537" y="594"/>
                    <a:pt x="5100" y="911"/>
                  </a:cubicBezTo>
                  <a:cubicBezTo>
                    <a:pt x="5592" y="1157"/>
                    <a:pt x="5839" y="1509"/>
                    <a:pt x="5839" y="1860"/>
                  </a:cubicBezTo>
                  <a:cubicBezTo>
                    <a:pt x="5839" y="2212"/>
                    <a:pt x="5592" y="2564"/>
                    <a:pt x="5135" y="2845"/>
                  </a:cubicBezTo>
                  <a:cubicBezTo>
                    <a:pt x="4585" y="3157"/>
                    <a:pt x="3844" y="3325"/>
                    <a:pt x="3111" y="3325"/>
                  </a:cubicBezTo>
                  <a:cubicBezTo>
                    <a:pt x="2438" y="3325"/>
                    <a:pt x="1772" y="3183"/>
                    <a:pt x="1267" y="2880"/>
                  </a:cubicBezTo>
                  <a:cubicBezTo>
                    <a:pt x="809" y="2634"/>
                    <a:pt x="528" y="2282"/>
                    <a:pt x="528" y="1931"/>
                  </a:cubicBezTo>
                  <a:cubicBezTo>
                    <a:pt x="528" y="1579"/>
                    <a:pt x="809" y="1227"/>
                    <a:pt x="1231" y="946"/>
                  </a:cubicBezTo>
                  <a:cubicBezTo>
                    <a:pt x="1724" y="630"/>
                    <a:pt x="2427" y="454"/>
                    <a:pt x="3131" y="454"/>
                  </a:cubicBezTo>
                  <a:close/>
                  <a:moveTo>
                    <a:pt x="3164" y="1"/>
                  </a:moveTo>
                  <a:cubicBezTo>
                    <a:pt x="2367" y="1"/>
                    <a:pt x="1573" y="185"/>
                    <a:pt x="950" y="559"/>
                  </a:cubicBezTo>
                  <a:cubicBezTo>
                    <a:pt x="352" y="911"/>
                    <a:pt x="0" y="1438"/>
                    <a:pt x="0" y="1966"/>
                  </a:cubicBezTo>
                  <a:cubicBezTo>
                    <a:pt x="0" y="2493"/>
                    <a:pt x="352" y="3021"/>
                    <a:pt x="1020" y="3373"/>
                  </a:cubicBezTo>
                  <a:cubicBezTo>
                    <a:pt x="1618" y="3689"/>
                    <a:pt x="2427" y="3865"/>
                    <a:pt x="3201" y="3865"/>
                  </a:cubicBezTo>
                  <a:cubicBezTo>
                    <a:pt x="3975" y="3795"/>
                    <a:pt x="4748" y="3619"/>
                    <a:pt x="5417" y="3302"/>
                  </a:cubicBezTo>
                  <a:cubicBezTo>
                    <a:pt x="6014" y="2951"/>
                    <a:pt x="6366" y="2423"/>
                    <a:pt x="6366" y="1896"/>
                  </a:cubicBezTo>
                  <a:cubicBezTo>
                    <a:pt x="6366" y="1403"/>
                    <a:pt x="6014" y="876"/>
                    <a:pt x="5346" y="524"/>
                  </a:cubicBezTo>
                  <a:cubicBezTo>
                    <a:pt x="4721" y="177"/>
                    <a:pt x="3941" y="1"/>
                    <a:pt x="3164" y="1"/>
                  </a:cubicBezTo>
                  <a:close/>
                </a:path>
              </a:pathLst>
            </a:custGeom>
            <a:solidFill>
              <a:srgbClr val="E243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39"/>
            <p:cNvSpPr/>
            <p:nvPr/>
          </p:nvSpPr>
          <p:spPr>
            <a:xfrm>
              <a:off x="-4411330" y="3088573"/>
              <a:ext cx="194609" cy="118153"/>
            </a:xfrm>
            <a:custGeom>
              <a:avLst/>
              <a:gdLst/>
              <a:ahLst/>
              <a:cxnLst/>
              <a:rect l="l" t="t" r="r" b="b"/>
              <a:pathLst>
                <a:path w="6366" h="3865" extrusionOk="0">
                  <a:moveTo>
                    <a:pt x="3166" y="489"/>
                  </a:moveTo>
                  <a:cubicBezTo>
                    <a:pt x="3834" y="489"/>
                    <a:pt x="4572" y="594"/>
                    <a:pt x="5135" y="911"/>
                  </a:cubicBezTo>
                  <a:cubicBezTo>
                    <a:pt x="5627" y="1192"/>
                    <a:pt x="5874" y="1544"/>
                    <a:pt x="5874" y="1895"/>
                  </a:cubicBezTo>
                  <a:cubicBezTo>
                    <a:pt x="5874" y="2247"/>
                    <a:pt x="5627" y="2599"/>
                    <a:pt x="5170" y="2845"/>
                  </a:cubicBezTo>
                  <a:cubicBezTo>
                    <a:pt x="4620" y="3175"/>
                    <a:pt x="3879" y="3343"/>
                    <a:pt x="3145" y="3343"/>
                  </a:cubicBezTo>
                  <a:cubicBezTo>
                    <a:pt x="2473" y="3343"/>
                    <a:pt x="1807" y="3201"/>
                    <a:pt x="1302" y="2915"/>
                  </a:cubicBezTo>
                  <a:cubicBezTo>
                    <a:pt x="844" y="2634"/>
                    <a:pt x="563" y="2282"/>
                    <a:pt x="563" y="1931"/>
                  </a:cubicBezTo>
                  <a:cubicBezTo>
                    <a:pt x="563" y="1579"/>
                    <a:pt x="844" y="1227"/>
                    <a:pt x="1266" y="981"/>
                  </a:cubicBezTo>
                  <a:cubicBezTo>
                    <a:pt x="1759" y="664"/>
                    <a:pt x="2462" y="489"/>
                    <a:pt x="3166" y="489"/>
                  </a:cubicBezTo>
                  <a:close/>
                  <a:moveTo>
                    <a:pt x="3164" y="1"/>
                  </a:moveTo>
                  <a:cubicBezTo>
                    <a:pt x="2367" y="1"/>
                    <a:pt x="1573" y="185"/>
                    <a:pt x="950" y="559"/>
                  </a:cubicBezTo>
                  <a:cubicBezTo>
                    <a:pt x="352" y="911"/>
                    <a:pt x="0" y="1438"/>
                    <a:pt x="0" y="1966"/>
                  </a:cubicBezTo>
                  <a:cubicBezTo>
                    <a:pt x="0" y="2493"/>
                    <a:pt x="352" y="3021"/>
                    <a:pt x="1020" y="3373"/>
                  </a:cubicBezTo>
                  <a:cubicBezTo>
                    <a:pt x="1618" y="3689"/>
                    <a:pt x="2427" y="3865"/>
                    <a:pt x="3201" y="3865"/>
                  </a:cubicBezTo>
                  <a:cubicBezTo>
                    <a:pt x="4010" y="3865"/>
                    <a:pt x="4783" y="3689"/>
                    <a:pt x="5416" y="3337"/>
                  </a:cubicBezTo>
                  <a:cubicBezTo>
                    <a:pt x="6014" y="2986"/>
                    <a:pt x="6366" y="2458"/>
                    <a:pt x="6366" y="1931"/>
                  </a:cubicBezTo>
                  <a:cubicBezTo>
                    <a:pt x="6366" y="1403"/>
                    <a:pt x="6014" y="875"/>
                    <a:pt x="5346" y="524"/>
                  </a:cubicBezTo>
                  <a:cubicBezTo>
                    <a:pt x="4721" y="176"/>
                    <a:pt x="3941" y="1"/>
                    <a:pt x="3164" y="1"/>
                  </a:cubicBezTo>
                  <a:close/>
                </a:path>
              </a:pathLst>
            </a:custGeom>
            <a:solidFill>
              <a:srgbClr val="F54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39"/>
            <p:cNvSpPr/>
            <p:nvPr/>
          </p:nvSpPr>
          <p:spPr>
            <a:xfrm>
              <a:off x="-4409190" y="3092853"/>
              <a:ext cx="181739" cy="106353"/>
            </a:xfrm>
            <a:custGeom>
              <a:avLst/>
              <a:gdLst/>
              <a:ahLst/>
              <a:cxnLst/>
              <a:rect l="l" t="t" r="r" b="b"/>
              <a:pathLst>
                <a:path w="5945" h="3479" extrusionOk="0">
                  <a:moveTo>
                    <a:pt x="3280" y="122"/>
                  </a:moveTo>
                  <a:cubicBezTo>
                    <a:pt x="3915" y="122"/>
                    <a:pt x="4549" y="294"/>
                    <a:pt x="5030" y="595"/>
                  </a:cubicBezTo>
                  <a:cubicBezTo>
                    <a:pt x="5557" y="911"/>
                    <a:pt x="5874" y="1298"/>
                    <a:pt x="5874" y="1755"/>
                  </a:cubicBezTo>
                  <a:cubicBezTo>
                    <a:pt x="5874" y="2177"/>
                    <a:pt x="5593" y="2599"/>
                    <a:pt x="5065" y="2881"/>
                  </a:cubicBezTo>
                  <a:cubicBezTo>
                    <a:pt x="4469" y="3224"/>
                    <a:pt x="3705" y="3391"/>
                    <a:pt x="2951" y="3391"/>
                  </a:cubicBezTo>
                  <a:cubicBezTo>
                    <a:pt x="2237" y="3391"/>
                    <a:pt x="1532" y="3242"/>
                    <a:pt x="985" y="2951"/>
                  </a:cubicBezTo>
                  <a:cubicBezTo>
                    <a:pt x="458" y="2635"/>
                    <a:pt x="141" y="2248"/>
                    <a:pt x="141" y="1791"/>
                  </a:cubicBezTo>
                  <a:cubicBezTo>
                    <a:pt x="141" y="1369"/>
                    <a:pt x="423" y="947"/>
                    <a:pt x="950" y="665"/>
                  </a:cubicBezTo>
                  <a:cubicBezTo>
                    <a:pt x="1513" y="313"/>
                    <a:pt x="2216" y="138"/>
                    <a:pt x="2955" y="138"/>
                  </a:cubicBezTo>
                  <a:cubicBezTo>
                    <a:pt x="3063" y="127"/>
                    <a:pt x="3171" y="122"/>
                    <a:pt x="3280" y="122"/>
                  </a:cubicBezTo>
                  <a:close/>
                  <a:moveTo>
                    <a:pt x="3015" y="1"/>
                  </a:moveTo>
                  <a:cubicBezTo>
                    <a:pt x="2233" y="1"/>
                    <a:pt x="1449" y="177"/>
                    <a:pt x="845" y="524"/>
                  </a:cubicBezTo>
                  <a:cubicBezTo>
                    <a:pt x="317" y="806"/>
                    <a:pt x="1" y="1263"/>
                    <a:pt x="1" y="1755"/>
                  </a:cubicBezTo>
                  <a:cubicBezTo>
                    <a:pt x="71" y="2213"/>
                    <a:pt x="352" y="2670"/>
                    <a:pt x="950" y="2986"/>
                  </a:cubicBezTo>
                  <a:cubicBezTo>
                    <a:pt x="1513" y="3338"/>
                    <a:pt x="2287" y="3479"/>
                    <a:pt x="3060" y="3479"/>
                  </a:cubicBezTo>
                  <a:cubicBezTo>
                    <a:pt x="3799" y="3479"/>
                    <a:pt x="4537" y="3303"/>
                    <a:pt x="5100" y="2916"/>
                  </a:cubicBezTo>
                  <a:cubicBezTo>
                    <a:pt x="5628" y="2635"/>
                    <a:pt x="5944" y="2177"/>
                    <a:pt x="5944" y="1685"/>
                  </a:cubicBezTo>
                  <a:cubicBezTo>
                    <a:pt x="5909" y="1228"/>
                    <a:pt x="5593" y="771"/>
                    <a:pt x="5030" y="454"/>
                  </a:cubicBezTo>
                  <a:cubicBezTo>
                    <a:pt x="4456" y="150"/>
                    <a:pt x="3737" y="1"/>
                    <a:pt x="3015" y="1"/>
                  </a:cubicBezTo>
                  <a:close/>
                </a:path>
              </a:pathLst>
            </a:custGeom>
            <a:solidFill>
              <a:srgbClr val="FF52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39"/>
            <p:cNvSpPr/>
            <p:nvPr/>
          </p:nvSpPr>
          <p:spPr>
            <a:xfrm>
              <a:off x="-4318886" y="3115811"/>
              <a:ext cx="71014" cy="46833"/>
            </a:xfrm>
            <a:custGeom>
              <a:avLst/>
              <a:gdLst/>
              <a:ahLst/>
              <a:cxnLst/>
              <a:rect l="l" t="t" r="r" b="b"/>
              <a:pathLst>
                <a:path w="2323" h="1532" extrusionOk="0">
                  <a:moveTo>
                    <a:pt x="2076" y="0"/>
                  </a:moveTo>
                  <a:cubicBezTo>
                    <a:pt x="2041" y="0"/>
                    <a:pt x="2005" y="8"/>
                    <a:pt x="1970" y="20"/>
                  </a:cubicBezTo>
                  <a:lnTo>
                    <a:pt x="142" y="1145"/>
                  </a:lnTo>
                  <a:cubicBezTo>
                    <a:pt x="1" y="1215"/>
                    <a:pt x="1" y="1356"/>
                    <a:pt x="36" y="1426"/>
                  </a:cubicBezTo>
                  <a:cubicBezTo>
                    <a:pt x="71" y="1462"/>
                    <a:pt x="142" y="1532"/>
                    <a:pt x="212" y="1532"/>
                  </a:cubicBezTo>
                  <a:lnTo>
                    <a:pt x="353" y="1532"/>
                  </a:lnTo>
                  <a:lnTo>
                    <a:pt x="2181" y="442"/>
                  </a:lnTo>
                  <a:cubicBezTo>
                    <a:pt x="2322" y="336"/>
                    <a:pt x="2322" y="196"/>
                    <a:pt x="2287" y="125"/>
                  </a:cubicBezTo>
                  <a:cubicBezTo>
                    <a:pt x="2217" y="31"/>
                    <a:pt x="2146" y="0"/>
                    <a:pt x="2076" y="0"/>
                  </a:cubicBezTo>
                  <a:close/>
                </a:path>
              </a:pathLst>
            </a:custGeom>
            <a:solidFill>
              <a:srgbClr val="F54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39"/>
            <p:cNvSpPr/>
            <p:nvPr/>
          </p:nvSpPr>
          <p:spPr>
            <a:xfrm>
              <a:off x="-4318886" y="3149316"/>
              <a:ext cx="35522" cy="57410"/>
            </a:xfrm>
            <a:custGeom>
              <a:avLst/>
              <a:gdLst/>
              <a:ahLst/>
              <a:cxnLst/>
              <a:rect l="l" t="t" r="r" b="b"/>
              <a:pathLst>
                <a:path w="1162" h="1878" extrusionOk="0">
                  <a:moveTo>
                    <a:pt x="205" y="1"/>
                  </a:moveTo>
                  <a:cubicBezTo>
                    <a:pt x="181" y="1"/>
                    <a:pt x="159" y="5"/>
                    <a:pt x="142" y="14"/>
                  </a:cubicBezTo>
                  <a:cubicBezTo>
                    <a:pt x="36" y="84"/>
                    <a:pt x="1" y="225"/>
                    <a:pt x="36" y="295"/>
                  </a:cubicBezTo>
                  <a:lnTo>
                    <a:pt x="739" y="1737"/>
                  </a:lnTo>
                  <a:cubicBezTo>
                    <a:pt x="739" y="1843"/>
                    <a:pt x="845" y="1878"/>
                    <a:pt x="915" y="1878"/>
                  </a:cubicBezTo>
                  <a:cubicBezTo>
                    <a:pt x="986" y="1878"/>
                    <a:pt x="1021" y="1878"/>
                    <a:pt x="1021" y="1843"/>
                  </a:cubicBezTo>
                  <a:cubicBezTo>
                    <a:pt x="1091" y="1772"/>
                    <a:pt x="1161" y="1667"/>
                    <a:pt x="1091" y="1561"/>
                  </a:cubicBezTo>
                  <a:lnTo>
                    <a:pt x="388" y="119"/>
                  </a:lnTo>
                  <a:cubicBezTo>
                    <a:pt x="361" y="40"/>
                    <a:pt x="276" y="1"/>
                    <a:pt x="205" y="1"/>
                  </a:cubicBezTo>
                  <a:close/>
                </a:path>
              </a:pathLst>
            </a:custGeom>
            <a:solidFill>
              <a:srgbClr val="F54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39"/>
            <p:cNvSpPr/>
            <p:nvPr/>
          </p:nvSpPr>
          <p:spPr>
            <a:xfrm>
              <a:off x="-4397360" y="3140053"/>
              <a:ext cx="92505" cy="22591"/>
            </a:xfrm>
            <a:custGeom>
              <a:avLst/>
              <a:gdLst/>
              <a:ahLst/>
              <a:cxnLst/>
              <a:rect l="l" t="t" r="r" b="b"/>
              <a:pathLst>
                <a:path w="3026" h="739" extrusionOk="0">
                  <a:moveTo>
                    <a:pt x="247" y="0"/>
                  </a:moveTo>
                  <a:cubicBezTo>
                    <a:pt x="141" y="0"/>
                    <a:pt x="0" y="36"/>
                    <a:pt x="0" y="176"/>
                  </a:cubicBezTo>
                  <a:cubicBezTo>
                    <a:pt x="0" y="247"/>
                    <a:pt x="71" y="387"/>
                    <a:pt x="212" y="387"/>
                  </a:cubicBezTo>
                  <a:cubicBezTo>
                    <a:pt x="212" y="387"/>
                    <a:pt x="2744" y="739"/>
                    <a:pt x="2779" y="739"/>
                  </a:cubicBezTo>
                  <a:cubicBezTo>
                    <a:pt x="2920" y="739"/>
                    <a:pt x="3025" y="633"/>
                    <a:pt x="2955" y="563"/>
                  </a:cubicBezTo>
                  <a:cubicBezTo>
                    <a:pt x="2955" y="458"/>
                    <a:pt x="2920" y="352"/>
                    <a:pt x="2779" y="352"/>
                  </a:cubicBezTo>
                  <a:lnTo>
                    <a:pt x="247" y="0"/>
                  </a:lnTo>
                  <a:close/>
                </a:path>
              </a:pathLst>
            </a:custGeom>
            <a:solidFill>
              <a:srgbClr val="F54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39"/>
            <p:cNvSpPr/>
            <p:nvPr/>
          </p:nvSpPr>
          <p:spPr>
            <a:xfrm>
              <a:off x="-4344688" y="3134398"/>
              <a:ext cx="61323" cy="33107"/>
            </a:xfrm>
            <a:custGeom>
              <a:avLst/>
              <a:gdLst/>
              <a:ahLst/>
              <a:cxnLst/>
              <a:rect l="l" t="t" r="r" b="b"/>
              <a:pathLst>
                <a:path w="2006" h="1083" extrusionOk="0">
                  <a:moveTo>
                    <a:pt x="1003" y="1"/>
                  </a:moveTo>
                  <a:cubicBezTo>
                    <a:pt x="766" y="1"/>
                    <a:pt x="528" y="62"/>
                    <a:pt x="352" y="185"/>
                  </a:cubicBezTo>
                  <a:cubicBezTo>
                    <a:pt x="1" y="396"/>
                    <a:pt x="1" y="713"/>
                    <a:pt x="352" y="924"/>
                  </a:cubicBezTo>
                  <a:cubicBezTo>
                    <a:pt x="528" y="1029"/>
                    <a:pt x="766" y="1082"/>
                    <a:pt x="1003" y="1082"/>
                  </a:cubicBezTo>
                  <a:cubicBezTo>
                    <a:pt x="1241" y="1082"/>
                    <a:pt x="1478" y="1029"/>
                    <a:pt x="1654" y="924"/>
                  </a:cubicBezTo>
                  <a:cubicBezTo>
                    <a:pt x="2005" y="713"/>
                    <a:pt x="2005" y="396"/>
                    <a:pt x="1654" y="185"/>
                  </a:cubicBezTo>
                  <a:cubicBezTo>
                    <a:pt x="1478" y="62"/>
                    <a:pt x="1241" y="1"/>
                    <a:pt x="1003" y="1"/>
                  </a:cubicBezTo>
                  <a:close/>
                </a:path>
              </a:pathLst>
            </a:custGeom>
            <a:solidFill>
              <a:srgbClr val="FF52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39"/>
            <p:cNvSpPr/>
            <p:nvPr/>
          </p:nvSpPr>
          <p:spPr>
            <a:xfrm>
              <a:off x="-4329617" y="3142193"/>
              <a:ext cx="31212" cy="17578"/>
            </a:xfrm>
            <a:custGeom>
              <a:avLst/>
              <a:gdLst/>
              <a:ahLst/>
              <a:cxnLst/>
              <a:rect l="l" t="t" r="r" b="b"/>
              <a:pathLst>
                <a:path w="1021" h="575" extrusionOk="0">
                  <a:moveTo>
                    <a:pt x="510" y="1"/>
                  </a:moveTo>
                  <a:cubicBezTo>
                    <a:pt x="387" y="1"/>
                    <a:pt x="264" y="36"/>
                    <a:pt x="176" y="106"/>
                  </a:cubicBezTo>
                  <a:cubicBezTo>
                    <a:pt x="0" y="212"/>
                    <a:pt x="0" y="388"/>
                    <a:pt x="176" y="493"/>
                  </a:cubicBezTo>
                  <a:cubicBezTo>
                    <a:pt x="250" y="553"/>
                    <a:pt x="350" y="574"/>
                    <a:pt x="453" y="574"/>
                  </a:cubicBezTo>
                  <a:cubicBezTo>
                    <a:pt x="594" y="574"/>
                    <a:pt x="743" y="534"/>
                    <a:pt x="844" y="493"/>
                  </a:cubicBezTo>
                  <a:cubicBezTo>
                    <a:pt x="1020" y="388"/>
                    <a:pt x="1020" y="212"/>
                    <a:pt x="844" y="106"/>
                  </a:cubicBezTo>
                  <a:cubicBezTo>
                    <a:pt x="756" y="36"/>
                    <a:pt x="633" y="1"/>
                    <a:pt x="510" y="1"/>
                  </a:cubicBezTo>
                  <a:close/>
                </a:path>
              </a:pathLst>
            </a:custGeom>
            <a:solidFill>
              <a:srgbClr val="F8B8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39"/>
            <p:cNvSpPr/>
            <p:nvPr/>
          </p:nvSpPr>
          <p:spPr>
            <a:xfrm>
              <a:off x="-4352208" y="3255088"/>
              <a:ext cx="77434" cy="33230"/>
            </a:xfrm>
            <a:custGeom>
              <a:avLst/>
              <a:gdLst/>
              <a:ahLst/>
              <a:cxnLst/>
              <a:rect l="l" t="t" r="r" b="b"/>
              <a:pathLst>
                <a:path w="2533" h="1087" extrusionOk="0">
                  <a:moveTo>
                    <a:pt x="2498" y="0"/>
                  </a:moveTo>
                  <a:cubicBezTo>
                    <a:pt x="2462" y="141"/>
                    <a:pt x="2357" y="317"/>
                    <a:pt x="2181" y="387"/>
                  </a:cubicBezTo>
                  <a:cubicBezTo>
                    <a:pt x="2181" y="387"/>
                    <a:pt x="2146" y="387"/>
                    <a:pt x="2146" y="423"/>
                  </a:cubicBezTo>
                  <a:cubicBezTo>
                    <a:pt x="1884" y="591"/>
                    <a:pt x="1543" y="670"/>
                    <a:pt x="1207" y="670"/>
                  </a:cubicBezTo>
                  <a:cubicBezTo>
                    <a:pt x="911" y="670"/>
                    <a:pt x="618" y="608"/>
                    <a:pt x="387" y="493"/>
                  </a:cubicBezTo>
                  <a:cubicBezTo>
                    <a:pt x="387" y="493"/>
                    <a:pt x="352" y="493"/>
                    <a:pt x="352" y="423"/>
                  </a:cubicBezTo>
                  <a:cubicBezTo>
                    <a:pt x="176" y="317"/>
                    <a:pt x="71" y="176"/>
                    <a:pt x="36" y="36"/>
                  </a:cubicBezTo>
                  <a:lnTo>
                    <a:pt x="36" y="282"/>
                  </a:lnTo>
                  <a:cubicBezTo>
                    <a:pt x="1" y="493"/>
                    <a:pt x="141" y="704"/>
                    <a:pt x="387" y="880"/>
                  </a:cubicBezTo>
                  <a:cubicBezTo>
                    <a:pt x="626" y="1016"/>
                    <a:pt x="932" y="1087"/>
                    <a:pt x="1239" y="1087"/>
                  </a:cubicBezTo>
                  <a:cubicBezTo>
                    <a:pt x="1565" y="1087"/>
                    <a:pt x="1892" y="1007"/>
                    <a:pt x="2146" y="845"/>
                  </a:cubicBezTo>
                  <a:cubicBezTo>
                    <a:pt x="2462" y="669"/>
                    <a:pt x="2533" y="423"/>
                    <a:pt x="2533" y="212"/>
                  </a:cubicBezTo>
                  <a:lnTo>
                    <a:pt x="2498" y="0"/>
                  </a:lnTo>
                  <a:close/>
                </a:path>
              </a:pathLst>
            </a:custGeom>
            <a:solidFill>
              <a:srgbClr val="FF52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2711;p39">
            <a:extLst>
              <a:ext uri="{FF2B5EF4-FFF2-40B4-BE49-F238E27FC236}">
                <a16:creationId xmlns:a16="http://schemas.microsoft.com/office/drawing/2014/main" id="{B09A24B4-12BF-EB08-C074-D0D6EEB8D3A6}"/>
              </a:ext>
            </a:extLst>
          </p:cNvPr>
          <p:cNvSpPr txBox="1">
            <a:spLocks/>
          </p:cNvSpPr>
          <p:nvPr/>
        </p:nvSpPr>
        <p:spPr>
          <a:xfrm>
            <a:off x="5022422" y="4105613"/>
            <a:ext cx="2516889" cy="72686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rgbClr val="191919"/>
              </a:buClr>
              <a:buSzPts val="5200"/>
              <a:buFont typeface="Antonio"/>
              <a:buNone/>
              <a:defRPr sz="5900" b="1" i="0" u="none" strike="noStrike" cap="none">
                <a:solidFill>
                  <a:schemeClr val="dk1"/>
                </a:solidFill>
                <a:latin typeface="Antonio"/>
                <a:ea typeface="Antonio"/>
                <a:cs typeface="Antonio"/>
                <a:sym typeface="Antonio"/>
              </a:defRPr>
            </a:lvl1pPr>
            <a:lvl2pPr marR="0" lvl="1"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2pPr>
            <a:lvl3pPr marR="0" lvl="2"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3pPr>
            <a:lvl4pPr marR="0" lvl="3"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4pPr>
            <a:lvl5pPr marR="0" lvl="4"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5pPr>
            <a:lvl6pPr marR="0" lvl="5"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6pPr>
            <a:lvl7pPr marR="0" lvl="6"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7pPr>
            <a:lvl8pPr marR="0" lvl="7"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8pPr>
            <a:lvl9pPr marR="0" lvl="8"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9pPr>
          </a:lstStyle>
          <a:p>
            <a:pPr>
              <a:lnSpc>
                <a:spcPct val="100000"/>
              </a:lnSpc>
            </a:pPr>
            <a:r>
              <a:rPr lang="en-GB" sz="2000" b="0" i="1" dirty="0" err="1"/>
              <a:t>Bahador</a:t>
            </a:r>
            <a:r>
              <a:rPr lang="en-GB" sz="2000" b="0" i="1" dirty="0"/>
              <a:t> </a:t>
            </a:r>
            <a:r>
              <a:rPr lang="en-GB" sz="2000" b="0" i="1" dirty="0" err="1"/>
              <a:t>Mirzazadeh</a:t>
            </a:r>
            <a:endParaRPr lang="en-GB" sz="2000" b="0" i="1" dirty="0"/>
          </a:p>
          <a:p>
            <a:pPr>
              <a:lnSpc>
                <a:spcPct val="100000"/>
              </a:lnSpc>
            </a:pPr>
            <a:r>
              <a:rPr lang="en-GB" sz="2000" b="0" i="1" dirty="0"/>
              <a:t>Sadaf Jamali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486"/>
        <p:cNvGrpSpPr/>
        <p:nvPr/>
      </p:nvGrpSpPr>
      <p:grpSpPr>
        <a:xfrm>
          <a:off x="0" y="0"/>
          <a:ext cx="0" cy="0"/>
          <a:chOff x="0" y="0"/>
          <a:chExt cx="0" cy="0"/>
        </a:xfrm>
      </p:grpSpPr>
      <p:pic>
        <p:nvPicPr>
          <p:cNvPr id="3" name="Picture 2" descr="A graph of a graph showing the growth of a stock market&#10;&#10;Description automatically generated with medium confidence">
            <a:extLst>
              <a:ext uri="{FF2B5EF4-FFF2-40B4-BE49-F238E27FC236}">
                <a16:creationId xmlns:a16="http://schemas.microsoft.com/office/drawing/2014/main" id="{60A9997B-60B7-6984-7BAA-D546B794E576}"/>
              </a:ext>
            </a:extLst>
          </p:cNvPr>
          <p:cNvPicPr>
            <a:picLocks noChangeAspect="1"/>
          </p:cNvPicPr>
          <p:nvPr/>
        </p:nvPicPr>
        <p:blipFill>
          <a:blip r:embed="rId3"/>
          <a:stretch>
            <a:fillRect/>
          </a:stretch>
        </p:blipFill>
        <p:spPr>
          <a:xfrm>
            <a:off x="349405" y="1315843"/>
            <a:ext cx="4222595" cy="2730165"/>
          </a:xfrm>
          <a:prstGeom prst="rect">
            <a:avLst/>
          </a:prstGeom>
          <a:effectLst>
            <a:softEdge rad="31750"/>
          </a:effectLst>
        </p:spPr>
      </p:pic>
      <p:sp>
        <p:nvSpPr>
          <p:cNvPr id="5" name="TextBox 4">
            <a:extLst>
              <a:ext uri="{FF2B5EF4-FFF2-40B4-BE49-F238E27FC236}">
                <a16:creationId xmlns:a16="http://schemas.microsoft.com/office/drawing/2014/main" id="{7ABEDD84-2324-472F-19C7-94FAF4ACBEF3}"/>
              </a:ext>
            </a:extLst>
          </p:cNvPr>
          <p:cNvSpPr txBox="1"/>
          <p:nvPr/>
        </p:nvSpPr>
        <p:spPr>
          <a:xfrm>
            <a:off x="2122449" y="669073"/>
            <a:ext cx="4572000" cy="523220"/>
          </a:xfrm>
          <a:prstGeom prst="rect">
            <a:avLst/>
          </a:prstGeom>
          <a:noFill/>
        </p:spPr>
        <p:txBody>
          <a:bodyPr wrap="square">
            <a:spAutoFit/>
          </a:bodyPr>
          <a:lstStyle/>
          <a:p>
            <a:pPr algn="ctr"/>
            <a:r>
              <a:rPr lang="en-GB" sz="2800" b="1" i="1" dirty="0">
                <a:solidFill>
                  <a:schemeClr val="bg1"/>
                </a:solidFill>
                <a:latin typeface="Arial Narrow" panose="020B0606020202030204" pitchFamily="34" charset="0"/>
              </a:rPr>
              <a:t>TSLM for Euro Super 95</a:t>
            </a:r>
          </a:p>
        </p:txBody>
      </p:sp>
      <p:pic>
        <p:nvPicPr>
          <p:cNvPr id="9" name="Picture 8" descr="A graph of a number of individuals&#10;&#10;Description automatically generated with medium confidence">
            <a:extLst>
              <a:ext uri="{FF2B5EF4-FFF2-40B4-BE49-F238E27FC236}">
                <a16:creationId xmlns:a16="http://schemas.microsoft.com/office/drawing/2014/main" id="{1891E0ED-A3E8-0056-70E4-26054D08D25E}"/>
              </a:ext>
            </a:extLst>
          </p:cNvPr>
          <p:cNvPicPr>
            <a:picLocks noChangeAspect="1"/>
          </p:cNvPicPr>
          <p:nvPr/>
        </p:nvPicPr>
        <p:blipFill>
          <a:blip r:embed="rId4"/>
          <a:stretch>
            <a:fillRect/>
          </a:stretch>
        </p:blipFill>
        <p:spPr>
          <a:xfrm>
            <a:off x="4698000" y="1315843"/>
            <a:ext cx="4096595" cy="2714611"/>
          </a:xfrm>
          <a:prstGeom prst="rect">
            <a:avLst/>
          </a:prstGeom>
          <a:effectLst>
            <a:softEdge rad="31750"/>
          </a:effectLst>
        </p:spPr>
      </p:pic>
      <p:sp>
        <p:nvSpPr>
          <p:cNvPr id="13" name="TextBox 12">
            <a:extLst>
              <a:ext uri="{FF2B5EF4-FFF2-40B4-BE49-F238E27FC236}">
                <a16:creationId xmlns:a16="http://schemas.microsoft.com/office/drawing/2014/main" id="{312D098F-899E-D00E-5ED7-3DB2700B5B4F}"/>
              </a:ext>
            </a:extLst>
          </p:cNvPr>
          <p:cNvSpPr txBox="1"/>
          <p:nvPr/>
        </p:nvSpPr>
        <p:spPr>
          <a:xfrm>
            <a:off x="6486292" y="4151261"/>
            <a:ext cx="2308303" cy="523220"/>
          </a:xfrm>
          <a:prstGeom prst="rect">
            <a:avLst/>
          </a:prstGeom>
          <a:noFill/>
        </p:spPr>
        <p:txBody>
          <a:bodyPr wrap="square">
            <a:spAutoFit/>
          </a:bodyPr>
          <a:lstStyle/>
          <a:p>
            <a:pPr algn="r"/>
            <a:r>
              <a:rPr lang="en-GB" dirty="0">
                <a:solidFill>
                  <a:schemeClr val="tx1">
                    <a:lumMod val="25000"/>
                    <a:lumOff val="75000"/>
                  </a:schemeClr>
                </a:solidFill>
                <a:latin typeface="Skeena" pitchFamily="2" charset="0"/>
              </a:rPr>
              <a:t>DW :  0.080474 </a:t>
            </a:r>
          </a:p>
          <a:p>
            <a:pPr algn="r"/>
            <a:r>
              <a:rPr lang="en-GB" dirty="0">
                <a:solidFill>
                  <a:schemeClr val="tx1">
                    <a:lumMod val="25000"/>
                    <a:lumOff val="75000"/>
                  </a:schemeClr>
                </a:solidFill>
                <a:latin typeface="Skeena" pitchFamily="2" charset="0"/>
              </a:rPr>
              <a:t>R-squared:  0.7957</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133"/>
        <p:cNvGrpSpPr/>
        <p:nvPr/>
      </p:nvGrpSpPr>
      <p:grpSpPr>
        <a:xfrm>
          <a:off x="0" y="0"/>
          <a:ext cx="0" cy="0"/>
          <a:chOff x="0" y="0"/>
          <a:chExt cx="0" cy="0"/>
        </a:xfrm>
      </p:grpSpPr>
      <p:sp>
        <p:nvSpPr>
          <p:cNvPr id="26135" name="Google Shape;26135;p80"/>
          <p:cNvSpPr txBox="1">
            <a:spLocks noGrp="1"/>
          </p:cNvSpPr>
          <p:nvPr>
            <p:ph type="title"/>
          </p:nvPr>
        </p:nvSpPr>
        <p:spPr>
          <a:xfrm>
            <a:off x="3342385" y="451425"/>
            <a:ext cx="2459229" cy="64139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GB" sz="2800" b="1" i="1" dirty="0">
                <a:solidFill>
                  <a:schemeClr val="bg1"/>
                </a:solidFill>
                <a:latin typeface="Arial Narrow" panose="020B0606020202030204" pitchFamily="34" charset="0"/>
              </a:rPr>
              <a:t>AUTO ARIMA</a:t>
            </a:r>
            <a:endParaRPr sz="2800" b="1" i="1" dirty="0">
              <a:solidFill>
                <a:schemeClr val="bg1"/>
              </a:solidFill>
              <a:latin typeface="Arial Narrow" panose="020B0606020202030204" pitchFamily="34" charset="0"/>
            </a:endParaRPr>
          </a:p>
        </p:txBody>
      </p:sp>
      <p:pic>
        <p:nvPicPr>
          <p:cNvPr id="6" name="Picture 5" descr="A graph with red lines&#10;&#10;Description automatically generated">
            <a:extLst>
              <a:ext uri="{FF2B5EF4-FFF2-40B4-BE49-F238E27FC236}">
                <a16:creationId xmlns:a16="http://schemas.microsoft.com/office/drawing/2014/main" id="{FF9847B5-68E8-A712-146E-9504FA000DA2}"/>
              </a:ext>
            </a:extLst>
          </p:cNvPr>
          <p:cNvPicPr>
            <a:picLocks noChangeAspect="1"/>
          </p:cNvPicPr>
          <p:nvPr/>
        </p:nvPicPr>
        <p:blipFill>
          <a:blip r:embed="rId3"/>
          <a:stretch>
            <a:fillRect/>
          </a:stretch>
        </p:blipFill>
        <p:spPr>
          <a:xfrm>
            <a:off x="2401160" y="1133242"/>
            <a:ext cx="4341677" cy="2877015"/>
          </a:xfrm>
          <a:prstGeom prst="rect">
            <a:avLst/>
          </a:prstGeom>
          <a:effectLst>
            <a:softEdge rad="31750"/>
          </a:effectLst>
        </p:spPr>
      </p:pic>
      <p:pic>
        <p:nvPicPr>
          <p:cNvPr id="1026" name="Picture 2" descr="Oil tank ">
            <a:extLst>
              <a:ext uri="{FF2B5EF4-FFF2-40B4-BE49-F238E27FC236}">
                <a16:creationId xmlns:a16="http://schemas.microsoft.com/office/drawing/2014/main" id="{E9083A20-B08D-11F1-6FBE-F1B19F074B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16901" y="4010257"/>
            <a:ext cx="913935" cy="913935"/>
          </a:xfrm>
          <a:prstGeom prst="rect">
            <a:avLst/>
          </a:prstGeom>
          <a:noFill/>
          <a:effectLst>
            <a:glow rad="101600">
              <a:schemeClr val="accent2">
                <a:satMod val="175000"/>
                <a:alpha val="40000"/>
              </a:schemeClr>
            </a:glow>
            <a:innerShdw blurRad="63500" dist="50800" dir="18900000">
              <a:prstClr val="black">
                <a:alpha val="50000"/>
              </a:prstClr>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9901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F06A9-C164-7232-87A0-71B86F2A2C96}"/>
              </a:ext>
            </a:extLst>
          </p:cNvPr>
          <p:cNvSpPr>
            <a:spLocks noGrp="1"/>
          </p:cNvSpPr>
          <p:nvPr>
            <p:ph type="title"/>
          </p:nvPr>
        </p:nvSpPr>
        <p:spPr/>
        <p:txBody>
          <a:bodyPr/>
          <a:lstStyle/>
          <a:p>
            <a:r>
              <a:rPr lang="en-GB" sz="2400" b="1" i="1" dirty="0">
                <a:solidFill>
                  <a:schemeClr val="bg1"/>
                </a:solidFill>
                <a:latin typeface="Arial Narrow" panose="020B0606020202030204" pitchFamily="34" charset="0"/>
              </a:rPr>
              <a:t>AUTO ARIMA</a:t>
            </a:r>
            <a:endParaRPr lang="en-GB" dirty="0"/>
          </a:p>
        </p:txBody>
      </p:sp>
      <p:pic>
        <p:nvPicPr>
          <p:cNvPr id="3" name="Picture 2" descr="A graph of a graph&#10;&#10;Description automatically generated with medium confidence">
            <a:extLst>
              <a:ext uri="{FF2B5EF4-FFF2-40B4-BE49-F238E27FC236}">
                <a16:creationId xmlns:a16="http://schemas.microsoft.com/office/drawing/2014/main" id="{34F35D68-421D-FF1F-B31F-9B782B06A117}"/>
              </a:ext>
            </a:extLst>
          </p:cNvPr>
          <p:cNvPicPr>
            <a:picLocks noChangeAspect="1"/>
          </p:cNvPicPr>
          <p:nvPr/>
        </p:nvPicPr>
        <p:blipFill>
          <a:blip r:embed="rId2"/>
          <a:stretch>
            <a:fillRect/>
          </a:stretch>
        </p:blipFill>
        <p:spPr>
          <a:xfrm>
            <a:off x="2401161" y="1133243"/>
            <a:ext cx="4341677" cy="2877014"/>
          </a:xfrm>
          <a:prstGeom prst="rect">
            <a:avLst/>
          </a:prstGeom>
          <a:effectLst>
            <a:softEdge rad="31750"/>
          </a:effectLst>
        </p:spPr>
      </p:pic>
      <p:pic>
        <p:nvPicPr>
          <p:cNvPr id="2050" name="Picture 2" descr="Refinery ">
            <a:extLst>
              <a:ext uri="{FF2B5EF4-FFF2-40B4-BE49-F238E27FC236}">
                <a16:creationId xmlns:a16="http://schemas.microsoft.com/office/drawing/2014/main" id="{982BFE74-219C-A3A0-7D87-EFFCCC9FB7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927" y="272187"/>
            <a:ext cx="933395" cy="933395"/>
          </a:xfrm>
          <a:prstGeom prst="rect">
            <a:avLst/>
          </a:prstGeom>
          <a:noFill/>
          <a:effectLst>
            <a:glow rad="63500">
              <a:schemeClr val="accent2">
                <a:satMod val="175000"/>
                <a:alpha val="40000"/>
              </a:schemeClr>
            </a:glow>
            <a:reflection blurRad="6350" stA="50000" endA="295" endPos="92000" dist="1016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6242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133"/>
        <p:cNvGrpSpPr/>
        <p:nvPr/>
      </p:nvGrpSpPr>
      <p:grpSpPr>
        <a:xfrm>
          <a:off x="0" y="0"/>
          <a:ext cx="0" cy="0"/>
          <a:chOff x="0" y="0"/>
          <a:chExt cx="0" cy="0"/>
        </a:xfrm>
      </p:grpSpPr>
      <p:sp>
        <p:nvSpPr>
          <p:cNvPr id="26135" name="Google Shape;26135;p80"/>
          <p:cNvSpPr txBox="1">
            <a:spLocks noGrp="1"/>
          </p:cNvSpPr>
          <p:nvPr>
            <p:ph type="title"/>
          </p:nvPr>
        </p:nvSpPr>
        <p:spPr>
          <a:xfrm>
            <a:off x="3398141" y="466294"/>
            <a:ext cx="2347717" cy="64139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800" b="1" i="1" dirty="0">
                <a:latin typeface="Arial Narrow" panose="020B0606020202030204" pitchFamily="34" charset="0"/>
              </a:rPr>
              <a:t>SARIMA</a:t>
            </a:r>
            <a:endParaRPr sz="2800" b="1" i="1" dirty="0">
              <a:latin typeface="Arial Narrow" panose="020B0606020202030204" pitchFamily="34" charset="0"/>
            </a:endParaRPr>
          </a:p>
        </p:txBody>
      </p:sp>
      <p:pic>
        <p:nvPicPr>
          <p:cNvPr id="4" name="Picture 3" descr="A graph with red lines&#10;&#10;Description automatically generated">
            <a:extLst>
              <a:ext uri="{FF2B5EF4-FFF2-40B4-BE49-F238E27FC236}">
                <a16:creationId xmlns:a16="http://schemas.microsoft.com/office/drawing/2014/main" id="{9878BC6E-DF80-F58A-5815-99969EDF97A5}"/>
              </a:ext>
            </a:extLst>
          </p:cNvPr>
          <p:cNvPicPr>
            <a:picLocks noChangeAspect="1"/>
          </p:cNvPicPr>
          <p:nvPr/>
        </p:nvPicPr>
        <p:blipFill>
          <a:blip r:embed="rId3"/>
          <a:stretch>
            <a:fillRect/>
          </a:stretch>
        </p:blipFill>
        <p:spPr>
          <a:xfrm>
            <a:off x="2449358" y="1107687"/>
            <a:ext cx="4245282" cy="2813138"/>
          </a:xfrm>
          <a:prstGeom prst="rect">
            <a:avLst/>
          </a:prstGeom>
          <a:effectLst>
            <a:softEdge rad="31750"/>
          </a:effectLst>
        </p:spPr>
      </p:pic>
      <p:pic>
        <p:nvPicPr>
          <p:cNvPr id="3074" name="Picture 2" descr="Pumpjack ">
            <a:extLst>
              <a:ext uri="{FF2B5EF4-FFF2-40B4-BE49-F238E27FC236}">
                <a16:creationId xmlns:a16="http://schemas.microsoft.com/office/drawing/2014/main" id="{12EA6D74-1FEE-4D04-7CDC-85E6CDB197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761608">
            <a:off x="438614" y="535490"/>
            <a:ext cx="1144394" cy="1144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3044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968D1-1841-F536-114E-86392DDE7693}"/>
              </a:ext>
            </a:extLst>
          </p:cNvPr>
          <p:cNvSpPr>
            <a:spLocks noGrp="1"/>
          </p:cNvSpPr>
          <p:nvPr>
            <p:ph type="title"/>
          </p:nvPr>
        </p:nvSpPr>
        <p:spPr/>
        <p:txBody>
          <a:bodyPr/>
          <a:lstStyle/>
          <a:p>
            <a:r>
              <a:rPr lang="en" sz="2400" b="1" i="1" dirty="0">
                <a:latin typeface="Arial Narrow" panose="020B0606020202030204" pitchFamily="34" charset="0"/>
              </a:rPr>
              <a:t>SARIMA</a:t>
            </a:r>
            <a:endParaRPr lang="en-GB" dirty="0"/>
          </a:p>
        </p:txBody>
      </p:sp>
      <p:pic>
        <p:nvPicPr>
          <p:cNvPr id="3" name="Picture 2" descr="A graph of a graph&#10;&#10;Description automatically generated with medium confidence">
            <a:extLst>
              <a:ext uri="{FF2B5EF4-FFF2-40B4-BE49-F238E27FC236}">
                <a16:creationId xmlns:a16="http://schemas.microsoft.com/office/drawing/2014/main" id="{4C33DA78-1F99-1CA0-C159-95AA87FBA17F}"/>
              </a:ext>
            </a:extLst>
          </p:cNvPr>
          <p:cNvPicPr>
            <a:picLocks noChangeAspect="1"/>
          </p:cNvPicPr>
          <p:nvPr/>
        </p:nvPicPr>
        <p:blipFill>
          <a:blip r:embed="rId2"/>
          <a:stretch>
            <a:fillRect/>
          </a:stretch>
        </p:blipFill>
        <p:spPr>
          <a:xfrm>
            <a:off x="2449359" y="1165181"/>
            <a:ext cx="4245281" cy="2813138"/>
          </a:xfrm>
          <a:prstGeom prst="rect">
            <a:avLst/>
          </a:prstGeom>
          <a:effectLst>
            <a:softEdge rad="31750"/>
          </a:effectLst>
        </p:spPr>
      </p:pic>
      <p:pic>
        <p:nvPicPr>
          <p:cNvPr id="5" name="Picture 4">
            <a:extLst>
              <a:ext uri="{FF2B5EF4-FFF2-40B4-BE49-F238E27FC236}">
                <a16:creationId xmlns:a16="http://schemas.microsoft.com/office/drawing/2014/main" id="{106A5245-D1D3-1CA7-781E-FE6440FD602E}"/>
              </a:ext>
            </a:extLst>
          </p:cNvPr>
          <p:cNvPicPr>
            <a:picLocks noChangeAspect="1"/>
          </p:cNvPicPr>
          <p:nvPr/>
        </p:nvPicPr>
        <p:blipFill>
          <a:blip r:embed="rId3"/>
          <a:stretch>
            <a:fillRect/>
          </a:stretch>
        </p:blipFill>
        <p:spPr>
          <a:xfrm>
            <a:off x="245327" y="3755881"/>
            <a:ext cx="1330712" cy="1330712"/>
          </a:xfrm>
          <a:prstGeom prst="rect">
            <a:avLst/>
          </a:prstGeom>
        </p:spPr>
      </p:pic>
    </p:spTree>
    <p:extLst>
      <p:ext uri="{BB962C8B-B14F-4D97-AF65-F5344CB8AC3E}">
        <p14:creationId xmlns:p14="http://schemas.microsoft.com/office/powerpoint/2010/main" val="3076711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400"/>
        <p:cNvGrpSpPr/>
        <p:nvPr/>
      </p:nvGrpSpPr>
      <p:grpSpPr>
        <a:xfrm>
          <a:off x="0" y="0"/>
          <a:ext cx="0" cy="0"/>
          <a:chOff x="0" y="0"/>
          <a:chExt cx="0" cy="0"/>
        </a:xfrm>
      </p:grpSpPr>
      <p:sp>
        <p:nvSpPr>
          <p:cNvPr id="2" name="TextBox 1">
            <a:extLst>
              <a:ext uri="{FF2B5EF4-FFF2-40B4-BE49-F238E27FC236}">
                <a16:creationId xmlns:a16="http://schemas.microsoft.com/office/drawing/2014/main" id="{F23C4107-769F-6DBD-7962-7DC51277FE1D}"/>
              </a:ext>
            </a:extLst>
          </p:cNvPr>
          <p:cNvSpPr txBox="1"/>
          <p:nvPr/>
        </p:nvSpPr>
        <p:spPr>
          <a:xfrm>
            <a:off x="2285998" y="429765"/>
            <a:ext cx="4572000" cy="523220"/>
          </a:xfrm>
          <a:prstGeom prst="rect">
            <a:avLst/>
          </a:prstGeom>
          <a:noFill/>
        </p:spPr>
        <p:txBody>
          <a:bodyPr wrap="square">
            <a:spAutoFit/>
          </a:bodyPr>
          <a:lstStyle/>
          <a:p>
            <a:pPr algn="ctr"/>
            <a:r>
              <a:rPr lang="en-GB" sz="2800" b="1" i="1" dirty="0">
                <a:solidFill>
                  <a:schemeClr val="bg1"/>
                </a:solidFill>
                <a:latin typeface="Arial Narrow" panose="020B0606020202030204" pitchFamily="34" charset="0"/>
              </a:rPr>
              <a:t>General Additive Model</a:t>
            </a:r>
          </a:p>
        </p:txBody>
      </p:sp>
      <p:pic>
        <p:nvPicPr>
          <p:cNvPr id="4" name="Picture 3" descr="A graph with blue lines&#10;&#10;Description automatically generated">
            <a:extLst>
              <a:ext uri="{FF2B5EF4-FFF2-40B4-BE49-F238E27FC236}">
                <a16:creationId xmlns:a16="http://schemas.microsoft.com/office/drawing/2014/main" id="{EE8EF3A4-F480-1AED-E84D-8D77812936B9}"/>
              </a:ext>
            </a:extLst>
          </p:cNvPr>
          <p:cNvPicPr>
            <a:picLocks noChangeAspect="1"/>
          </p:cNvPicPr>
          <p:nvPr/>
        </p:nvPicPr>
        <p:blipFill>
          <a:blip r:embed="rId3"/>
          <a:stretch>
            <a:fillRect/>
          </a:stretch>
        </p:blipFill>
        <p:spPr>
          <a:xfrm>
            <a:off x="2285998" y="1366282"/>
            <a:ext cx="4572000" cy="3029639"/>
          </a:xfrm>
          <a:prstGeom prst="rect">
            <a:avLst/>
          </a:prstGeom>
          <a:effectLst>
            <a:softEdge rad="31750"/>
          </a:effectLst>
        </p:spPr>
      </p:pic>
      <p:pic>
        <p:nvPicPr>
          <p:cNvPr id="4098" name="Picture 2" descr="Pipe ">
            <a:extLst>
              <a:ext uri="{FF2B5EF4-FFF2-40B4-BE49-F238E27FC236}">
                <a16:creationId xmlns:a16="http://schemas.microsoft.com/office/drawing/2014/main" id="{65439B6F-61AD-BBB1-774E-FFE03530F8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3772091">
            <a:off x="7674995" y="249805"/>
            <a:ext cx="1219200" cy="1219200"/>
          </a:xfrm>
          <a:prstGeom prst="rect">
            <a:avLst/>
          </a:prstGeom>
          <a:noFill/>
          <a:effectLst>
            <a:innerShdw blurRad="114300">
              <a:prstClr val="black"/>
            </a:inn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D83620B-7968-75BC-5EA5-3241D5F5C0A8}"/>
              </a:ext>
            </a:extLst>
          </p:cNvPr>
          <p:cNvSpPr txBox="1"/>
          <p:nvPr/>
        </p:nvSpPr>
        <p:spPr>
          <a:xfrm>
            <a:off x="2286000" y="2418326"/>
            <a:ext cx="4572000" cy="307777"/>
          </a:xfrm>
          <a:prstGeom prst="rect">
            <a:avLst/>
          </a:prstGeom>
          <a:noFill/>
        </p:spPr>
        <p:txBody>
          <a:bodyPr wrap="square">
            <a:spAutoFit/>
          </a:bodyPr>
          <a:lstStyle/>
          <a:p>
            <a:pPr algn="ctr"/>
            <a:r>
              <a:rPr lang="en-GB" sz="1400" b="1" i="1" dirty="0">
                <a:solidFill>
                  <a:schemeClr val="bg1"/>
                </a:solidFill>
                <a:latin typeface="Arial Narrow" panose="020B0606020202030204" pitchFamily="34" charset="0"/>
              </a:rPr>
              <a:t>General Additive Model</a:t>
            </a:r>
          </a:p>
        </p:txBody>
      </p:sp>
      <p:sp>
        <p:nvSpPr>
          <p:cNvPr id="7" name="TextBox 6">
            <a:extLst>
              <a:ext uri="{FF2B5EF4-FFF2-40B4-BE49-F238E27FC236}">
                <a16:creationId xmlns:a16="http://schemas.microsoft.com/office/drawing/2014/main" id="{5B1F96E4-9109-BC5E-BF19-0C6C077B3ECC}"/>
              </a:ext>
            </a:extLst>
          </p:cNvPr>
          <p:cNvSpPr txBox="1"/>
          <p:nvPr/>
        </p:nvSpPr>
        <p:spPr>
          <a:xfrm>
            <a:off x="2285998" y="952985"/>
            <a:ext cx="4572000" cy="307777"/>
          </a:xfrm>
          <a:prstGeom prst="rect">
            <a:avLst/>
          </a:prstGeom>
          <a:noFill/>
        </p:spPr>
        <p:txBody>
          <a:bodyPr wrap="square">
            <a:spAutoFit/>
          </a:bodyPr>
          <a:lstStyle/>
          <a:p>
            <a:pPr algn="ctr"/>
            <a:r>
              <a:rPr lang="en-GB" sz="1400" dirty="0">
                <a:solidFill>
                  <a:schemeClr val="tx1">
                    <a:lumMod val="25000"/>
                    <a:lumOff val="75000"/>
                  </a:schemeClr>
                </a:solidFill>
                <a:latin typeface="Skeena" pitchFamily="2" charset="0"/>
              </a:rPr>
              <a:t>price ~ lo(time, span = 0.15)</a:t>
            </a:r>
          </a:p>
        </p:txBody>
      </p:sp>
    </p:spTree>
    <p:extLst>
      <p:ext uri="{BB962C8B-B14F-4D97-AF65-F5344CB8AC3E}">
        <p14:creationId xmlns:p14="http://schemas.microsoft.com/office/powerpoint/2010/main" val="2940584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54DEA-7E3D-DC45-3F59-E7713EE642BD}"/>
              </a:ext>
            </a:extLst>
          </p:cNvPr>
          <p:cNvSpPr>
            <a:spLocks noGrp="1"/>
          </p:cNvSpPr>
          <p:nvPr>
            <p:ph type="title"/>
          </p:nvPr>
        </p:nvSpPr>
        <p:spPr/>
        <p:txBody>
          <a:bodyPr/>
          <a:lstStyle/>
          <a:p>
            <a:r>
              <a:rPr lang="en-GB" sz="2400" b="1" i="1" dirty="0">
                <a:solidFill>
                  <a:schemeClr val="bg1"/>
                </a:solidFill>
                <a:latin typeface="Arial Narrow" panose="020B0606020202030204" pitchFamily="34" charset="0"/>
              </a:rPr>
              <a:t>General Additive Model</a:t>
            </a:r>
            <a:br>
              <a:rPr lang="en-GB" sz="2400" b="1" i="1" dirty="0">
                <a:solidFill>
                  <a:schemeClr val="bg1"/>
                </a:solidFill>
                <a:latin typeface="Arial Narrow" panose="020B0606020202030204" pitchFamily="34" charset="0"/>
              </a:rPr>
            </a:br>
            <a:endParaRPr lang="en-GB" dirty="0"/>
          </a:p>
        </p:txBody>
      </p:sp>
      <p:pic>
        <p:nvPicPr>
          <p:cNvPr id="4" name="Picture 3" descr="A graph of a number of residuals&#10;&#10;Description automatically generated">
            <a:extLst>
              <a:ext uri="{FF2B5EF4-FFF2-40B4-BE49-F238E27FC236}">
                <a16:creationId xmlns:a16="http://schemas.microsoft.com/office/drawing/2014/main" id="{63EEAF64-318D-8C31-04AB-66AD124A846F}"/>
              </a:ext>
            </a:extLst>
          </p:cNvPr>
          <p:cNvPicPr>
            <a:picLocks noChangeAspect="1"/>
          </p:cNvPicPr>
          <p:nvPr/>
        </p:nvPicPr>
        <p:blipFill>
          <a:blip r:embed="rId2"/>
          <a:stretch>
            <a:fillRect/>
          </a:stretch>
        </p:blipFill>
        <p:spPr>
          <a:xfrm>
            <a:off x="1282686" y="1569134"/>
            <a:ext cx="3026077" cy="2005231"/>
          </a:xfrm>
          <a:prstGeom prst="rect">
            <a:avLst/>
          </a:prstGeom>
          <a:effectLst>
            <a:softEdge rad="31750"/>
          </a:effectLst>
        </p:spPr>
      </p:pic>
      <p:pic>
        <p:nvPicPr>
          <p:cNvPr id="8" name="Picture 7" descr="A graph of a graph&#10;&#10;Description automatically generated">
            <a:extLst>
              <a:ext uri="{FF2B5EF4-FFF2-40B4-BE49-F238E27FC236}">
                <a16:creationId xmlns:a16="http://schemas.microsoft.com/office/drawing/2014/main" id="{7149EE18-DF6C-F3F4-F9C3-4C48F248CF5F}"/>
              </a:ext>
            </a:extLst>
          </p:cNvPr>
          <p:cNvPicPr>
            <a:picLocks noChangeAspect="1"/>
          </p:cNvPicPr>
          <p:nvPr/>
        </p:nvPicPr>
        <p:blipFill>
          <a:blip r:embed="rId3"/>
          <a:stretch>
            <a:fillRect/>
          </a:stretch>
        </p:blipFill>
        <p:spPr>
          <a:xfrm>
            <a:off x="4513688" y="1569133"/>
            <a:ext cx="3026078" cy="2005232"/>
          </a:xfrm>
          <a:prstGeom prst="rect">
            <a:avLst/>
          </a:prstGeom>
          <a:effectLst>
            <a:softEdge rad="31750"/>
          </a:effectLst>
        </p:spPr>
      </p:pic>
    </p:spTree>
    <p:extLst>
      <p:ext uri="{BB962C8B-B14F-4D97-AF65-F5344CB8AC3E}">
        <p14:creationId xmlns:p14="http://schemas.microsoft.com/office/powerpoint/2010/main" val="3382210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400"/>
        <p:cNvGrpSpPr/>
        <p:nvPr/>
      </p:nvGrpSpPr>
      <p:grpSpPr>
        <a:xfrm>
          <a:off x="0" y="0"/>
          <a:ext cx="0" cy="0"/>
          <a:chOff x="0" y="0"/>
          <a:chExt cx="0" cy="0"/>
        </a:xfrm>
      </p:grpSpPr>
      <p:sp>
        <p:nvSpPr>
          <p:cNvPr id="2" name="TextBox 1">
            <a:extLst>
              <a:ext uri="{FF2B5EF4-FFF2-40B4-BE49-F238E27FC236}">
                <a16:creationId xmlns:a16="http://schemas.microsoft.com/office/drawing/2014/main" id="{E27E03AC-BF5A-EBF5-C122-BCDF4E378FB8}"/>
              </a:ext>
            </a:extLst>
          </p:cNvPr>
          <p:cNvSpPr txBox="1"/>
          <p:nvPr/>
        </p:nvSpPr>
        <p:spPr>
          <a:xfrm>
            <a:off x="3116765" y="529158"/>
            <a:ext cx="2910468" cy="523220"/>
          </a:xfrm>
          <a:prstGeom prst="rect">
            <a:avLst/>
          </a:prstGeom>
          <a:noFill/>
        </p:spPr>
        <p:txBody>
          <a:bodyPr wrap="square">
            <a:spAutoFit/>
          </a:bodyPr>
          <a:lstStyle/>
          <a:p>
            <a:pPr algn="ctr"/>
            <a:r>
              <a:rPr lang="en-GB" sz="2800" b="1" i="1" dirty="0">
                <a:solidFill>
                  <a:schemeClr val="bg1"/>
                </a:solidFill>
                <a:latin typeface="Arial Narrow" panose="020B0606020202030204" pitchFamily="34" charset="0"/>
              </a:rPr>
              <a:t>Spline Regression</a:t>
            </a:r>
          </a:p>
        </p:txBody>
      </p:sp>
      <p:pic>
        <p:nvPicPr>
          <p:cNvPr id="4" name="Picture 3" descr="A graph with blue lines&#10;&#10;Description automatically generated">
            <a:extLst>
              <a:ext uri="{FF2B5EF4-FFF2-40B4-BE49-F238E27FC236}">
                <a16:creationId xmlns:a16="http://schemas.microsoft.com/office/drawing/2014/main" id="{ED113B86-4F1E-481E-056A-957DDF366A22}"/>
              </a:ext>
            </a:extLst>
          </p:cNvPr>
          <p:cNvPicPr>
            <a:picLocks noChangeAspect="1"/>
          </p:cNvPicPr>
          <p:nvPr/>
        </p:nvPicPr>
        <p:blipFill>
          <a:blip r:embed="rId3"/>
          <a:stretch>
            <a:fillRect/>
          </a:stretch>
        </p:blipFill>
        <p:spPr>
          <a:xfrm>
            <a:off x="2334130" y="1203777"/>
            <a:ext cx="4475737" cy="2965850"/>
          </a:xfrm>
          <a:prstGeom prst="rect">
            <a:avLst/>
          </a:prstGeom>
          <a:effectLst>
            <a:softEdge rad="31750"/>
          </a:effectLst>
        </p:spPr>
      </p:pic>
      <p:sp>
        <p:nvSpPr>
          <p:cNvPr id="5" name="TextBox 4">
            <a:extLst>
              <a:ext uri="{FF2B5EF4-FFF2-40B4-BE49-F238E27FC236}">
                <a16:creationId xmlns:a16="http://schemas.microsoft.com/office/drawing/2014/main" id="{B4BA881A-CD10-2E62-0CFC-A88B28FFD2C7}"/>
              </a:ext>
            </a:extLst>
          </p:cNvPr>
          <p:cNvSpPr txBox="1"/>
          <p:nvPr/>
        </p:nvSpPr>
        <p:spPr>
          <a:xfrm>
            <a:off x="2237867" y="4321026"/>
            <a:ext cx="4572000" cy="307777"/>
          </a:xfrm>
          <a:prstGeom prst="rect">
            <a:avLst/>
          </a:prstGeom>
          <a:noFill/>
        </p:spPr>
        <p:txBody>
          <a:bodyPr wrap="square">
            <a:spAutoFit/>
          </a:bodyPr>
          <a:lstStyle/>
          <a:p>
            <a:r>
              <a:rPr lang="en-GB" dirty="0">
                <a:solidFill>
                  <a:schemeClr val="tx1">
                    <a:lumMod val="25000"/>
                    <a:lumOff val="75000"/>
                  </a:schemeClr>
                </a:solidFill>
                <a:latin typeface="Skeena" pitchFamily="2" charset="0"/>
              </a:rPr>
              <a:t>R-squared:  0.9066</a:t>
            </a:r>
          </a:p>
        </p:txBody>
      </p:sp>
      <p:pic>
        <p:nvPicPr>
          <p:cNvPr id="5124" name="Picture 4" descr="Oil ">
            <a:extLst>
              <a:ext uri="{FF2B5EF4-FFF2-40B4-BE49-F238E27FC236}">
                <a16:creationId xmlns:a16="http://schemas.microsoft.com/office/drawing/2014/main" id="{376A7097-A02D-3528-DFC8-BEE7107624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38947" y="3783516"/>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62326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EFE81-7557-9B27-157D-72903FAD3E5C}"/>
              </a:ext>
            </a:extLst>
          </p:cNvPr>
          <p:cNvSpPr>
            <a:spLocks noGrp="1"/>
          </p:cNvSpPr>
          <p:nvPr>
            <p:ph type="title"/>
          </p:nvPr>
        </p:nvSpPr>
        <p:spPr/>
        <p:txBody>
          <a:bodyPr/>
          <a:lstStyle/>
          <a:p>
            <a:r>
              <a:rPr lang="en-GB" sz="2400" b="1" i="1" dirty="0">
                <a:solidFill>
                  <a:schemeClr val="bg1"/>
                </a:solidFill>
                <a:latin typeface="Arial Narrow" panose="020B0606020202030204" pitchFamily="34" charset="0"/>
              </a:rPr>
              <a:t>Spline Regression</a:t>
            </a:r>
            <a:br>
              <a:rPr lang="en-GB" sz="2400" b="1" i="1" dirty="0">
                <a:solidFill>
                  <a:schemeClr val="bg1"/>
                </a:solidFill>
                <a:latin typeface="Arial Narrow" panose="020B0606020202030204" pitchFamily="34" charset="0"/>
              </a:rPr>
            </a:br>
            <a:endParaRPr lang="en-GB" dirty="0"/>
          </a:p>
        </p:txBody>
      </p:sp>
      <p:pic>
        <p:nvPicPr>
          <p:cNvPr id="4" name="Picture 3" descr="A graph showing a number of residuals&#10;&#10;Description automatically generated">
            <a:extLst>
              <a:ext uri="{FF2B5EF4-FFF2-40B4-BE49-F238E27FC236}">
                <a16:creationId xmlns:a16="http://schemas.microsoft.com/office/drawing/2014/main" id="{6C3C3C7A-8CB6-DD52-1C5D-3F768F2FCD91}"/>
              </a:ext>
            </a:extLst>
          </p:cNvPr>
          <p:cNvPicPr>
            <a:picLocks noChangeAspect="1"/>
          </p:cNvPicPr>
          <p:nvPr/>
        </p:nvPicPr>
        <p:blipFill>
          <a:blip r:embed="rId2"/>
          <a:stretch>
            <a:fillRect/>
          </a:stretch>
        </p:blipFill>
        <p:spPr>
          <a:xfrm>
            <a:off x="4789511" y="1365877"/>
            <a:ext cx="3211932" cy="2128389"/>
          </a:xfrm>
          <a:prstGeom prst="rect">
            <a:avLst/>
          </a:prstGeom>
          <a:effectLst>
            <a:softEdge rad="31750"/>
          </a:effectLst>
        </p:spPr>
      </p:pic>
      <p:pic>
        <p:nvPicPr>
          <p:cNvPr id="6" name="Picture 5" descr="A graph of a line graph&#10;&#10;Description automatically generated">
            <a:extLst>
              <a:ext uri="{FF2B5EF4-FFF2-40B4-BE49-F238E27FC236}">
                <a16:creationId xmlns:a16="http://schemas.microsoft.com/office/drawing/2014/main" id="{F97C0CD6-1C95-5922-D8ED-01A89D53A43E}"/>
              </a:ext>
            </a:extLst>
          </p:cNvPr>
          <p:cNvPicPr>
            <a:picLocks noChangeAspect="1"/>
          </p:cNvPicPr>
          <p:nvPr/>
        </p:nvPicPr>
        <p:blipFill>
          <a:blip r:embed="rId3"/>
          <a:stretch>
            <a:fillRect/>
          </a:stretch>
        </p:blipFill>
        <p:spPr>
          <a:xfrm>
            <a:off x="1360068" y="1437944"/>
            <a:ext cx="2994423" cy="1984257"/>
          </a:xfrm>
          <a:prstGeom prst="rect">
            <a:avLst/>
          </a:prstGeom>
          <a:effectLst>
            <a:softEdge rad="31750"/>
          </a:effectLst>
        </p:spPr>
      </p:pic>
    </p:spTree>
    <p:extLst>
      <p:ext uri="{BB962C8B-B14F-4D97-AF65-F5344CB8AC3E}">
        <p14:creationId xmlns:p14="http://schemas.microsoft.com/office/powerpoint/2010/main" val="40494229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400"/>
        <p:cNvGrpSpPr/>
        <p:nvPr/>
      </p:nvGrpSpPr>
      <p:grpSpPr>
        <a:xfrm>
          <a:off x="0" y="0"/>
          <a:ext cx="0" cy="0"/>
          <a:chOff x="0" y="0"/>
          <a:chExt cx="0" cy="0"/>
        </a:xfrm>
      </p:grpSpPr>
      <p:sp>
        <p:nvSpPr>
          <p:cNvPr id="2" name="TextBox 1">
            <a:extLst>
              <a:ext uri="{FF2B5EF4-FFF2-40B4-BE49-F238E27FC236}">
                <a16:creationId xmlns:a16="http://schemas.microsoft.com/office/drawing/2014/main" id="{72F51475-84B3-EC80-3241-9AD23CC89F30}"/>
              </a:ext>
            </a:extLst>
          </p:cNvPr>
          <p:cNvSpPr txBox="1"/>
          <p:nvPr/>
        </p:nvSpPr>
        <p:spPr>
          <a:xfrm>
            <a:off x="1689410" y="780584"/>
            <a:ext cx="5765180" cy="523220"/>
          </a:xfrm>
          <a:prstGeom prst="rect">
            <a:avLst/>
          </a:prstGeom>
          <a:noFill/>
        </p:spPr>
        <p:txBody>
          <a:bodyPr wrap="square">
            <a:spAutoFit/>
          </a:bodyPr>
          <a:lstStyle/>
          <a:p>
            <a:pPr algn="ctr"/>
            <a:r>
              <a:rPr lang="en-GB" sz="2800" b="1" i="1" dirty="0">
                <a:solidFill>
                  <a:schemeClr val="bg1"/>
                </a:solidFill>
                <a:latin typeface="Arial Narrow" panose="020B0606020202030204" pitchFamily="34" charset="0"/>
              </a:rPr>
              <a:t>Summary of Models for Euro Super 95</a:t>
            </a:r>
          </a:p>
        </p:txBody>
      </p:sp>
      <p:graphicFrame>
        <p:nvGraphicFramePr>
          <p:cNvPr id="4" name="Table 3">
            <a:extLst>
              <a:ext uri="{FF2B5EF4-FFF2-40B4-BE49-F238E27FC236}">
                <a16:creationId xmlns:a16="http://schemas.microsoft.com/office/drawing/2014/main" id="{E6F79C63-3936-CB4F-7D27-EC5E3550F446}"/>
              </a:ext>
            </a:extLst>
          </p:cNvPr>
          <p:cNvGraphicFramePr>
            <a:graphicFrameLocks noGrp="1"/>
          </p:cNvGraphicFramePr>
          <p:nvPr>
            <p:extLst>
              <p:ext uri="{D42A27DB-BD31-4B8C-83A1-F6EECF244321}">
                <p14:modId xmlns:p14="http://schemas.microsoft.com/office/powerpoint/2010/main" val="1736807960"/>
              </p:ext>
            </p:extLst>
          </p:nvPr>
        </p:nvGraphicFramePr>
        <p:xfrm>
          <a:off x="1524000" y="1764030"/>
          <a:ext cx="6096000" cy="2225040"/>
        </p:xfrm>
        <a:graphic>
          <a:graphicData uri="http://schemas.openxmlformats.org/drawingml/2006/table">
            <a:tbl>
              <a:tblPr firstRow="1" bandRow="1">
                <a:tableStyleId>{7AB88DC3-4977-4F36-8AA7-53CDA5FCA6D1}</a:tableStyleId>
              </a:tblPr>
              <a:tblGrid>
                <a:gridCol w="2032000">
                  <a:extLst>
                    <a:ext uri="{9D8B030D-6E8A-4147-A177-3AD203B41FA5}">
                      <a16:colId xmlns:a16="http://schemas.microsoft.com/office/drawing/2014/main" val="1416283642"/>
                    </a:ext>
                  </a:extLst>
                </a:gridCol>
                <a:gridCol w="2032000">
                  <a:extLst>
                    <a:ext uri="{9D8B030D-6E8A-4147-A177-3AD203B41FA5}">
                      <a16:colId xmlns:a16="http://schemas.microsoft.com/office/drawing/2014/main" val="2327542503"/>
                    </a:ext>
                  </a:extLst>
                </a:gridCol>
                <a:gridCol w="2032000">
                  <a:extLst>
                    <a:ext uri="{9D8B030D-6E8A-4147-A177-3AD203B41FA5}">
                      <a16:colId xmlns:a16="http://schemas.microsoft.com/office/drawing/2014/main" val="809880012"/>
                    </a:ext>
                  </a:extLst>
                </a:gridCol>
              </a:tblGrid>
              <a:tr h="370840">
                <a:tc>
                  <a:txBody>
                    <a:bodyPr/>
                    <a:lstStyle/>
                    <a:p>
                      <a:pPr algn="ctr"/>
                      <a:endParaRPr lang="en-GB" dirty="0">
                        <a:solidFill>
                          <a:schemeClr val="tx1">
                            <a:lumMod val="25000"/>
                            <a:lumOff val="75000"/>
                          </a:schemeClr>
                        </a:solidFill>
                        <a:latin typeface="Skeena" pitchFamily="2" charset="0"/>
                      </a:endParaRPr>
                    </a:p>
                  </a:txBody>
                  <a:tcPr/>
                </a:tc>
                <a:tc>
                  <a:txBody>
                    <a:bodyPr/>
                    <a:lstStyle/>
                    <a:p>
                      <a:pPr algn="ctr"/>
                      <a:r>
                        <a:rPr lang="en-GB" dirty="0">
                          <a:solidFill>
                            <a:schemeClr val="tx1">
                              <a:lumMod val="25000"/>
                              <a:lumOff val="75000"/>
                            </a:schemeClr>
                          </a:solidFill>
                          <a:latin typeface="Skeena" pitchFamily="2" charset="0"/>
                        </a:rPr>
                        <a:t>AIC</a:t>
                      </a:r>
                    </a:p>
                  </a:txBody>
                  <a:tcPr/>
                </a:tc>
                <a:tc>
                  <a:txBody>
                    <a:bodyPr/>
                    <a:lstStyle/>
                    <a:p>
                      <a:pPr algn="ctr"/>
                      <a:r>
                        <a:rPr lang="en-GB" dirty="0">
                          <a:solidFill>
                            <a:schemeClr val="tx1">
                              <a:lumMod val="25000"/>
                              <a:lumOff val="75000"/>
                            </a:schemeClr>
                          </a:solidFill>
                          <a:latin typeface="Skeena" pitchFamily="2" charset="0"/>
                        </a:rPr>
                        <a:t>RMSE</a:t>
                      </a:r>
                    </a:p>
                  </a:txBody>
                  <a:tcPr/>
                </a:tc>
                <a:extLst>
                  <a:ext uri="{0D108BD9-81ED-4DB2-BD59-A6C34878D82A}">
                    <a16:rowId xmlns:a16="http://schemas.microsoft.com/office/drawing/2014/main" val="3620346003"/>
                  </a:ext>
                </a:extLst>
              </a:tr>
              <a:tr h="370840">
                <a:tc>
                  <a:txBody>
                    <a:bodyPr/>
                    <a:lstStyle/>
                    <a:p>
                      <a:pPr algn="ctr"/>
                      <a:r>
                        <a:rPr lang="en-GB" dirty="0">
                          <a:solidFill>
                            <a:schemeClr val="tx1">
                              <a:lumMod val="25000"/>
                              <a:lumOff val="75000"/>
                            </a:schemeClr>
                          </a:solidFill>
                          <a:latin typeface="Skeena" pitchFamily="2" charset="0"/>
                        </a:rPr>
                        <a:t>TSLM</a:t>
                      </a:r>
                    </a:p>
                  </a:txBody>
                  <a:tcPr/>
                </a:tc>
                <a:tc>
                  <a:txBody>
                    <a:bodyPr/>
                    <a:lstStyle/>
                    <a:p>
                      <a:pPr algn="ctr"/>
                      <a:r>
                        <a:rPr lang="en-GB" dirty="0">
                          <a:solidFill>
                            <a:schemeClr val="tx1">
                              <a:lumMod val="25000"/>
                              <a:lumOff val="75000"/>
                            </a:schemeClr>
                          </a:solidFill>
                          <a:latin typeface="Skeena" pitchFamily="2" charset="0"/>
                        </a:rPr>
                        <a:t>4247.301</a:t>
                      </a:r>
                    </a:p>
                  </a:txBody>
                  <a:tcPr/>
                </a:tc>
                <a:tc>
                  <a:txBody>
                    <a:bodyPr/>
                    <a:lstStyle/>
                    <a:p>
                      <a:pPr algn="ctr"/>
                      <a:r>
                        <a:rPr lang="en-GB" dirty="0">
                          <a:solidFill>
                            <a:schemeClr val="tx1">
                              <a:lumMod val="25000"/>
                              <a:lumOff val="75000"/>
                            </a:schemeClr>
                          </a:solidFill>
                          <a:latin typeface="Skeena" pitchFamily="2" charset="0"/>
                        </a:rPr>
                        <a:t>133.94</a:t>
                      </a:r>
                    </a:p>
                  </a:txBody>
                  <a:tcPr/>
                </a:tc>
                <a:extLst>
                  <a:ext uri="{0D108BD9-81ED-4DB2-BD59-A6C34878D82A}">
                    <a16:rowId xmlns:a16="http://schemas.microsoft.com/office/drawing/2014/main" val="17595017"/>
                  </a:ext>
                </a:extLst>
              </a:tr>
              <a:tr h="370840">
                <a:tc>
                  <a:txBody>
                    <a:bodyPr/>
                    <a:lstStyle/>
                    <a:p>
                      <a:pPr algn="ctr"/>
                      <a:r>
                        <a:rPr lang="en-GB" dirty="0">
                          <a:solidFill>
                            <a:schemeClr val="tx1">
                              <a:lumMod val="25000"/>
                              <a:lumOff val="75000"/>
                            </a:schemeClr>
                          </a:solidFill>
                          <a:latin typeface="Skeena" pitchFamily="2" charset="0"/>
                        </a:rPr>
                        <a:t>ARIMA</a:t>
                      </a:r>
                    </a:p>
                  </a:txBody>
                  <a:tcPr/>
                </a:tc>
                <a:tc>
                  <a:txBody>
                    <a:bodyPr/>
                    <a:lstStyle/>
                    <a:p>
                      <a:pPr algn="ctr"/>
                      <a:r>
                        <a:rPr lang="en-GB" dirty="0">
                          <a:solidFill>
                            <a:schemeClr val="tx1">
                              <a:lumMod val="25000"/>
                              <a:lumOff val="75000"/>
                            </a:schemeClr>
                          </a:solidFill>
                          <a:latin typeface="Skeena" pitchFamily="2" charset="0"/>
                        </a:rPr>
                        <a:t>3364.53</a:t>
                      </a:r>
                    </a:p>
                  </a:txBody>
                  <a:tcPr/>
                </a:tc>
                <a:tc>
                  <a:txBody>
                    <a:bodyPr/>
                    <a:lstStyle/>
                    <a:p>
                      <a:pPr algn="ctr"/>
                      <a:r>
                        <a:rPr lang="en-GB" dirty="0">
                          <a:solidFill>
                            <a:schemeClr val="tx1">
                              <a:lumMod val="25000"/>
                              <a:lumOff val="75000"/>
                            </a:schemeClr>
                          </a:solidFill>
                          <a:latin typeface="Skeena" pitchFamily="2" charset="0"/>
                        </a:rPr>
                        <a:t>37.19</a:t>
                      </a:r>
                    </a:p>
                  </a:txBody>
                  <a:tcPr/>
                </a:tc>
                <a:extLst>
                  <a:ext uri="{0D108BD9-81ED-4DB2-BD59-A6C34878D82A}">
                    <a16:rowId xmlns:a16="http://schemas.microsoft.com/office/drawing/2014/main" val="1897029112"/>
                  </a:ext>
                </a:extLst>
              </a:tr>
              <a:tr h="370840">
                <a:tc>
                  <a:txBody>
                    <a:bodyPr/>
                    <a:lstStyle/>
                    <a:p>
                      <a:pPr algn="ctr"/>
                      <a:r>
                        <a:rPr lang="en-GB" dirty="0">
                          <a:solidFill>
                            <a:schemeClr val="tx1">
                              <a:lumMod val="25000"/>
                              <a:lumOff val="75000"/>
                            </a:schemeClr>
                          </a:solidFill>
                          <a:highlight>
                            <a:srgbClr val="800000"/>
                          </a:highlight>
                          <a:latin typeface="Skeena" pitchFamily="2" charset="0"/>
                        </a:rPr>
                        <a:t>SARIMA</a:t>
                      </a:r>
                    </a:p>
                  </a:txBody>
                  <a:tcPr/>
                </a:tc>
                <a:tc>
                  <a:txBody>
                    <a:bodyPr/>
                    <a:lstStyle/>
                    <a:p>
                      <a:pPr algn="ctr"/>
                      <a:r>
                        <a:rPr lang="en-GB" dirty="0">
                          <a:solidFill>
                            <a:schemeClr val="tx1">
                              <a:lumMod val="25000"/>
                              <a:lumOff val="75000"/>
                            </a:schemeClr>
                          </a:solidFill>
                          <a:highlight>
                            <a:srgbClr val="800000"/>
                          </a:highlight>
                          <a:latin typeface="Skeena" pitchFamily="2" charset="0"/>
                        </a:rPr>
                        <a:t>3276.24</a:t>
                      </a:r>
                    </a:p>
                  </a:txBody>
                  <a:tcPr/>
                </a:tc>
                <a:tc>
                  <a:txBody>
                    <a:bodyPr/>
                    <a:lstStyle/>
                    <a:p>
                      <a:pPr algn="ctr"/>
                      <a:r>
                        <a:rPr lang="en-GB" dirty="0">
                          <a:solidFill>
                            <a:schemeClr val="tx1">
                              <a:lumMod val="25000"/>
                              <a:lumOff val="75000"/>
                            </a:schemeClr>
                          </a:solidFill>
                          <a:highlight>
                            <a:srgbClr val="800000"/>
                          </a:highlight>
                          <a:latin typeface="Skeena" pitchFamily="2" charset="0"/>
                        </a:rPr>
                        <a:t>36.23</a:t>
                      </a:r>
                    </a:p>
                  </a:txBody>
                  <a:tcPr/>
                </a:tc>
                <a:extLst>
                  <a:ext uri="{0D108BD9-81ED-4DB2-BD59-A6C34878D82A}">
                    <a16:rowId xmlns:a16="http://schemas.microsoft.com/office/drawing/2014/main" val="3272452526"/>
                  </a:ext>
                </a:extLst>
              </a:tr>
              <a:tr h="370840">
                <a:tc>
                  <a:txBody>
                    <a:bodyPr/>
                    <a:lstStyle/>
                    <a:p>
                      <a:pPr algn="ctr"/>
                      <a:r>
                        <a:rPr lang="en-GB" dirty="0">
                          <a:solidFill>
                            <a:schemeClr val="tx1">
                              <a:lumMod val="25000"/>
                              <a:lumOff val="75000"/>
                            </a:schemeClr>
                          </a:solidFill>
                          <a:latin typeface="Skeena" pitchFamily="2" charset="0"/>
                        </a:rPr>
                        <a:t>GAM</a:t>
                      </a:r>
                    </a:p>
                  </a:txBody>
                  <a:tcPr/>
                </a:tc>
                <a:tc>
                  <a:txBody>
                    <a:bodyPr/>
                    <a:lstStyle/>
                    <a:p>
                      <a:pPr algn="ctr"/>
                      <a:r>
                        <a:rPr lang="en-GB" dirty="0">
                          <a:solidFill>
                            <a:schemeClr val="tx1">
                              <a:lumMod val="25000"/>
                              <a:lumOff val="75000"/>
                            </a:schemeClr>
                          </a:solidFill>
                          <a:latin typeface="Skeena" pitchFamily="2" charset="0"/>
                        </a:rPr>
                        <a:t>3766.455</a:t>
                      </a:r>
                    </a:p>
                  </a:txBody>
                  <a:tcPr/>
                </a:tc>
                <a:tc>
                  <a:txBody>
                    <a:bodyPr/>
                    <a:lstStyle/>
                    <a:p>
                      <a:pPr algn="ctr"/>
                      <a:r>
                        <a:rPr lang="en-GB" dirty="0">
                          <a:solidFill>
                            <a:schemeClr val="tx1">
                              <a:lumMod val="25000"/>
                              <a:lumOff val="75000"/>
                            </a:schemeClr>
                          </a:solidFill>
                          <a:latin typeface="Skeena" pitchFamily="2" charset="0"/>
                        </a:rPr>
                        <a:t>65.26</a:t>
                      </a:r>
                    </a:p>
                  </a:txBody>
                  <a:tcPr/>
                </a:tc>
                <a:extLst>
                  <a:ext uri="{0D108BD9-81ED-4DB2-BD59-A6C34878D82A}">
                    <a16:rowId xmlns:a16="http://schemas.microsoft.com/office/drawing/2014/main" val="3436589700"/>
                  </a:ext>
                </a:extLst>
              </a:tr>
              <a:tr h="370840">
                <a:tc>
                  <a:txBody>
                    <a:bodyPr/>
                    <a:lstStyle/>
                    <a:p>
                      <a:pPr algn="ctr"/>
                      <a:r>
                        <a:rPr lang="en-GB" dirty="0">
                          <a:solidFill>
                            <a:schemeClr val="tx1">
                              <a:lumMod val="25000"/>
                              <a:lumOff val="75000"/>
                            </a:schemeClr>
                          </a:solidFill>
                          <a:latin typeface="Skeena" pitchFamily="2" charset="0"/>
                        </a:rPr>
                        <a:t>SPLINE REGRESSION</a:t>
                      </a:r>
                    </a:p>
                  </a:txBody>
                  <a:tcPr/>
                </a:tc>
                <a:tc>
                  <a:txBody>
                    <a:bodyPr/>
                    <a:lstStyle/>
                    <a:p>
                      <a:pPr algn="ctr"/>
                      <a:r>
                        <a:rPr lang="en-GB" dirty="0">
                          <a:solidFill>
                            <a:schemeClr val="tx1">
                              <a:lumMod val="25000"/>
                              <a:lumOff val="75000"/>
                            </a:schemeClr>
                          </a:solidFill>
                          <a:latin typeface="Skeena" pitchFamily="2" charset="0"/>
                        </a:rPr>
                        <a:t>3983.81</a:t>
                      </a:r>
                    </a:p>
                  </a:txBody>
                  <a:tcPr/>
                </a:tc>
                <a:tc>
                  <a:txBody>
                    <a:bodyPr/>
                    <a:lstStyle/>
                    <a:p>
                      <a:pPr algn="ctr"/>
                      <a:r>
                        <a:rPr lang="en-GB" dirty="0">
                          <a:solidFill>
                            <a:schemeClr val="tx1">
                              <a:lumMod val="25000"/>
                              <a:lumOff val="75000"/>
                            </a:schemeClr>
                          </a:solidFill>
                          <a:latin typeface="Skeena" pitchFamily="2" charset="0"/>
                        </a:rPr>
                        <a:t>90.55</a:t>
                      </a:r>
                    </a:p>
                  </a:txBody>
                  <a:tcPr/>
                </a:tc>
                <a:extLst>
                  <a:ext uri="{0D108BD9-81ED-4DB2-BD59-A6C34878D82A}">
                    <a16:rowId xmlns:a16="http://schemas.microsoft.com/office/drawing/2014/main" val="2178534257"/>
                  </a:ext>
                </a:extLst>
              </a:tr>
            </a:tbl>
          </a:graphicData>
        </a:graphic>
      </p:graphicFrame>
    </p:spTree>
    <p:extLst>
      <p:ext uri="{BB962C8B-B14F-4D97-AF65-F5344CB8AC3E}">
        <p14:creationId xmlns:p14="http://schemas.microsoft.com/office/powerpoint/2010/main" val="3828755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89"/>
        <p:cNvGrpSpPr/>
        <p:nvPr/>
      </p:nvGrpSpPr>
      <p:grpSpPr>
        <a:xfrm>
          <a:off x="0" y="0"/>
          <a:ext cx="0" cy="0"/>
          <a:chOff x="0" y="0"/>
          <a:chExt cx="0" cy="0"/>
        </a:xfrm>
      </p:grpSpPr>
      <p:sp>
        <p:nvSpPr>
          <p:cNvPr id="2890" name="Google Shape;2890;p40"/>
          <p:cNvSpPr txBox="1">
            <a:spLocks noGrp="1"/>
          </p:cNvSpPr>
          <p:nvPr>
            <p:ph type="title"/>
          </p:nvPr>
        </p:nvSpPr>
        <p:spPr>
          <a:xfrm>
            <a:off x="644350" y="445025"/>
            <a:ext cx="777965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latin typeface="Arial Narrow" panose="020B0606020202030204" pitchFamily="34" charset="0"/>
              </a:rPr>
              <a:t>Introduction</a:t>
            </a:r>
            <a:endParaRPr sz="2800" dirty="0">
              <a:latin typeface="Arial Narrow" panose="020B0606020202030204" pitchFamily="34" charset="0"/>
            </a:endParaRPr>
          </a:p>
        </p:txBody>
      </p:sp>
      <p:sp>
        <p:nvSpPr>
          <p:cNvPr id="2891" name="Google Shape;2891;p40"/>
          <p:cNvSpPr txBox="1">
            <a:spLocks noGrp="1"/>
          </p:cNvSpPr>
          <p:nvPr>
            <p:ph type="body" idx="1"/>
          </p:nvPr>
        </p:nvSpPr>
        <p:spPr>
          <a:xfrm>
            <a:off x="644350" y="1232480"/>
            <a:ext cx="7704000" cy="9159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dirty="0">
                <a:solidFill>
                  <a:srgbClr val="D1D5DB"/>
                </a:solidFill>
                <a:latin typeface="Skeena" panose="020F0502020204030204" pitchFamily="2" charset="0"/>
              </a:rPr>
              <a:t>T</a:t>
            </a:r>
            <a:r>
              <a:rPr lang="en-GB" sz="1400" b="0" i="0" dirty="0">
                <a:solidFill>
                  <a:srgbClr val="D1D5DB"/>
                </a:solidFill>
                <a:effectLst/>
                <a:latin typeface="Skeena" panose="020F0502020204030204" pitchFamily="2" charset="0"/>
              </a:rPr>
              <a:t>he analysis of energy-related datasets is crucial for understanding market trends, making informed decisions, and developing effective strategies. In this study, we focus on three significant datasets pertaining to energy commodities in Italy: Euro Super 95, Heating Gas Oil, and Heavy Fuel Oil.</a:t>
            </a:r>
            <a:endParaRPr sz="1400" dirty="0">
              <a:latin typeface="Skeena" panose="020F0502020204030204" pitchFamily="2" charset="0"/>
            </a:endParaRPr>
          </a:p>
        </p:txBody>
      </p:sp>
      <p:sp>
        <p:nvSpPr>
          <p:cNvPr id="2894" name="Google Shape;2894;p40"/>
          <p:cNvSpPr txBox="1"/>
          <p:nvPr/>
        </p:nvSpPr>
        <p:spPr>
          <a:xfrm>
            <a:off x="4450150" y="4133675"/>
            <a:ext cx="3898200" cy="46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100" b="1" dirty="0">
              <a:solidFill>
                <a:schemeClr val="dk1"/>
              </a:solidFill>
              <a:latin typeface="Albert Sans"/>
              <a:ea typeface="Albert Sans"/>
              <a:cs typeface="Albert Sans"/>
              <a:sym typeface="Albert Sans"/>
            </a:endParaRPr>
          </a:p>
        </p:txBody>
      </p:sp>
      <p:sp>
        <p:nvSpPr>
          <p:cNvPr id="3" name="TextBox 2">
            <a:extLst>
              <a:ext uri="{FF2B5EF4-FFF2-40B4-BE49-F238E27FC236}">
                <a16:creationId xmlns:a16="http://schemas.microsoft.com/office/drawing/2014/main" id="{D243570B-FB35-D406-A0B3-417DD7FB23ED}"/>
              </a:ext>
            </a:extLst>
          </p:cNvPr>
          <p:cNvSpPr txBox="1"/>
          <p:nvPr/>
        </p:nvSpPr>
        <p:spPr>
          <a:xfrm>
            <a:off x="644350" y="2240745"/>
            <a:ext cx="7855300" cy="1754326"/>
          </a:xfrm>
          <a:prstGeom prst="rect">
            <a:avLst/>
          </a:prstGeom>
          <a:noFill/>
        </p:spPr>
        <p:txBody>
          <a:bodyPr wrap="square">
            <a:spAutoFit/>
          </a:bodyPr>
          <a:lstStyle/>
          <a:p>
            <a:r>
              <a:rPr lang="en-GB" sz="2000" b="1" dirty="0">
                <a:solidFill>
                  <a:srgbClr val="D1D5DB"/>
                </a:solidFill>
                <a:latin typeface="Agency FB" panose="020B0503020202020204" pitchFamily="34" charset="0"/>
              </a:rPr>
              <a:t>Euro Super 95</a:t>
            </a:r>
          </a:p>
          <a:p>
            <a:endParaRPr lang="en-GB" sz="1800" dirty="0">
              <a:solidFill>
                <a:srgbClr val="D1D5DB"/>
              </a:solidFill>
              <a:latin typeface="Agency FB" panose="020B0503020202020204" pitchFamily="34" charset="0"/>
            </a:endParaRPr>
          </a:p>
          <a:p>
            <a:r>
              <a:rPr lang="en-GB" b="0" i="0" dirty="0">
                <a:solidFill>
                  <a:srgbClr val="D1D5DB"/>
                </a:solidFill>
                <a:effectLst/>
                <a:latin typeface="Skeena" pitchFamily="2" charset="0"/>
              </a:rPr>
              <a:t>Euro Super 95 represents a premium-grade gasoline commonly used in automotive applications. Its pricing dynamics are influenced by a myriad of factors, including global crude oil prices, refining costs, distribution expenses, and regulatory changes. By employing time series analysis, we aim to uncover patterns, seasonality, and trends in Euro Super 95 prices, providing insights into the driving forces behind its market fluctuations.</a:t>
            </a:r>
            <a:endParaRPr lang="en-GB" dirty="0">
              <a:latin typeface="Agency FB" panose="020B0503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400"/>
        <p:cNvGrpSpPr/>
        <p:nvPr/>
      </p:nvGrpSpPr>
      <p:grpSpPr>
        <a:xfrm>
          <a:off x="0" y="0"/>
          <a:ext cx="0" cy="0"/>
          <a:chOff x="0" y="0"/>
          <a:chExt cx="0" cy="0"/>
        </a:xfrm>
      </p:grpSpPr>
      <p:sp>
        <p:nvSpPr>
          <p:cNvPr id="2" name="TextBox 1">
            <a:extLst>
              <a:ext uri="{FF2B5EF4-FFF2-40B4-BE49-F238E27FC236}">
                <a16:creationId xmlns:a16="http://schemas.microsoft.com/office/drawing/2014/main" id="{27A7123C-9B80-D221-DE20-E076F4FD043C}"/>
              </a:ext>
            </a:extLst>
          </p:cNvPr>
          <p:cNvSpPr txBox="1"/>
          <p:nvPr/>
        </p:nvSpPr>
        <p:spPr>
          <a:xfrm>
            <a:off x="3350940" y="394009"/>
            <a:ext cx="2442117" cy="523220"/>
          </a:xfrm>
          <a:prstGeom prst="rect">
            <a:avLst/>
          </a:prstGeom>
          <a:noFill/>
        </p:spPr>
        <p:txBody>
          <a:bodyPr wrap="square">
            <a:spAutoFit/>
          </a:bodyPr>
          <a:lstStyle/>
          <a:p>
            <a:pPr algn="ctr"/>
            <a:r>
              <a:rPr lang="en-GB" sz="2800" b="1" i="1" dirty="0">
                <a:solidFill>
                  <a:schemeClr val="bg1"/>
                </a:solidFill>
                <a:latin typeface="Arial Narrow" panose="020B0606020202030204" pitchFamily="34" charset="0"/>
              </a:rPr>
              <a:t>Forecast</a:t>
            </a:r>
          </a:p>
        </p:txBody>
      </p:sp>
      <p:sp>
        <p:nvSpPr>
          <p:cNvPr id="3" name="TextBox 2">
            <a:extLst>
              <a:ext uri="{FF2B5EF4-FFF2-40B4-BE49-F238E27FC236}">
                <a16:creationId xmlns:a16="http://schemas.microsoft.com/office/drawing/2014/main" id="{5D3D731A-EAAE-B461-6849-71F00D2AD86B}"/>
              </a:ext>
            </a:extLst>
          </p:cNvPr>
          <p:cNvSpPr txBox="1"/>
          <p:nvPr/>
        </p:nvSpPr>
        <p:spPr>
          <a:xfrm>
            <a:off x="1700559" y="855674"/>
            <a:ext cx="5742878" cy="738664"/>
          </a:xfrm>
          <a:prstGeom prst="rect">
            <a:avLst/>
          </a:prstGeom>
          <a:noFill/>
        </p:spPr>
        <p:txBody>
          <a:bodyPr wrap="square">
            <a:spAutoFit/>
          </a:bodyPr>
          <a:lstStyle/>
          <a:p>
            <a:pPr algn="ctr"/>
            <a:r>
              <a:rPr lang="en-GB" dirty="0">
                <a:solidFill>
                  <a:schemeClr val="bg1"/>
                </a:solidFill>
                <a:latin typeface="Skeena" pitchFamily="2" charset="0"/>
              </a:rPr>
              <a:t>Since SARIMA model has the best metrics, we used it for the future predictions </a:t>
            </a:r>
          </a:p>
          <a:p>
            <a:pPr algn="ctr"/>
            <a:r>
              <a:rPr lang="en-GB" dirty="0">
                <a:solidFill>
                  <a:schemeClr val="bg1"/>
                </a:solidFill>
                <a:latin typeface="Skeena" pitchFamily="2" charset="0"/>
              </a:rPr>
              <a:t>Now we will forecast the next 12 months with SARIMA model </a:t>
            </a:r>
          </a:p>
        </p:txBody>
      </p:sp>
      <p:pic>
        <p:nvPicPr>
          <p:cNvPr id="5" name="Picture 4" descr="A graph with red lines&#10;&#10;Description automatically generated">
            <a:extLst>
              <a:ext uri="{FF2B5EF4-FFF2-40B4-BE49-F238E27FC236}">
                <a16:creationId xmlns:a16="http://schemas.microsoft.com/office/drawing/2014/main" id="{5C66370E-58E2-5610-6D18-2E2D67DD8CC9}"/>
              </a:ext>
            </a:extLst>
          </p:cNvPr>
          <p:cNvPicPr>
            <a:picLocks noChangeAspect="1"/>
          </p:cNvPicPr>
          <p:nvPr/>
        </p:nvPicPr>
        <p:blipFill>
          <a:blip r:embed="rId3"/>
          <a:stretch>
            <a:fillRect/>
          </a:stretch>
        </p:blipFill>
        <p:spPr>
          <a:xfrm>
            <a:off x="2560871" y="1764472"/>
            <a:ext cx="4022254" cy="2665349"/>
          </a:xfrm>
          <a:prstGeom prst="rect">
            <a:avLst/>
          </a:prstGeom>
          <a:effectLst>
            <a:softEdge rad="31750"/>
          </a:effectLst>
        </p:spPr>
      </p:pic>
    </p:spTree>
    <p:extLst>
      <p:ext uri="{BB962C8B-B14F-4D97-AF65-F5344CB8AC3E}">
        <p14:creationId xmlns:p14="http://schemas.microsoft.com/office/powerpoint/2010/main" val="30265846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990"/>
        <p:cNvGrpSpPr/>
        <p:nvPr/>
      </p:nvGrpSpPr>
      <p:grpSpPr>
        <a:xfrm>
          <a:off x="0" y="0"/>
          <a:ext cx="0" cy="0"/>
          <a:chOff x="0" y="0"/>
          <a:chExt cx="0" cy="0"/>
        </a:xfrm>
      </p:grpSpPr>
      <p:grpSp>
        <p:nvGrpSpPr>
          <p:cNvPr id="2" name="Google Shape;2924;p42">
            <a:extLst>
              <a:ext uri="{FF2B5EF4-FFF2-40B4-BE49-F238E27FC236}">
                <a16:creationId xmlns:a16="http://schemas.microsoft.com/office/drawing/2014/main" id="{1DD9F12A-8A0D-1B01-73F2-34CBA2B1765A}"/>
              </a:ext>
            </a:extLst>
          </p:cNvPr>
          <p:cNvGrpSpPr/>
          <p:nvPr/>
        </p:nvGrpSpPr>
        <p:grpSpPr>
          <a:xfrm>
            <a:off x="820607" y="1840922"/>
            <a:ext cx="2117257" cy="2646139"/>
            <a:chOff x="4036425" y="2414775"/>
            <a:chExt cx="1103600" cy="1379275"/>
          </a:xfrm>
        </p:grpSpPr>
        <p:sp>
          <p:nvSpPr>
            <p:cNvPr id="3" name="Google Shape;2925;p42">
              <a:extLst>
                <a:ext uri="{FF2B5EF4-FFF2-40B4-BE49-F238E27FC236}">
                  <a16:creationId xmlns:a16="http://schemas.microsoft.com/office/drawing/2014/main" id="{020A0B87-0A6A-DC70-F675-332890428FEE}"/>
                </a:ext>
              </a:extLst>
            </p:cNvPr>
            <p:cNvSpPr/>
            <p:nvPr/>
          </p:nvSpPr>
          <p:spPr>
            <a:xfrm>
              <a:off x="4438500" y="3350125"/>
              <a:ext cx="656250" cy="381750"/>
            </a:xfrm>
            <a:custGeom>
              <a:avLst/>
              <a:gdLst/>
              <a:ahLst/>
              <a:cxnLst/>
              <a:rect l="l" t="t" r="r" b="b"/>
              <a:pathLst>
                <a:path w="26250" h="15270" extrusionOk="0">
                  <a:moveTo>
                    <a:pt x="13125" y="0"/>
                  </a:moveTo>
                  <a:lnTo>
                    <a:pt x="0" y="7653"/>
                  </a:lnTo>
                  <a:lnTo>
                    <a:pt x="13125" y="15269"/>
                  </a:lnTo>
                  <a:lnTo>
                    <a:pt x="26249" y="7653"/>
                  </a:lnTo>
                  <a:lnTo>
                    <a:pt x="131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926;p42">
              <a:extLst>
                <a:ext uri="{FF2B5EF4-FFF2-40B4-BE49-F238E27FC236}">
                  <a16:creationId xmlns:a16="http://schemas.microsoft.com/office/drawing/2014/main" id="{1EEE7A2C-0727-EA2C-F1C9-54BBFB6C9635}"/>
                </a:ext>
              </a:extLst>
            </p:cNvPr>
            <p:cNvSpPr/>
            <p:nvPr/>
          </p:nvSpPr>
          <p:spPr>
            <a:xfrm>
              <a:off x="4186175" y="3094100"/>
              <a:ext cx="567525" cy="322600"/>
            </a:xfrm>
            <a:custGeom>
              <a:avLst/>
              <a:gdLst/>
              <a:ahLst/>
              <a:cxnLst/>
              <a:rect l="l" t="t" r="r" b="b"/>
              <a:pathLst>
                <a:path w="22701" h="12904" extrusionOk="0">
                  <a:moveTo>
                    <a:pt x="9576" y="1"/>
                  </a:moveTo>
                  <a:lnTo>
                    <a:pt x="0" y="5287"/>
                  </a:lnTo>
                  <a:lnTo>
                    <a:pt x="13125" y="12903"/>
                  </a:lnTo>
                  <a:lnTo>
                    <a:pt x="22700" y="7616"/>
                  </a:lnTo>
                  <a:lnTo>
                    <a:pt x="95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927;p42">
              <a:extLst>
                <a:ext uri="{FF2B5EF4-FFF2-40B4-BE49-F238E27FC236}">
                  <a16:creationId xmlns:a16="http://schemas.microsoft.com/office/drawing/2014/main" id="{7FBCB7DD-956E-1F47-C1AC-E1164BDE2945}"/>
                </a:ext>
              </a:extLst>
            </p:cNvPr>
            <p:cNvSpPr/>
            <p:nvPr/>
          </p:nvSpPr>
          <p:spPr>
            <a:xfrm>
              <a:off x="4036425" y="2912025"/>
              <a:ext cx="568450" cy="320750"/>
            </a:xfrm>
            <a:custGeom>
              <a:avLst/>
              <a:gdLst/>
              <a:ahLst/>
              <a:cxnLst/>
              <a:rect l="l" t="t" r="r" b="b"/>
              <a:pathLst>
                <a:path w="22738" h="12830" extrusionOk="0">
                  <a:moveTo>
                    <a:pt x="9613" y="0"/>
                  </a:moveTo>
                  <a:lnTo>
                    <a:pt x="1" y="5213"/>
                  </a:lnTo>
                  <a:lnTo>
                    <a:pt x="13125" y="12829"/>
                  </a:lnTo>
                  <a:lnTo>
                    <a:pt x="22738" y="7579"/>
                  </a:lnTo>
                  <a:lnTo>
                    <a:pt x="96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928;p42">
              <a:extLst>
                <a:ext uri="{FF2B5EF4-FFF2-40B4-BE49-F238E27FC236}">
                  <a16:creationId xmlns:a16="http://schemas.microsoft.com/office/drawing/2014/main" id="{3F77A1EB-B51B-140D-6EF9-ED52184A86A1}"/>
                </a:ext>
              </a:extLst>
            </p:cNvPr>
            <p:cNvSpPr/>
            <p:nvPr/>
          </p:nvSpPr>
          <p:spPr>
            <a:xfrm>
              <a:off x="4421850" y="2414775"/>
              <a:ext cx="73050" cy="446425"/>
            </a:xfrm>
            <a:custGeom>
              <a:avLst/>
              <a:gdLst/>
              <a:ahLst/>
              <a:cxnLst/>
              <a:rect l="l" t="t" r="r" b="b"/>
              <a:pathLst>
                <a:path w="2922" h="17857" extrusionOk="0">
                  <a:moveTo>
                    <a:pt x="888" y="1849"/>
                  </a:moveTo>
                  <a:lnTo>
                    <a:pt x="2515" y="2810"/>
                  </a:lnTo>
                  <a:lnTo>
                    <a:pt x="2515" y="3660"/>
                  </a:lnTo>
                  <a:lnTo>
                    <a:pt x="888" y="2699"/>
                  </a:lnTo>
                  <a:lnTo>
                    <a:pt x="888" y="1849"/>
                  </a:lnTo>
                  <a:close/>
                  <a:moveTo>
                    <a:pt x="888" y="3069"/>
                  </a:moveTo>
                  <a:lnTo>
                    <a:pt x="2515" y="4030"/>
                  </a:lnTo>
                  <a:lnTo>
                    <a:pt x="2515" y="4806"/>
                  </a:lnTo>
                  <a:lnTo>
                    <a:pt x="888" y="3845"/>
                  </a:lnTo>
                  <a:lnTo>
                    <a:pt x="888" y="3069"/>
                  </a:lnTo>
                  <a:close/>
                  <a:moveTo>
                    <a:pt x="888" y="4178"/>
                  </a:moveTo>
                  <a:lnTo>
                    <a:pt x="2515" y="5139"/>
                  </a:lnTo>
                  <a:lnTo>
                    <a:pt x="2515" y="5952"/>
                  </a:lnTo>
                  <a:lnTo>
                    <a:pt x="888" y="4991"/>
                  </a:lnTo>
                  <a:lnTo>
                    <a:pt x="888" y="4178"/>
                  </a:lnTo>
                  <a:close/>
                  <a:moveTo>
                    <a:pt x="888" y="5324"/>
                  </a:moveTo>
                  <a:lnTo>
                    <a:pt x="2515" y="6285"/>
                  </a:lnTo>
                  <a:lnTo>
                    <a:pt x="2515" y="7135"/>
                  </a:lnTo>
                  <a:lnTo>
                    <a:pt x="888" y="6137"/>
                  </a:lnTo>
                  <a:lnTo>
                    <a:pt x="888" y="5324"/>
                  </a:lnTo>
                  <a:close/>
                  <a:moveTo>
                    <a:pt x="888" y="6470"/>
                  </a:moveTo>
                  <a:lnTo>
                    <a:pt x="2515" y="7431"/>
                  </a:lnTo>
                  <a:lnTo>
                    <a:pt x="2515" y="8281"/>
                  </a:lnTo>
                  <a:lnTo>
                    <a:pt x="888" y="7320"/>
                  </a:lnTo>
                  <a:lnTo>
                    <a:pt x="888" y="6470"/>
                  </a:lnTo>
                  <a:close/>
                  <a:moveTo>
                    <a:pt x="888" y="7579"/>
                  </a:moveTo>
                  <a:lnTo>
                    <a:pt x="2515" y="8540"/>
                  </a:lnTo>
                  <a:lnTo>
                    <a:pt x="2515" y="9391"/>
                  </a:lnTo>
                  <a:lnTo>
                    <a:pt x="888" y="8429"/>
                  </a:lnTo>
                  <a:lnTo>
                    <a:pt x="888" y="7579"/>
                  </a:lnTo>
                  <a:close/>
                  <a:moveTo>
                    <a:pt x="888" y="8725"/>
                  </a:moveTo>
                  <a:lnTo>
                    <a:pt x="2515" y="9686"/>
                  </a:lnTo>
                  <a:lnTo>
                    <a:pt x="2515" y="10537"/>
                  </a:lnTo>
                  <a:lnTo>
                    <a:pt x="888" y="9575"/>
                  </a:lnTo>
                  <a:lnTo>
                    <a:pt x="888" y="8725"/>
                  </a:lnTo>
                  <a:close/>
                  <a:moveTo>
                    <a:pt x="888" y="9908"/>
                  </a:moveTo>
                  <a:lnTo>
                    <a:pt x="2515" y="10869"/>
                  </a:lnTo>
                  <a:lnTo>
                    <a:pt x="2515" y="11683"/>
                  </a:lnTo>
                  <a:lnTo>
                    <a:pt x="888" y="10722"/>
                  </a:lnTo>
                  <a:lnTo>
                    <a:pt x="888" y="9908"/>
                  </a:lnTo>
                  <a:close/>
                  <a:moveTo>
                    <a:pt x="888" y="11054"/>
                  </a:moveTo>
                  <a:lnTo>
                    <a:pt x="2515" y="12016"/>
                  </a:lnTo>
                  <a:lnTo>
                    <a:pt x="2515" y="12866"/>
                  </a:lnTo>
                  <a:lnTo>
                    <a:pt x="888" y="11868"/>
                  </a:lnTo>
                  <a:lnTo>
                    <a:pt x="888" y="11054"/>
                  </a:lnTo>
                  <a:close/>
                  <a:moveTo>
                    <a:pt x="888" y="12200"/>
                  </a:moveTo>
                  <a:lnTo>
                    <a:pt x="2515" y="13162"/>
                  </a:lnTo>
                  <a:lnTo>
                    <a:pt x="2515" y="14012"/>
                  </a:lnTo>
                  <a:lnTo>
                    <a:pt x="888" y="13051"/>
                  </a:lnTo>
                  <a:lnTo>
                    <a:pt x="888" y="12200"/>
                  </a:lnTo>
                  <a:close/>
                  <a:moveTo>
                    <a:pt x="888" y="13309"/>
                  </a:moveTo>
                  <a:lnTo>
                    <a:pt x="2515" y="14271"/>
                  </a:lnTo>
                  <a:lnTo>
                    <a:pt x="2515" y="15121"/>
                  </a:lnTo>
                  <a:lnTo>
                    <a:pt x="888" y="14160"/>
                  </a:lnTo>
                  <a:lnTo>
                    <a:pt x="888" y="13309"/>
                  </a:lnTo>
                  <a:close/>
                  <a:moveTo>
                    <a:pt x="851" y="14530"/>
                  </a:moveTo>
                  <a:lnTo>
                    <a:pt x="2478" y="15491"/>
                  </a:lnTo>
                  <a:lnTo>
                    <a:pt x="2478" y="16304"/>
                  </a:lnTo>
                  <a:lnTo>
                    <a:pt x="851" y="15343"/>
                  </a:lnTo>
                  <a:lnTo>
                    <a:pt x="851" y="14530"/>
                  </a:lnTo>
                  <a:close/>
                  <a:moveTo>
                    <a:pt x="75" y="0"/>
                  </a:moveTo>
                  <a:lnTo>
                    <a:pt x="75" y="14788"/>
                  </a:lnTo>
                  <a:lnTo>
                    <a:pt x="333" y="15084"/>
                  </a:lnTo>
                  <a:lnTo>
                    <a:pt x="296" y="16082"/>
                  </a:lnTo>
                  <a:lnTo>
                    <a:pt x="1" y="16230"/>
                  </a:lnTo>
                  <a:lnTo>
                    <a:pt x="296" y="16415"/>
                  </a:lnTo>
                  <a:lnTo>
                    <a:pt x="888" y="15528"/>
                  </a:lnTo>
                  <a:lnTo>
                    <a:pt x="2515" y="16489"/>
                  </a:lnTo>
                  <a:lnTo>
                    <a:pt x="2884" y="17487"/>
                  </a:lnTo>
                  <a:lnTo>
                    <a:pt x="2552" y="17709"/>
                  </a:lnTo>
                  <a:lnTo>
                    <a:pt x="2736" y="17857"/>
                  </a:lnTo>
                  <a:lnTo>
                    <a:pt x="2921" y="17487"/>
                  </a:lnTo>
                  <a:lnTo>
                    <a:pt x="2921" y="1701"/>
                  </a:lnTo>
                  <a:lnTo>
                    <a:pt x="2515" y="1516"/>
                  </a:lnTo>
                  <a:lnTo>
                    <a:pt x="2515" y="2514"/>
                  </a:lnTo>
                  <a:lnTo>
                    <a:pt x="888" y="1516"/>
                  </a:lnTo>
                  <a:lnTo>
                    <a:pt x="888" y="555"/>
                  </a:lnTo>
                  <a:lnTo>
                    <a:pt x="75" y="0"/>
                  </a:lnTo>
                  <a:close/>
                </a:path>
              </a:pathLst>
            </a:custGeom>
            <a:solidFill>
              <a:srgbClr val="BDA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929;p42">
              <a:extLst>
                <a:ext uri="{FF2B5EF4-FFF2-40B4-BE49-F238E27FC236}">
                  <a16:creationId xmlns:a16="http://schemas.microsoft.com/office/drawing/2014/main" id="{B678F7DE-844D-B21B-6CA8-78F25B886274}"/>
                </a:ext>
              </a:extLst>
            </p:cNvPr>
            <p:cNvSpPr/>
            <p:nvPr/>
          </p:nvSpPr>
          <p:spPr>
            <a:xfrm>
              <a:off x="4428325" y="2433250"/>
              <a:ext cx="10200" cy="400225"/>
            </a:xfrm>
            <a:custGeom>
              <a:avLst/>
              <a:gdLst/>
              <a:ahLst/>
              <a:cxnLst/>
              <a:rect l="l" t="t" r="r" b="b"/>
              <a:pathLst>
                <a:path w="408" h="16009" extrusionOk="0">
                  <a:moveTo>
                    <a:pt x="0" y="0"/>
                  </a:moveTo>
                  <a:lnTo>
                    <a:pt x="0" y="15750"/>
                  </a:lnTo>
                  <a:lnTo>
                    <a:pt x="407" y="16009"/>
                  </a:lnTo>
                  <a:lnTo>
                    <a:pt x="407" y="222"/>
                  </a:lnTo>
                  <a:lnTo>
                    <a:pt x="0" y="0"/>
                  </a:lnTo>
                  <a:close/>
                </a:path>
              </a:pathLst>
            </a:custGeom>
            <a:solidFill>
              <a:srgbClr val="2F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930;p42">
              <a:extLst>
                <a:ext uri="{FF2B5EF4-FFF2-40B4-BE49-F238E27FC236}">
                  <a16:creationId xmlns:a16="http://schemas.microsoft.com/office/drawing/2014/main" id="{18333866-FD44-1D7B-6C86-BBE11B53F974}"/>
                </a:ext>
              </a:extLst>
            </p:cNvPr>
            <p:cNvSpPr/>
            <p:nvPr/>
          </p:nvSpPr>
          <p:spPr>
            <a:xfrm>
              <a:off x="4438500" y="2433250"/>
              <a:ext cx="10175" cy="400225"/>
            </a:xfrm>
            <a:custGeom>
              <a:avLst/>
              <a:gdLst/>
              <a:ahLst/>
              <a:cxnLst/>
              <a:rect l="l" t="t" r="r" b="b"/>
              <a:pathLst>
                <a:path w="407" h="16009" extrusionOk="0">
                  <a:moveTo>
                    <a:pt x="407" y="0"/>
                  </a:moveTo>
                  <a:lnTo>
                    <a:pt x="0" y="222"/>
                  </a:lnTo>
                  <a:lnTo>
                    <a:pt x="0" y="16009"/>
                  </a:lnTo>
                  <a:lnTo>
                    <a:pt x="407" y="15750"/>
                  </a:lnTo>
                  <a:lnTo>
                    <a:pt x="407" y="0"/>
                  </a:ln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31;p42">
              <a:extLst>
                <a:ext uri="{FF2B5EF4-FFF2-40B4-BE49-F238E27FC236}">
                  <a16:creationId xmlns:a16="http://schemas.microsoft.com/office/drawing/2014/main" id="{12E03965-EF6A-777C-5709-9710AC154C4F}"/>
                </a:ext>
              </a:extLst>
            </p:cNvPr>
            <p:cNvSpPr/>
            <p:nvPr/>
          </p:nvSpPr>
          <p:spPr>
            <a:xfrm>
              <a:off x="4439425" y="2802950"/>
              <a:ext cx="61025" cy="36075"/>
            </a:xfrm>
            <a:custGeom>
              <a:avLst/>
              <a:gdLst/>
              <a:ahLst/>
              <a:cxnLst/>
              <a:rect l="l" t="t" r="r" b="b"/>
              <a:pathLst>
                <a:path w="2441" h="1443" extrusionOk="0">
                  <a:moveTo>
                    <a:pt x="296" y="1"/>
                  </a:moveTo>
                  <a:lnTo>
                    <a:pt x="0" y="186"/>
                  </a:lnTo>
                  <a:lnTo>
                    <a:pt x="2144" y="1443"/>
                  </a:lnTo>
                  <a:lnTo>
                    <a:pt x="2440" y="1258"/>
                  </a:lnTo>
                  <a:lnTo>
                    <a:pt x="296" y="1"/>
                  </a:lnTo>
                  <a:close/>
                </a:path>
              </a:pathLst>
            </a:custGeom>
            <a:solidFill>
              <a:srgbClr val="8B8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932;p42">
              <a:extLst>
                <a:ext uri="{FF2B5EF4-FFF2-40B4-BE49-F238E27FC236}">
                  <a16:creationId xmlns:a16="http://schemas.microsoft.com/office/drawing/2014/main" id="{C7D5699D-D540-EBE0-FB95-E11D93F75C5F}"/>
                </a:ext>
              </a:extLst>
            </p:cNvPr>
            <p:cNvSpPr/>
            <p:nvPr/>
          </p:nvSpPr>
          <p:spPr>
            <a:xfrm>
              <a:off x="4439425" y="2807575"/>
              <a:ext cx="53625" cy="39775"/>
            </a:xfrm>
            <a:custGeom>
              <a:avLst/>
              <a:gdLst/>
              <a:ahLst/>
              <a:cxnLst/>
              <a:rect l="l" t="t" r="r" b="b"/>
              <a:pathLst>
                <a:path w="2145" h="1591" extrusionOk="0">
                  <a:moveTo>
                    <a:pt x="0" y="1"/>
                  </a:moveTo>
                  <a:lnTo>
                    <a:pt x="0" y="333"/>
                  </a:lnTo>
                  <a:lnTo>
                    <a:pt x="2144" y="1590"/>
                  </a:lnTo>
                  <a:lnTo>
                    <a:pt x="2144" y="1258"/>
                  </a:lnTo>
                  <a:lnTo>
                    <a:pt x="0" y="1"/>
                  </a:ln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933;p42">
              <a:extLst>
                <a:ext uri="{FF2B5EF4-FFF2-40B4-BE49-F238E27FC236}">
                  <a16:creationId xmlns:a16="http://schemas.microsoft.com/office/drawing/2014/main" id="{3423FBEE-935D-FB18-2966-B8061D7A7C91}"/>
                </a:ext>
              </a:extLst>
            </p:cNvPr>
            <p:cNvSpPr/>
            <p:nvPr/>
          </p:nvSpPr>
          <p:spPr>
            <a:xfrm>
              <a:off x="4439425" y="2775225"/>
              <a:ext cx="61025" cy="35150"/>
            </a:xfrm>
            <a:custGeom>
              <a:avLst/>
              <a:gdLst/>
              <a:ahLst/>
              <a:cxnLst/>
              <a:rect l="l" t="t" r="r" b="b"/>
              <a:pathLst>
                <a:path w="2441" h="1406" extrusionOk="0">
                  <a:moveTo>
                    <a:pt x="296" y="1"/>
                  </a:moveTo>
                  <a:lnTo>
                    <a:pt x="0" y="148"/>
                  </a:lnTo>
                  <a:lnTo>
                    <a:pt x="2144" y="1405"/>
                  </a:lnTo>
                  <a:lnTo>
                    <a:pt x="2440" y="1258"/>
                  </a:lnTo>
                  <a:lnTo>
                    <a:pt x="296" y="1"/>
                  </a:lnTo>
                  <a:close/>
                </a:path>
              </a:pathLst>
            </a:custGeom>
            <a:solidFill>
              <a:srgbClr val="8B8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34;p42">
              <a:extLst>
                <a:ext uri="{FF2B5EF4-FFF2-40B4-BE49-F238E27FC236}">
                  <a16:creationId xmlns:a16="http://schemas.microsoft.com/office/drawing/2014/main" id="{689ADD0C-E91C-9A96-6AF2-5D412A804952}"/>
                </a:ext>
              </a:extLst>
            </p:cNvPr>
            <p:cNvSpPr/>
            <p:nvPr/>
          </p:nvSpPr>
          <p:spPr>
            <a:xfrm>
              <a:off x="4439425" y="2778925"/>
              <a:ext cx="53625" cy="38850"/>
            </a:xfrm>
            <a:custGeom>
              <a:avLst/>
              <a:gdLst/>
              <a:ahLst/>
              <a:cxnLst/>
              <a:rect l="l" t="t" r="r" b="b"/>
              <a:pathLst>
                <a:path w="2145" h="1554" extrusionOk="0">
                  <a:moveTo>
                    <a:pt x="0" y="0"/>
                  </a:moveTo>
                  <a:lnTo>
                    <a:pt x="0" y="333"/>
                  </a:lnTo>
                  <a:lnTo>
                    <a:pt x="2144" y="1553"/>
                  </a:lnTo>
                  <a:lnTo>
                    <a:pt x="2144" y="1257"/>
                  </a:lnTo>
                  <a:lnTo>
                    <a:pt x="0" y="0"/>
                  </a:ln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35;p42">
              <a:extLst>
                <a:ext uri="{FF2B5EF4-FFF2-40B4-BE49-F238E27FC236}">
                  <a16:creationId xmlns:a16="http://schemas.microsoft.com/office/drawing/2014/main" id="{3D546576-9613-6F79-5A98-E99150BF9AF2}"/>
                </a:ext>
              </a:extLst>
            </p:cNvPr>
            <p:cNvSpPr/>
            <p:nvPr/>
          </p:nvSpPr>
          <p:spPr>
            <a:xfrm>
              <a:off x="4439425" y="2746575"/>
              <a:ext cx="61025" cy="36075"/>
            </a:xfrm>
            <a:custGeom>
              <a:avLst/>
              <a:gdLst/>
              <a:ahLst/>
              <a:cxnLst/>
              <a:rect l="l" t="t" r="r" b="b"/>
              <a:pathLst>
                <a:path w="2441" h="1443" extrusionOk="0">
                  <a:moveTo>
                    <a:pt x="296" y="1"/>
                  </a:moveTo>
                  <a:lnTo>
                    <a:pt x="0" y="185"/>
                  </a:lnTo>
                  <a:lnTo>
                    <a:pt x="2144" y="1442"/>
                  </a:lnTo>
                  <a:lnTo>
                    <a:pt x="2440" y="1258"/>
                  </a:lnTo>
                  <a:lnTo>
                    <a:pt x="296" y="1"/>
                  </a:lnTo>
                  <a:close/>
                </a:path>
              </a:pathLst>
            </a:custGeom>
            <a:solidFill>
              <a:srgbClr val="8B8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36;p42">
              <a:extLst>
                <a:ext uri="{FF2B5EF4-FFF2-40B4-BE49-F238E27FC236}">
                  <a16:creationId xmlns:a16="http://schemas.microsoft.com/office/drawing/2014/main" id="{9846B49D-D96F-92E5-E36B-7E272A1E4557}"/>
                </a:ext>
              </a:extLst>
            </p:cNvPr>
            <p:cNvSpPr/>
            <p:nvPr/>
          </p:nvSpPr>
          <p:spPr>
            <a:xfrm>
              <a:off x="4439425" y="2751200"/>
              <a:ext cx="53625" cy="37925"/>
            </a:xfrm>
            <a:custGeom>
              <a:avLst/>
              <a:gdLst/>
              <a:ahLst/>
              <a:cxnLst/>
              <a:rect l="l" t="t" r="r" b="b"/>
              <a:pathLst>
                <a:path w="2145" h="1517" extrusionOk="0">
                  <a:moveTo>
                    <a:pt x="0" y="0"/>
                  </a:moveTo>
                  <a:lnTo>
                    <a:pt x="0" y="259"/>
                  </a:lnTo>
                  <a:lnTo>
                    <a:pt x="2144" y="1516"/>
                  </a:lnTo>
                  <a:lnTo>
                    <a:pt x="2144" y="1257"/>
                  </a:lnTo>
                  <a:lnTo>
                    <a:pt x="0" y="0"/>
                  </a:ln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937;p42">
              <a:extLst>
                <a:ext uri="{FF2B5EF4-FFF2-40B4-BE49-F238E27FC236}">
                  <a16:creationId xmlns:a16="http://schemas.microsoft.com/office/drawing/2014/main" id="{6F74100D-8750-2588-766B-CD0ECED92D71}"/>
                </a:ext>
              </a:extLst>
            </p:cNvPr>
            <p:cNvSpPr/>
            <p:nvPr/>
          </p:nvSpPr>
          <p:spPr>
            <a:xfrm>
              <a:off x="4439425" y="2717925"/>
              <a:ext cx="61025" cy="35150"/>
            </a:xfrm>
            <a:custGeom>
              <a:avLst/>
              <a:gdLst/>
              <a:ahLst/>
              <a:cxnLst/>
              <a:rect l="l" t="t" r="r" b="b"/>
              <a:pathLst>
                <a:path w="2441" h="1406" extrusionOk="0">
                  <a:moveTo>
                    <a:pt x="296" y="0"/>
                  </a:moveTo>
                  <a:lnTo>
                    <a:pt x="0" y="185"/>
                  </a:lnTo>
                  <a:lnTo>
                    <a:pt x="2144" y="1405"/>
                  </a:lnTo>
                  <a:lnTo>
                    <a:pt x="2440" y="1220"/>
                  </a:lnTo>
                  <a:lnTo>
                    <a:pt x="296" y="0"/>
                  </a:lnTo>
                  <a:close/>
                </a:path>
              </a:pathLst>
            </a:custGeom>
            <a:solidFill>
              <a:srgbClr val="8B8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938;p42">
              <a:extLst>
                <a:ext uri="{FF2B5EF4-FFF2-40B4-BE49-F238E27FC236}">
                  <a16:creationId xmlns:a16="http://schemas.microsoft.com/office/drawing/2014/main" id="{45F02890-7E41-B6D1-5159-7051C001B301}"/>
                </a:ext>
              </a:extLst>
            </p:cNvPr>
            <p:cNvSpPr/>
            <p:nvPr/>
          </p:nvSpPr>
          <p:spPr>
            <a:xfrm>
              <a:off x="4439425" y="2722550"/>
              <a:ext cx="53625" cy="38850"/>
            </a:xfrm>
            <a:custGeom>
              <a:avLst/>
              <a:gdLst/>
              <a:ahLst/>
              <a:cxnLst/>
              <a:rect l="l" t="t" r="r" b="b"/>
              <a:pathLst>
                <a:path w="2145" h="1554" extrusionOk="0">
                  <a:moveTo>
                    <a:pt x="0" y="0"/>
                  </a:moveTo>
                  <a:lnTo>
                    <a:pt x="0" y="296"/>
                  </a:lnTo>
                  <a:lnTo>
                    <a:pt x="2144" y="1553"/>
                  </a:lnTo>
                  <a:lnTo>
                    <a:pt x="2144" y="1220"/>
                  </a:lnTo>
                  <a:lnTo>
                    <a:pt x="0" y="0"/>
                  </a:ln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939;p42">
              <a:extLst>
                <a:ext uri="{FF2B5EF4-FFF2-40B4-BE49-F238E27FC236}">
                  <a16:creationId xmlns:a16="http://schemas.microsoft.com/office/drawing/2014/main" id="{EFD76698-03DB-D563-8CB1-656D7A120375}"/>
                </a:ext>
              </a:extLst>
            </p:cNvPr>
            <p:cNvSpPr/>
            <p:nvPr/>
          </p:nvSpPr>
          <p:spPr>
            <a:xfrm>
              <a:off x="4439425" y="2688350"/>
              <a:ext cx="61025" cy="36075"/>
            </a:xfrm>
            <a:custGeom>
              <a:avLst/>
              <a:gdLst/>
              <a:ahLst/>
              <a:cxnLst/>
              <a:rect l="l" t="t" r="r" b="b"/>
              <a:pathLst>
                <a:path w="2441" h="1443" extrusionOk="0">
                  <a:moveTo>
                    <a:pt x="296" y="0"/>
                  </a:moveTo>
                  <a:lnTo>
                    <a:pt x="0" y="185"/>
                  </a:lnTo>
                  <a:lnTo>
                    <a:pt x="2144" y="1442"/>
                  </a:lnTo>
                  <a:lnTo>
                    <a:pt x="2440" y="1257"/>
                  </a:lnTo>
                  <a:lnTo>
                    <a:pt x="296" y="0"/>
                  </a:lnTo>
                  <a:close/>
                </a:path>
              </a:pathLst>
            </a:custGeom>
            <a:solidFill>
              <a:srgbClr val="8B8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940;p42">
              <a:extLst>
                <a:ext uri="{FF2B5EF4-FFF2-40B4-BE49-F238E27FC236}">
                  <a16:creationId xmlns:a16="http://schemas.microsoft.com/office/drawing/2014/main" id="{9DFAD424-6A71-8FA0-4EC3-FDDA783C6BB2}"/>
                </a:ext>
              </a:extLst>
            </p:cNvPr>
            <p:cNvSpPr/>
            <p:nvPr/>
          </p:nvSpPr>
          <p:spPr>
            <a:xfrm>
              <a:off x="4439425" y="2692975"/>
              <a:ext cx="53625" cy="39750"/>
            </a:xfrm>
            <a:custGeom>
              <a:avLst/>
              <a:gdLst/>
              <a:ahLst/>
              <a:cxnLst/>
              <a:rect l="l" t="t" r="r" b="b"/>
              <a:pathLst>
                <a:path w="2145" h="1590" extrusionOk="0">
                  <a:moveTo>
                    <a:pt x="0" y="0"/>
                  </a:moveTo>
                  <a:lnTo>
                    <a:pt x="0" y="333"/>
                  </a:lnTo>
                  <a:lnTo>
                    <a:pt x="2144" y="1590"/>
                  </a:lnTo>
                  <a:lnTo>
                    <a:pt x="2144" y="1257"/>
                  </a:lnTo>
                  <a:lnTo>
                    <a:pt x="0" y="0"/>
                  </a:ln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941;p42">
              <a:extLst>
                <a:ext uri="{FF2B5EF4-FFF2-40B4-BE49-F238E27FC236}">
                  <a16:creationId xmlns:a16="http://schemas.microsoft.com/office/drawing/2014/main" id="{2E6932B0-E00F-6F4A-3D25-B6CBD95FF777}"/>
                </a:ext>
              </a:extLst>
            </p:cNvPr>
            <p:cNvSpPr/>
            <p:nvPr/>
          </p:nvSpPr>
          <p:spPr>
            <a:xfrm>
              <a:off x="4439425" y="2660625"/>
              <a:ext cx="61025" cy="35150"/>
            </a:xfrm>
            <a:custGeom>
              <a:avLst/>
              <a:gdLst/>
              <a:ahLst/>
              <a:cxnLst/>
              <a:rect l="l" t="t" r="r" b="b"/>
              <a:pathLst>
                <a:path w="2441" h="1406" extrusionOk="0">
                  <a:moveTo>
                    <a:pt x="296" y="0"/>
                  </a:moveTo>
                  <a:lnTo>
                    <a:pt x="0" y="148"/>
                  </a:lnTo>
                  <a:lnTo>
                    <a:pt x="2144" y="1405"/>
                  </a:lnTo>
                  <a:lnTo>
                    <a:pt x="2440" y="1257"/>
                  </a:lnTo>
                  <a:lnTo>
                    <a:pt x="296" y="0"/>
                  </a:lnTo>
                  <a:close/>
                </a:path>
              </a:pathLst>
            </a:custGeom>
            <a:solidFill>
              <a:srgbClr val="8B8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942;p42">
              <a:extLst>
                <a:ext uri="{FF2B5EF4-FFF2-40B4-BE49-F238E27FC236}">
                  <a16:creationId xmlns:a16="http://schemas.microsoft.com/office/drawing/2014/main" id="{D59D122E-F480-EFFC-ED99-757C6C603A2D}"/>
                </a:ext>
              </a:extLst>
            </p:cNvPr>
            <p:cNvSpPr/>
            <p:nvPr/>
          </p:nvSpPr>
          <p:spPr>
            <a:xfrm>
              <a:off x="4439425" y="2664325"/>
              <a:ext cx="53625" cy="39750"/>
            </a:xfrm>
            <a:custGeom>
              <a:avLst/>
              <a:gdLst/>
              <a:ahLst/>
              <a:cxnLst/>
              <a:rect l="l" t="t" r="r" b="b"/>
              <a:pathLst>
                <a:path w="2145" h="1590" extrusionOk="0">
                  <a:moveTo>
                    <a:pt x="0" y="0"/>
                  </a:moveTo>
                  <a:lnTo>
                    <a:pt x="0" y="333"/>
                  </a:lnTo>
                  <a:lnTo>
                    <a:pt x="2144" y="1590"/>
                  </a:lnTo>
                  <a:lnTo>
                    <a:pt x="2144" y="1257"/>
                  </a:lnTo>
                  <a:lnTo>
                    <a:pt x="0" y="0"/>
                  </a:ln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943;p42">
              <a:extLst>
                <a:ext uri="{FF2B5EF4-FFF2-40B4-BE49-F238E27FC236}">
                  <a16:creationId xmlns:a16="http://schemas.microsoft.com/office/drawing/2014/main" id="{3EE4C5C4-C7D2-E9D6-0F47-D17AE84FCC0F}"/>
                </a:ext>
              </a:extLst>
            </p:cNvPr>
            <p:cNvSpPr/>
            <p:nvPr/>
          </p:nvSpPr>
          <p:spPr>
            <a:xfrm>
              <a:off x="4439425" y="2631975"/>
              <a:ext cx="61025" cy="35150"/>
            </a:xfrm>
            <a:custGeom>
              <a:avLst/>
              <a:gdLst/>
              <a:ahLst/>
              <a:cxnLst/>
              <a:rect l="l" t="t" r="r" b="b"/>
              <a:pathLst>
                <a:path w="2441" h="1406" extrusionOk="0">
                  <a:moveTo>
                    <a:pt x="296" y="0"/>
                  </a:moveTo>
                  <a:lnTo>
                    <a:pt x="0" y="148"/>
                  </a:lnTo>
                  <a:lnTo>
                    <a:pt x="2144" y="1405"/>
                  </a:lnTo>
                  <a:lnTo>
                    <a:pt x="2440" y="1257"/>
                  </a:lnTo>
                  <a:lnTo>
                    <a:pt x="296" y="0"/>
                  </a:lnTo>
                  <a:close/>
                </a:path>
              </a:pathLst>
            </a:custGeom>
            <a:solidFill>
              <a:srgbClr val="8B8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944;p42">
              <a:extLst>
                <a:ext uri="{FF2B5EF4-FFF2-40B4-BE49-F238E27FC236}">
                  <a16:creationId xmlns:a16="http://schemas.microsoft.com/office/drawing/2014/main" id="{C521FD77-E374-9DE2-A012-EE8589BC470E}"/>
                </a:ext>
              </a:extLst>
            </p:cNvPr>
            <p:cNvSpPr/>
            <p:nvPr/>
          </p:nvSpPr>
          <p:spPr>
            <a:xfrm>
              <a:off x="4439425" y="2635675"/>
              <a:ext cx="53625" cy="38825"/>
            </a:xfrm>
            <a:custGeom>
              <a:avLst/>
              <a:gdLst/>
              <a:ahLst/>
              <a:cxnLst/>
              <a:rect l="l" t="t" r="r" b="b"/>
              <a:pathLst>
                <a:path w="2145" h="1553" extrusionOk="0">
                  <a:moveTo>
                    <a:pt x="0" y="0"/>
                  </a:moveTo>
                  <a:lnTo>
                    <a:pt x="0" y="333"/>
                  </a:lnTo>
                  <a:lnTo>
                    <a:pt x="2144" y="1553"/>
                  </a:lnTo>
                  <a:lnTo>
                    <a:pt x="2144" y="1257"/>
                  </a:lnTo>
                  <a:lnTo>
                    <a:pt x="0" y="0"/>
                  </a:ln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945;p42">
              <a:extLst>
                <a:ext uri="{FF2B5EF4-FFF2-40B4-BE49-F238E27FC236}">
                  <a16:creationId xmlns:a16="http://schemas.microsoft.com/office/drawing/2014/main" id="{21AB073C-1711-6A67-42A9-09D0776F9620}"/>
                </a:ext>
              </a:extLst>
            </p:cNvPr>
            <p:cNvSpPr/>
            <p:nvPr/>
          </p:nvSpPr>
          <p:spPr>
            <a:xfrm>
              <a:off x="4493025" y="2834375"/>
              <a:ext cx="7425" cy="12975"/>
            </a:xfrm>
            <a:custGeom>
              <a:avLst/>
              <a:gdLst/>
              <a:ahLst/>
              <a:cxnLst/>
              <a:rect l="l" t="t" r="r" b="b"/>
              <a:pathLst>
                <a:path w="297" h="519" extrusionOk="0">
                  <a:moveTo>
                    <a:pt x="296" y="1"/>
                  </a:moveTo>
                  <a:lnTo>
                    <a:pt x="0" y="186"/>
                  </a:lnTo>
                  <a:lnTo>
                    <a:pt x="37" y="518"/>
                  </a:lnTo>
                  <a:lnTo>
                    <a:pt x="296" y="333"/>
                  </a:lnTo>
                  <a:lnTo>
                    <a:pt x="296" y="1"/>
                  </a:lnTo>
                  <a:close/>
                </a:path>
              </a:pathLst>
            </a:custGeom>
            <a:solidFill>
              <a:srgbClr val="737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946;p42">
              <a:extLst>
                <a:ext uri="{FF2B5EF4-FFF2-40B4-BE49-F238E27FC236}">
                  <a16:creationId xmlns:a16="http://schemas.microsoft.com/office/drawing/2014/main" id="{35A15E6D-6C80-446B-3B79-3C9954DC2FD2}"/>
                </a:ext>
              </a:extLst>
            </p:cNvPr>
            <p:cNvSpPr/>
            <p:nvPr/>
          </p:nvSpPr>
          <p:spPr>
            <a:xfrm>
              <a:off x="4493025" y="2806650"/>
              <a:ext cx="7425" cy="11125"/>
            </a:xfrm>
            <a:custGeom>
              <a:avLst/>
              <a:gdLst/>
              <a:ahLst/>
              <a:cxnLst/>
              <a:rect l="l" t="t" r="r" b="b"/>
              <a:pathLst>
                <a:path w="297" h="445" extrusionOk="0">
                  <a:moveTo>
                    <a:pt x="296" y="1"/>
                  </a:moveTo>
                  <a:lnTo>
                    <a:pt x="0" y="148"/>
                  </a:lnTo>
                  <a:lnTo>
                    <a:pt x="37" y="444"/>
                  </a:lnTo>
                  <a:lnTo>
                    <a:pt x="296" y="333"/>
                  </a:lnTo>
                  <a:lnTo>
                    <a:pt x="296" y="1"/>
                  </a:lnTo>
                  <a:close/>
                </a:path>
              </a:pathLst>
            </a:custGeom>
            <a:solidFill>
              <a:srgbClr val="737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947;p42">
              <a:extLst>
                <a:ext uri="{FF2B5EF4-FFF2-40B4-BE49-F238E27FC236}">
                  <a16:creationId xmlns:a16="http://schemas.microsoft.com/office/drawing/2014/main" id="{05480077-3985-BDC3-E805-F04145C9A5D9}"/>
                </a:ext>
              </a:extLst>
            </p:cNvPr>
            <p:cNvSpPr/>
            <p:nvPr/>
          </p:nvSpPr>
          <p:spPr>
            <a:xfrm>
              <a:off x="4493025" y="2778000"/>
              <a:ext cx="7425" cy="11125"/>
            </a:xfrm>
            <a:custGeom>
              <a:avLst/>
              <a:gdLst/>
              <a:ahLst/>
              <a:cxnLst/>
              <a:rect l="l" t="t" r="r" b="b"/>
              <a:pathLst>
                <a:path w="297" h="445" extrusionOk="0">
                  <a:moveTo>
                    <a:pt x="296" y="1"/>
                  </a:moveTo>
                  <a:lnTo>
                    <a:pt x="0" y="185"/>
                  </a:lnTo>
                  <a:lnTo>
                    <a:pt x="37" y="444"/>
                  </a:lnTo>
                  <a:lnTo>
                    <a:pt x="296" y="296"/>
                  </a:lnTo>
                  <a:lnTo>
                    <a:pt x="296" y="1"/>
                  </a:lnTo>
                  <a:close/>
                </a:path>
              </a:pathLst>
            </a:custGeom>
            <a:solidFill>
              <a:srgbClr val="737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948;p42">
              <a:extLst>
                <a:ext uri="{FF2B5EF4-FFF2-40B4-BE49-F238E27FC236}">
                  <a16:creationId xmlns:a16="http://schemas.microsoft.com/office/drawing/2014/main" id="{18736061-CF12-3BF5-8CBA-1819737BBC52}"/>
                </a:ext>
              </a:extLst>
            </p:cNvPr>
            <p:cNvSpPr/>
            <p:nvPr/>
          </p:nvSpPr>
          <p:spPr>
            <a:xfrm>
              <a:off x="4493025" y="2748425"/>
              <a:ext cx="7425" cy="12975"/>
            </a:xfrm>
            <a:custGeom>
              <a:avLst/>
              <a:gdLst/>
              <a:ahLst/>
              <a:cxnLst/>
              <a:rect l="l" t="t" r="r" b="b"/>
              <a:pathLst>
                <a:path w="297" h="519" extrusionOk="0">
                  <a:moveTo>
                    <a:pt x="296" y="0"/>
                  </a:moveTo>
                  <a:lnTo>
                    <a:pt x="0" y="185"/>
                  </a:lnTo>
                  <a:lnTo>
                    <a:pt x="37" y="518"/>
                  </a:lnTo>
                  <a:lnTo>
                    <a:pt x="296" y="333"/>
                  </a:lnTo>
                  <a:lnTo>
                    <a:pt x="296" y="0"/>
                  </a:lnTo>
                  <a:close/>
                </a:path>
              </a:pathLst>
            </a:custGeom>
            <a:solidFill>
              <a:srgbClr val="737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949;p42">
              <a:extLst>
                <a:ext uri="{FF2B5EF4-FFF2-40B4-BE49-F238E27FC236}">
                  <a16:creationId xmlns:a16="http://schemas.microsoft.com/office/drawing/2014/main" id="{1BE50F98-3665-D88F-313B-0E36D74E165C}"/>
                </a:ext>
              </a:extLst>
            </p:cNvPr>
            <p:cNvSpPr/>
            <p:nvPr/>
          </p:nvSpPr>
          <p:spPr>
            <a:xfrm>
              <a:off x="4493025" y="2719775"/>
              <a:ext cx="7425" cy="12950"/>
            </a:xfrm>
            <a:custGeom>
              <a:avLst/>
              <a:gdLst/>
              <a:ahLst/>
              <a:cxnLst/>
              <a:rect l="l" t="t" r="r" b="b"/>
              <a:pathLst>
                <a:path w="297" h="518" extrusionOk="0">
                  <a:moveTo>
                    <a:pt x="296" y="0"/>
                  </a:moveTo>
                  <a:lnTo>
                    <a:pt x="0" y="185"/>
                  </a:lnTo>
                  <a:lnTo>
                    <a:pt x="37" y="518"/>
                  </a:lnTo>
                  <a:lnTo>
                    <a:pt x="296" y="333"/>
                  </a:lnTo>
                  <a:lnTo>
                    <a:pt x="296" y="0"/>
                  </a:lnTo>
                  <a:close/>
                </a:path>
              </a:pathLst>
            </a:custGeom>
            <a:solidFill>
              <a:srgbClr val="737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950;p42">
              <a:extLst>
                <a:ext uri="{FF2B5EF4-FFF2-40B4-BE49-F238E27FC236}">
                  <a16:creationId xmlns:a16="http://schemas.microsoft.com/office/drawing/2014/main" id="{38527FA6-A9C8-D63E-9C3F-B04652C38121}"/>
                </a:ext>
              </a:extLst>
            </p:cNvPr>
            <p:cNvSpPr/>
            <p:nvPr/>
          </p:nvSpPr>
          <p:spPr>
            <a:xfrm>
              <a:off x="4493025" y="2692050"/>
              <a:ext cx="7425" cy="12025"/>
            </a:xfrm>
            <a:custGeom>
              <a:avLst/>
              <a:gdLst/>
              <a:ahLst/>
              <a:cxnLst/>
              <a:rect l="l" t="t" r="r" b="b"/>
              <a:pathLst>
                <a:path w="297" h="481" extrusionOk="0">
                  <a:moveTo>
                    <a:pt x="296" y="0"/>
                  </a:moveTo>
                  <a:lnTo>
                    <a:pt x="0" y="148"/>
                  </a:lnTo>
                  <a:lnTo>
                    <a:pt x="37" y="481"/>
                  </a:lnTo>
                  <a:lnTo>
                    <a:pt x="296" y="296"/>
                  </a:lnTo>
                  <a:lnTo>
                    <a:pt x="296" y="0"/>
                  </a:lnTo>
                  <a:close/>
                </a:path>
              </a:pathLst>
            </a:custGeom>
            <a:solidFill>
              <a:srgbClr val="737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51;p42">
              <a:extLst>
                <a:ext uri="{FF2B5EF4-FFF2-40B4-BE49-F238E27FC236}">
                  <a16:creationId xmlns:a16="http://schemas.microsoft.com/office/drawing/2014/main" id="{5B271F58-7892-FE9F-52A5-DCEDB5B318BD}"/>
                </a:ext>
              </a:extLst>
            </p:cNvPr>
            <p:cNvSpPr/>
            <p:nvPr/>
          </p:nvSpPr>
          <p:spPr>
            <a:xfrm>
              <a:off x="4493025" y="2663400"/>
              <a:ext cx="7425" cy="11100"/>
            </a:xfrm>
            <a:custGeom>
              <a:avLst/>
              <a:gdLst/>
              <a:ahLst/>
              <a:cxnLst/>
              <a:rect l="l" t="t" r="r" b="b"/>
              <a:pathLst>
                <a:path w="297" h="444" extrusionOk="0">
                  <a:moveTo>
                    <a:pt x="296" y="0"/>
                  </a:moveTo>
                  <a:lnTo>
                    <a:pt x="0" y="148"/>
                  </a:lnTo>
                  <a:lnTo>
                    <a:pt x="37" y="444"/>
                  </a:lnTo>
                  <a:lnTo>
                    <a:pt x="296" y="333"/>
                  </a:lnTo>
                  <a:lnTo>
                    <a:pt x="296" y="0"/>
                  </a:lnTo>
                  <a:close/>
                </a:path>
              </a:pathLst>
            </a:custGeom>
            <a:solidFill>
              <a:srgbClr val="737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952;p42">
              <a:extLst>
                <a:ext uri="{FF2B5EF4-FFF2-40B4-BE49-F238E27FC236}">
                  <a16:creationId xmlns:a16="http://schemas.microsoft.com/office/drawing/2014/main" id="{BEE6FA4C-1C81-2D84-6236-079C35DACB72}"/>
                </a:ext>
              </a:extLst>
            </p:cNvPr>
            <p:cNvSpPr/>
            <p:nvPr/>
          </p:nvSpPr>
          <p:spPr>
            <a:xfrm>
              <a:off x="4489325" y="2469300"/>
              <a:ext cx="10200" cy="399300"/>
            </a:xfrm>
            <a:custGeom>
              <a:avLst/>
              <a:gdLst/>
              <a:ahLst/>
              <a:cxnLst/>
              <a:rect l="l" t="t" r="r" b="b"/>
              <a:pathLst>
                <a:path w="408" h="15972" extrusionOk="0">
                  <a:moveTo>
                    <a:pt x="0" y="0"/>
                  </a:moveTo>
                  <a:lnTo>
                    <a:pt x="0" y="15750"/>
                  </a:lnTo>
                  <a:lnTo>
                    <a:pt x="407" y="15972"/>
                  </a:lnTo>
                  <a:lnTo>
                    <a:pt x="407" y="222"/>
                  </a:lnTo>
                  <a:lnTo>
                    <a:pt x="0" y="0"/>
                  </a:lnTo>
                  <a:close/>
                </a:path>
              </a:pathLst>
            </a:custGeom>
            <a:solidFill>
              <a:srgbClr val="2F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953;p42">
              <a:extLst>
                <a:ext uri="{FF2B5EF4-FFF2-40B4-BE49-F238E27FC236}">
                  <a16:creationId xmlns:a16="http://schemas.microsoft.com/office/drawing/2014/main" id="{3C28AC6B-4FDA-E841-6CF9-7D7952E30FC3}"/>
                </a:ext>
              </a:extLst>
            </p:cNvPr>
            <p:cNvSpPr/>
            <p:nvPr/>
          </p:nvSpPr>
          <p:spPr>
            <a:xfrm>
              <a:off x="4499500" y="2469300"/>
              <a:ext cx="10175" cy="399300"/>
            </a:xfrm>
            <a:custGeom>
              <a:avLst/>
              <a:gdLst/>
              <a:ahLst/>
              <a:cxnLst/>
              <a:rect l="l" t="t" r="r" b="b"/>
              <a:pathLst>
                <a:path w="407" h="15972" extrusionOk="0">
                  <a:moveTo>
                    <a:pt x="407" y="0"/>
                  </a:moveTo>
                  <a:lnTo>
                    <a:pt x="0" y="222"/>
                  </a:lnTo>
                  <a:lnTo>
                    <a:pt x="0" y="15972"/>
                  </a:lnTo>
                  <a:lnTo>
                    <a:pt x="407" y="15750"/>
                  </a:lnTo>
                  <a:lnTo>
                    <a:pt x="407" y="0"/>
                  </a:ln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954;p42">
              <a:extLst>
                <a:ext uri="{FF2B5EF4-FFF2-40B4-BE49-F238E27FC236}">
                  <a16:creationId xmlns:a16="http://schemas.microsoft.com/office/drawing/2014/main" id="{E351F5AD-3AD5-07EA-B96B-E5D90CB5BA2E}"/>
                </a:ext>
              </a:extLst>
            </p:cNvPr>
            <p:cNvSpPr/>
            <p:nvPr/>
          </p:nvSpPr>
          <p:spPr>
            <a:xfrm>
              <a:off x="4305400" y="3160650"/>
              <a:ext cx="303175" cy="100775"/>
            </a:xfrm>
            <a:custGeom>
              <a:avLst/>
              <a:gdLst/>
              <a:ahLst/>
              <a:cxnLst/>
              <a:rect l="l" t="t" r="r" b="b"/>
              <a:pathLst>
                <a:path w="12127" h="4031" extrusionOk="0">
                  <a:moveTo>
                    <a:pt x="0" y="0"/>
                  </a:moveTo>
                  <a:lnTo>
                    <a:pt x="0" y="518"/>
                  </a:lnTo>
                  <a:cubicBezTo>
                    <a:pt x="0" y="703"/>
                    <a:pt x="0" y="851"/>
                    <a:pt x="37" y="1036"/>
                  </a:cubicBezTo>
                  <a:lnTo>
                    <a:pt x="37" y="1110"/>
                  </a:lnTo>
                  <a:cubicBezTo>
                    <a:pt x="37" y="1183"/>
                    <a:pt x="111" y="1220"/>
                    <a:pt x="111" y="1257"/>
                  </a:cubicBezTo>
                  <a:lnTo>
                    <a:pt x="111" y="1294"/>
                  </a:lnTo>
                  <a:cubicBezTo>
                    <a:pt x="111" y="1368"/>
                    <a:pt x="148" y="1442"/>
                    <a:pt x="185" y="1553"/>
                  </a:cubicBezTo>
                  <a:cubicBezTo>
                    <a:pt x="222" y="1627"/>
                    <a:pt x="296" y="1664"/>
                    <a:pt x="333" y="1775"/>
                  </a:cubicBezTo>
                  <a:cubicBezTo>
                    <a:pt x="407" y="1886"/>
                    <a:pt x="481" y="1960"/>
                    <a:pt x="555" y="2034"/>
                  </a:cubicBezTo>
                  <a:lnTo>
                    <a:pt x="851" y="2330"/>
                  </a:lnTo>
                  <a:lnTo>
                    <a:pt x="962" y="2477"/>
                  </a:lnTo>
                  <a:cubicBezTo>
                    <a:pt x="1109" y="2588"/>
                    <a:pt x="1331" y="2736"/>
                    <a:pt x="1516" y="2884"/>
                  </a:cubicBezTo>
                  <a:cubicBezTo>
                    <a:pt x="1590" y="2921"/>
                    <a:pt x="1627" y="2958"/>
                    <a:pt x="1701" y="3032"/>
                  </a:cubicBezTo>
                  <a:cubicBezTo>
                    <a:pt x="1849" y="3106"/>
                    <a:pt x="1997" y="3180"/>
                    <a:pt x="2182" y="3254"/>
                  </a:cubicBezTo>
                  <a:cubicBezTo>
                    <a:pt x="2219" y="3291"/>
                    <a:pt x="2256" y="3291"/>
                    <a:pt x="2366" y="3365"/>
                  </a:cubicBezTo>
                  <a:cubicBezTo>
                    <a:pt x="2551" y="3439"/>
                    <a:pt x="2736" y="3476"/>
                    <a:pt x="2958" y="3587"/>
                  </a:cubicBezTo>
                  <a:cubicBezTo>
                    <a:pt x="3069" y="3624"/>
                    <a:pt x="3143" y="3624"/>
                    <a:pt x="3291" y="3660"/>
                  </a:cubicBezTo>
                  <a:cubicBezTo>
                    <a:pt x="3513" y="3771"/>
                    <a:pt x="3734" y="3808"/>
                    <a:pt x="3993" y="3845"/>
                  </a:cubicBezTo>
                  <a:cubicBezTo>
                    <a:pt x="4067" y="3845"/>
                    <a:pt x="4178" y="3882"/>
                    <a:pt x="4252" y="3882"/>
                  </a:cubicBezTo>
                  <a:cubicBezTo>
                    <a:pt x="4289" y="3956"/>
                    <a:pt x="4400" y="3956"/>
                    <a:pt x="4437" y="3956"/>
                  </a:cubicBezTo>
                  <a:cubicBezTo>
                    <a:pt x="4511" y="3993"/>
                    <a:pt x="4585" y="3993"/>
                    <a:pt x="4659" y="3993"/>
                  </a:cubicBezTo>
                  <a:cubicBezTo>
                    <a:pt x="4917" y="3993"/>
                    <a:pt x="5102" y="4030"/>
                    <a:pt x="5287" y="4030"/>
                  </a:cubicBezTo>
                  <a:lnTo>
                    <a:pt x="6692" y="4030"/>
                  </a:lnTo>
                  <a:cubicBezTo>
                    <a:pt x="6951" y="4030"/>
                    <a:pt x="7136" y="4030"/>
                    <a:pt x="7321" y="3993"/>
                  </a:cubicBezTo>
                  <a:cubicBezTo>
                    <a:pt x="7394" y="3956"/>
                    <a:pt x="7431" y="3956"/>
                    <a:pt x="7542" y="3956"/>
                  </a:cubicBezTo>
                  <a:cubicBezTo>
                    <a:pt x="7579" y="3956"/>
                    <a:pt x="7616" y="3882"/>
                    <a:pt x="7727" y="3882"/>
                  </a:cubicBezTo>
                  <a:cubicBezTo>
                    <a:pt x="7801" y="3882"/>
                    <a:pt x="7912" y="3845"/>
                    <a:pt x="7986" y="3845"/>
                  </a:cubicBezTo>
                  <a:cubicBezTo>
                    <a:pt x="8245" y="3808"/>
                    <a:pt x="8467" y="3734"/>
                    <a:pt x="8688" y="3660"/>
                  </a:cubicBezTo>
                  <a:cubicBezTo>
                    <a:pt x="10722" y="3106"/>
                    <a:pt x="12127" y="1960"/>
                    <a:pt x="12127" y="592"/>
                  </a:cubicBezTo>
                  <a:lnTo>
                    <a:pt x="12127" y="74"/>
                  </a:lnTo>
                  <a:lnTo>
                    <a:pt x="12127" y="0"/>
                  </a:lnTo>
                  <a:close/>
                </a:path>
              </a:pathLst>
            </a:custGeom>
            <a:solidFill>
              <a:srgbClr val="BF3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955;p42">
              <a:extLst>
                <a:ext uri="{FF2B5EF4-FFF2-40B4-BE49-F238E27FC236}">
                  <a16:creationId xmlns:a16="http://schemas.microsoft.com/office/drawing/2014/main" id="{A4FDE7A5-BC56-E516-684A-6F1FEA44846B}"/>
                </a:ext>
              </a:extLst>
            </p:cNvPr>
            <p:cNvSpPr/>
            <p:nvPr/>
          </p:nvSpPr>
          <p:spPr>
            <a:xfrm>
              <a:off x="4387650" y="3162500"/>
              <a:ext cx="134975" cy="98925"/>
            </a:xfrm>
            <a:custGeom>
              <a:avLst/>
              <a:gdLst/>
              <a:ahLst/>
              <a:cxnLst/>
              <a:rect l="l" t="t" r="r" b="b"/>
              <a:pathLst>
                <a:path w="5399" h="3957" extrusionOk="0">
                  <a:moveTo>
                    <a:pt x="1" y="0"/>
                  </a:moveTo>
                  <a:lnTo>
                    <a:pt x="1" y="3586"/>
                  </a:lnTo>
                  <a:cubicBezTo>
                    <a:pt x="223" y="3697"/>
                    <a:pt x="444" y="3734"/>
                    <a:pt x="666" y="3771"/>
                  </a:cubicBezTo>
                  <a:cubicBezTo>
                    <a:pt x="777" y="3771"/>
                    <a:pt x="851" y="3808"/>
                    <a:pt x="962" y="3808"/>
                  </a:cubicBezTo>
                  <a:cubicBezTo>
                    <a:pt x="999" y="3882"/>
                    <a:pt x="1110" y="3882"/>
                    <a:pt x="1147" y="3882"/>
                  </a:cubicBezTo>
                  <a:cubicBezTo>
                    <a:pt x="1221" y="3919"/>
                    <a:pt x="1295" y="3919"/>
                    <a:pt x="1369" y="3919"/>
                  </a:cubicBezTo>
                  <a:cubicBezTo>
                    <a:pt x="1590" y="3919"/>
                    <a:pt x="1775" y="3956"/>
                    <a:pt x="1960" y="3956"/>
                  </a:cubicBezTo>
                  <a:lnTo>
                    <a:pt x="3402" y="3956"/>
                  </a:lnTo>
                  <a:cubicBezTo>
                    <a:pt x="3624" y="3956"/>
                    <a:pt x="3846" y="3956"/>
                    <a:pt x="3994" y="3919"/>
                  </a:cubicBezTo>
                  <a:cubicBezTo>
                    <a:pt x="4104" y="3882"/>
                    <a:pt x="4141" y="3882"/>
                    <a:pt x="4252" y="3882"/>
                  </a:cubicBezTo>
                  <a:cubicBezTo>
                    <a:pt x="4289" y="3882"/>
                    <a:pt x="4326" y="3808"/>
                    <a:pt x="4437" y="3808"/>
                  </a:cubicBezTo>
                  <a:cubicBezTo>
                    <a:pt x="4511" y="3808"/>
                    <a:pt x="4622" y="3771"/>
                    <a:pt x="4696" y="3771"/>
                  </a:cubicBezTo>
                  <a:cubicBezTo>
                    <a:pt x="4918" y="3734"/>
                    <a:pt x="5177" y="3660"/>
                    <a:pt x="5398" y="3586"/>
                  </a:cubicBezTo>
                  <a:lnTo>
                    <a:pt x="5398" y="0"/>
                  </a:lnTo>
                  <a:close/>
                </a:path>
              </a:pathLst>
            </a:custGeom>
            <a:solidFill>
              <a:srgbClr val="A22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956;p42">
              <a:extLst>
                <a:ext uri="{FF2B5EF4-FFF2-40B4-BE49-F238E27FC236}">
                  <a16:creationId xmlns:a16="http://schemas.microsoft.com/office/drawing/2014/main" id="{608245FC-B7E9-64B6-43A0-E3014CE69030}"/>
                </a:ext>
              </a:extLst>
            </p:cNvPr>
            <p:cNvSpPr/>
            <p:nvPr/>
          </p:nvSpPr>
          <p:spPr>
            <a:xfrm>
              <a:off x="4305400" y="3160650"/>
              <a:ext cx="82275" cy="91525"/>
            </a:xfrm>
            <a:custGeom>
              <a:avLst/>
              <a:gdLst/>
              <a:ahLst/>
              <a:cxnLst/>
              <a:rect l="l" t="t" r="r" b="b"/>
              <a:pathLst>
                <a:path w="3291" h="3661" extrusionOk="0">
                  <a:moveTo>
                    <a:pt x="0" y="0"/>
                  </a:moveTo>
                  <a:lnTo>
                    <a:pt x="0" y="518"/>
                  </a:lnTo>
                  <a:cubicBezTo>
                    <a:pt x="0" y="703"/>
                    <a:pt x="0" y="851"/>
                    <a:pt x="37" y="1036"/>
                  </a:cubicBezTo>
                  <a:lnTo>
                    <a:pt x="37" y="1110"/>
                  </a:lnTo>
                  <a:cubicBezTo>
                    <a:pt x="37" y="1183"/>
                    <a:pt x="111" y="1220"/>
                    <a:pt x="111" y="1257"/>
                  </a:cubicBezTo>
                  <a:lnTo>
                    <a:pt x="111" y="1294"/>
                  </a:lnTo>
                  <a:cubicBezTo>
                    <a:pt x="111" y="1368"/>
                    <a:pt x="148" y="1442"/>
                    <a:pt x="185" y="1553"/>
                  </a:cubicBezTo>
                  <a:cubicBezTo>
                    <a:pt x="222" y="1627"/>
                    <a:pt x="296" y="1664"/>
                    <a:pt x="333" y="1775"/>
                  </a:cubicBezTo>
                  <a:cubicBezTo>
                    <a:pt x="407" y="1886"/>
                    <a:pt x="481" y="1960"/>
                    <a:pt x="555" y="2034"/>
                  </a:cubicBezTo>
                  <a:lnTo>
                    <a:pt x="851" y="2330"/>
                  </a:lnTo>
                  <a:lnTo>
                    <a:pt x="962" y="2477"/>
                  </a:lnTo>
                  <a:cubicBezTo>
                    <a:pt x="1109" y="2588"/>
                    <a:pt x="1331" y="2736"/>
                    <a:pt x="1516" y="2884"/>
                  </a:cubicBezTo>
                  <a:cubicBezTo>
                    <a:pt x="1590" y="2921"/>
                    <a:pt x="1627" y="2958"/>
                    <a:pt x="1701" y="3032"/>
                  </a:cubicBezTo>
                  <a:cubicBezTo>
                    <a:pt x="1849" y="3106"/>
                    <a:pt x="1997" y="3180"/>
                    <a:pt x="2182" y="3254"/>
                  </a:cubicBezTo>
                  <a:cubicBezTo>
                    <a:pt x="2219" y="3291"/>
                    <a:pt x="2256" y="3291"/>
                    <a:pt x="2366" y="3365"/>
                  </a:cubicBezTo>
                  <a:cubicBezTo>
                    <a:pt x="2551" y="3439"/>
                    <a:pt x="2736" y="3476"/>
                    <a:pt x="2958" y="3587"/>
                  </a:cubicBezTo>
                  <a:cubicBezTo>
                    <a:pt x="3069" y="3624"/>
                    <a:pt x="3143" y="3624"/>
                    <a:pt x="3291" y="3660"/>
                  </a:cubicBezTo>
                  <a:lnTo>
                    <a:pt x="3291" y="74"/>
                  </a:lnTo>
                  <a:lnTo>
                    <a:pt x="3291" y="0"/>
                  </a:lnTo>
                  <a:close/>
                </a:path>
              </a:pathLst>
            </a:custGeom>
            <a:solidFill>
              <a:srgbClr val="912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957;p42">
              <a:extLst>
                <a:ext uri="{FF2B5EF4-FFF2-40B4-BE49-F238E27FC236}">
                  <a16:creationId xmlns:a16="http://schemas.microsoft.com/office/drawing/2014/main" id="{47E32405-0C25-B32A-F51E-154BB3687EB7}"/>
                </a:ext>
              </a:extLst>
            </p:cNvPr>
            <p:cNvSpPr/>
            <p:nvPr/>
          </p:nvSpPr>
          <p:spPr>
            <a:xfrm>
              <a:off x="4301700" y="3075625"/>
              <a:ext cx="306875" cy="173775"/>
            </a:xfrm>
            <a:custGeom>
              <a:avLst/>
              <a:gdLst/>
              <a:ahLst/>
              <a:cxnLst/>
              <a:rect l="l" t="t" r="r" b="b"/>
              <a:pathLst>
                <a:path w="12275" h="6951" extrusionOk="0">
                  <a:moveTo>
                    <a:pt x="6101" y="0"/>
                  </a:moveTo>
                  <a:cubicBezTo>
                    <a:pt x="5139" y="0"/>
                    <a:pt x="4252" y="148"/>
                    <a:pt x="3439" y="370"/>
                  </a:cubicBezTo>
                  <a:cubicBezTo>
                    <a:pt x="3328" y="407"/>
                    <a:pt x="3254" y="407"/>
                    <a:pt x="3143" y="481"/>
                  </a:cubicBezTo>
                  <a:cubicBezTo>
                    <a:pt x="2958" y="518"/>
                    <a:pt x="2773" y="555"/>
                    <a:pt x="2588" y="666"/>
                  </a:cubicBezTo>
                  <a:cubicBezTo>
                    <a:pt x="1036" y="1257"/>
                    <a:pt x="0" y="2329"/>
                    <a:pt x="0" y="3475"/>
                  </a:cubicBezTo>
                  <a:cubicBezTo>
                    <a:pt x="0" y="4806"/>
                    <a:pt x="1405" y="6026"/>
                    <a:pt x="3439" y="6581"/>
                  </a:cubicBezTo>
                  <a:cubicBezTo>
                    <a:pt x="4215" y="6803"/>
                    <a:pt x="5139" y="6951"/>
                    <a:pt x="6101" y="6951"/>
                  </a:cubicBezTo>
                  <a:cubicBezTo>
                    <a:pt x="7099" y="6951"/>
                    <a:pt x="8023" y="6803"/>
                    <a:pt x="8836" y="6581"/>
                  </a:cubicBezTo>
                  <a:cubicBezTo>
                    <a:pt x="10870" y="6026"/>
                    <a:pt x="12275" y="4843"/>
                    <a:pt x="12275" y="3475"/>
                  </a:cubicBezTo>
                  <a:cubicBezTo>
                    <a:pt x="12275" y="2070"/>
                    <a:pt x="10870" y="887"/>
                    <a:pt x="8836" y="370"/>
                  </a:cubicBezTo>
                  <a:cubicBezTo>
                    <a:pt x="8023" y="148"/>
                    <a:pt x="7099" y="0"/>
                    <a:pt x="6101" y="0"/>
                  </a:cubicBezTo>
                  <a:close/>
                </a:path>
              </a:pathLst>
            </a:custGeom>
            <a:solidFill>
              <a:srgbClr val="CB3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958;p42">
              <a:extLst>
                <a:ext uri="{FF2B5EF4-FFF2-40B4-BE49-F238E27FC236}">
                  <a16:creationId xmlns:a16="http://schemas.microsoft.com/office/drawing/2014/main" id="{E2BF3663-357A-772F-2222-3016583580A0}"/>
                </a:ext>
              </a:extLst>
            </p:cNvPr>
            <p:cNvSpPr/>
            <p:nvPr/>
          </p:nvSpPr>
          <p:spPr>
            <a:xfrm>
              <a:off x="4309100" y="3039575"/>
              <a:ext cx="293925" cy="200575"/>
            </a:xfrm>
            <a:custGeom>
              <a:avLst/>
              <a:gdLst/>
              <a:ahLst/>
              <a:cxnLst/>
              <a:rect l="l" t="t" r="r" b="b"/>
              <a:pathLst>
                <a:path w="11757" h="8023" extrusionOk="0">
                  <a:moveTo>
                    <a:pt x="0" y="0"/>
                  </a:moveTo>
                  <a:lnTo>
                    <a:pt x="0" y="4622"/>
                  </a:lnTo>
                  <a:cubicBezTo>
                    <a:pt x="0" y="4806"/>
                    <a:pt x="0" y="4991"/>
                    <a:pt x="37" y="5139"/>
                  </a:cubicBezTo>
                  <a:lnTo>
                    <a:pt x="37" y="5176"/>
                  </a:lnTo>
                  <a:cubicBezTo>
                    <a:pt x="37" y="5250"/>
                    <a:pt x="74" y="5287"/>
                    <a:pt x="74" y="5324"/>
                  </a:cubicBezTo>
                  <a:lnTo>
                    <a:pt x="74" y="5361"/>
                  </a:lnTo>
                  <a:cubicBezTo>
                    <a:pt x="74" y="5472"/>
                    <a:pt x="148" y="5509"/>
                    <a:pt x="185" y="5620"/>
                  </a:cubicBezTo>
                  <a:cubicBezTo>
                    <a:pt x="222" y="5694"/>
                    <a:pt x="259" y="5731"/>
                    <a:pt x="333" y="5842"/>
                  </a:cubicBezTo>
                  <a:cubicBezTo>
                    <a:pt x="407" y="5916"/>
                    <a:pt x="444" y="6026"/>
                    <a:pt x="555" y="6100"/>
                  </a:cubicBezTo>
                  <a:lnTo>
                    <a:pt x="814" y="6396"/>
                  </a:lnTo>
                  <a:lnTo>
                    <a:pt x="961" y="6544"/>
                  </a:lnTo>
                  <a:lnTo>
                    <a:pt x="1516" y="6951"/>
                  </a:lnTo>
                  <a:cubicBezTo>
                    <a:pt x="1553" y="6951"/>
                    <a:pt x="1664" y="6988"/>
                    <a:pt x="1701" y="7025"/>
                  </a:cubicBezTo>
                  <a:cubicBezTo>
                    <a:pt x="1849" y="7136"/>
                    <a:pt x="2034" y="7173"/>
                    <a:pt x="2181" y="7283"/>
                  </a:cubicBezTo>
                  <a:cubicBezTo>
                    <a:pt x="2218" y="7320"/>
                    <a:pt x="2255" y="7320"/>
                    <a:pt x="2366" y="7357"/>
                  </a:cubicBezTo>
                  <a:cubicBezTo>
                    <a:pt x="2551" y="7468"/>
                    <a:pt x="2736" y="7542"/>
                    <a:pt x="2958" y="7579"/>
                  </a:cubicBezTo>
                  <a:cubicBezTo>
                    <a:pt x="3032" y="7653"/>
                    <a:pt x="3180" y="7653"/>
                    <a:pt x="3291" y="7690"/>
                  </a:cubicBezTo>
                  <a:cubicBezTo>
                    <a:pt x="3475" y="7727"/>
                    <a:pt x="3697" y="7764"/>
                    <a:pt x="3919" y="7838"/>
                  </a:cubicBezTo>
                  <a:cubicBezTo>
                    <a:pt x="4030" y="7838"/>
                    <a:pt x="4104" y="7875"/>
                    <a:pt x="4215" y="7875"/>
                  </a:cubicBezTo>
                  <a:cubicBezTo>
                    <a:pt x="4252" y="7912"/>
                    <a:pt x="4326" y="7912"/>
                    <a:pt x="4400" y="7912"/>
                  </a:cubicBezTo>
                  <a:cubicBezTo>
                    <a:pt x="4474" y="7949"/>
                    <a:pt x="4511" y="7949"/>
                    <a:pt x="4622" y="7949"/>
                  </a:cubicBezTo>
                  <a:cubicBezTo>
                    <a:pt x="4806" y="7949"/>
                    <a:pt x="4991" y="8023"/>
                    <a:pt x="5176" y="8023"/>
                  </a:cubicBezTo>
                  <a:lnTo>
                    <a:pt x="6544" y="8023"/>
                  </a:lnTo>
                  <a:cubicBezTo>
                    <a:pt x="6729" y="8023"/>
                    <a:pt x="6914" y="8023"/>
                    <a:pt x="7099" y="7949"/>
                  </a:cubicBezTo>
                  <a:cubicBezTo>
                    <a:pt x="7209" y="7912"/>
                    <a:pt x="7246" y="7912"/>
                    <a:pt x="7357" y="7912"/>
                  </a:cubicBezTo>
                  <a:cubicBezTo>
                    <a:pt x="7394" y="7912"/>
                    <a:pt x="7468" y="7875"/>
                    <a:pt x="7542" y="7875"/>
                  </a:cubicBezTo>
                  <a:cubicBezTo>
                    <a:pt x="7616" y="7875"/>
                    <a:pt x="7727" y="7838"/>
                    <a:pt x="7801" y="7838"/>
                  </a:cubicBezTo>
                  <a:cubicBezTo>
                    <a:pt x="8023" y="7764"/>
                    <a:pt x="8208" y="7727"/>
                    <a:pt x="8466" y="7690"/>
                  </a:cubicBezTo>
                  <a:cubicBezTo>
                    <a:pt x="10426" y="7173"/>
                    <a:pt x="11757" y="6026"/>
                    <a:pt x="11757" y="4696"/>
                  </a:cubicBezTo>
                  <a:lnTo>
                    <a:pt x="11757" y="74"/>
                  </a:lnTo>
                  <a:lnTo>
                    <a:pt x="11757" y="0"/>
                  </a:lnTo>
                  <a:close/>
                </a:path>
              </a:pathLst>
            </a:custGeom>
            <a:solidFill>
              <a:srgbClr val="A62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959;p42">
              <a:extLst>
                <a:ext uri="{FF2B5EF4-FFF2-40B4-BE49-F238E27FC236}">
                  <a16:creationId xmlns:a16="http://schemas.microsoft.com/office/drawing/2014/main" id="{CF109A6F-AB36-0E92-D7FA-5CA1FC7FB249}"/>
                </a:ext>
              </a:extLst>
            </p:cNvPr>
            <p:cNvSpPr/>
            <p:nvPr/>
          </p:nvSpPr>
          <p:spPr>
            <a:xfrm>
              <a:off x="4391350" y="3041425"/>
              <a:ext cx="129425" cy="199650"/>
            </a:xfrm>
            <a:custGeom>
              <a:avLst/>
              <a:gdLst/>
              <a:ahLst/>
              <a:cxnLst/>
              <a:rect l="l" t="t" r="r" b="b"/>
              <a:pathLst>
                <a:path w="5177" h="7986" extrusionOk="0">
                  <a:moveTo>
                    <a:pt x="1" y="0"/>
                  </a:moveTo>
                  <a:lnTo>
                    <a:pt x="1" y="7653"/>
                  </a:lnTo>
                  <a:cubicBezTo>
                    <a:pt x="185" y="7690"/>
                    <a:pt x="407" y="7727"/>
                    <a:pt x="629" y="7801"/>
                  </a:cubicBezTo>
                  <a:cubicBezTo>
                    <a:pt x="740" y="7801"/>
                    <a:pt x="814" y="7838"/>
                    <a:pt x="925" y="7838"/>
                  </a:cubicBezTo>
                  <a:cubicBezTo>
                    <a:pt x="962" y="7875"/>
                    <a:pt x="1036" y="7875"/>
                    <a:pt x="1110" y="7875"/>
                  </a:cubicBezTo>
                  <a:cubicBezTo>
                    <a:pt x="1184" y="7949"/>
                    <a:pt x="1221" y="7949"/>
                    <a:pt x="1332" y="7949"/>
                  </a:cubicBezTo>
                  <a:cubicBezTo>
                    <a:pt x="1516" y="7949"/>
                    <a:pt x="1701" y="7986"/>
                    <a:pt x="1886" y="7986"/>
                  </a:cubicBezTo>
                  <a:lnTo>
                    <a:pt x="3254" y="7986"/>
                  </a:lnTo>
                  <a:cubicBezTo>
                    <a:pt x="3439" y="7986"/>
                    <a:pt x="3624" y="7986"/>
                    <a:pt x="3809" y="7949"/>
                  </a:cubicBezTo>
                  <a:cubicBezTo>
                    <a:pt x="3919" y="7875"/>
                    <a:pt x="3956" y="7875"/>
                    <a:pt x="4067" y="7875"/>
                  </a:cubicBezTo>
                  <a:cubicBezTo>
                    <a:pt x="4104" y="7875"/>
                    <a:pt x="4178" y="7838"/>
                    <a:pt x="4252" y="7838"/>
                  </a:cubicBezTo>
                  <a:cubicBezTo>
                    <a:pt x="4326" y="7838"/>
                    <a:pt x="4437" y="7801"/>
                    <a:pt x="4511" y="7801"/>
                  </a:cubicBezTo>
                  <a:cubicBezTo>
                    <a:pt x="4733" y="7727"/>
                    <a:pt x="4918" y="7690"/>
                    <a:pt x="5176" y="7653"/>
                  </a:cubicBezTo>
                  <a:lnTo>
                    <a:pt x="5176" y="0"/>
                  </a:lnTo>
                  <a:close/>
                </a:path>
              </a:pathLst>
            </a:custGeom>
            <a:solidFill>
              <a:srgbClr val="8A2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960;p42">
              <a:extLst>
                <a:ext uri="{FF2B5EF4-FFF2-40B4-BE49-F238E27FC236}">
                  <a16:creationId xmlns:a16="http://schemas.microsoft.com/office/drawing/2014/main" id="{42F08990-446B-F466-DB3E-419D3BFE667C}"/>
                </a:ext>
              </a:extLst>
            </p:cNvPr>
            <p:cNvSpPr/>
            <p:nvPr/>
          </p:nvSpPr>
          <p:spPr>
            <a:xfrm>
              <a:off x="4306325" y="3041425"/>
              <a:ext cx="82275" cy="191350"/>
            </a:xfrm>
            <a:custGeom>
              <a:avLst/>
              <a:gdLst/>
              <a:ahLst/>
              <a:cxnLst/>
              <a:rect l="l" t="t" r="r" b="b"/>
              <a:pathLst>
                <a:path w="3291" h="7654" extrusionOk="0">
                  <a:moveTo>
                    <a:pt x="0" y="0"/>
                  </a:moveTo>
                  <a:lnTo>
                    <a:pt x="0" y="4622"/>
                  </a:lnTo>
                  <a:cubicBezTo>
                    <a:pt x="0" y="4806"/>
                    <a:pt x="0" y="4991"/>
                    <a:pt x="74" y="5102"/>
                  </a:cubicBezTo>
                  <a:lnTo>
                    <a:pt x="74" y="5176"/>
                  </a:lnTo>
                  <a:cubicBezTo>
                    <a:pt x="74" y="5213"/>
                    <a:pt x="111" y="5250"/>
                    <a:pt x="111" y="5287"/>
                  </a:cubicBezTo>
                  <a:lnTo>
                    <a:pt x="111" y="5361"/>
                  </a:lnTo>
                  <a:cubicBezTo>
                    <a:pt x="111" y="5435"/>
                    <a:pt x="148" y="5472"/>
                    <a:pt x="185" y="5583"/>
                  </a:cubicBezTo>
                  <a:cubicBezTo>
                    <a:pt x="259" y="5657"/>
                    <a:pt x="296" y="5731"/>
                    <a:pt x="333" y="5805"/>
                  </a:cubicBezTo>
                  <a:cubicBezTo>
                    <a:pt x="444" y="5915"/>
                    <a:pt x="481" y="5989"/>
                    <a:pt x="555" y="6100"/>
                  </a:cubicBezTo>
                  <a:lnTo>
                    <a:pt x="851" y="6359"/>
                  </a:lnTo>
                  <a:lnTo>
                    <a:pt x="998" y="6507"/>
                  </a:lnTo>
                  <a:lnTo>
                    <a:pt x="1553" y="6914"/>
                  </a:lnTo>
                  <a:cubicBezTo>
                    <a:pt x="1590" y="6914"/>
                    <a:pt x="1664" y="6951"/>
                    <a:pt x="1738" y="7025"/>
                  </a:cubicBezTo>
                  <a:cubicBezTo>
                    <a:pt x="1849" y="7099"/>
                    <a:pt x="2034" y="7136"/>
                    <a:pt x="2182" y="7246"/>
                  </a:cubicBezTo>
                  <a:cubicBezTo>
                    <a:pt x="2219" y="7283"/>
                    <a:pt x="2292" y="7283"/>
                    <a:pt x="2366" y="7320"/>
                  </a:cubicBezTo>
                  <a:cubicBezTo>
                    <a:pt x="2551" y="7431"/>
                    <a:pt x="2736" y="7505"/>
                    <a:pt x="2958" y="7579"/>
                  </a:cubicBezTo>
                  <a:cubicBezTo>
                    <a:pt x="3069" y="7616"/>
                    <a:pt x="3217" y="7616"/>
                    <a:pt x="3291" y="7653"/>
                  </a:cubicBezTo>
                  <a:lnTo>
                    <a:pt x="3291" y="0"/>
                  </a:lnTo>
                  <a:close/>
                </a:path>
              </a:pathLst>
            </a:custGeom>
            <a:solidFill>
              <a:srgbClr val="752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961;p42">
              <a:extLst>
                <a:ext uri="{FF2B5EF4-FFF2-40B4-BE49-F238E27FC236}">
                  <a16:creationId xmlns:a16="http://schemas.microsoft.com/office/drawing/2014/main" id="{BB507704-87E1-042A-BD01-AB26FF1E95C7}"/>
                </a:ext>
              </a:extLst>
            </p:cNvPr>
            <p:cNvSpPr/>
            <p:nvPr/>
          </p:nvSpPr>
          <p:spPr>
            <a:xfrm>
              <a:off x="4305400" y="2956375"/>
              <a:ext cx="297625" cy="169175"/>
            </a:xfrm>
            <a:custGeom>
              <a:avLst/>
              <a:gdLst/>
              <a:ahLst/>
              <a:cxnLst/>
              <a:rect l="l" t="t" r="r" b="b"/>
              <a:pathLst>
                <a:path w="11905" h="6767" extrusionOk="0">
                  <a:moveTo>
                    <a:pt x="6027" y="1"/>
                  </a:moveTo>
                  <a:cubicBezTo>
                    <a:pt x="5028" y="1"/>
                    <a:pt x="4178" y="112"/>
                    <a:pt x="3365" y="334"/>
                  </a:cubicBezTo>
                  <a:cubicBezTo>
                    <a:pt x="3291" y="371"/>
                    <a:pt x="3180" y="371"/>
                    <a:pt x="3106" y="445"/>
                  </a:cubicBezTo>
                  <a:cubicBezTo>
                    <a:pt x="2921" y="481"/>
                    <a:pt x="2736" y="518"/>
                    <a:pt x="2551" y="629"/>
                  </a:cubicBezTo>
                  <a:cubicBezTo>
                    <a:pt x="1035" y="1258"/>
                    <a:pt x="0" y="2219"/>
                    <a:pt x="0" y="3402"/>
                  </a:cubicBezTo>
                  <a:cubicBezTo>
                    <a:pt x="0" y="4733"/>
                    <a:pt x="1331" y="5879"/>
                    <a:pt x="3328" y="6434"/>
                  </a:cubicBezTo>
                  <a:cubicBezTo>
                    <a:pt x="4104" y="6619"/>
                    <a:pt x="5028" y="6767"/>
                    <a:pt x="5953" y="6767"/>
                  </a:cubicBezTo>
                  <a:cubicBezTo>
                    <a:pt x="6914" y="6767"/>
                    <a:pt x="7801" y="6656"/>
                    <a:pt x="8614" y="6434"/>
                  </a:cubicBezTo>
                  <a:cubicBezTo>
                    <a:pt x="10574" y="5879"/>
                    <a:pt x="11905" y="4733"/>
                    <a:pt x="11905" y="3402"/>
                  </a:cubicBezTo>
                  <a:cubicBezTo>
                    <a:pt x="11905" y="2034"/>
                    <a:pt x="10574" y="888"/>
                    <a:pt x="8651" y="334"/>
                  </a:cubicBezTo>
                  <a:cubicBezTo>
                    <a:pt x="7875" y="149"/>
                    <a:pt x="6951" y="1"/>
                    <a:pt x="6027" y="1"/>
                  </a:cubicBezTo>
                  <a:close/>
                </a:path>
              </a:pathLst>
            </a:custGeom>
            <a:solidFill>
              <a:srgbClr val="ED6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962;p42">
              <a:extLst>
                <a:ext uri="{FF2B5EF4-FFF2-40B4-BE49-F238E27FC236}">
                  <a16:creationId xmlns:a16="http://schemas.microsoft.com/office/drawing/2014/main" id="{C923979D-4D14-3545-CB5D-B2A3F7B8690A}"/>
                </a:ext>
              </a:extLst>
            </p:cNvPr>
            <p:cNvSpPr/>
            <p:nvPr/>
          </p:nvSpPr>
          <p:spPr>
            <a:xfrm>
              <a:off x="4305400" y="3030325"/>
              <a:ext cx="303175" cy="99850"/>
            </a:xfrm>
            <a:custGeom>
              <a:avLst/>
              <a:gdLst/>
              <a:ahLst/>
              <a:cxnLst/>
              <a:rect l="l" t="t" r="r" b="b"/>
              <a:pathLst>
                <a:path w="12127" h="3994" extrusionOk="0">
                  <a:moveTo>
                    <a:pt x="0" y="1"/>
                  </a:moveTo>
                  <a:lnTo>
                    <a:pt x="0" y="481"/>
                  </a:lnTo>
                  <a:cubicBezTo>
                    <a:pt x="0" y="666"/>
                    <a:pt x="0" y="814"/>
                    <a:pt x="37" y="999"/>
                  </a:cubicBezTo>
                  <a:lnTo>
                    <a:pt x="37" y="1073"/>
                  </a:lnTo>
                  <a:cubicBezTo>
                    <a:pt x="37" y="1110"/>
                    <a:pt x="111" y="1184"/>
                    <a:pt x="111" y="1221"/>
                  </a:cubicBezTo>
                  <a:lnTo>
                    <a:pt x="111" y="1258"/>
                  </a:lnTo>
                  <a:cubicBezTo>
                    <a:pt x="111" y="1295"/>
                    <a:pt x="148" y="1405"/>
                    <a:pt x="185" y="1479"/>
                  </a:cubicBezTo>
                  <a:cubicBezTo>
                    <a:pt x="222" y="1590"/>
                    <a:pt x="296" y="1627"/>
                    <a:pt x="333" y="1738"/>
                  </a:cubicBezTo>
                  <a:cubicBezTo>
                    <a:pt x="407" y="1812"/>
                    <a:pt x="481" y="1923"/>
                    <a:pt x="555" y="1997"/>
                  </a:cubicBezTo>
                  <a:lnTo>
                    <a:pt x="851" y="2293"/>
                  </a:lnTo>
                  <a:lnTo>
                    <a:pt x="962" y="2404"/>
                  </a:lnTo>
                  <a:cubicBezTo>
                    <a:pt x="1109" y="2552"/>
                    <a:pt x="1331" y="2699"/>
                    <a:pt x="1516" y="2847"/>
                  </a:cubicBezTo>
                  <a:cubicBezTo>
                    <a:pt x="1590" y="2884"/>
                    <a:pt x="1627" y="2921"/>
                    <a:pt x="1701" y="2958"/>
                  </a:cubicBezTo>
                  <a:cubicBezTo>
                    <a:pt x="1849" y="3069"/>
                    <a:pt x="1997" y="3106"/>
                    <a:pt x="2182" y="3217"/>
                  </a:cubicBezTo>
                  <a:cubicBezTo>
                    <a:pt x="2219" y="3254"/>
                    <a:pt x="2256" y="3254"/>
                    <a:pt x="2366" y="3291"/>
                  </a:cubicBezTo>
                  <a:cubicBezTo>
                    <a:pt x="2551" y="3402"/>
                    <a:pt x="2736" y="3439"/>
                    <a:pt x="2958" y="3513"/>
                  </a:cubicBezTo>
                  <a:cubicBezTo>
                    <a:pt x="3069" y="3587"/>
                    <a:pt x="3143" y="3587"/>
                    <a:pt x="3291" y="3624"/>
                  </a:cubicBezTo>
                  <a:cubicBezTo>
                    <a:pt x="3513" y="3698"/>
                    <a:pt x="3734" y="3772"/>
                    <a:pt x="3993" y="3809"/>
                  </a:cubicBezTo>
                  <a:cubicBezTo>
                    <a:pt x="4067" y="3809"/>
                    <a:pt x="4178" y="3845"/>
                    <a:pt x="4252" y="3845"/>
                  </a:cubicBezTo>
                  <a:cubicBezTo>
                    <a:pt x="4289" y="3882"/>
                    <a:pt x="4400" y="3882"/>
                    <a:pt x="4437" y="3882"/>
                  </a:cubicBezTo>
                  <a:cubicBezTo>
                    <a:pt x="4511" y="3956"/>
                    <a:pt x="4585" y="3956"/>
                    <a:pt x="4659" y="3956"/>
                  </a:cubicBezTo>
                  <a:cubicBezTo>
                    <a:pt x="4917" y="3956"/>
                    <a:pt x="5102" y="3993"/>
                    <a:pt x="5287" y="3993"/>
                  </a:cubicBezTo>
                  <a:lnTo>
                    <a:pt x="6692" y="3993"/>
                  </a:lnTo>
                  <a:cubicBezTo>
                    <a:pt x="6951" y="3993"/>
                    <a:pt x="7136" y="3993"/>
                    <a:pt x="7321" y="3956"/>
                  </a:cubicBezTo>
                  <a:cubicBezTo>
                    <a:pt x="7394" y="3882"/>
                    <a:pt x="7431" y="3882"/>
                    <a:pt x="7542" y="3882"/>
                  </a:cubicBezTo>
                  <a:cubicBezTo>
                    <a:pt x="7579" y="3882"/>
                    <a:pt x="7616" y="3845"/>
                    <a:pt x="7727" y="3845"/>
                  </a:cubicBezTo>
                  <a:cubicBezTo>
                    <a:pt x="7801" y="3845"/>
                    <a:pt x="7912" y="3809"/>
                    <a:pt x="7986" y="3809"/>
                  </a:cubicBezTo>
                  <a:cubicBezTo>
                    <a:pt x="8245" y="3772"/>
                    <a:pt x="8467" y="3661"/>
                    <a:pt x="8688" y="3624"/>
                  </a:cubicBezTo>
                  <a:cubicBezTo>
                    <a:pt x="10722" y="3069"/>
                    <a:pt x="12127" y="1923"/>
                    <a:pt x="12127" y="518"/>
                  </a:cubicBezTo>
                  <a:lnTo>
                    <a:pt x="12127" y="74"/>
                  </a:lnTo>
                  <a:lnTo>
                    <a:pt x="12127" y="1"/>
                  </a:lnTo>
                  <a:close/>
                </a:path>
              </a:pathLst>
            </a:custGeom>
            <a:solidFill>
              <a:srgbClr val="BF3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963;p42">
              <a:extLst>
                <a:ext uri="{FF2B5EF4-FFF2-40B4-BE49-F238E27FC236}">
                  <a16:creationId xmlns:a16="http://schemas.microsoft.com/office/drawing/2014/main" id="{FF2AD227-B8A6-918F-2486-55EA87D12A56}"/>
                </a:ext>
              </a:extLst>
            </p:cNvPr>
            <p:cNvSpPr/>
            <p:nvPr/>
          </p:nvSpPr>
          <p:spPr>
            <a:xfrm>
              <a:off x="4387650" y="3032175"/>
              <a:ext cx="134975" cy="98925"/>
            </a:xfrm>
            <a:custGeom>
              <a:avLst/>
              <a:gdLst/>
              <a:ahLst/>
              <a:cxnLst/>
              <a:rect l="l" t="t" r="r" b="b"/>
              <a:pathLst>
                <a:path w="5399" h="3957" extrusionOk="0">
                  <a:moveTo>
                    <a:pt x="1" y="0"/>
                  </a:moveTo>
                  <a:lnTo>
                    <a:pt x="1" y="3587"/>
                  </a:lnTo>
                  <a:cubicBezTo>
                    <a:pt x="223" y="3698"/>
                    <a:pt x="444" y="3735"/>
                    <a:pt x="666" y="3771"/>
                  </a:cubicBezTo>
                  <a:cubicBezTo>
                    <a:pt x="777" y="3771"/>
                    <a:pt x="851" y="3808"/>
                    <a:pt x="962" y="3808"/>
                  </a:cubicBezTo>
                  <a:cubicBezTo>
                    <a:pt x="999" y="3882"/>
                    <a:pt x="1110" y="3882"/>
                    <a:pt x="1147" y="3882"/>
                  </a:cubicBezTo>
                  <a:cubicBezTo>
                    <a:pt x="1221" y="3919"/>
                    <a:pt x="1295" y="3919"/>
                    <a:pt x="1369" y="3919"/>
                  </a:cubicBezTo>
                  <a:cubicBezTo>
                    <a:pt x="1590" y="3919"/>
                    <a:pt x="1775" y="3956"/>
                    <a:pt x="1960" y="3956"/>
                  </a:cubicBezTo>
                  <a:lnTo>
                    <a:pt x="3402" y="3956"/>
                  </a:lnTo>
                  <a:cubicBezTo>
                    <a:pt x="3624" y="3956"/>
                    <a:pt x="3846" y="3956"/>
                    <a:pt x="3994" y="3919"/>
                  </a:cubicBezTo>
                  <a:cubicBezTo>
                    <a:pt x="4104" y="3882"/>
                    <a:pt x="4141" y="3882"/>
                    <a:pt x="4252" y="3882"/>
                  </a:cubicBezTo>
                  <a:cubicBezTo>
                    <a:pt x="4289" y="3882"/>
                    <a:pt x="4326" y="3808"/>
                    <a:pt x="4437" y="3808"/>
                  </a:cubicBezTo>
                  <a:cubicBezTo>
                    <a:pt x="4511" y="3808"/>
                    <a:pt x="4622" y="3771"/>
                    <a:pt x="4696" y="3771"/>
                  </a:cubicBezTo>
                  <a:cubicBezTo>
                    <a:pt x="4918" y="3735"/>
                    <a:pt x="5177" y="3624"/>
                    <a:pt x="5398" y="3587"/>
                  </a:cubicBezTo>
                  <a:lnTo>
                    <a:pt x="5398" y="0"/>
                  </a:lnTo>
                  <a:close/>
                </a:path>
              </a:pathLst>
            </a:custGeom>
            <a:solidFill>
              <a:srgbClr val="A22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964;p42">
              <a:extLst>
                <a:ext uri="{FF2B5EF4-FFF2-40B4-BE49-F238E27FC236}">
                  <a16:creationId xmlns:a16="http://schemas.microsoft.com/office/drawing/2014/main" id="{66D5157C-C1FC-14DD-57E1-24BC037E63CB}"/>
                </a:ext>
              </a:extLst>
            </p:cNvPr>
            <p:cNvSpPr/>
            <p:nvPr/>
          </p:nvSpPr>
          <p:spPr>
            <a:xfrm>
              <a:off x="4305400" y="3032175"/>
              <a:ext cx="82275" cy="89675"/>
            </a:xfrm>
            <a:custGeom>
              <a:avLst/>
              <a:gdLst/>
              <a:ahLst/>
              <a:cxnLst/>
              <a:rect l="l" t="t" r="r" b="b"/>
              <a:pathLst>
                <a:path w="3291" h="3587" extrusionOk="0">
                  <a:moveTo>
                    <a:pt x="0" y="0"/>
                  </a:moveTo>
                  <a:lnTo>
                    <a:pt x="0" y="444"/>
                  </a:lnTo>
                  <a:cubicBezTo>
                    <a:pt x="0" y="629"/>
                    <a:pt x="0" y="777"/>
                    <a:pt x="37" y="962"/>
                  </a:cubicBezTo>
                  <a:lnTo>
                    <a:pt x="37" y="1036"/>
                  </a:lnTo>
                  <a:cubicBezTo>
                    <a:pt x="37" y="1110"/>
                    <a:pt x="111" y="1147"/>
                    <a:pt x="111" y="1184"/>
                  </a:cubicBezTo>
                  <a:lnTo>
                    <a:pt x="111" y="1221"/>
                  </a:lnTo>
                  <a:cubicBezTo>
                    <a:pt x="111" y="1294"/>
                    <a:pt x="148" y="1368"/>
                    <a:pt x="185" y="1479"/>
                  </a:cubicBezTo>
                  <a:cubicBezTo>
                    <a:pt x="222" y="1553"/>
                    <a:pt x="296" y="1590"/>
                    <a:pt x="333" y="1701"/>
                  </a:cubicBezTo>
                  <a:cubicBezTo>
                    <a:pt x="407" y="1775"/>
                    <a:pt x="481" y="1886"/>
                    <a:pt x="555" y="1960"/>
                  </a:cubicBezTo>
                  <a:lnTo>
                    <a:pt x="851" y="2256"/>
                  </a:lnTo>
                  <a:lnTo>
                    <a:pt x="962" y="2404"/>
                  </a:lnTo>
                  <a:cubicBezTo>
                    <a:pt x="1109" y="2514"/>
                    <a:pt x="1331" y="2662"/>
                    <a:pt x="1516" y="2810"/>
                  </a:cubicBezTo>
                  <a:cubicBezTo>
                    <a:pt x="1590" y="2847"/>
                    <a:pt x="1627" y="2884"/>
                    <a:pt x="1701" y="2958"/>
                  </a:cubicBezTo>
                  <a:cubicBezTo>
                    <a:pt x="1849" y="3032"/>
                    <a:pt x="1997" y="3069"/>
                    <a:pt x="2182" y="3180"/>
                  </a:cubicBezTo>
                  <a:cubicBezTo>
                    <a:pt x="2219" y="3217"/>
                    <a:pt x="2256" y="3217"/>
                    <a:pt x="2366" y="3254"/>
                  </a:cubicBezTo>
                  <a:cubicBezTo>
                    <a:pt x="2551" y="3365"/>
                    <a:pt x="2736" y="3402"/>
                    <a:pt x="2958" y="3513"/>
                  </a:cubicBezTo>
                  <a:cubicBezTo>
                    <a:pt x="3069" y="3550"/>
                    <a:pt x="3143" y="3550"/>
                    <a:pt x="3291" y="3587"/>
                  </a:cubicBezTo>
                  <a:lnTo>
                    <a:pt x="3291" y="0"/>
                  </a:lnTo>
                  <a:close/>
                </a:path>
              </a:pathLst>
            </a:custGeom>
            <a:solidFill>
              <a:srgbClr val="912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965;p42">
              <a:extLst>
                <a:ext uri="{FF2B5EF4-FFF2-40B4-BE49-F238E27FC236}">
                  <a16:creationId xmlns:a16="http://schemas.microsoft.com/office/drawing/2014/main" id="{D7AE92BB-5192-D5D9-3E3B-68181C89A16E}"/>
                </a:ext>
              </a:extLst>
            </p:cNvPr>
            <p:cNvSpPr/>
            <p:nvPr/>
          </p:nvSpPr>
          <p:spPr>
            <a:xfrm>
              <a:off x="4301700" y="2945300"/>
              <a:ext cx="306875" cy="172850"/>
            </a:xfrm>
            <a:custGeom>
              <a:avLst/>
              <a:gdLst/>
              <a:ahLst/>
              <a:cxnLst/>
              <a:rect l="l" t="t" r="r" b="b"/>
              <a:pathLst>
                <a:path w="12275" h="6914" extrusionOk="0">
                  <a:moveTo>
                    <a:pt x="6101" y="0"/>
                  </a:moveTo>
                  <a:cubicBezTo>
                    <a:pt x="5139" y="0"/>
                    <a:pt x="4252" y="148"/>
                    <a:pt x="3439" y="370"/>
                  </a:cubicBezTo>
                  <a:cubicBezTo>
                    <a:pt x="3328" y="407"/>
                    <a:pt x="3254" y="407"/>
                    <a:pt x="3143" y="444"/>
                  </a:cubicBezTo>
                  <a:cubicBezTo>
                    <a:pt x="2958" y="518"/>
                    <a:pt x="2773" y="555"/>
                    <a:pt x="2588" y="629"/>
                  </a:cubicBezTo>
                  <a:cubicBezTo>
                    <a:pt x="1036" y="1257"/>
                    <a:pt x="0" y="2292"/>
                    <a:pt x="0" y="3475"/>
                  </a:cubicBezTo>
                  <a:cubicBezTo>
                    <a:pt x="0" y="4806"/>
                    <a:pt x="1405" y="5989"/>
                    <a:pt x="3439" y="6544"/>
                  </a:cubicBezTo>
                  <a:cubicBezTo>
                    <a:pt x="4215" y="6803"/>
                    <a:pt x="5139" y="6914"/>
                    <a:pt x="6101" y="6914"/>
                  </a:cubicBezTo>
                  <a:cubicBezTo>
                    <a:pt x="7099" y="6914"/>
                    <a:pt x="8023" y="6803"/>
                    <a:pt x="8836" y="6544"/>
                  </a:cubicBezTo>
                  <a:cubicBezTo>
                    <a:pt x="10870" y="5989"/>
                    <a:pt x="12275" y="4843"/>
                    <a:pt x="12275" y="3475"/>
                  </a:cubicBezTo>
                  <a:cubicBezTo>
                    <a:pt x="12275" y="2108"/>
                    <a:pt x="10870" y="924"/>
                    <a:pt x="8836" y="370"/>
                  </a:cubicBezTo>
                  <a:cubicBezTo>
                    <a:pt x="8023" y="148"/>
                    <a:pt x="7099" y="0"/>
                    <a:pt x="6101" y="0"/>
                  </a:cubicBezTo>
                  <a:close/>
                </a:path>
              </a:pathLst>
            </a:custGeom>
            <a:solidFill>
              <a:srgbClr val="CB3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966;p42">
              <a:extLst>
                <a:ext uri="{FF2B5EF4-FFF2-40B4-BE49-F238E27FC236}">
                  <a16:creationId xmlns:a16="http://schemas.microsoft.com/office/drawing/2014/main" id="{E4AC45CA-0C03-6053-0271-833792983CCA}"/>
                </a:ext>
              </a:extLst>
            </p:cNvPr>
            <p:cNvSpPr/>
            <p:nvPr/>
          </p:nvSpPr>
          <p:spPr>
            <a:xfrm>
              <a:off x="4309100" y="2909250"/>
              <a:ext cx="293925" cy="201500"/>
            </a:xfrm>
            <a:custGeom>
              <a:avLst/>
              <a:gdLst/>
              <a:ahLst/>
              <a:cxnLst/>
              <a:rect l="l" t="t" r="r" b="b"/>
              <a:pathLst>
                <a:path w="11757" h="8060" extrusionOk="0">
                  <a:moveTo>
                    <a:pt x="0" y="0"/>
                  </a:moveTo>
                  <a:lnTo>
                    <a:pt x="0" y="4622"/>
                  </a:lnTo>
                  <a:cubicBezTo>
                    <a:pt x="0" y="4807"/>
                    <a:pt x="0" y="4991"/>
                    <a:pt x="37" y="5139"/>
                  </a:cubicBezTo>
                  <a:lnTo>
                    <a:pt x="37" y="5213"/>
                  </a:lnTo>
                  <a:cubicBezTo>
                    <a:pt x="37" y="5287"/>
                    <a:pt x="74" y="5324"/>
                    <a:pt x="74" y="5361"/>
                  </a:cubicBezTo>
                  <a:lnTo>
                    <a:pt x="74" y="5398"/>
                  </a:lnTo>
                  <a:cubicBezTo>
                    <a:pt x="74" y="5509"/>
                    <a:pt x="148" y="5546"/>
                    <a:pt x="185" y="5657"/>
                  </a:cubicBezTo>
                  <a:cubicBezTo>
                    <a:pt x="222" y="5731"/>
                    <a:pt x="259" y="5768"/>
                    <a:pt x="333" y="5879"/>
                  </a:cubicBezTo>
                  <a:cubicBezTo>
                    <a:pt x="407" y="5953"/>
                    <a:pt x="444" y="6064"/>
                    <a:pt x="555" y="6138"/>
                  </a:cubicBezTo>
                  <a:lnTo>
                    <a:pt x="814" y="6433"/>
                  </a:lnTo>
                  <a:lnTo>
                    <a:pt x="961" y="6581"/>
                  </a:lnTo>
                  <a:lnTo>
                    <a:pt x="1516" y="6988"/>
                  </a:lnTo>
                  <a:cubicBezTo>
                    <a:pt x="1553" y="6988"/>
                    <a:pt x="1664" y="7025"/>
                    <a:pt x="1701" y="7062"/>
                  </a:cubicBezTo>
                  <a:cubicBezTo>
                    <a:pt x="1849" y="7173"/>
                    <a:pt x="2034" y="7210"/>
                    <a:pt x="2181" y="7321"/>
                  </a:cubicBezTo>
                  <a:cubicBezTo>
                    <a:pt x="2218" y="7358"/>
                    <a:pt x="2255" y="7358"/>
                    <a:pt x="2366" y="7395"/>
                  </a:cubicBezTo>
                  <a:cubicBezTo>
                    <a:pt x="2551" y="7505"/>
                    <a:pt x="2736" y="7542"/>
                    <a:pt x="2958" y="7616"/>
                  </a:cubicBezTo>
                  <a:cubicBezTo>
                    <a:pt x="3032" y="7690"/>
                    <a:pt x="3180" y="7690"/>
                    <a:pt x="3291" y="7727"/>
                  </a:cubicBezTo>
                  <a:cubicBezTo>
                    <a:pt x="3475" y="7764"/>
                    <a:pt x="3697" y="7801"/>
                    <a:pt x="3919" y="7875"/>
                  </a:cubicBezTo>
                  <a:cubicBezTo>
                    <a:pt x="4030" y="7875"/>
                    <a:pt x="4104" y="7912"/>
                    <a:pt x="4215" y="7912"/>
                  </a:cubicBezTo>
                  <a:cubicBezTo>
                    <a:pt x="4252" y="7949"/>
                    <a:pt x="4326" y="7949"/>
                    <a:pt x="4400" y="7949"/>
                  </a:cubicBezTo>
                  <a:cubicBezTo>
                    <a:pt x="4474" y="7986"/>
                    <a:pt x="4511" y="7986"/>
                    <a:pt x="4622" y="7986"/>
                  </a:cubicBezTo>
                  <a:cubicBezTo>
                    <a:pt x="4806" y="7986"/>
                    <a:pt x="4991" y="8060"/>
                    <a:pt x="5176" y="8060"/>
                  </a:cubicBezTo>
                  <a:lnTo>
                    <a:pt x="6544" y="8060"/>
                  </a:lnTo>
                  <a:cubicBezTo>
                    <a:pt x="6729" y="8060"/>
                    <a:pt x="6914" y="8060"/>
                    <a:pt x="7099" y="7986"/>
                  </a:cubicBezTo>
                  <a:cubicBezTo>
                    <a:pt x="7209" y="7949"/>
                    <a:pt x="7246" y="7949"/>
                    <a:pt x="7357" y="7949"/>
                  </a:cubicBezTo>
                  <a:cubicBezTo>
                    <a:pt x="7394" y="7949"/>
                    <a:pt x="7468" y="7912"/>
                    <a:pt x="7542" y="7912"/>
                  </a:cubicBezTo>
                  <a:cubicBezTo>
                    <a:pt x="7616" y="7912"/>
                    <a:pt x="7727" y="7875"/>
                    <a:pt x="7801" y="7875"/>
                  </a:cubicBezTo>
                  <a:cubicBezTo>
                    <a:pt x="8023" y="7801"/>
                    <a:pt x="8208" y="7764"/>
                    <a:pt x="8466" y="7727"/>
                  </a:cubicBezTo>
                  <a:cubicBezTo>
                    <a:pt x="10426" y="7210"/>
                    <a:pt x="11757" y="6064"/>
                    <a:pt x="11757" y="4733"/>
                  </a:cubicBezTo>
                  <a:lnTo>
                    <a:pt x="11757" y="111"/>
                  </a:lnTo>
                  <a:lnTo>
                    <a:pt x="11757" y="0"/>
                  </a:lnTo>
                  <a:close/>
                </a:path>
              </a:pathLst>
            </a:custGeom>
            <a:solidFill>
              <a:srgbClr val="A62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967;p42">
              <a:extLst>
                <a:ext uri="{FF2B5EF4-FFF2-40B4-BE49-F238E27FC236}">
                  <a16:creationId xmlns:a16="http://schemas.microsoft.com/office/drawing/2014/main" id="{D46F021F-EB46-3D0B-7DA6-6A4D8F3C6E00}"/>
                </a:ext>
              </a:extLst>
            </p:cNvPr>
            <p:cNvSpPr/>
            <p:nvPr/>
          </p:nvSpPr>
          <p:spPr>
            <a:xfrm>
              <a:off x="4391350" y="2912025"/>
              <a:ext cx="129425" cy="199650"/>
            </a:xfrm>
            <a:custGeom>
              <a:avLst/>
              <a:gdLst/>
              <a:ahLst/>
              <a:cxnLst/>
              <a:rect l="l" t="t" r="r" b="b"/>
              <a:pathLst>
                <a:path w="5177" h="7986" extrusionOk="0">
                  <a:moveTo>
                    <a:pt x="1" y="0"/>
                  </a:moveTo>
                  <a:lnTo>
                    <a:pt x="1" y="7653"/>
                  </a:lnTo>
                  <a:cubicBezTo>
                    <a:pt x="185" y="7690"/>
                    <a:pt x="407" y="7764"/>
                    <a:pt x="629" y="7801"/>
                  </a:cubicBezTo>
                  <a:cubicBezTo>
                    <a:pt x="740" y="7801"/>
                    <a:pt x="814" y="7838"/>
                    <a:pt x="925" y="7838"/>
                  </a:cubicBezTo>
                  <a:cubicBezTo>
                    <a:pt x="962" y="7875"/>
                    <a:pt x="1036" y="7875"/>
                    <a:pt x="1110" y="7875"/>
                  </a:cubicBezTo>
                  <a:cubicBezTo>
                    <a:pt x="1184" y="7949"/>
                    <a:pt x="1221" y="7949"/>
                    <a:pt x="1332" y="7949"/>
                  </a:cubicBezTo>
                  <a:cubicBezTo>
                    <a:pt x="1516" y="7949"/>
                    <a:pt x="1701" y="7986"/>
                    <a:pt x="1886" y="7986"/>
                  </a:cubicBezTo>
                  <a:lnTo>
                    <a:pt x="3254" y="7986"/>
                  </a:lnTo>
                  <a:cubicBezTo>
                    <a:pt x="3439" y="7986"/>
                    <a:pt x="3624" y="7986"/>
                    <a:pt x="3809" y="7949"/>
                  </a:cubicBezTo>
                  <a:cubicBezTo>
                    <a:pt x="3919" y="7875"/>
                    <a:pt x="3956" y="7875"/>
                    <a:pt x="4067" y="7875"/>
                  </a:cubicBezTo>
                  <a:cubicBezTo>
                    <a:pt x="4104" y="7875"/>
                    <a:pt x="4178" y="7838"/>
                    <a:pt x="4252" y="7838"/>
                  </a:cubicBezTo>
                  <a:cubicBezTo>
                    <a:pt x="4326" y="7838"/>
                    <a:pt x="4437" y="7801"/>
                    <a:pt x="4511" y="7801"/>
                  </a:cubicBezTo>
                  <a:cubicBezTo>
                    <a:pt x="4733" y="7764"/>
                    <a:pt x="4918" y="7690"/>
                    <a:pt x="5176" y="7653"/>
                  </a:cubicBezTo>
                  <a:lnTo>
                    <a:pt x="5176" y="0"/>
                  </a:lnTo>
                  <a:close/>
                </a:path>
              </a:pathLst>
            </a:custGeom>
            <a:solidFill>
              <a:srgbClr val="8A2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968;p42">
              <a:extLst>
                <a:ext uri="{FF2B5EF4-FFF2-40B4-BE49-F238E27FC236}">
                  <a16:creationId xmlns:a16="http://schemas.microsoft.com/office/drawing/2014/main" id="{3A0C97ED-78F7-FF33-257B-6B4BCA227D7C}"/>
                </a:ext>
              </a:extLst>
            </p:cNvPr>
            <p:cNvSpPr/>
            <p:nvPr/>
          </p:nvSpPr>
          <p:spPr>
            <a:xfrm>
              <a:off x="4306325" y="2910175"/>
              <a:ext cx="82275" cy="193200"/>
            </a:xfrm>
            <a:custGeom>
              <a:avLst/>
              <a:gdLst/>
              <a:ahLst/>
              <a:cxnLst/>
              <a:rect l="l" t="t" r="r" b="b"/>
              <a:pathLst>
                <a:path w="3291" h="7728" extrusionOk="0">
                  <a:moveTo>
                    <a:pt x="0" y="0"/>
                  </a:moveTo>
                  <a:lnTo>
                    <a:pt x="0" y="4622"/>
                  </a:lnTo>
                  <a:cubicBezTo>
                    <a:pt x="0" y="4807"/>
                    <a:pt x="0" y="4991"/>
                    <a:pt x="74" y="5139"/>
                  </a:cubicBezTo>
                  <a:lnTo>
                    <a:pt x="74" y="5250"/>
                  </a:lnTo>
                  <a:cubicBezTo>
                    <a:pt x="74" y="5287"/>
                    <a:pt x="111" y="5324"/>
                    <a:pt x="111" y="5361"/>
                  </a:cubicBezTo>
                  <a:lnTo>
                    <a:pt x="111" y="5435"/>
                  </a:lnTo>
                  <a:cubicBezTo>
                    <a:pt x="111" y="5509"/>
                    <a:pt x="148" y="5546"/>
                    <a:pt x="185" y="5657"/>
                  </a:cubicBezTo>
                  <a:cubicBezTo>
                    <a:pt x="259" y="5731"/>
                    <a:pt x="296" y="5805"/>
                    <a:pt x="333" y="5879"/>
                  </a:cubicBezTo>
                  <a:cubicBezTo>
                    <a:pt x="444" y="5990"/>
                    <a:pt x="481" y="6064"/>
                    <a:pt x="555" y="6174"/>
                  </a:cubicBezTo>
                  <a:lnTo>
                    <a:pt x="851" y="6433"/>
                  </a:lnTo>
                  <a:lnTo>
                    <a:pt x="998" y="6581"/>
                  </a:lnTo>
                  <a:lnTo>
                    <a:pt x="1553" y="6988"/>
                  </a:lnTo>
                  <a:cubicBezTo>
                    <a:pt x="1590" y="6988"/>
                    <a:pt x="1664" y="7025"/>
                    <a:pt x="1738" y="7099"/>
                  </a:cubicBezTo>
                  <a:cubicBezTo>
                    <a:pt x="1849" y="7173"/>
                    <a:pt x="2034" y="7210"/>
                    <a:pt x="2182" y="7321"/>
                  </a:cubicBezTo>
                  <a:cubicBezTo>
                    <a:pt x="2219" y="7358"/>
                    <a:pt x="2292" y="7358"/>
                    <a:pt x="2366" y="7394"/>
                  </a:cubicBezTo>
                  <a:cubicBezTo>
                    <a:pt x="2551" y="7505"/>
                    <a:pt x="2736" y="7542"/>
                    <a:pt x="2958" y="7653"/>
                  </a:cubicBezTo>
                  <a:cubicBezTo>
                    <a:pt x="3069" y="7690"/>
                    <a:pt x="3217" y="7690"/>
                    <a:pt x="3291" y="7727"/>
                  </a:cubicBezTo>
                  <a:lnTo>
                    <a:pt x="3291" y="74"/>
                  </a:lnTo>
                  <a:lnTo>
                    <a:pt x="3291" y="0"/>
                  </a:lnTo>
                  <a:close/>
                </a:path>
              </a:pathLst>
            </a:custGeom>
            <a:solidFill>
              <a:srgbClr val="752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969;p42">
              <a:extLst>
                <a:ext uri="{FF2B5EF4-FFF2-40B4-BE49-F238E27FC236}">
                  <a16:creationId xmlns:a16="http://schemas.microsoft.com/office/drawing/2014/main" id="{8C11A9A1-BE0B-FDFD-27F1-FFFB3C34DE97}"/>
                </a:ext>
              </a:extLst>
            </p:cNvPr>
            <p:cNvSpPr/>
            <p:nvPr/>
          </p:nvSpPr>
          <p:spPr>
            <a:xfrm>
              <a:off x="4305400" y="2826975"/>
              <a:ext cx="297625" cy="169175"/>
            </a:xfrm>
            <a:custGeom>
              <a:avLst/>
              <a:gdLst/>
              <a:ahLst/>
              <a:cxnLst/>
              <a:rect l="l" t="t" r="r" b="b"/>
              <a:pathLst>
                <a:path w="11905" h="6767" extrusionOk="0">
                  <a:moveTo>
                    <a:pt x="6027" y="1"/>
                  </a:moveTo>
                  <a:cubicBezTo>
                    <a:pt x="5028" y="1"/>
                    <a:pt x="4178" y="112"/>
                    <a:pt x="3365" y="334"/>
                  </a:cubicBezTo>
                  <a:cubicBezTo>
                    <a:pt x="3291" y="371"/>
                    <a:pt x="3180" y="371"/>
                    <a:pt x="3106" y="445"/>
                  </a:cubicBezTo>
                  <a:cubicBezTo>
                    <a:pt x="2921" y="482"/>
                    <a:pt x="2736" y="519"/>
                    <a:pt x="2551" y="629"/>
                  </a:cubicBezTo>
                  <a:cubicBezTo>
                    <a:pt x="1035" y="1258"/>
                    <a:pt x="0" y="2219"/>
                    <a:pt x="0" y="3402"/>
                  </a:cubicBezTo>
                  <a:cubicBezTo>
                    <a:pt x="0" y="4733"/>
                    <a:pt x="1331" y="5879"/>
                    <a:pt x="3328" y="6434"/>
                  </a:cubicBezTo>
                  <a:cubicBezTo>
                    <a:pt x="4104" y="6619"/>
                    <a:pt x="5028" y="6767"/>
                    <a:pt x="5953" y="6767"/>
                  </a:cubicBezTo>
                  <a:cubicBezTo>
                    <a:pt x="6914" y="6767"/>
                    <a:pt x="7801" y="6656"/>
                    <a:pt x="8614" y="6434"/>
                  </a:cubicBezTo>
                  <a:cubicBezTo>
                    <a:pt x="10574" y="5879"/>
                    <a:pt x="11905" y="4733"/>
                    <a:pt x="11905" y="3402"/>
                  </a:cubicBezTo>
                  <a:cubicBezTo>
                    <a:pt x="11905" y="2034"/>
                    <a:pt x="10574" y="888"/>
                    <a:pt x="8651" y="334"/>
                  </a:cubicBezTo>
                  <a:cubicBezTo>
                    <a:pt x="7875" y="149"/>
                    <a:pt x="6951" y="1"/>
                    <a:pt x="6027" y="1"/>
                  </a:cubicBezTo>
                  <a:close/>
                </a:path>
              </a:pathLst>
            </a:custGeom>
            <a:solidFill>
              <a:srgbClr val="ED6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970;p42">
              <a:extLst>
                <a:ext uri="{FF2B5EF4-FFF2-40B4-BE49-F238E27FC236}">
                  <a16:creationId xmlns:a16="http://schemas.microsoft.com/office/drawing/2014/main" id="{3A5A85BC-44DC-5150-F242-6B7C3F83C15C}"/>
                </a:ext>
              </a:extLst>
            </p:cNvPr>
            <p:cNvSpPr/>
            <p:nvPr/>
          </p:nvSpPr>
          <p:spPr>
            <a:xfrm>
              <a:off x="4305400" y="2900925"/>
              <a:ext cx="303175" cy="99850"/>
            </a:xfrm>
            <a:custGeom>
              <a:avLst/>
              <a:gdLst/>
              <a:ahLst/>
              <a:cxnLst/>
              <a:rect l="l" t="t" r="r" b="b"/>
              <a:pathLst>
                <a:path w="12127" h="3994" extrusionOk="0">
                  <a:moveTo>
                    <a:pt x="0" y="1"/>
                  </a:moveTo>
                  <a:lnTo>
                    <a:pt x="0" y="481"/>
                  </a:lnTo>
                  <a:cubicBezTo>
                    <a:pt x="0" y="666"/>
                    <a:pt x="0" y="814"/>
                    <a:pt x="37" y="999"/>
                  </a:cubicBezTo>
                  <a:lnTo>
                    <a:pt x="37" y="1073"/>
                  </a:lnTo>
                  <a:cubicBezTo>
                    <a:pt x="37" y="1110"/>
                    <a:pt x="111" y="1184"/>
                    <a:pt x="111" y="1221"/>
                  </a:cubicBezTo>
                  <a:lnTo>
                    <a:pt x="111" y="1258"/>
                  </a:lnTo>
                  <a:cubicBezTo>
                    <a:pt x="111" y="1295"/>
                    <a:pt x="148" y="1406"/>
                    <a:pt x="185" y="1479"/>
                  </a:cubicBezTo>
                  <a:cubicBezTo>
                    <a:pt x="222" y="1590"/>
                    <a:pt x="296" y="1627"/>
                    <a:pt x="333" y="1738"/>
                  </a:cubicBezTo>
                  <a:cubicBezTo>
                    <a:pt x="407" y="1812"/>
                    <a:pt x="481" y="1923"/>
                    <a:pt x="555" y="1997"/>
                  </a:cubicBezTo>
                  <a:lnTo>
                    <a:pt x="851" y="2256"/>
                  </a:lnTo>
                  <a:lnTo>
                    <a:pt x="962" y="2404"/>
                  </a:lnTo>
                  <a:cubicBezTo>
                    <a:pt x="1109" y="2552"/>
                    <a:pt x="1331" y="2699"/>
                    <a:pt x="1516" y="2847"/>
                  </a:cubicBezTo>
                  <a:cubicBezTo>
                    <a:pt x="1590" y="2884"/>
                    <a:pt x="1627" y="2921"/>
                    <a:pt x="1701" y="2958"/>
                  </a:cubicBezTo>
                  <a:cubicBezTo>
                    <a:pt x="1849" y="3069"/>
                    <a:pt x="1997" y="3106"/>
                    <a:pt x="2182" y="3217"/>
                  </a:cubicBezTo>
                  <a:cubicBezTo>
                    <a:pt x="2219" y="3254"/>
                    <a:pt x="2256" y="3254"/>
                    <a:pt x="2366" y="3291"/>
                  </a:cubicBezTo>
                  <a:cubicBezTo>
                    <a:pt x="2551" y="3402"/>
                    <a:pt x="2736" y="3439"/>
                    <a:pt x="2958" y="3513"/>
                  </a:cubicBezTo>
                  <a:cubicBezTo>
                    <a:pt x="3069" y="3587"/>
                    <a:pt x="3143" y="3587"/>
                    <a:pt x="3291" y="3624"/>
                  </a:cubicBezTo>
                  <a:cubicBezTo>
                    <a:pt x="3513" y="3698"/>
                    <a:pt x="3734" y="3772"/>
                    <a:pt x="3993" y="3809"/>
                  </a:cubicBezTo>
                  <a:cubicBezTo>
                    <a:pt x="4067" y="3809"/>
                    <a:pt x="4178" y="3846"/>
                    <a:pt x="4252" y="3846"/>
                  </a:cubicBezTo>
                  <a:cubicBezTo>
                    <a:pt x="4289" y="3883"/>
                    <a:pt x="4400" y="3883"/>
                    <a:pt x="4437" y="3883"/>
                  </a:cubicBezTo>
                  <a:cubicBezTo>
                    <a:pt x="4511" y="3920"/>
                    <a:pt x="4585" y="3920"/>
                    <a:pt x="4659" y="3920"/>
                  </a:cubicBezTo>
                  <a:cubicBezTo>
                    <a:pt x="4917" y="3920"/>
                    <a:pt x="5102" y="3993"/>
                    <a:pt x="5287" y="3993"/>
                  </a:cubicBezTo>
                  <a:lnTo>
                    <a:pt x="6692" y="3993"/>
                  </a:lnTo>
                  <a:cubicBezTo>
                    <a:pt x="6951" y="3993"/>
                    <a:pt x="7136" y="3993"/>
                    <a:pt x="7321" y="3920"/>
                  </a:cubicBezTo>
                  <a:cubicBezTo>
                    <a:pt x="7394" y="3883"/>
                    <a:pt x="7431" y="3883"/>
                    <a:pt x="7542" y="3883"/>
                  </a:cubicBezTo>
                  <a:cubicBezTo>
                    <a:pt x="7579" y="3883"/>
                    <a:pt x="7616" y="3846"/>
                    <a:pt x="7727" y="3846"/>
                  </a:cubicBezTo>
                  <a:cubicBezTo>
                    <a:pt x="7801" y="3846"/>
                    <a:pt x="7912" y="3809"/>
                    <a:pt x="7986" y="3809"/>
                  </a:cubicBezTo>
                  <a:cubicBezTo>
                    <a:pt x="8245" y="3772"/>
                    <a:pt x="8467" y="3661"/>
                    <a:pt x="8688" y="3624"/>
                  </a:cubicBezTo>
                  <a:cubicBezTo>
                    <a:pt x="10722" y="3069"/>
                    <a:pt x="12127" y="1923"/>
                    <a:pt x="12127" y="518"/>
                  </a:cubicBezTo>
                  <a:lnTo>
                    <a:pt x="12127" y="75"/>
                  </a:lnTo>
                  <a:lnTo>
                    <a:pt x="12127" y="1"/>
                  </a:lnTo>
                  <a:close/>
                </a:path>
              </a:pathLst>
            </a:custGeom>
            <a:solidFill>
              <a:srgbClr val="BF3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971;p42">
              <a:extLst>
                <a:ext uri="{FF2B5EF4-FFF2-40B4-BE49-F238E27FC236}">
                  <a16:creationId xmlns:a16="http://schemas.microsoft.com/office/drawing/2014/main" id="{8D2E6D3B-8198-6D52-602A-90CE521F20D0}"/>
                </a:ext>
              </a:extLst>
            </p:cNvPr>
            <p:cNvSpPr/>
            <p:nvPr/>
          </p:nvSpPr>
          <p:spPr>
            <a:xfrm>
              <a:off x="4387650" y="2902775"/>
              <a:ext cx="134975" cy="98925"/>
            </a:xfrm>
            <a:custGeom>
              <a:avLst/>
              <a:gdLst/>
              <a:ahLst/>
              <a:cxnLst/>
              <a:rect l="l" t="t" r="r" b="b"/>
              <a:pathLst>
                <a:path w="5399" h="3957" extrusionOk="0">
                  <a:moveTo>
                    <a:pt x="1" y="1"/>
                  </a:moveTo>
                  <a:lnTo>
                    <a:pt x="1" y="3587"/>
                  </a:lnTo>
                  <a:cubicBezTo>
                    <a:pt x="223" y="3698"/>
                    <a:pt x="444" y="3735"/>
                    <a:pt x="666" y="3772"/>
                  </a:cubicBezTo>
                  <a:cubicBezTo>
                    <a:pt x="777" y="3772"/>
                    <a:pt x="851" y="3809"/>
                    <a:pt x="962" y="3809"/>
                  </a:cubicBezTo>
                  <a:cubicBezTo>
                    <a:pt x="999" y="3882"/>
                    <a:pt x="1110" y="3882"/>
                    <a:pt x="1147" y="3882"/>
                  </a:cubicBezTo>
                  <a:cubicBezTo>
                    <a:pt x="1221" y="3919"/>
                    <a:pt x="1295" y="3919"/>
                    <a:pt x="1369" y="3919"/>
                  </a:cubicBezTo>
                  <a:cubicBezTo>
                    <a:pt x="1590" y="3919"/>
                    <a:pt x="1775" y="3956"/>
                    <a:pt x="1960" y="3956"/>
                  </a:cubicBezTo>
                  <a:lnTo>
                    <a:pt x="3402" y="3956"/>
                  </a:lnTo>
                  <a:cubicBezTo>
                    <a:pt x="3624" y="3956"/>
                    <a:pt x="3846" y="3956"/>
                    <a:pt x="3994" y="3919"/>
                  </a:cubicBezTo>
                  <a:cubicBezTo>
                    <a:pt x="4104" y="3882"/>
                    <a:pt x="4141" y="3882"/>
                    <a:pt x="4252" y="3882"/>
                  </a:cubicBezTo>
                  <a:cubicBezTo>
                    <a:pt x="4289" y="3882"/>
                    <a:pt x="4326" y="3809"/>
                    <a:pt x="4437" y="3809"/>
                  </a:cubicBezTo>
                  <a:cubicBezTo>
                    <a:pt x="4511" y="3809"/>
                    <a:pt x="4622" y="3772"/>
                    <a:pt x="4696" y="3772"/>
                  </a:cubicBezTo>
                  <a:cubicBezTo>
                    <a:pt x="4918" y="3735"/>
                    <a:pt x="5177" y="3624"/>
                    <a:pt x="5398" y="3587"/>
                  </a:cubicBezTo>
                  <a:lnTo>
                    <a:pt x="5398" y="1"/>
                  </a:lnTo>
                  <a:close/>
                </a:path>
              </a:pathLst>
            </a:custGeom>
            <a:solidFill>
              <a:srgbClr val="A22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972;p42">
              <a:extLst>
                <a:ext uri="{FF2B5EF4-FFF2-40B4-BE49-F238E27FC236}">
                  <a16:creationId xmlns:a16="http://schemas.microsoft.com/office/drawing/2014/main" id="{57D040DF-3B7F-F3B4-23E6-33D07A5E3D8F}"/>
                </a:ext>
              </a:extLst>
            </p:cNvPr>
            <p:cNvSpPr/>
            <p:nvPr/>
          </p:nvSpPr>
          <p:spPr>
            <a:xfrm>
              <a:off x="4305400" y="2902775"/>
              <a:ext cx="82275" cy="89675"/>
            </a:xfrm>
            <a:custGeom>
              <a:avLst/>
              <a:gdLst/>
              <a:ahLst/>
              <a:cxnLst/>
              <a:rect l="l" t="t" r="r" b="b"/>
              <a:pathLst>
                <a:path w="3291" h="3587" extrusionOk="0">
                  <a:moveTo>
                    <a:pt x="0" y="1"/>
                  </a:moveTo>
                  <a:lnTo>
                    <a:pt x="0" y="444"/>
                  </a:lnTo>
                  <a:cubicBezTo>
                    <a:pt x="0" y="629"/>
                    <a:pt x="0" y="777"/>
                    <a:pt x="37" y="962"/>
                  </a:cubicBezTo>
                  <a:lnTo>
                    <a:pt x="37" y="1036"/>
                  </a:lnTo>
                  <a:cubicBezTo>
                    <a:pt x="37" y="1110"/>
                    <a:pt x="111" y="1147"/>
                    <a:pt x="111" y="1184"/>
                  </a:cubicBezTo>
                  <a:lnTo>
                    <a:pt x="111" y="1221"/>
                  </a:lnTo>
                  <a:cubicBezTo>
                    <a:pt x="111" y="1295"/>
                    <a:pt x="148" y="1368"/>
                    <a:pt x="185" y="1479"/>
                  </a:cubicBezTo>
                  <a:cubicBezTo>
                    <a:pt x="222" y="1553"/>
                    <a:pt x="296" y="1590"/>
                    <a:pt x="333" y="1701"/>
                  </a:cubicBezTo>
                  <a:cubicBezTo>
                    <a:pt x="407" y="1775"/>
                    <a:pt x="481" y="1886"/>
                    <a:pt x="555" y="1960"/>
                  </a:cubicBezTo>
                  <a:lnTo>
                    <a:pt x="851" y="2256"/>
                  </a:lnTo>
                  <a:lnTo>
                    <a:pt x="962" y="2404"/>
                  </a:lnTo>
                  <a:cubicBezTo>
                    <a:pt x="1109" y="2515"/>
                    <a:pt x="1331" y="2662"/>
                    <a:pt x="1516" y="2810"/>
                  </a:cubicBezTo>
                  <a:cubicBezTo>
                    <a:pt x="1590" y="2847"/>
                    <a:pt x="1627" y="2884"/>
                    <a:pt x="1701" y="2958"/>
                  </a:cubicBezTo>
                  <a:cubicBezTo>
                    <a:pt x="1849" y="3032"/>
                    <a:pt x="1997" y="3069"/>
                    <a:pt x="2182" y="3180"/>
                  </a:cubicBezTo>
                  <a:cubicBezTo>
                    <a:pt x="2219" y="3217"/>
                    <a:pt x="2256" y="3217"/>
                    <a:pt x="2366" y="3254"/>
                  </a:cubicBezTo>
                  <a:cubicBezTo>
                    <a:pt x="2551" y="3365"/>
                    <a:pt x="2736" y="3402"/>
                    <a:pt x="2958" y="3513"/>
                  </a:cubicBezTo>
                  <a:cubicBezTo>
                    <a:pt x="3069" y="3550"/>
                    <a:pt x="3143" y="3550"/>
                    <a:pt x="3291" y="3587"/>
                  </a:cubicBezTo>
                  <a:lnTo>
                    <a:pt x="3291" y="1"/>
                  </a:lnTo>
                  <a:close/>
                </a:path>
              </a:pathLst>
            </a:custGeom>
            <a:solidFill>
              <a:srgbClr val="912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973;p42">
              <a:extLst>
                <a:ext uri="{FF2B5EF4-FFF2-40B4-BE49-F238E27FC236}">
                  <a16:creationId xmlns:a16="http://schemas.microsoft.com/office/drawing/2014/main" id="{2EE06297-8113-933F-E925-A6F9C0B3F1CA}"/>
                </a:ext>
              </a:extLst>
            </p:cNvPr>
            <p:cNvSpPr/>
            <p:nvPr/>
          </p:nvSpPr>
          <p:spPr>
            <a:xfrm>
              <a:off x="4301700" y="2815900"/>
              <a:ext cx="306875" cy="172850"/>
            </a:xfrm>
            <a:custGeom>
              <a:avLst/>
              <a:gdLst/>
              <a:ahLst/>
              <a:cxnLst/>
              <a:rect l="l" t="t" r="r" b="b"/>
              <a:pathLst>
                <a:path w="12275" h="6914" extrusionOk="0">
                  <a:moveTo>
                    <a:pt x="6101" y="0"/>
                  </a:moveTo>
                  <a:cubicBezTo>
                    <a:pt x="5139" y="0"/>
                    <a:pt x="4252" y="148"/>
                    <a:pt x="3439" y="370"/>
                  </a:cubicBezTo>
                  <a:cubicBezTo>
                    <a:pt x="3328" y="407"/>
                    <a:pt x="3254" y="407"/>
                    <a:pt x="3143" y="444"/>
                  </a:cubicBezTo>
                  <a:cubicBezTo>
                    <a:pt x="2958" y="518"/>
                    <a:pt x="2773" y="555"/>
                    <a:pt x="2588" y="629"/>
                  </a:cubicBezTo>
                  <a:cubicBezTo>
                    <a:pt x="1036" y="1257"/>
                    <a:pt x="0" y="2293"/>
                    <a:pt x="0" y="3476"/>
                  </a:cubicBezTo>
                  <a:cubicBezTo>
                    <a:pt x="0" y="4807"/>
                    <a:pt x="1405" y="5990"/>
                    <a:pt x="3439" y="6544"/>
                  </a:cubicBezTo>
                  <a:cubicBezTo>
                    <a:pt x="4215" y="6803"/>
                    <a:pt x="5139" y="6914"/>
                    <a:pt x="6101" y="6914"/>
                  </a:cubicBezTo>
                  <a:cubicBezTo>
                    <a:pt x="7099" y="6914"/>
                    <a:pt x="8023" y="6803"/>
                    <a:pt x="8836" y="6544"/>
                  </a:cubicBezTo>
                  <a:cubicBezTo>
                    <a:pt x="10870" y="5990"/>
                    <a:pt x="12275" y="4843"/>
                    <a:pt x="12275" y="3476"/>
                  </a:cubicBezTo>
                  <a:cubicBezTo>
                    <a:pt x="12275" y="2108"/>
                    <a:pt x="10870" y="925"/>
                    <a:pt x="8836" y="370"/>
                  </a:cubicBezTo>
                  <a:cubicBezTo>
                    <a:pt x="8023" y="148"/>
                    <a:pt x="7099" y="0"/>
                    <a:pt x="6101" y="0"/>
                  </a:cubicBezTo>
                  <a:close/>
                </a:path>
              </a:pathLst>
            </a:custGeom>
            <a:solidFill>
              <a:srgbClr val="CB3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974;p42">
              <a:extLst>
                <a:ext uri="{FF2B5EF4-FFF2-40B4-BE49-F238E27FC236}">
                  <a16:creationId xmlns:a16="http://schemas.microsoft.com/office/drawing/2014/main" id="{13DA4876-E165-B04F-7CA4-860DBA03F1C8}"/>
                </a:ext>
              </a:extLst>
            </p:cNvPr>
            <p:cNvSpPr/>
            <p:nvPr/>
          </p:nvSpPr>
          <p:spPr>
            <a:xfrm>
              <a:off x="4309100" y="2780775"/>
              <a:ext cx="293925" cy="199675"/>
            </a:xfrm>
            <a:custGeom>
              <a:avLst/>
              <a:gdLst/>
              <a:ahLst/>
              <a:cxnLst/>
              <a:rect l="l" t="t" r="r" b="b"/>
              <a:pathLst>
                <a:path w="11757" h="7987" extrusionOk="0">
                  <a:moveTo>
                    <a:pt x="0" y="0"/>
                  </a:moveTo>
                  <a:lnTo>
                    <a:pt x="0" y="4622"/>
                  </a:lnTo>
                  <a:cubicBezTo>
                    <a:pt x="0" y="4807"/>
                    <a:pt x="0" y="4991"/>
                    <a:pt x="37" y="5139"/>
                  </a:cubicBezTo>
                  <a:lnTo>
                    <a:pt x="37" y="5176"/>
                  </a:lnTo>
                  <a:cubicBezTo>
                    <a:pt x="37" y="5250"/>
                    <a:pt x="74" y="5287"/>
                    <a:pt x="74" y="5324"/>
                  </a:cubicBezTo>
                  <a:lnTo>
                    <a:pt x="74" y="5361"/>
                  </a:lnTo>
                  <a:cubicBezTo>
                    <a:pt x="74" y="5472"/>
                    <a:pt x="148" y="5509"/>
                    <a:pt x="185" y="5620"/>
                  </a:cubicBezTo>
                  <a:cubicBezTo>
                    <a:pt x="222" y="5694"/>
                    <a:pt x="259" y="5731"/>
                    <a:pt x="333" y="5842"/>
                  </a:cubicBezTo>
                  <a:cubicBezTo>
                    <a:pt x="407" y="5916"/>
                    <a:pt x="444" y="6027"/>
                    <a:pt x="555" y="6101"/>
                  </a:cubicBezTo>
                  <a:lnTo>
                    <a:pt x="814" y="6396"/>
                  </a:lnTo>
                  <a:lnTo>
                    <a:pt x="961" y="6544"/>
                  </a:lnTo>
                  <a:lnTo>
                    <a:pt x="1516" y="6951"/>
                  </a:lnTo>
                  <a:cubicBezTo>
                    <a:pt x="1553" y="6951"/>
                    <a:pt x="1664" y="6988"/>
                    <a:pt x="1701" y="7025"/>
                  </a:cubicBezTo>
                  <a:cubicBezTo>
                    <a:pt x="1849" y="7136"/>
                    <a:pt x="2034" y="7173"/>
                    <a:pt x="2181" y="7284"/>
                  </a:cubicBezTo>
                  <a:cubicBezTo>
                    <a:pt x="2218" y="7321"/>
                    <a:pt x="2255" y="7321"/>
                    <a:pt x="2366" y="7358"/>
                  </a:cubicBezTo>
                  <a:cubicBezTo>
                    <a:pt x="2551" y="7469"/>
                    <a:pt x="2736" y="7542"/>
                    <a:pt x="2958" y="7579"/>
                  </a:cubicBezTo>
                  <a:cubicBezTo>
                    <a:pt x="3032" y="7653"/>
                    <a:pt x="3180" y="7653"/>
                    <a:pt x="3291" y="7690"/>
                  </a:cubicBezTo>
                  <a:cubicBezTo>
                    <a:pt x="3475" y="7727"/>
                    <a:pt x="3697" y="7764"/>
                    <a:pt x="3919" y="7838"/>
                  </a:cubicBezTo>
                  <a:cubicBezTo>
                    <a:pt x="4030" y="7838"/>
                    <a:pt x="4104" y="7875"/>
                    <a:pt x="4215" y="7875"/>
                  </a:cubicBezTo>
                  <a:cubicBezTo>
                    <a:pt x="4252" y="7912"/>
                    <a:pt x="4326" y="7912"/>
                    <a:pt x="4400" y="7912"/>
                  </a:cubicBezTo>
                  <a:cubicBezTo>
                    <a:pt x="4474" y="7949"/>
                    <a:pt x="4511" y="7949"/>
                    <a:pt x="4622" y="7949"/>
                  </a:cubicBezTo>
                  <a:cubicBezTo>
                    <a:pt x="4806" y="7949"/>
                    <a:pt x="4991" y="7986"/>
                    <a:pt x="5176" y="7986"/>
                  </a:cubicBezTo>
                  <a:lnTo>
                    <a:pt x="6544" y="7986"/>
                  </a:lnTo>
                  <a:cubicBezTo>
                    <a:pt x="6729" y="7986"/>
                    <a:pt x="6914" y="7986"/>
                    <a:pt x="7099" y="7949"/>
                  </a:cubicBezTo>
                  <a:cubicBezTo>
                    <a:pt x="7209" y="7912"/>
                    <a:pt x="7246" y="7912"/>
                    <a:pt x="7357" y="7912"/>
                  </a:cubicBezTo>
                  <a:cubicBezTo>
                    <a:pt x="7394" y="7912"/>
                    <a:pt x="7468" y="7875"/>
                    <a:pt x="7542" y="7875"/>
                  </a:cubicBezTo>
                  <a:cubicBezTo>
                    <a:pt x="7616" y="7875"/>
                    <a:pt x="7727" y="7838"/>
                    <a:pt x="7801" y="7838"/>
                  </a:cubicBezTo>
                  <a:cubicBezTo>
                    <a:pt x="8023" y="7764"/>
                    <a:pt x="8208" y="7727"/>
                    <a:pt x="8466" y="7690"/>
                  </a:cubicBezTo>
                  <a:cubicBezTo>
                    <a:pt x="10426" y="7173"/>
                    <a:pt x="11757" y="6027"/>
                    <a:pt x="11757" y="4696"/>
                  </a:cubicBezTo>
                  <a:lnTo>
                    <a:pt x="11757" y="74"/>
                  </a:lnTo>
                  <a:lnTo>
                    <a:pt x="11757" y="0"/>
                  </a:lnTo>
                  <a:close/>
                </a:path>
              </a:pathLst>
            </a:custGeom>
            <a:solidFill>
              <a:srgbClr val="A62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975;p42">
              <a:extLst>
                <a:ext uri="{FF2B5EF4-FFF2-40B4-BE49-F238E27FC236}">
                  <a16:creationId xmlns:a16="http://schemas.microsoft.com/office/drawing/2014/main" id="{F5327D4D-AA2D-D01E-C8FD-8BF74AC2248F}"/>
                </a:ext>
              </a:extLst>
            </p:cNvPr>
            <p:cNvSpPr/>
            <p:nvPr/>
          </p:nvSpPr>
          <p:spPr>
            <a:xfrm>
              <a:off x="4391350" y="2782625"/>
              <a:ext cx="129425" cy="199675"/>
            </a:xfrm>
            <a:custGeom>
              <a:avLst/>
              <a:gdLst/>
              <a:ahLst/>
              <a:cxnLst/>
              <a:rect l="l" t="t" r="r" b="b"/>
              <a:pathLst>
                <a:path w="5177" h="7987" extrusionOk="0">
                  <a:moveTo>
                    <a:pt x="1" y="0"/>
                  </a:moveTo>
                  <a:lnTo>
                    <a:pt x="1" y="7653"/>
                  </a:lnTo>
                  <a:cubicBezTo>
                    <a:pt x="185" y="7690"/>
                    <a:pt x="407" y="7764"/>
                    <a:pt x="629" y="7801"/>
                  </a:cubicBezTo>
                  <a:cubicBezTo>
                    <a:pt x="740" y="7801"/>
                    <a:pt x="814" y="7838"/>
                    <a:pt x="925" y="7838"/>
                  </a:cubicBezTo>
                  <a:cubicBezTo>
                    <a:pt x="962" y="7875"/>
                    <a:pt x="1036" y="7875"/>
                    <a:pt x="1110" y="7875"/>
                  </a:cubicBezTo>
                  <a:cubicBezTo>
                    <a:pt x="1184" y="7912"/>
                    <a:pt x="1221" y="7912"/>
                    <a:pt x="1332" y="7912"/>
                  </a:cubicBezTo>
                  <a:cubicBezTo>
                    <a:pt x="1516" y="7912"/>
                    <a:pt x="1701" y="7986"/>
                    <a:pt x="1886" y="7986"/>
                  </a:cubicBezTo>
                  <a:lnTo>
                    <a:pt x="3254" y="7986"/>
                  </a:lnTo>
                  <a:cubicBezTo>
                    <a:pt x="3439" y="7986"/>
                    <a:pt x="3624" y="7986"/>
                    <a:pt x="3809" y="7912"/>
                  </a:cubicBezTo>
                  <a:cubicBezTo>
                    <a:pt x="3919" y="7875"/>
                    <a:pt x="3956" y="7875"/>
                    <a:pt x="4067" y="7875"/>
                  </a:cubicBezTo>
                  <a:cubicBezTo>
                    <a:pt x="4104" y="7875"/>
                    <a:pt x="4178" y="7838"/>
                    <a:pt x="4252" y="7838"/>
                  </a:cubicBezTo>
                  <a:cubicBezTo>
                    <a:pt x="4326" y="7838"/>
                    <a:pt x="4437" y="7801"/>
                    <a:pt x="4511" y="7801"/>
                  </a:cubicBezTo>
                  <a:cubicBezTo>
                    <a:pt x="4733" y="7727"/>
                    <a:pt x="4918" y="7690"/>
                    <a:pt x="5176" y="7653"/>
                  </a:cubicBezTo>
                  <a:lnTo>
                    <a:pt x="5176" y="0"/>
                  </a:lnTo>
                  <a:close/>
                </a:path>
              </a:pathLst>
            </a:custGeom>
            <a:solidFill>
              <a:srgbClr val="8A2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976;p42">
              <a:extLst>
                <a:ext uri="{FF2B5EF4-FFF2-40B4-BE49-F238E27FC236}">
                  <a16:creationId xmlns:a16="http://schemas.microsoft.com/office/drawing/2014/main" id="{5DC7B471-9E91-D34A-20C3-8971542A8BB3}"/>
                </a:ext>
              </a:extLst>
            </p:cNvPr>
            <p:cNvSpPr/>
            <p:nvPr/>
          </p:nvSpPr>
          <p:spPr>
            <a:xfrm>
              <a:off x="4306325" y="2782625"/>
              <a:ext cx="82275" cy="191350"/>
            </a:xfrm>
            <a:custGeom>
              <a:avLst/>
              <a:gdLst/>
              <a:ahLst/>
              <a:cxnLst/>
              <a:rect l="l" t="t" r="r" b="b"/>
              <a:pathLst>
                <a:path w="3291" h="7654" extrusionOk="0">
                  <a:moveTo>
                    <a:pt x="0" y="0"/>
                  </a:moveTo>
                  <a:lnTo>
                    <a:pt x="0" y="4622"/>
                  </a:lnTo>
                  <a:cubicBezTo>
                    <a:pt x="0" y="4807"/>
                    <a:pt x="0" y="4991"/>
                    <a:pt x="74" y="5102"/>
                  </a:cubicBezTo>
                  <a:lnTo>
                    <a:pt x="74" y="5176"/>
                  </a:lnTo>
                  <a:cubicBezTo>
                    <a:pt x="74" y="5213"/>
                    <a:pt x="111" y="5250"/>
                    <a:pt x="111" y="5287"/>
                  </a:cubicBezTo>
                  <a:lnTo>
                    <a:pt x="111" y="5361"/>
                  </a:lnTo>
                  <a:cubicBezTo>
                    <a:pt x="111" y="5435"/>
                    <a:pt x="148" y="5472"/>
                    <a:pt x="185" y="5583"/>
                  </a:cubicBezTo>
                  <a:cubicBezTo>
                    <a:pt x="259" y="5657"/>
                    <a:pt x="296" y="5731"/>
                    <a:pt x="333" y="5805"/>
                  </a:cubicBezTo>
                  <a:cubicBezTo>
                    <a:pt x="444" y="5916"/>
                    <a:pt x="481" y="5990"/>
                    <a:pt x="555" y="6101"/>
                  </a:cubicBezTo>
                  <a:lnTo>
                    <a:pt x="851" y="6359"/>
                  </a:lnTo>
                  <a:lnTo>
                    <a:pt x="998" y="6507"/>
                  </a:lnTo>
                  <a:lnTo>
                    <a:pt x="1553" y="6914"/>
                  </a:lnTo>
                  <a:cubicBezTo>
                    <a:pt x="1590" y="6914"/>
                    <a:pt x="1664" y="6951"/>
                    <a:pt x="1738" y="7025"/>
                  </a:cubicBezTo>
                  <a:cubicBezTo>
                    <a:pt x="1849" y="7099"/>
                    <a:pt x="2034" y="7136"/>
                    <a:pt x="2182" y="7247"/>
                  </a:cubicBezTo>
                  <a:cubicBezTo>
                    <a:pt x="2219" y="7284"/>
                    <a:pt x="2292" y="7284"/>
                    <a:pt x="2366" y="7321"/>
                  </a:cubicBezTo>
                  <a:cubicBezTo>
                    <a:pt x="2551" y="7431"/>
                    <a:pt x="2736" y="7505"/>
                    <a:pt x="2958" y="7579"/>
                  </a:cubicBezTo>
                  <a:cubicBezTo>
                    <a:pt x="3069" y="7616"/>
                    <a:pt x="3217" y="7616"/>
                    <a:pt x="3291" y="7653"/>
                  </a:cubicBezTo>
                  <a:lnTo>
                    <a:pt x="3291" y="0"/>
                  </a:lnTo>
                  <a:close/>
                </a:path>
              </a:pathLst>
            </a:custGeom>
            <a:solidFill>
              <a:srgbClr val="752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977;p42">
              <a:extLst>
                <a:ext uri="{FF2B5EF4-FFF2-40B4-BE49-F238E27FC236}">
                  <a16:creationId xmlns:a16="http://schemas.microsoft.com/office/drawing/2014/main" id="{01DD3D95-D100-4B98-F61A-FDDC3356324A}"/>
                </a:ext>
              </a:extLst>
            </p:cNvPr>
            <p:cNvSpPr/>
            <p:nvPr/>
          </p:nvSpPr>
          <p:spPr>
            <a:xfrm>
              <a:off x="4305400" y="2697600"/>
              <a:ext cx="297625" cy="169150"/>
            </a:xfrm>
            <a:custGeom>
              <a:avLst/>
              <a:gdLst/>
              <a:ahLst/>
              <a:cxnLst/>
              <a:rect l="l" t="t" r="r" b="b"/>
              <a:pathLst>
                <a:path w="11905" h="6766" extrusionOk="0">
                  <a:moveTo>
                    <a:pt x="6027" y="0"/>
                  </a:moveTo>
                  <a:cubicBezTo>
                    <a:pt x="5028" y="0"/>
                    <a:pt x="4178" y="111"/>
                    <a:pt x="3365" y="333"/>
                  </a:cubicBezTo>
                  <a:cubicBezTo>
                    <a:pt x="3291" y="370"/>
                    <a:pt x="3180" y="370"/>
                    <a:pt x="3106" y="444"/>
                  </a:cubicBezTo>
                  <a:cubicBezTo>
                    <a:pt x="2921" y="481"/>
                    <a:pt x="2736" y="518"/>
                    <a:pt x="2551" y="629"/>
                  </a:cubicBezTo>
                  <a:cubicBezTo>
                    <a:pt x="1035" y="1257"/>
                    <a:pt x="0" y="2218"/>
                    <a:pt x="0" y="3401"/>
                  </a:cubicBezTo>
                  <a:cubicBezTo>
                    <a:pt x="0" y="4732"/>
                    <a:pt x="1331" y="5878"/>
                    <a:pt x="3328" y="6433"/>
                  </a:cubicBezTo>
                  <a:cubicBezTo>
                    <a:pt x="4104" y="6618"/>
                    <a:pt x="5028" y="6766"/>
                    <a:pt x="5953" y="6766"/>
                  </a:cubicBezTo>
                  <a:cubicBezTo>
                    <a:pt x="6914" y="6766"/>
                    <a:pt x="7801" y="6655"/>
                    <a:pt x="8614" y="6433"/>
                  </a:cubicBezTo>
                  <a:cubicBezTo>
                    <a:pt x="10574" y="5878"/>
                    <a:pt x="11905" y="4732"/>
                    <a:pt x="11905" y="3401"/>
                  </a:cubicBezTo>
                  <a:cubicBezTo>
                    <a:pt x="11905" y="2033"/>
                    <a:pt x="10574" y="887"/>
                    <a:pt x="8651" y="333"/>
                  </a:cubicBezTo>
                  <a:cubicBezTo>
                    <a:pt x="7875" y="148"/>
                    <a:pt x="6951" y="0"/>
                    <a:pt x="6027" y="0"/>
                  </a:cubicBezTo>
                  <a:close/>
                </a:path>
              </a:pathLst>
            </a:custGeom>
            <a:solidFill>
              <a:srgbClr val="ED6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978;p42">
              <a:extLst>
                <a:ext uri="{FF2B5EF4-FFF2-40B4-BE49-F238E27FC236}">
                  <a16:creationId xmlns:a16="http://schemas.microsoft.com/office/drawing/2014/main" id="{C83C4206-A196-98C6-3401-1F0D50BB27A5}"/>
                </a:ext>
              </a:extLst>
            </p:cNvPr>
            <p:cNvSpPr/>
            <p:nvPr/>
          </p:nvSpPr>
          <p:spPr>
            <a:xfrm>
              <a:off x="4305400" y="2771525"/>
              <a:ext cx="303175" cy="99850"/>
            </a:xfrm>
            <a:custGeom>
              <a:avLst/>
              <a:gdLst/>
              <a:ahLst/>
              <a:cxnLst/>
              <a:rect l="l" t="t" r="r" b="b"/>
              <a:pathLst>
                <a:path w="12127" h="3994" extrusionOk="0">
                  <a:moveTo>
                    <a:pt x="0" y="1"/>
                  </a:moveTo>
                  <a:lnTo>
                    <a:pt x="0" y="481"/>
                  </a:lnTo>
                  <a:cubicBezTo>
                    <a:pt x="0" y="666"/>
                    <a:pt x="0" y="814"/>
                    <a:pt x="37" y="999"/>
                  </a:cubicBezTo>
                  <a:lnTo>
                    <a:pt x="37" y="1073"/>
                  </a:lnTo>
                  <a:cubicBezTo>
                    <a:pt x="37" y="1110"/>
                    <a:pt x="111" y="1184"/>
                    <a:pt x="111" y="1221"/>
                  </a:cubicBezTo>
                  <a:lnTo>
                    <a:pt x="111" y="1258"/>
                  </a:lnTo>
                  <a:cubicBezTo>
                    <a:pt x="111" y="1295"/>
                    <a:pt x="148" y="1406"/>
                    <a:pt x="185" y="1480"/>
                  </a:cubicBezTo>
                  <a:cubicBezTo>
                    <a:pt x="222" y="1590"/>
                    <a:pt x="296" y="1627"/>
                    <a:pt x="333" y="1738"/>
                  </a:cubicBezTo>
                  <a:cubicBezTo>
                    <a:pt x="407" y="1812"/>
                    <a:pt x="481" y="1923"/>
                    <a:pt x="555" y="1997"/>
                  </a:cubicBezTo>
                  <a:lnTo>
                    <a:pt x="851" y="2293"/>
                  </a:lnTo>
                  <a:lnTo>
                    <a:pt x="962" y="2404"/>
                  </a:lnTo>
                  <a:cubicBezTo>
                    <a:pt x="1109" y="2552"/>
                    <a:pt x="1331" y="2700"/>
                    <a:pt x="1516" y="2847"/>
                  </a:cubicBezTo>
                  <a:cubicBezTo>
                    <a:pt x="1590" y="2884"/>
                    <a:pt x="1627" y="2921"/>
                    <a:pt x="1701" y="2958"/>
                  </a:cubicBezTo>
                  <a:cubicBezTo>
                    <a:pt x="1849" y="3069"/>
                    <a:pt x="1997" y="3106"/>
                    <a:pt x="2182" y="3217"/>
                  </a:cubicBezTo>
                  <a:cubicBezTo>
                    <a:pt x="2219" y="3254"/>
                    <a:pt x="2256" y="3254"/>
                    <a:pt x="2366" y="3291"/>
                  </a:cubicBezTo>
                  <a:cubicBezTo>
                    <a:pt x="2551" y="3402"/>
                    <a:pt x="2736" y="3439"/>
                    <a:pt x="2958" y="3513"/>
                  </a:cubicBezTo>
                  <a:cubicBezTo>
                    <a:pt x="3069" y="3587"/>
                    <a:pt x="3143" y="3587"/>
                    <a:pt x="3291" y="3624"/>
                  </a:cubicBezTo>
                  <a:cubicBezTo>
                    <a:pt x="3513" y="3698"/>
                    <a:pt x="3734" y="3772"/>
                    <a:pt x="3993" y="3809"/>
                  </a:cubicBezTo>
                  <a:cubicBezTo>
                    <a:pt x="4067" y="3809"/>
                    <a:pt x="4178" y="3846"/>
                    <a:pt x="4252" y="3846"/>
                  </a:cubicBezTo>
                  <a:cubicBezTo>
                    <a:pt x="4289" y="3883"/>
                    <a:pt x="4400" y="3883"/>
                    <a:pt x="4437" y="3883"/>
                  </a:cubicBezTo>
                  <a:cubicBezTo>
                    <a:pt x="4511" y="3957"/>
                    <a:pt x="4585" y="3957"/>
                    <a:pt x="4659" y="3957"/>
                  </a:cubicBezTo>
                  <a:cubicBezTo>
                    <a:pt x="4917" y="3957"/>
                    <a:pt x="5102" y="3994"/>
                    <a:pt x="5287" y="3994"/>
                  </a:cubicBezTo>
                  <a:lnTo>
                    <a:pt x="6692" y="3994"/>
                  </a:lnTo>
                  <a:cubicBezTo>
                    <a:pt x="6951" y="3994"/>
                    <a:pt x="7136" y="3994"/>
                    <a:pt x="7321" y="3957"/>
                  </a:cubicBezTo>
                  <a:cubicBezTo>
                    <a:pt x="7394" y="3883"/>
                    <a:pt x="7431" y="3883"/>
                    <a:pt x="7542" y="3883"/>
                  </a:cubicBezTo>
                  <a:cubicBezTo>
                    <a:pt x="7579" y="3883"/>
                    <a:pt x="7616" y="3846"/>
                    <a:pt x="7727" y="3846"/>
                  </a:cubicBezTo>
                  <a:cubicBezTo>
                    <a:pt x="7801" y="3846"/>
                    <a:pt x="7912" y="3809"/>
                    <a:pt x="7986" y="3809"/>
                  </a:cubicBezTo>
                  <a:cubicBezTo>
                    <a:pt x="8245" y="3772"/>
                    <a:pt x="8467" y="3661"/>
                    <a:pt x="8688" y="3624"/>
                  </a:cubicBezTo>
                  <a:cubicBezTo>
                    <a:pt x="10722" y="3069"/>
                    <a:pt x="12127" y="1923"/>
                    <a:pt x="12127" y="518"/>
                  </a:cubicBezTo>
                  <a:lnTo>
                    <a:pt x="12127" y="75"/>
                  </a:lnTo>
                  <a:lnTo>
                    <a:pt x="12127" y="1"/>
                  </a:lnTo>
                  <a:close/>
                </a:path>
              </a:pathLst>
            </a:custGeom>
            <a:solidFill>
              <a:srgbClr val="BF3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979;p42">
              <a:extLst>
                <a:ext uri="{FF2B5EF4-FFF2-40B4-BE49-F238E27FC236}">
                  <a16:creationId xmlns:a16="http://schemas.microsoft.com/office/drawing/2014/main" id="{C3B92AFA-F38C-9256-58B9-B6074062146A}"/>
                </a:ext>
              </a:extLst>
            </p:cNvPr>
            <p:cNvSpPr/>
            <p:nvPr/>
          </p:nvSpPr>
          <p:spPr>
            <a:xfrm>
              <a:off x="4387650" y="2773375"/>
              <a:ext cx="134975" cy="98925"/>
            </a:xfrm>
            <a:custGeom>
              <a:avLst/>
              <a:gdLst/>
              <a:ahLst/>
              <a:cxnLst/>
              <a:rect l="l" t="t" r="r" b="b"/>
              <a:pathLst>
                <a:path w="5399" h="3957" extrusionOk="0">
                  <a:moveTo>
                    <a:pt x="1" y="1"/>
                  </a:moveTo>
                  <a:lnTo>
                    <a:pt x="1" y="3587"/>
                  </a:lnTo>
                  <a:cubicBezTo>
                    <a:pt x="223" y="3698"/>
                    <a:pt x="444" y="3735"/>
                    <a:pt x="666" y="3772"/>
                  </a:cubicBezTo>
                  <a:cubicBezTo>
                    <a:pt x="777" y="3772"/>
                    <a:pt x="851" y="3809"/>
                    <a:pt x="962" y="3809"/>
                  </a:cubicBezTo>
                  <a:cubicBezTo>
                    <a:pt x="999" y="3883"/>
                    <a:pt x="1110" y="3883"/>
                    <a:pt x="1147" y="3883"/>
                  </a:cubicBezTo>
                  <a:cubicBezTo>
                    <a:pt x="1221" y="3920"/>
                    <a:pt x="1295" y="3920"/>
                    <a:pt x="1369" y="3920"/>
                  </a:cubicBezTo>
                  <a:cubicBezTo>
                    <a:pt x="1590" y="3920"/>
                    <a:pt x="1775" y="3957"/>
                    <a:pt x="1960" y="3957"/>
                  </a:cubicBezTo>
                  <a:lnTo>
                    <a:pt x="3402" y="3957"/>
                  </a:lnTo>
                  <a:cubicBezTo>
                    <a:pt x="3624" y="3957"/>
                    <a:pt x="3846" y="3957"/>
                    <a:pt x="3994" y="3920"/>
                  </a:cubicBezTo>
                  <a:cubicBezTo>
                    <a:pt x="4104" y="3883"/>
                    <a:pt x="4141" y="3883"/>
                    <a:pt x="4252" y="3883"/>
                  </a:cubicBezTo>
                  <a:cubicBezTo>
                    <a:pt x="4289" y="3883"/>
                    <a:pt x="4326" y="3809"/>
                    <a:pt x="4437" y="3809"/>
                  </a:cubicBezTo>
                  <a:cubicBezTo>
                    <a:pt x="4511" y="3809"/>
                    <a:pt x="4622" y="3772"/>
                    <a:pt x="4696" y="3772"/>
                  </a:cubicBezTo>
                  <a:cubicBezTo>
                    <a:pt x="4918" y="3735"/>
                    <a:pt x="5177" y="3624"/>
                    <a:pt x="5398" y="3587"/>
                  </a:cubicBezTo>
                  <a:lnTo>
                    <a:pt x="5398" y="1"/>
                  </a:lnTo>
                  <a:close/>
                </a:path>
              </a:pathLst>
            </a:custGeom>
            <a:solidFill>
              <a:srgbClr val="A22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980;p42">
              <a:extLst>
                <a:ext uri="{FF2B5EF4-FFF2-40B4-BE49-F238E27FC236}">
                  <a16:creationId xmlns:a16="http://schemas.microsoft.com/office/drawing/2014/main" id="{0A8F1530-1381-AECB-7A98-1F0042491771}"/>
                </a:ext>
              </a:extLst>
            </p:cNvPr>
            <p:cNvSpPr/>
            <p:nvPr/>
          </p:nvSpPr>
          <p:spPr>
            <a:xfrm>
              <a:off x="4305400" y="2773375"/>
              <a:ext cx="82275" cy="89675"/>
            </a:xfrm>
            <a:custGeom>
              <a:avLst/>
              <a:gdLst/>
              <a:ahLst/>
              <a:cxnLst/>
              <a:rect l="l" t="t" r="r" b="b"/>
              <a:pathLst>
                <a:path w="3291" h="3587" extrusionOk="0">
                  <a:moveTo>
                    <a:pt x="0" y="1"/>
                  </a:moveTo>
                  <a:lnTo>
                    <a:pt x="0" y="444"/>
                  </a:lnTo>
                  <a:cubicBezTo>
                    <a:pt x="0" y="629"/>
                    <a:pt x="0" y="777"/>
                    <a:pt x="37" y="962"/>
                  </a:cubicBezTo>
                  <a:lnTo>
                    <a:pt x="37" y="1036"/>
                  </a:lnTo>
                  <a:cubicBezTo>
                    <a:pt x="37" y="1110"/>
                    <a:pt x="111" y="1147"/>
                    <a:pt x="111" y="1184"/>
                  </a:cubicBezTo>
                  <a:lnTo>
                    <a:pt x="111" y="1221"/>
                  </a:lnTo>
                  <a:cubicBezTo>
                    <a:pt x="111" y="1295"/>
                    <a:pt x="148" y="1369"/>
                    <a:pt x="185" y="1479"/>
                  </a:cubicBezTo>
                  <a:cubicBezTo>
                    <a:pt x="222" y="1553"/>
                    <a:pt x="296" y="1590"/>
                    <a:pt x="333" y="1701"/>
                  </a:cubicBezTo>
                  <a:cubicBezTo>
                    <a:pt x="407" y="1775"/>
                    <a:pt x="481" y="1886"/>
                    <a:pt x="555" y="1960"/>
                  </a:cubicBezTo>
                  <a:lnTo>
                    <a:pt x="851" y="2256"/>
                  </a:lnTo>
                  <a:lnTo>
                    <a:pt x="962" y="2404"/>
                  </a:lnTo>
                  <a:cubicBezTo>
                    <a:pt x="1109" y="2515"/>
                    <a:pt x="1331" y="2663"/>
                    <a:pt x="1516" y="2810"/>
                  </a:cubicBezTo>
                  <a:cubicBezTo>
                    <a:pt x="1590" y="2847"/>
                    <a:pt x="1627" y="2884"/>
                    <a:pt x="1701" y="2958"/>
                  </a:cubicBezTo>
                  <a:cubicBezTo>
                    <a:pt x="1849" y="3032"/>
                    <a:pt x="1997" y="3069"/>
                    <a:pt x="2182" y="3180"/>
                  </a:cubicBezTo>
                  <a:cubicBezTo>
                    <a:pt x="2219" y="3217"/>
                    <a:pt x="2256" y="3217"/>
                    <a:pt x="2366" y="3254"/>
                  </a:cubicBezTo>
                  <a:cubicBezTo>
                    <a:pt x="2551" y="3365"/>
                    <a:pt x="2736" y="3402"/>
                    <a:pt x="2958" y="3513"/>
                  </a:cubicBezTo>
                  <a:cubicBezTo>
                    <a:pt x="3069" y="3550"/>
                    <a:pt x="3143" y="3550"/>
                    <a:pt x="3291" y="3587"/>
                  </a:cubicBezTo>
                  <a:lnTo>
                    <a:pt x="3291" y="1"/>
                  </a:lnTo>
                  <a:close/>
                </a:path>
              </a:pathLst>
            </a:custGeom>
            <a:solidFill>
              <a:srgbClr val="912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981;p42">
              <a:extLst>
                <a:ext uri="{FF2B5EF4-FFF2-40B4-BE49-F238E27FC236}">
                  <a16:creationId xmlns:a16="http://schemas.microsoft.com/office/drawing/2014/main" id="{D4E196F5-41DD-6807-8AC9-3C04A389CDF4}"/>
                </a:ext>
              </a:extLst>
            </p:cNvPr>
            <p:cNvSpPr/>
            <p:nvPr/>
          </p:nvSpPr>
          <p:spPr>
            <a:xfrm>
              <a:off x="4301700" y="2686500"/>
              <a:ext cx="306875" cy="172850"/>
            </a:xfrm>
            <a:custGeom>
              <a:avLst/>
              <a:gdLst/>
              <a:ahLst/>
              <a:cxnLst/>
              <a:rect l="l" t="t" r="r" b="b"/>
              <a:pathLst>
                <a:path w="12275" h="6914" extrusionOk="0">
                  <a:moveTo>
                    <a:pt x="6101" y="0"/>
                  </a:moveTo>
                  <a:cubicBezTo>
                    <a:pt x="5139" y="0"/>
                    <a:pt x="4252" y="148"/>
                    <a:pt x="3439" y="370"/>
                  </a:cubicBezTo>
                  <a:cubicBezTo>
                    <a:pt x="3328" y="407"/>
                    <a:pt x="3254" y="407"/>
                    <a:pt x="3143" y="444"/>
                  </a:cubicBezTo>
                  <a:cubicBezTo>
                    <a:pt x="2958" y="518"/>
                    <a:pt x="2773" y="555"/>
                    <a:pt x="2588" y="629"/>
                  </a:cubicBezTo>
                  <a:cubicBezTo>
                    <a:pt x="1036" y="1257"/>
                    <a:pt x="0" y="2293"/>
                    <a:pt x="0" y="3476"/>
                  </a:cubicBezTo>
                  <a:cubicBezTo>
                    <a:pt x="0" y="4807"/>
                    <a:pt x="1405" y="5990"/>
                    <a:pt x="3439" y="6544"/>
                  </a:cubicBezTo>
                  <a:cubicBezTo>
                    <a:pt x="4215" y="6803"/>
                    <a:pt x="5139" y="6914"/>
                    <a:pt x="6101" y="6914"/>
                  </a:cubicBezTo>
                  <a:cubicBezTo>
                    <a:pt x="7099" y="6914"/>
                    <a:pt x="8023" y="6803"/>
                    <a:pt x="8836" y="6544"/>
                  </a:cubicBezTo>
                  <a:cubicBezTo>
                    <a:pt x="10870" y="5990"/>
                    <a:pt x="12275" y="4844"/>
                    <a:pt x="12275" y="3476"/>
                  </a:cubicBezTo>
                  <a:cubicBezTo>
                    <a:pt x="12275" y="2071"/>
                    <a:pt x="10870" y="925"/>
                    <a:pt x="8836" y="370"/>
                  </a:cubicBezTo>
                  <a:cubicBezTo>
                    <a:pt x="8023" y="148"/>
                    <a:pt x="7099" y="0"/>
                    <a:pt x="6101" y="0"/>
                  </a:cubicBezTo>
                  <a:close/>
                </a:path>
              </a:pathLst>
            </a:custGeom>
            <a:solidFill>
              <a:srgbClr val="E57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982;p42">
              <a:extLst>
                <a:ext uri="{FF2B5EF4-FFF2-40B4-BE49-F238E27FC236}">
                  <a16:creationId xmlns:a16="http://schemas.microsoft.com/office/drawing/2014/main" id="{3437A643-7CCE-FEFC-BFA1-D45E81BD8BFB}"/>
                </a:ext>
              </a:extLst>
            </p:cNvPr>
            <p:cNvSpPr/>
            <p:nvPr/>
          </p:nvSpPr>
          <p:spPr>
            <a:xfrm>
              <a:off x="4308175" y="2694825"/>
              <a:ext cx="293000" cy="157150"/>
            </a:xfrm>
            <a:custGeom>
              <a:avLst/>
              <a:gdLst/>
              <a:ahLst/>
              <a:cxnLst/>
              <a:rect l="l" t="t" r="r" b="b"/>
              <a:pathLst>
                <a:path w="11720" h="6286" extrusionOk="0">
                  <a:moveTo>
                    <a:pt x="5842" y="0"/>
                  </a:moveTo>
                  <a:cubicBezTo>
                    <a:pt x="4917" y="0"/>
                    <a:pt x="4067" y="74"/>
                    <a:pt x="3217" y="296"/>
                  </a:cubicBezTo>
                  <a:cubicBezTo>
                    <a:pt x="3106" y="370"/>
                    <a:pt x="3032" y="370"/>
                    <a:pt x="2958" y="407"/>
                  </a:cubicBezTo>
                  <a:cubicBezTo>
                    <a:pt x="2773" y="444"/>
                    <a:pt x="2551" y="481"/>
                    <a:pt x="2403" y="592"/>
                  </a:cubicBezTo>
                  <a:cubicBezTo>
                    <a:pt x="851" y="1183"/>
                    <a:pt x="0" y="2107"/>
                    <a:pt x="0" y="3143"/>
                  </a:cubicBezTo>
                  <a:cubicBezTo>
                    <a:pt x="0" y="4289"/>
                    <a:pt x="1294" y="5398"/>
                    <a:pt x="3217" y="5952"/>
                  </a:cubicBezTo>
                  <a:cubicBezTo>
                    <a:pt x="4067" y="6174"/>
                    <a:pt x="4917" y="6285"/>
                    <a:pt x="5842" y="6285"/>
                  </a:cubicBezTo>
                  <a:cubicBezTo>
                    <a:pt x="6766" y="6285"/>
                    <a:pt x="7653" y="6174"/>
                    <a:pt x="8503" y="5952"/>
                  </a:cubicBezTo>
                  <a:cubicBezTo>
                    <a:pt x="10463" y="5398"/>
                    <a:pt x="11720" y="4289"/>
                    <a:pt x="11720" y="3143"/>
                  </a:cubicBezTo>
                  <a:cubicBezTo>
                    <a:pt x="11720" y="1960"/>
                    <a:pt x="10426" y="850"/>
                    <a:pt x="8503" y="296"/>
                  </a:cubicBezTo>
                  <a:cubicBezTo>
                    <a:pt x="7653" y="74"/>
                    <a:pt x="6766" y="0"/>
                    <a:pt x="5842" y="0"/>
                  </a:cubicBezTo>
                  <a:close/>
                </a:path>
              </a:pathLst>
            </a:custGeom>
            <a:solidFill>
              <a:srgbClr val="D65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983;p42">
              <a:extLst>
                <a:ext uri="{FF2B5EF4-FFF2-40B4-BE49-F238E27FC236}">
                  <a16:creationId xmlns:a16="http://schemas.microsoft.com/office/drawing/2014/main" id="{82C150B3-E9EA-910C-4DFB-1C5A086E1924}"/>
                </a:ext>
              </a:extLst>
            </p:cNvPr>
            <p:cNvSpPr/>
            <p:nvPr/>
          </p:nvSpPr>
          <p:spPr>
            <a:xfrm>
              <a:off x="4306325" y="2694825"/>
              <a:ext cx="293925" cy="102600"/>
            </a:xfrm>
            <a:custGeom>
              <a:avLst/>
              <a:gdLst/>
              <a:ahLst/>
              <a:cxnLst/>
              <a:rect l="l" t="t" r="r" b="b"/>
              <a:pathLst>
                <a:path w="11757" h="4104" extrusionOk="0">
                  <a:moveTo>
                    <a:pt x="5879" y="0"/>
                  </a:moveTo>
                  <a:cubicBezTo>
                    <a:pt x="4954" y="0"/>
                    <a:pt x="4067" y="74"/>
                    <a:pt x="3254" y="296"/>
                  </a:cubicBezTo>
                  <a:cubicBezTo>
                    <a:pt x="3143" y="296"/>
                    <a:pt x="3069" y="370"/>
                    <a:pt x="2958" y="407"/>
                  </a:cubicBezTo>
                  <a:cubicBezTo>
                    <a:pt x="2773" y="444"/>
                    <a:pt x="2662" y="481"/>
                    <a:pt x="2403" y="592"/>
                  </a:cubicBezTo>
                  <a:cubicBezTo>
                    <a:pt x="888" y="1183"/>
                    <a:pt x="0" y="2144"/>
                    <a:pt x="0" y="3143"/>
                  </a:cubicBezTo>
                  <a:cubicBezTo>
                    <a:pt x="0" y="3438"/>
                    <a:pt x="111" y="3771"/>
                    <a:pt x="333" y="4104"/>
                  </a:cubicBezTo>
                  <a:cubicBezTo>
                    <a:pt x="333" y="3882"/>
                    <a:pt x="259" y="3697"/>
                    <a:pt x="259" y="3438"/>
                  </a:cubicBezTo>
                  <a:cubicBezTo>
                    <a:pt x="259" y="2440"/>
                    <a:pt x="1109" y="1516"/>
                    <a:pt x="2588" y="924"/>
                  </a:cubicBezTo>
                  <a:cubicBezTo>
                    <a:pt x="2773" y="814"/>
                    <a:pt x="2958" y="777"/>
                    <a:pt x="3106" y="740"/>
                  </a:cubicBezTo>
                  <a:cubicBezTo>
                    <a:pt x="3217" y="666"/>
                    <a:pt x="3291" y="666"/>
                    <a:pt x="3328" y="629"/>
                  </a:cubicBezTo>
                  <a:cubicBezTo>
                    <a:pt x="4141" y="407"/>
                    <a:pt x="4991" y="296"/>
                    <a:pt x="5879" y="296"/>
                  </a:cubicBezTo>
                  <a:cubicBezTo>
                    <a:pt x="6766" y="296"/>
                    <a:pt x="7653" y="407"/>
                    <a:pt x="8430" y="629"/>
                  </a:cubicBezTo>
                  <a:cubicBezTo>
                    <a:pt x="10315" y="1183"/>
                    <a:pt x="11572" y="2292"/>
                    <a:pt x="11572" y="3438"/>
                  </a:cubicBezTo>
                  <a:cubicBezTo>
                    <a:pt x="11572" y="3671"/>
                    <a:pt x="11542" y="3874"/>
                    <a:pt x="11456" y="4046"/>
                  </a:cubicBezTo>
                  <a:lnTo>
                    <a:pt x="11456" y="4046"/>
                  </a:lnTo>
                  <a:cubicBezTo>
                    <a:pt x="11626" y="3733"/>
                    <a:pt x="11757" y="3421"/>
                    <a:pt x="11757" y="3143"/>
                  </a:cubicBezTo>
                  <a:cubicBezTo>
                    <a:pt x="11757" y="1960"/>
                    <a:pt x="10500" y="850"/>
                    <a:pt x="8504" y="296"/>
                  </a:cubicBezTo>
                  <a:cubicBezTo>
                    <a:pt x="7690" y="74"/>
                    <a:pt x="6803" y="0"/>
                    <a:pt x="5879" y="0"/>
                  </a:cubicBezTo>
                  <a:close/>
                  <a:moveTo>
                    <a:pt x="11456" y="4046"/>
                  </a:moveTo>
                  <a:cubicBezTo>
                    <a:pt x="11445" y="4066"/>
                    <a:pt x="11435" y="4085"/>
                    <a:pt x="11424" y="4104"/>
                  </a:cubicBezTo>
                  <a:cubicBezTo>
                    <a:pt x="11436" y="4085"/>
                    <a:pt x="11446" y="4066"/>
                    <a:pt x="11456" y="4046"/>
                  </a:cubicBezTo>
                  <a:close/>
                </a:path>
              </a:pathLst>
            </a:custGeom>
            <a:solidFill>
              <a:srgbClr val="8A2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984;p42">
              <a:extLst>
                <a:ext uri="{FF2B5EF4-FFF2-40B4-BE49-F238E27FC236}">
                  <a16:creationId xmlns:a16="http://schemas.microsoft.com/office/drawing/2014/main" id="{CF8A65F9-1C71-8912-DE97-74328A65D15D}"/>
                </a:ext>
              </a:extLst>
            </p:cNvPr>
            <p:cNvSpPr/>
            <p:nvPr/>
          </p:nvSpPr>
          <p:spPr>
            <a:xfrm>
              <a:off x="4551250" y="2760450"/>
              <a:ext cx="30525" cy="19425"/>
            </a:xfrm>
            <a:custGeom>
              <a:avLst/>
              <a:gdLst/>
              <a:ahLst/>
              <a:cxnLst/>
              <a:rect l="l" t="t" r="r" b="b"/>
              <a:pathLst>
                <a:path w="1221" h="777" extrusionOk="0">
                  <a:moveTo>
                    <a:pt x="1" y="0"/>
                  </a:moveTo>
                  <a:lnTo>
                    <a:pt x="1" y="444"/>
                  </a:lnTo>
                  <a:lnTo>
                    <a:pt x="1" y="518"/>
                  </a:lnTo>
                  <a:lnTo>
                    <a:pt x="1" y="555"/>
                  </a:lnTo>
                  <a:lnTo>
                    <a:pt x="1" y="592"/>
                  </a:lnTo>
                  <a:lnTo>
                    <a:pt x="37" y="629"/>
                  </a:lnTo>
                  <a:lnTo>
                    <a:pt x="111" y="703"/>
                  </a:lnTo>
                  <a:cubicBezTo>
                    <a:pt x="111" y="739"/>
                    <a:pt x="148" y="739"/>
                    <a:pt x="148" y="739"/>
                  </a:cubicBezTo>
                  <a:cubicBezTo>
                    <a:pt x="148" y="776"/>
                    <a:pt x="185" y="776"/>
                    <a:pt x="185" y="776"/>
                  </a:cubicBezTo>
                  <a:lnTo>
                    <a:pt x="851" y="776"/>
                  </a:lnTo>
                  <a:cubicBezTo>
                    <a:pt x="1073" y="739"/>
                    <a:pt x="1221" y="592"/>
                    <a:pt x="1221" y="444"/>
                  </a:cubicBezTo>
                  <a:lnTo>
                    <a:pt x="1221" y="0"/>
                  </a:lnTo>
                  <a:close/>
                </a:path>
              </a:pathLst>
            </a:custGeom>
            <a:solidFill>
              <a:srgbClr val="902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985;p42">
              <a:extLst>
                <a:ext uri="{FF2B5EF4-FFF2-40B4-BE49-F238E27FC236}">
                  <a16:creationId xmlns:a16="http://schemas.microsoft.com/office/drawing/2014/main" id="{E5C037F8-8ED7-AF01-194F-61B784AE7C2F}"/>
                </a:ext>
              </a:extLst>
            </p:cNvPr>
            <p:cNvSpPr/>
            <p:nvPr/>
          </p:nvSpPr>
          <p:spPr>
            <a:xfrm>
              <a:off x="4558650" y="2760450"/>
              <a:ext cx="14800" cy="19425"/>
            </a:xfrm>
            <a:custGeom>
              <a:avLst/>
              <a:gdLst/>
              <a:ahLst/>
              <a:cxnLst/>
              <a:rect l="l" t="t" r="r" b="b"/>
              <a:pathLst>
                <a:path w="592" h="777" extrusionOk="0">
                  <a:moveTo>
                    <a:pt x="0" y="0"/>
                  </a:moveTo>
                  <a:lnTo>
                    <a:pt x="0" y="776"/>
                  </a:lnTo>
                  <a:lnTo>
                    <a:pt x="592" y="776"/>
                  </a:lnTo>
                  <a:lnTo>
                    <a:pt x="592" y="0"/>
                  </a:lnTo>
                  <a:close/>
                </a:path>
              </a:pathLst>
            </a:custGeom>
            <a:solidFill>
              <a:srgbClr val="852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9" name="Google Shape;2986;p42">
              <a:extLst>
                <a:ext uri="{FF2B5EF4-FFF2-40B4-BE49-F238E27FC236}">
                  <a16:creationId xmlns:a16="http://schemas.microsoft.com/office/drawing/2014/main" id="{C90078AC-7EAD-5C53-6B61-5E003830E389}"/>
                </a:ext>
              </a:extLst>
            </p:cNvPr>
            <p:cNvSpPr/>
            <p:nvPr/>
          </p:nvSpPr>
          <p:spPr>
            <a:xfrm>
              <a:off x="4554025" y="2760450"/>
              <a:ext cx="5575" cy="19425"/>
            </a:xfrm>
            <a:custGeom>
              <a:avLst/>
              <a:gdLst/>
              <a:ahLst/>
              <a:cxnLst/>
              <a:rect l="l" t="t" r="r" b="b"/>
              <a:pathLst>
                <a:path w="223" h="777" extrusionOk="0">
                  <a:moveTo>
                    <a:pt x="0" y="0"/>
                  </a:moveTo>
                  <a:lnTo>
                    <a:pt x="0" y="444"/>
                  </a:lnTo>
                  <a:lnTo>
                    <a:pt x="0" y="518"/>
                  </a:lnTo>
                  <a:lnTo>
                    <a:pt x="0" y="555"/>
                  </a:lnTo>
                  <a:lnTo>
                    <a:pt x="0" y="592"/>
                  </a:lnTo>
                  <a:lnTo>
                    <a:pt x="37" y="629"/>
                  </a:lnTo>
                  <a:lnTo>
                    <a:pt x="74" y="703"/>
                  </a:lnTo>
                  <a:cubicBezTo>
                    <a:pt x="74" y="739"/>
                    <a:pt x="111" y="739"/>
                    <a:pt x="111" y="739"/>
                  </a:cubicBezTo>
                  <a:cubicBezTo>
                    <a:pt x="111" y="776"/>
                    <a:pt x="185" y="776"/>
                    <a:pt x="185" y="776"/>
                  </a:cubicBezTo>
                  <a:lnTo>
                    <a:pt x="222" y="776"/>
                  </a:lnTo>
                  <a:lnTo>
                    <a:pt x="222" y="0"/>
                  </a:lnTo>
                  <a:close/>
                </a:path>
              </a:pathLst>
            </a:custGeom>
            <a:solidFill>
              <a:srgbClr val="752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0" name="Google Shape;2987;p42">
              <a:extLst>
                <a:ext uri="{FF2B5EF4-FFF2-40B4-BE49-F238E27FC236}">
                  <a16:creationId xmlns:a16="http://schemas.microsoft.com/office/drawing/2014/main" id="{101F89DE-591E-66AD-0412-CE15A506735F}"/>
                </a:ext>
              </a:extLst>
            </p:cNvPr>
            <p:cNvSpPr/>
            <p:nvPr/>
          </p:nvSpPr>
          <p:spPr>
            <a:xfrm>
              <a:off x="4549400" y="2752125"/>
              <a:ext cx="32375" cy="17575"/>
            </a:xfrm>
            <a:custGeom>
              <a:avLst/>
              <a:gdLst/>
              <a:ahLst/>
              <a:cxnLst/>
              <a:rect l="l" t="t" r="r" b="b"/>
              <a:pathLst>
                <a:path w="1295" h="703" extrusionOk="0">
                  <a:moveTo>
                    <a:pt x="629" y="0"/>
                  </a:moveTo>
                  <a:cubicBezTo>
                    <a:pt x="555" y="0"/>
                    <a:pt x="444" y="37"/>
                    <a:pt x="370" y="37"/>
                  </a:cubicBezTo>
                  <a:lnTo>
                    <a:pt x="259" y="37"/>
                  </a:lnTo>
                  <a:cubicBezTo>
                    <a:pt x="75" y="111"/>
                    <a:pt x="1" y="185"/>
                    <a:pt x="1" y="333"/>
                  </a:cubicBezTo>
                  <a:cubicBezTo>
                    <a:pt x="1" y="481"/>
                    <a:pt x="185" y="592"/>
                    <a:pt x="370" y="666"/>
                  </a:cubicBezTo>
                  <a:cubicBezTo>
                    <a:pt x="444" y="703"/>
                    <a:pt x="555" y="703"/>
                    <a:pt x="629" y="703"/>
                  </a:cubicBezTo>
                  <a:cubicBezTo>
                    <a:pt x="740" y="703"/>
                    <a:pt x="814" y="666"/>
                    <a:pt x="925" y="666"/>
                  </a:cubicBezTo>
                  <a:cubicBezTo>
                    <a:pt x="1147" y="592"/>
                    <a:pt x="1295" y="481"/>
                    <a:pt x="1295" y="333"/>
                  </a:cubicBezTo>
                  <a:cubicBezTo>
                    <a:pt x="1295" y="185"/>
                    <a:pt x="1147" y="111"/>
                    <a:pt x="925" y="37"/>
                  </a:cubicBezTo>
                  <a:cubicBezTo>
                    <a:pt x="814" y="0"/>
                    <a:pt x="740" y="0"/>
                    <a:pt x="629" y="0"/>
                  </a:cubicBezTo>
                  <a:close/>
                </a:path>
              </a:pathLst>
            </a:custGeom>
            <a:solidFill>
              <a:srgbClr val="ED6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1" name="Google Shape;2988;p42">
              <a:extLst>
                <a:ext uri="{FF2B5EF4-FFF2-40B4-BE49-F238E27FC236}">
                  <a16:creationId xmlns:a16="http://schemas.microsoft.com/office/drawing/2014/main" id="{E8CF348F-AD55-0B1D-50CF-53530CCD1D4D}"/>
                </a:ext>
              </a:extLst>
            </p:cNvPr>
            <p:cNvSpPr/>
            <p:nvPr/>
          </p:nvSpPr>
          <p:spPr>
            <a:xfrm>
              <a:off x="4551250" y="2759525"/>
              <a:ext cx="31450" cy="10175"/>
            </a:xfrm>
            <a:custGeom>
              <a:avLst/>
              <a:gdLst/>
              <a:ahLst/>
              <a:cxnLst/>
              <a:rect l="l" t="t" r="r" b="b"/>
              <a:pathLst>
                <a:path w="1258" h="407" extrusionOk="0">
                  <a:moveTo>
                    <a:pt x="1" y="0"/>
                  </a:moveTo>
                  <a:lnTo>
                    <a:pt x="1" y="37"/>
                  </a:lnTo>
                  <a:lnTo>
                    <a:pt x="1" y="74"/>
                  </a:lnTo>
                  <a:lnTo>
                    <a:pt x="1" y="111"/>
                  </a:lnTo>
                  <a:lnTo>
                    <a:pt x="1" y="185"/>
                  </a:lnTo>
                  <a:lnTo>
                    <a:pt x="1" y="222"/>
                  </a:lnTo>
                  <a:lnTo>
                    <a:pt x="37" y="259"/>
                  </a:lnTo>
                  <a:lnTo>
                    <a:pt x="111" y="296"/>
                  </a:lnTo>
                  <a:cubicBezTo>
                    <a:pt x="111" y="370"/>
                    <a:pt x="148" y="370"/>
                    <a:pt x="148" y="370"/>
                  </a:cubicBezTo>
                  <a:cubicBezTo>
                    <a:pt x="148" y="407"/>
                    <a:pt x="185" y="407"/>
                    <a:pt x="185" y="407"/>
                  </a:cubicBezTo>
                  <a:lnTo>
                    <a:pt x="888" y="407"/>
                  </a:lnTo>
                  <a:cubicBezTo>
                    <a:pt x="1110" y="370"/>
                    <a:pt x="1258" y="222"/>
                    <a:pt x="1258" y="74"/>
                  </a:cubicBezTo>
                  <a:lnTo>
                    <a:pt x="1258" y="37"/>
                  </a:lnTo>
                  <a:lnTo>
                    <a:pt x="1258" y="0"/>
                  </a:lnTo>
                  <a:close/>
                </a:path>
              </a:pathLst>
            </a:custGeom>
            <a:solidFill>
              <a:srgbClr val="A12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2" name="Google Shape;2989;p42">
              <a:extLst>
                <a:ext uri="{FF2B5EF4-FFF2-40B4-BE49-F238E27FC236}">
                  <a16:creationId xmlns:a16="http://schemas.microsoft.com/office/drawing/2014/main" id="{450B7EE0-FF80-5E49-2C31-152C66152329}"/>
                </a:ext>
              </a:extLst>
            </p:cNvPr>
            <p:cNvSpPr/>
            <p:nvPr/>
          </p:nvSpPr>
          <p:spPr>
            <a:xfrm>
              <a:off x="4556800" y="2760450"/>
              <a:ext cx="16650" cy="9250"/>
            </a:xfrm>
            <a:custGeom>
              <a:avLst/>
              <a:gdLst/>
              <a:ahLst/>
              <a:cxnLst/>
              <a:rect l="l" t="t" r="r" b="b"/>
              <a:pathLst>
                <a:path w="666" h="370" extrusionOk="0">
                  <a:moveTo>
                    <a:pt x="0" y="0"/>
                  </a:moveTo>
                  <a:lnTo>
                    <a:pt x="0" y="370"/>
                  </a:lnTo>
                  <a:lnTo>
                    <a:pt x="666" y="370"/>
                  </a:lnTo>
                  <a:lnTo>
                    <a:pt x="666" y="0"/>
                  </a:lnTo>
                  <a:close/>
                </a:path>
              </a:pathLst>
            </a:custGeom>
            <a:solidFill>
              <a:srgbClr val="972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3" name="Google Shape;2990;p42">
              <a:extLst>
                <a:ext uri="{FF2B5EF4-FFF2-40B4-BE49-F238E27FC236}">
                  <a16:creationId xmlns:a16="http://schemas.microsoft.com/office/drawing/2014/main" id="{89F2EEC5-F3D8-EA47-EC90-5A0F1258B9F6}"/>
                </a:ext>
              </a:extLst>
            </p:cNvPr>
            <p:cNvSpPr/>
            <p:nvPr/>
          </p:nvSpPr>
          <p:spPr>
            <a:xfrm>
              <a:off x="4554025" y="2759525"/>
              <a:ext cx="5575" cy="10175"/>
            </a:xfrm>
            <a:custGeom>
              <a:avLst/>
              <a:gdLst/>
              <a:ahLst/>
              <a:cxnLst/>
              <a:rect l="l" t="t" r="r" b="b"/>
              <a:pathLst>
                <a:path w="223" h="407" extrusionOk="0">
                  <a:moveTo>
                    <a:pt x="0" y="0"/>
                  </a:moveTo>
                  <a:lnTo>
                    <a:pt x="0" y="37"/>
                  </a:lnTo>
                  <a:lnTo>
                    <a:pt x="0" y="74"/>
                  </a:lnTo>
                  <a:lnTo>
                    <a:pt x="0" y="111"/>
                  </a:lnTo>
                  <a:lnTo>
                    <a:pt x="0" y="185"/>
                  </a:lnTo>
                  <a:lnTo>
                    <a:pt x="0" y="222"/>
                  </a:lnTo>
                  <a:lnTo>
                    <a:pt x="37" y="259"/>
                  </a:lnTo>
                  <a:lnTo>
                    <a:pt x="74" y="296"/>
                  </a:lnTo>
                  <a:cubicBezTo>
                    <a:pt x="74" y="370"/>
                    <a:pt x="111" y="370"/>
                    <a:pt x="111" y="370"/>
                  </a:cubicBezTo>
                  <a:cubicBezTo>
                    <a:pt x="111" y="407"/>
                    <a:pt x="185" y="407"/>
                    <a:pt x="185" y="407"/>
                  </a:cubicBezTo>
                  <a:lnTo>
                    <a:pt x="222" y="407"/>
                  </a:lnTo>
                  <a:lnTo>
                    <a:pt x="222" y="37"/>
                  </a:lnTo>
                  <a:lnTo>
                    <a:pt x="222" y="0"/>
                  </a:lnTo>
                  <a:close/>
                </a:path>
              </a:pathLst>
            </a:custGeom>
            <a:solidFill>
              <a:srgbClr val="872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4" name="Google Shape;2991;p42">
              <a:extLst>
                <a:ext uri="{FF2B5EF4-FFF2-40B4-BE49-F238E27FC236}">
                  <a16:creationId xmlns:a16="http://schemas.microsoft.com/office/drawing/2014/main" id="{DEA2146D-4E3D-36F2-D32E-FB26CF8E7757}"/>
                </a:ext>
              </a:extLst>
            </p:cNvPr>
            <p:cNvSpPr/>
            <p:nvPr/>
          </p:nvSpPr>
          <p:spPr>
            <a:xfrm>
              <a:off x="4550325" y="2752125"/>
              <a:ext cx="32375" cy="17575"/>
            </a:xfrm>
            <a:custGeom>
              <a:avLst/>
              <a:gdLst/>
              <a:ahLst/>
              <a:cxnLst/>
              <a:rect l="l" t="t" r="r" b="b"/>
              <a:pathLst>
                <a:path w="1295" h="703" extrusionOk="0">
                  <a:moveTo>
                    <a:pt x="666" y="0"/>
                  </a:moveTo>
                  <a:cubicBezTo>
                    <a:pt x="555" y="0"/>
                    <a:pt x="481" y="0"/>
                    <a:pt x="370" y="37"/>
                  </a:cubicBezTo>
                  <a:lnTo>
                    <a:pt x="259" y="37"/>
                  </a:lnTo>
                  <a:cubicBezTo>
                    <a:pt x="74" y="111"/>
                    <a:pt x="1" y="185"/>
                    <a:pt x="1" y="333"/>
                  </a:cubicBezTo>
                  <a:cubicBezTo>
                    <a:pt x="1" y="481"/>
                    <a:pt x="148" y="592"/>
                    <a:pt x="370" y="666"/>
                  </a:cubicBezTo>
                  <a:cubicBezTo>
                    <a:pt x="481" y="703"/>
                    <a:pt x="555" y="703"/>
                    <a:pt x="666" y="703"/>
                  </a:cubicBezTo>
                  <a:cubicBezTo>
                    <a:pt x="740" y="703"/>
                    <a:pt x="851" y="703"/>
                    <a:pt x="925" y="666"/>
                  </a:cubicBezTo>
                  <a:cubicBezTo>
                    <a:pt x="1147" y="592"/>
                    <a:pt x="1295" y="481"/>
                    <a:pt x="1295" y="333"/>
                  </a:cubicBezTo>
                  <a:cubicBezTo>
                    <a:pt x="1295" y="185"/>
                    <a:pt x="1110" y="37"/>
                    <a:pt x="925" y="37"/>
                  </a:cubicBezTo>
                  <a:cubicBezTo>
                    <a:pt x="851" y="0"/>
                    <a:pt x="740" y="0"/>
                    <a:pt x="666" y="0"/>
                  </a:cubicBezTo>
                  <a:close/>
                </a:path>
              </a:pathLst>
            </a:custGeom>
            <a:solidFill>
              <a:srgbClr val="D76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5" name="Google Shape;2992;p42">
              <a:extLst>
                <a:ext uri="{FF2B5EF4-FFF2-40B4-BE49-F238E27FC236}">
                  <a16:creationId xmlns:a16="http://schemas.microsoft.com/office/drawing/2014/main" id="{BC957788-173B-A55B-2D9D-942888920389}"/>
                </a:ext>
              </a:extLst>
            </p:cNvPr>
            <p:cNvSpPr/>
            <p:nvPr/>
          </p:nvSpPr>
          <p:spPr>
            <a:xfrm>
              <a:off x="4527225" y="2992425"/>
              <a:ext cx="61025" cy="82300"/>
            </a:xfrm>
            <a:custGeom>
              <a:avLst/>
              <a:gdLst/>
              <a:ahLst/>
              <a:cxnLst/>
              <a:rect l="l" t="t" r="r" b="b"/>
              <a:pathLst>
                <a:path w="2441" h="3292" extrusionOk="0">
                  <a:moveTo>
                    <a:pt x="1257" y="1"/>
                  </a:moveTo>
                  <a:lnTo>
                    <a:pt x="0" y="2441"/>
                  </a:lnTo>
                  <a:lnTo>
                    <a:pt x="1257" y="3291"/>
                  </a:lnTo>
                  <a:lnTo>
                    <a:pt x="2440" y="851"/>
                  </a:lnTo>
                  <a:lnTo>
                    <a:pt x="1257" y="1"/>
                  </a:lnTo>
                  <a:close/>
                </a:path>
              </a:pathLst>
            </a:custGeom>
            <a:solidFill>
              <a:srgbClr val="FC8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6" name="Google Shape;2993;p42">
              <a:extLst>
                <a:ext uri="{FF2B5EF4-FFF2-40B4-BE49-F238E27FC236}">
                  <a16:creationId xmlns:a16="http://schemas.microsoft.com/office/drawing/2014/main" id="{5D4F07FC-CE3A-E748-24D2-CDDCB651CB8D}"/>
                </a:ext>
              </a:extLst>
            </p:cNvPr>
            <p:cNvSpPr/>
            <p:nvPr/>
          </p:nvSpPr>
          <p:spPr>
            <a:xfrm>
              <a:off x="4526300" y="2991500"/>
              <a:ext cx="63800" cy="84150"/>
            </a:xfrm>
            <a:custGeom>
              <a:avLst/>
              <a:gdLst/>
              <a:ahLst/>
              <a:cxnLst/>
              <a:rect l="l" t="t" r="r" b="b"/>
              <a:pathLst>
                <a:path w="2552" h="3366" extrusionOk="0">
                  <a:moveTo>
                    <a:pt x="1294" y="75"/>
                  </a:moveTo>
                  <a:lnTo>
                    <a:pt x="2440" y="925"/>
                  </a:lnTo>
                  <a:lnTo>
                    <a:pt x="1220" y="3291"/>
                  </a:lnTo>
                  <a:lnTo>
                    <a:pt x="74" y="2441"/>
                  </a:lnTo>
                  <a:lnTo>
                    <a:pt x="1294" y="75"/>
                  </a:lnTo>
                  <a:close/>
                  <a:moveTo>
                    <a:pt x="1220" y="1"/>
                  </a:moveTo>
                  <a:lnTo>
                    <a:pt x="0" y="2441"/>
                  </a:lnTo>
                  <a:lnTo>
                    <a:pt x="0" y="2478"/>
                  </a:lnTo>
                  <a:lnTo>
                    <a:pt x="1294" y="3365"/>
                  </a:lnTo>
                  <a:lnTo>
                    <a:pt x="2551" y="925"/>
                  </a:lnTo>
                  <a:lnTo>
                    <a:pt x="2551" y="888"/>
                  </a:lnTo>
                  <a:lnTo>
                    <a:pt x="1220" y="1"/>
                  </a:lnTo>
                  <a:close/>
                </a:path>
              </a:pathLst>
            </a:custGeom>
            <a:solidFill>
              <a:srgbClr val="212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7" name="Google Shape;2994;p42">
              <a:extLst>
                <a:ext uri="{FF2B5EF4-FFF2-40B4-BE49-F238E27FC236}">
                  <a16:creationId xmlns:a16="http://schemas.microsoft.com/office/drawing/2014/main" id="{21C463DE-0B31-8F11-ABB8-01BA011EC1A5}"/>
                </a:ext>
              </a:extLst>
            </p:cNvPr>
            <p:cNvSpPr/>
            <p:nvPr/>
          </p:nvSpPr>
          <p:spPr>
            <a:xfrm>
              <a:off x="4542000" y="3004450"/>
              <a:ext cx="30525" cy="55775"/>
            </a:xfrm>
            <a:custGeom>
              <a:avLst/>
              <a:gdLst/>
              <a:ahLst/>
              <a:cxnLst/>
              <a:rect l="l" t="t" r="r" b="b"/>
              <a:pathLst>
                <a:path w="1221" h="2231" extrusionOk="0">
                  <a:moveTo>
                    <a:pt x="740" y="0"/>
                  </a:moveTo>
                  <a:cubicBezTo>
                    <a:pt x="740" y="0"/>
                    <a:pt x="1" y="1405"/>
                    <a:pt x="1" y="1775"/>
                  </a:cubicBezTo>
                  <a:cubicBezTo>
                    <a:pt x="1" y="2083"/>
                    <a:pt x="143" y="2230"/>
                    <a:pt x="329" y="2230"/>
                  </a:cubicBezTo>
                  <a:cubicBezTo>
                    <a:pt x="411" y="2230"/>
                    <a:pt x="502" y="2201"/>
                    <a:pt x="592" y="2145"/>
                  </a:cubicBezTo>
                  <a:cubicBezTo>
                    <a:pt x="925" y="1960"/>
                    <a:pt x="1221" y="1479"/>
                    <a:pt x="1221" y="1109"/>
                  </a:cubicBezTo>
                  <a:cubicBezTo>
                    <a:pt x="1221" y="666"/>
                    <a:pt x="740" y="0"/>
                    <a:pt x="740" y="0"/>
                  </a:cubicBezTo>
                  <a:close/>
                </a:path>
              </a:pathLst>
            </a:custGeom>
            <a:solidFill>
              <a:srgbClr val="12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8" name="Google Shape;2995;p42">
              <a:extLst>
                <a:ext uri="{FF2B5EF4-FFF2-40B4-BE49-F238E27FC236}">
                  <a16:creationId xmlns:a16="http://schemas.microsoft.com/office/drawing/2014/main" id="{1BD10681-B27E-1CDA-305F-8154CDCEB3B8}"/>
                </a:ext>
              </a:extLst>
            </p:cNvPr>
            <p:cNvSpPr/>
            <p:nvPr/>
          </p:nvSpPr>
          <p:spPr>
            <a:xfrm>
              <a:off x="4543850" y="3006300"/>
              <a:ext cx="24975" cy="46075"/>
            </a:xfrm>
            <a:custGeom>
              <a:avLst/>
              <a:gdLst/>
              <a:ahLst/>
              <a:cxnLst/>
              <a:rect l="l" t="t" r="r" b="b"/>
              <a:pathLst>
                <a:path w="999" h="1843" extrusionOk="0">
                  <a:moveTo>
                    <a:pt x="518" y="0"/>
                  </a:moveTo>
                  <a:cubicBezTo>
                    <a:pt x="518" y="0"/>
                    <a:pt x="1" y="1072"/>
                    <a:pt x="1" y="1442"/>
                  </a:cubicBezTo>
                  <a:cubicBezTo>
                    <a:pt x="1" y="1693"/>
                    <a:pt x="120" y="1842"/>
                    <a:pt x="278" y="1842"/>
                  </a:cubicBezTo>
                  <a:cubicBezTo>
                    <a:pt x="352" y="1842"/>
                    <a:pt x="435" y="1809"/>
                    <a:pt x="518" y="1738"/>
                  </a:cubicBezTo>
                  <a:cubicBezTo>
                    <a:pt x="851" y="1590"/>
                    <a:pt x="999" y="1294"/>
                    <a:pt x="999" y="962"/>
                  </a:cubicBezTo>
                  <a:cubicBezTo>
                    <a:pt x="999" y="666"/>
                    <a:pt x="518" y="0"/>
                    <a:pt x="518" y="0"/>
                  </a:cubicBezTo>
                  <a:close/>
                </a:path>
              </a:pathLst>
            </a:custGeom>
            <a:solidFill>
              <a:srgbClr val="212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9" name="Google Shape;2996;p42">
              <a:extLst>
                <a:ext uri="{FF2B5EF4-FFF2-40B4-BE49-F238E27FC236}">
                  <a16:creationId xmlns:a16="http://schemas.microsoft.com/office/drawing/2014/main" id="{6EAC4169-6080-42BC-1925-542A5FDA02E5}"/>
                </a:ext>
              </a:extLst>
            </p:cNvPr>
            <p:cNvSpPr/>
            <p:nvPr/>
          </p:nvSpPr>
          <p:spPr>
            <a:xfrm>
              <a:off x="4547550" y="3023850"/>
              <a:ext cx="12050" cy="18525"/>
            </a:xfrm>
            <a:custGeom>
              <a:avLst/>
              <a:gdLst/>
              <a:ahLst/>
              <a:cxnLst/>
              <a:rect l="l" t="t" r="r" b="b"/>
              <a:pathLst>
                <a:path w="482" h="741" extrusionOk="0">
                  <a:moveTo>
                    <a:pt x="370" y="1"/>
                  </a:moveTo>
                  <a:cubicBezTo>
                    <a:pt x="296" y="1"/>
                    <a:pt x="185" y="112"/>
                    <a:pt x="112" y="333"/>
                  </a:cubicBezTo>
                  <a:cubicBezTo>
                    <a:pt x="1" y="518"/>
                    <a:pt x="1" y="703"/>
                    <a:pt x="112" y="740"/>
                  </a:cubicBezTo>
                  <a:cubicBezTo>
                    <a:pt x="222" y="740"/>
                    <a:pt x="296" y="592"/>
                    <a:pt x="370" y="407"/>
                  </a:cubicBezTo>
                  <a:cubicBezTo>
                    <a:pt x="481" y="223"/>
                    <a:pt x="481" y="38"/>
                    <a:pt x="370" y="1"/>
                  </a:cubicBezTo>
                  <a:close/>
                </a:path>
              </a:pathLst>
            </a:custGeom>
            <a:solidFill>
              <a:srgbClr val="576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0" name="Google Shape;2997;p42">
              <a:extLst>
                <a:ext uri="{FF2B5EF4-FFF2-40B4-BE49-F238E27FC236}">
                  <a16:creationId xmlns:a16="http://schemas.microsoft.com/office/drawing/2014/main" id="{6706822F-33F9-C5F7-9A21-FC21DCF602DB}"/>
                </a:ext>
              </a:extLst>
            </p:cNvPr>
            <p:cNvSpPr/>
            <p:nvPr/>
          </p:nvSpPr>
          <p:spPr>
            <a:xfrm>
              <a:off x="4424625" y="3032175"/>
              <a:ext cx="41625" cy="49000"/>
            </a:xfrm>
            <a:custGeom>
              <a:avLst/>
              <a:gdLst/>
              <a:ahLst/>
              <a:cxnLst/>
              <a:rect l="l" t="t" r="r" b="b"/>
              <a:pathLst>
                <a:path w="1665" h="1960" extrusionOk="0">
                  <a:moveTo>
                    <a:pt x="814" y="370"/>
                  </a:moveTo>
                  <a:cubicBezTo>
                    <a:pt x="962" y="370"/>
                    <a:pt x="1073" y="407"/>
                    <a:pt x="1147" y="481"/>
                  </a:cubicBezTo>
                  <a:cubicBezTo>
                    <a:pt x="1221" y="592"/>
                    <a:pt x="1295" y="740"/>
                    <a:pt x="1295" y="925"/>
                  </a:cubicBezTo>
                  <a:cubicBezTo>
                    <a:pt x="1295" y="1110"/>
                    <a:pt x="1221" y="1221"/>
                    <a:pt x="1147" y="1368"/>
                  </a:cubicBezTo>
                  <a:cubicBezTo>
                    <a:pt x="1073" y="1516"/>
                    <a:pt x="962" y="1590"/>
                    <a:pt x="814" y="1590"/>
                  </a:cubicBezTo>
                  <a:cubicBezTo>
                    <a:pt x="666" y="1590"/>
                    <a:pt x="592" y="1553"/>
                    <a:pt x="518" y="1479"/>
                  </a:cubicBezTo>
                  <a:cubicBezTo>
                    <a:pt x="407" y="1368"/>
                    <a:pt x="370" y="1221"/>
                    <a:pt x="370" y="1036"/>
                  </a:cubicBezTo>
                  <a:cubicBezTo>
                    <a:pt x="370" y="851"/>
                    <a:pt x="407" y="740"/>
                    <a:pt x="518" y="592"/>
                  </a:cubicBezTo>
                  <a:cubicBezTo>
                    <a:pt x="555" y="444"/>
                    <a:pt x="666" y="370"/>
                    <a:pt x="814" y="370"/>
                  </a:cubicBezTo>
                  <a:close/>
                  <a:moveTo>
                    <a:pt x="814" y="0"/>
                  </a:moveTo>
                  <a:cubicBezTo>
                    <a:pt x="592" y="0"/>
                    <a:pt x="370" y="111"/>
                    <a:pt x="222" y="296"/>
                  </a:cubicBezTo>
                  <a:cubicBezTo>
                    <a:pt x="74" y="555"/>
                    <a:pt x="1" y="777"/>
                    <a:pt x="1" y="1036"/>
                  </a:cubicBezTo>
                  <a:cubicBezTo>
                    <a:pt x="1" y="1331"/>
                    <a:pt x="74" y="1553"/>
                    <a:pt x="222" y="1738"/>
                  </a:cubicBezTo>
                  <a:cubicBezTo>
                    <a:pt x="370" y="1923"/>
                    <a:pt x="592" y="1960"/>
                    <a:pt x="814" y="1960"/>
                  </a:cubicBezTo>
                  <a:cubicBezTo>
                    <a:pt x="1073" y="1960"/>
                    <a:pt x="1295" y="1849"/>
                    <a:pt x="1442" y="1664"/>
                  </a:cubicBezTo>
                  <a:cubicBezTo>
                    <a:pt x="1553" y="1405"/>
                    <a:pt x="1664" y="1184"/>
                    <a:pt x="1664" y="925"/>
                  </a:cubicBezTo>
                  <a:cubicBezTo>
                    <a:pt x="1664" y="629"/>
                    <a:pt x="1553" y="407"/>
                    <a:pt x="1442" y="222"/>
                  </a:cubicBezTo>
                  <a:cubicBezTo>
                    <a:pt x="1221" y="37"/>
                    <a:pt x="1073" y="0"/>
                    <a:pt x="814" y="0"/>
                  </a:cubicBezTo>
                  <a:close/>
                </a:path>
              </a:pathLst>
            </a:custGeom>
            <a:solidFill>
              <a:srgbClr val="12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1" name="Google Shape;2998;p42">
              <a:extLst>
                <a:ext uri="{FF2B5EF4-FFF2-40B4-BE49-F238E27FC236}">
                  <a16:creationId xmlns:a16="http://schemas.microsoft.com/office/drawing/2014/main" id="{EA6B4825-C977-B9DA-CB3C-C0D2FAF4F9AB}"/>
                </a:ext>
              </a:extLst>
            </p:cNvPr>
            <p:cNvSpPr/>
            <p:nvPr/>
          </p:nvSpPr>
          <p:spPr>
            <a:xfrm>
              <a:off x="4472700" y="3029400"/>
              <a:ext cx="9250" cy="49000"/>
            </a:xfrm>
            <a:custGeom>
              <a:avLst/>
              <a:gdLst/>
              <a:ahLst/>
              <a:cxnLst/>
              <a:rect l="l" t="t" r="r" b="b"/>
              <a:pathLst>
                <a:path w="370" h="1960" extrusionOk="0">
                  <a:moveTo>
                    <a:pt x="370" y="1"/>
                  </a:moveTo>
                  <a:lnTo>
                    <a:pt x="0" y="38"/>
                  </a:lnTo>
                  <a:lnTo>
                    <a:pt x="0" y="1960"/>
                  </a:lnTo>
                  <a:lnTo>
                    <a:pt x="370" y="1886"/>
                  </a:lnTo>
                  <a:lnTo>
                    <a:pt x="370" y="1"/>
                  </a:lnTo>
                  <a:close/>
                </a:path>
              </a:pathLst>
            </a:custGeom>
            <a:solidFill>
              <a:srgbClr val="12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2" name="Google Shape;2999;p42">
              <a:extLst>
                <a:ext uri="{FF2B5EF4-FFF2-40B4-BE49-F238E27FC236}">
                  <a16:creationId xmlns:a16="http://schemas.microsoft.com/office/drawing/2014/main" id="{0818EE4D-D289-AD10-ED97-2AD02872ABFF}"/>
                </a:ext>
              </a:extLst>
            </p:cNvPr>
            <p:cNvSpPr/>
            <p:nvPr/>
          </p:nvSpPr>
          <p:spPr>
            <a:xfrm>
              <a:off x="4491175" y="3027550"/>
              <a:ext cx="26825" cy="48100"/>
            </a:xfrm>
            <a:custGeom>
              <a:avLst/>
              <a:gdLst/>
              <a:ahLst/>
              <a:cxnLst/>
              <a:rect l="l" t="t" r="r" b="b"/>
              <a:pathLst>
                <a:path w="1073" h="1924" extrusionOk="0">
                  <a:moveTo>
                    <a:pt x="370" y="1"/>
                  </a:moveTo>
                  <a:lnTo>
                    <a:pt x="0" y="38"/>
                  </a:lnTo>
                  <a:lnTo>
                    <a:pt x="0" y="1923"/>
                  </a:lnTo>
                  <a:lnTo>
                    <a:pt x="1073" y="1849"/>
                  </a:lnTo>
                  <a:lnTo>
                    <a:pt x="1073" y="1479"/>
                  </a:lnTo>
                  <a:lnTo>
                    <a:pt x="370" y="1516"/>
                  </a:lnTo>
                  <a:lnTo>
                    <a:pt x="370" y="1"/>
                  </a:lnTo>
                  <a:close/>
                </a:path>
              </a:pathLst>
            </a:custGeom>
            <a:solidFill>
              <a:srgbClr val="12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3" name="Google Shape;3000;p42">
              <a:extLst>
                <a:ext uri="{FF2B5EF4-FFF2-40B4-BE49-F238E27FC236}">
                  <a16:creationId xmlns:a16="http://schemas.microsoft.com/office/drawing/2014/main" id="{F4DBC81B-4AFF-63FC-7673-73BBB584C14A}"/>
                </a:ext>
              </a:extLst>
            </p:cNvPr>
            <p:cNvSpPr/>
            <p:nvPr/>
          </p:nvSpPr>
          <p:spPr>
            <a:xfrm>
              <a:off x="4476375" y="3340875"/>
              <a:ext cx="303200" cy="99850"/>
            </a:xfrm>
            <a:custGeom>
              <a:avLst/>
              <a:gdLst/>
              <a:ahLst/>
              <a:cxnLst/>
              <a:rect l="l" t="t" r="r" b="b"/>
              <a:pathLst>
                <a:path w="12128" h="3994" extrusionOk="0">
                  <a:moveTo>
                    <a:pt x="1" y="1"/>
                  </a:moveTo>
                  <a:lnTo>
                    <a:pt x="1" y="481"/>
                  </a:lnTo>
                  <a:cubicBezTo>
                    <a:pt x="1" y="666"/>
                    <a:pt x="1" y="814"/>
                    <a:pt x="38" y="999"/>
                  </a:cubicBezTo>
                  <a:lnTo>
                    <a:pt x="38" y="1073"/>
                  </a:lnTo>
                  <a:cubicBezTo>
                    <a:pt x="38" y="1110"/>
                    <a:pt x="112" y="1184"/>
                    <a:pt x="112" y="1221"/>
                  </a:cubicBezTo>
                  <a:lnTo>
                    <a:pt x="112" y="1258"/>
                  </a:lnTo>
                  <a:cubicBezTo>
                    <a:pt x="112" y="1295"/>
                    <a:pt x="149" y="1406"/>
                    <a:pt x="186" y="1480"/>
                  </a:cubicBezTo>
                  <a:cubicBezTo>
                    <a:pt x="223" y="1590"/>
                    <a:pt x="297" y="1627"/>
                    <a:pt x="334" y="1738"/>
                  </a:cubicBezTo>
                  <a:cubicBezTo>
                    <a:pt x="408" y="1812"/>
                    <a:pt x="482" y="1923"/>
                    <a:pt x="555" y="1997"/>
                  </a:cubicBezTo>
                  <a:lnTo>
                    <a:pt x="851" y="2293"/>
                  </a:lnTo>
                  <a:lnTo>
                    <a:pt x="962" y="2441"/>
                  </a:lnTo>
                  <a:cubicBezTo>
                    <a:pt x="1110" y="2552"/>
                    <a:pt x="1332" y="2700"/>
                    <a:pt x="1517" y="2847"/>
                  </a:cubicBezTo>
                  <a:cubicBezTo>
                    <a:pt x="1591" y="2884"/>
                    <a:pt x="1628" y="2921"/>
                    <a:pt x="1702" y="2995"/>
                  </a:cubicBezTo>
                  <a:cubicBezTo>
                    <a:pt x="1849" y="3069"/>
                    <a:pt x="1997" y="3106"/>
                    <a:pt x="2182" y="3217"/>
                  </a:cubicBezTo>
                  <a:cubicBezTo>
                    <a:pt x="2219" y="3254"/>
                    <a:pt x="2256" y="3254"/>
                    <a:pt x="2367" y="3291"/>
                  </a:cubicBezTo>
                  <a:cubicBezTo>
                    <a:pt x="2552" y="3402"/>
                    <a:pt x="2737" y="3439"/>
                    <a:pt x="2959" y="3550"/>
                  </a:cubicBezTo>
                  <a:cubicBezTo>
                    <a:pt x="3069" y="3587"/>
                    <a:pt x="3143" y="3587"/>
                    <a:pt x="3291" y="3624"/>
                  </a:cubicBezTo>
                  <a:cubicBezTo>
                    <a:pt x="3513" y="3698"/>
                    <a:pt x="3735" y="3772"/>
                    <a:pt x="3994" y="3809"/>
                  </a:cubicBezTo>
                  <a:cubicBezTo>
                    <a:pt x="4068" y="3809"/>
                    <a:pt x="4179" y="3846"/>
                    <a:pt x="4253" y="3846"/>
                  </a:cubicBezTo>
                  <a:cubicBezTo>
                    <a:pt x="4289" y="3920"/>
                    <a:pt x="4400" y="3920"/>
                    <a:pt x="4437" y="3920"/>
                  </a:cubicBezTo>
                  <a:cubicBezTo>
                    <a:pt x="4548" y="3957"/>
                    <a:pt x="4585" y="3957"/>
                    <a:pt x="4659" y="3957"/>
                  </a:cubicBezTo>
                  <a:cubicBezTo>
                    <a:pt x="4918" y="3957"/>
                    <a:pt x="5103" y="3994"/>
                    <a:pt x="5288" y="3994"/>
                  </a:cubicBezTo>
                  <a:lnTo>
                    <a:pt x="6693" y="3994"/>
                  </a:lnTo>
                  <a:cubicBezTo>
                    <a:pt x="6951" y="3994"/>
                    <a:pt x="7136" y="3994"/>
                    <a:pt x="7321" y="3957"/>
                  </a:cubicBezTo>
                  <a:cubicBezTo>
                    <a:pt x="7395" y="3920"/>
                    <a:pt x="7432" y="3920"/>
                    <a:pt x="7543" y="3920"/>
                  </a:cubicBezTo>
                  <a:cubicBezTo>
                    <a:pt x="7580" y="3920"/>
                    <a:pt x="7617" y="3846"/>
                    <a:pt x="7728" y="3846"/>
                  </a:cubicBezTo>
                  <a:cubicBezTo>
                    <a:pt x="7802" y="3846"/>
                    <a:pt x="7913" y="3809"/>
                    <a:pt x="7987" y="3809"/>
                  </a:cubicBezTo>
                  <a:cubicBezTo>
                    <a:pt x="8245" y="3772"/>
                    <a:pt x="8467" y="3661"/>
                    <a:pt x="8689" y="3624"/>
                  </a:cubicBezTo>
                  <a:cubicBezTo>
                    <a:pt x="10722" y="3069"/>
                    <a:pt x="12127" y="1923"/>
                    <a:pt x="12127" y="518"/>
                  </a:cubicBezTo>
                  <a:lnTo>
                    <a:pt x="12127" y="75"/>
                  </a:lnTo>
                  <a:lnTo>
                    <a:pt x="12127" y="1"/>
                  </a:lnTo>
                  <a:close/>
                </a:path>
              </a:pathLst>
            </a:custGeom>
            <a:solidFill>
              <a:srgbClr val="EDA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4" name="Google Shape;3001;p42">
              <a:extLst>
                <a:ext uri="{FF2B5EF4-FFF2-40B4-BE49-F238E27FC236}">
                  <a16:creationId xmlns:a16="http://schemas.microsoft.com/office/drawing/2014/main" id="{A6E4D361-7CB2-AE41-7CC9-A55B4DA6FD4E}"/>
                </a:ext>
              </a:extLst>
            </p:cNvPr>
            <p:cNvSpPr/>
            <p:nvPr/>
          </p:nvSpPr>
          <p:spPr>
            <a:xfrm>
              <a:off x="4556800" y="3342725"/>
              <a:ext cx="135900" cy="98925"/>
            </a:xfrm>
            <a:custGeom>
              <a:avLst/>
              <a:gdLst/>
              <a:ahLst/>
              <a:cxnLst/>
              <a:rect l="l" t="t" r="r" b="b"/>
              <a:pathLst>
                <a:path w="5436" h="3957" extrusionOk="0">
                  <a:moveTo>
                    <a:pt x="0" y="1"/>
                  </a:moveTo>
                  <a:lnTo>
                    <a:pt x="0" y="3587"/>
                  </a:lnTo>
                  <a:cubicBezTo>
                    <a:pt x="259" y="3698"/>
                    <a:pt x="481" y="3735"/>
                    <a:pt x="703" y="3772"/>
                  </a:cubicBezTo>
                  <a:cubicBezTo>
                    <a:pt x="814" y="3772"/>
                    <a:pt x="888" y="3846"/>
                    <a:pt x="999" y="3846"/>
                  </a:cubicBezTo>
                  <a:cubicBezTo>
                    <a:pt x="1036" y="3883"/>
                    <a:pt x="1109" y="3883"/>
                    <a:pt x="1183" y="3883"/>
                  </a:cubicBezTo>
                  <a:cubicBezTo>
                    <a:pt x="1257" y="3920"/>
                    <a:pt x="1331" y="3920"/>
                    <a:pt x="1405" y="3920"/>
                  </a:cubicBezTo>
                  <a:cubicBezTo>
                    <a:pt x="1627" y="3920"/>
                    <a:pt x="1812" y="3956"/>
                    <a:pt x="1997" y="3956"/>
                  </a:cubicBezTo>
                  <a:lnTo>
                    <a:pt x="3439" y="3956"/>
                  </a:lnTo>
                  <a:cubicBezTo>
                    <a:pt x="3660" y="3956"/>
                    <a:pt x="3845" y="3956"/>
                    <a:pt x="4030" y="3920"/>
                  </a:cubicBezTo>
                  <a:cubicBezTo>
                    <a:pt x="4141" y="3883"/>
                    <a:pt x="4178" y="3883"/>
                    <a:pt x="4289" y="3883"/>
                  </a:cubicBezTo>
                  <a:cubicBezTo>
                    <a:pt x="4326" y="3883"/>
                    <a:pt x="4363" y="3846"/>
                    <a:pt x="4474" y="3846"/>
                  </a:cubicBezTo>
                  <a:cubicBezTo>
                    <a:pt x="4548" y="3846"/>
                    <a:pt x="4659" y="3772"/>
                    <a:pt x="4733" y="3772"/>
                  </a:cubicBezTo>
                  <a:cubicBezTo>
                    <a:pt x="4954" y="3735"/>
                    <a:pt x="5213" y="3661"/>
                    <a:pt x="5435" y="3587"/>
                  </a:cubicBezTo>
                  <a:lnTo>
                    <a:pt x="5435" y="1"/>
                  </a:lnTo>
                  <a:close/>
                </a:path>
              </a:pathLst>
            </a:custGeom>
            <a:solidFill>
              <a:srgbClr val="E87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5" name="Google Shape;3002;p42">
              <a:extLst>
                <a:ext uri="{FF2B5EF4-FFF2-40B4-BE49-F238E27FC236}">
                  <a16:creationId xmlns:a16="http://schemas.microsoft.com/office/drawing/2014/main" id="{34DE228E-AD1D-764F-C373-E497241F87CB}"/>
                </a:ext>
              </a:extLst>
            </p:cNvPr>
            <p:cNvSpPr/>
            <p:nvPr/>
          </p:nvSpPr>
          <p:spPr>
            <a:xfrm>
              <a:off x="4475450" y="3342725"/>
              <a:ext cx="81375" cy="89675"/>
            </a:xfrm>
            <a:custGeom>
              <a:avLst/>
              <a:gdLst/>
              <a:ahLst/>
              <a:cxnLst/>
              <a:rect l="l" t="t" r="r" b="b"/>
              <a:pathLst>
                <a:path w="3255" h="3587" extrusionOk="0">
                  <a:moveTo>
                    <a:pt x="1" y="1"/>
                  </a:moveTo>
                  <a:lnTo>
                    <a:pt x="1" y="444"/>
                  </a:lnTo>
                  <a:cubicBezTo>
                    <a:pt x="1" y="629"/>
                    <a:pt x="1" y="777"/>
                    <a:pt x="38" y="962"/>
                  </a:cubicBezTo>
                  <a:lnTo>
                    <a:pt x="38" y="1036"/>
                  </a:lnTo>
                  <a:cubicBezTo>
                    <a:pt x="38" y="1110"/>
                    <a:pt x="75" y="1147"/>
                    <a:pt x="75" y="1184"/>
                  </a:cubicBezTo>
                  <a:lnTo>
                    <a:pt x="75" y="1221"/>
                  </a:lnTo>
                  <a:cubicBezTo>
                    <a:pt x="75" y="1295"/>
                    <a:pt x="112" y="1369"/>
                    <a:pt x="186" y="1479"/>
                  </a:cubicBezTo>
                  <a:cubicBezTo>
                    <a:pt x="223" y="1553"/>
                    <a:pt x="260" y="1627"/>
                    <a:pt x="334" y="1701"/>
                  </a:cubicBezTo>
                  <a:cubicBezTo>
                    <a:pt x="408" y="1812"/>
                    <a:pt x="445" y="1886"/>
                    <a:pt x="555" y="1997"/>
                  </a:cubicBezTo>
                  <a:lnTo>
                    <a:pt x="814" y="2256"/>
                  </a:lnTo>
                  <a:lnTo>
                    <a:pt x="962" y="2404"/>
                  </a:lnTo>
                  <a:cubicBezTo>
                    <a:pt x="1110" y="2552"/>
                    <a:pt x="1332" y="2663"/>
                    <a:pt x="1517" y="2810"/>
                  </a:cubicBezTo>
                  <a:cubicBezTo>
                    <a:pt x="1554" y="2847"/>
                    <a:pt x="1628" y="2921"/>
                    <a:pt x="1702" y="2958"/>
                  </a:cubicBezTo>
                  <a:cubicBezTo>
                    <a:pt x="1849" y="3032"/>
                    <a:pt x="1997" y="3106"/>
                    <a:pt x="2182" y="3180"/>
                  </a:cubicBezTo>
                  <a:cubicBezTo>
                    <a:pt x="2219" y="3217"/>
                    <a:pt x="2256" y="3217"/>
                    <a:pt x="2330" y="3291"/>
                  </a:cubicBezTo>
                  <a:cubicBezTo>
                    <a:pt x="2552" y="3365"/>
                    <a:pt x="2737" y="3402"/>
                    <a:pt x="2959" y="3513"/>
                  </a:cubicBezTo>
                  <a:cubicBezTo>
                    <a:pt x="3033" y="3550"/>
                    <a:pt x="3143" y="3550"/>
                    <a:pt x="3254" y="3587"/>
                  </a:cubicBezTo>
                  <a:lnTo>
                    <a:pt x="3254" y="1"/>
                  </a:lnTo>
                  <a:close/>
                </a:path>
              </a:pathLst>
            </a:custGeom>
            <a:solidFill>
              <a:srgbClr val="B75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6" name="Google Shape;3003;p42">
              <a:extLst>
                <a:ext uri="{FF2B5EF4-FFF2-40B4-BE49-F238E27FC236}">
                  <a16:creationId xmlns:a16="http://schemas.microsoft.com/office/drawing/2014/main" id="{8FC3A1DF-8452-AA75-FFBA-077A0E0C47D9}"/>
                </a:ext>
              </a:extLst>
            </p:cNvPr>
            <p:cNvSpPr/>
            <p:nvPr/>
          </p:nvSpPr>
          <p:spPr>
            <a:xfrm>
              <a:off x="4472700" y="3255850"/>
              <a:ext cx="306875" cy="173775"/>
            </a:xfrm>
            <a:custGeom>
              <a:avLst/>
              <a:gdLst/>
              <a:ahLst/>
              <a:cxnLst/>
              <a:rect l="l" t="t" r="r" b="b"/>
              <a:pathLst>
                <a:path w="12275" h="6951" extrusionOk="0">
                  <a:moveTo>
                    <a:pt x="6100" y="0"/>
                  </a:moveTo>
                  <a:cubicBezTo>
                    <a:pt x="5139" y="0"/>
                    <a:pt x="4252" y="148"/>
                    <a:pt x="3438" y="370"/>
                  </a:cubicBezTo>
                  <a:cubicBezTo>
                    <a:pt x="3327" y="407"/>
                    <a:pt x="3253" y="407"/>
                    <a:pt x="3143" y="481"/>
                  </a:cubicBezTo>
                  <a:cubicBezTo>
                    <a:pt x="2958" y="518"/>
                    <a:pt x="2773" y="555"/>
                    <a:pt x="2588" y="629"/>
                  </a:cubicBezTo>
                  <a:cubicBezTo>
                    <a:pt x="1035" y="1257"/>
                    <a:pt x="0" y="2330"/>
                    <a:pt x="0" y="3476"/>
                  </a:cubicBezTo>
                  <a:cubicBezTo>
                    <a:pt x="0" y="4807"/>
                    <a:pt x="1405" y="6027"/>
                    <a:pt x="3438" y="6544"/>
                  </a:cubicBezTo>
                  <a:cubicBezTo>
                    <a:pt x="4215" y="6803"/>
                    <a:pt x="5139" y="6951"/>
                    <a:pt x="6100" y="6951"/>
                  </a:cubicBezTo>
                  <a:cubicBezTo>
                    <a:pt x="7098" y="6951"/>
                    <a:pt x="8023" y="6803"/>
                    <a:pt x="8836" y="6544"/>
                  </a:cubicBezTo>
                  <a:cubicBezTo>
                    <a:pt x="10869" y="6027"/>
                    <a:pt x="12274" y="4844"/>
                    <a:pt x="12274" y="3476"/>
                  </a:cubicBezTo>
                  <a:cubicBezTo>
                    <a:pt x="12274" y="2071"/>
                    <a:pt x="10832" y="888"/>
                    <a:pt x="8836" y="370"/>
                  </a:cubicBezTo>
                  <a:cubicBezTo>
                    <a:pt x="8023" y="148"/>
                    <a:pt x="7098" y="0"/>
                    <a:pt x="6100" y="0"/>
                  </a:cubicBezTo>
                  <a:close/>
                </a:path>
              </a:pathLst>
            </a:custGeom>
            <a:solidFill>
              <a:srgbClr val="FCB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7" name="Google Shape;3004;p42">
              <a:extLst>
                <a:ext uri="{FF2B5EF4-FFF2-40B4-BE49-F238E27FC236}">
                  <a16:creationId xmlns:a16="http://schemas.microsoft.com/office/drawing/2014/main" id="{2FD9943C-C0AD-9F36-827A-C91D97062CB4}"/>
                </a:ext>
              </a:extLst>
            </p:cNvPr>
            <p:cNvSpPr/>
            <p:nvPr/>
          </p:nvSpPr>
          <p:spPr>
            <a:xfrm>
              <a:off x="4480075" y="3218875"/>
              <a:ext cx="294875" cy="201525"/>
            </a:xfrm>
            <a:custGeom>
              <a:avLst/>
              <a:gdLst/>
              <a:ahLst/>
              <a:cxnLst/>
              <a:rect l="l" t="t" r="r" b="b"/>
              <a:pathLst>
                <a:path w="11795" h="8061" extrusionOk="0">
                  <a:moveTo>
                    <a:pt x="1" y="1"/>
                  </a:moveTo>
                  <a:lnTo>
                    <a:pt x="1" y="4622"/>
                  </a:lnTo>
                  <a:cubicBezTo>
                    <a:pt x="1" y="4807"/>
                    <a:pt x="1" y="4992"/>
                    <a:pt x="38" y="5139"/>
                  </a:cubicBezTo>
                  <a:lnTo>
                    <a:pt x="38" y="5213"/>
                  </a:lnTo>
                  <a:cubicBezTo>
                    <a:pt x="38" y="5250"/>
                    <a:pt x="75" y="5324"/>
                    <a:pt x="75" y="5361"/>
                  </a:cubicBezTo>
                  <a:lnTo>
                    <a:pt x="75" y="5398"/>
                  </a:lnTo>
                  <a:cubicBezTo>
                    <a:pt x="75" y="5509"/>
                    <a:pt x="149" y="5546"/>
                    <a:pt x="186" y="5657"/>
                  </a:cubicBezTo>
                  <a:cubicBezTo>
                    <a:pt x="223" y="5731"/>
                    <a:pt x="260" y="5768"/>
                    <a:pt x="334" y="5879"/>
                  </a:cubicBezTo>
                  <a:cubicBezTo>
                    <a:pt x="407" y="5953"/>
                    <a:pt x="444" y="6064"/>
                    <a:pt x="555" y="6138"/>
                  </a:cubicBezTo>
                  <a:lnTo>
                    <a:pt x="814" y="6433"/>
                  </a:lnTo>
                  <a:lnTo>
                    <a:pt x="962" y="6581"/>
                  </a:lnTo>
                  <a:lnTo>
                    <a:pt x="1517" y="6988"/>
                  </a:lnTo>
                  <a:cubicBezTo>
                    <a:pt x="1554" y="6988"/>
                    <a:pt x="1664" y="7025"/>
                    <a:pt x="1701" y="7062"/>
                  </a:cubicBezTo>
                  <a:cubicBezTo>
                    <a:pt x="1849" y="7173"/>
                    <a:pt x="2034" y="7210"/>
                    <a:pt x="2182" y="7321"/>
                  </a:cubicBezTo>
                  <a:cubicBezTo>
                    <a:pt x="2219" y="7358"/>
                    <a:pt x="2256" y="7358"/>
                    <a:pt x="2367" y="7395"/>
                  </a:cubicBezTo>
                  <a:cubicBezTo>
                    <a:pt x="2552" y="7506"/>
                    <a:pt x="2737" y="7543"/>
                    <a:pt x="2958" y="7617"/>
                  </a:cubicBezTo>
                  <a:cubicBezTo>
                    <a:pt x="3032" y="7653"/>
                    <a:pt x="3180" y="7653"/>
                    <a:pt x="3291" y="7727"/>
                  </a:cubicBezTo>
                  <a:cubicBezTo>
                    <a:pt x="3476" y="7764"/>
                    <a:pt x="3698" y="7801"/>
                    <a:pt x="3920" y="7875"/>
                  </a:cubicBezTo>
                  <a:cubicBezTo>
                    <a:pt x="4031" y="7875"/>
                    <a:pt x="4105" y="7912"/>
                    <a:pt x="4215" y="7912"/>
                  </a:cubicBezTo>
                  <a:cubicBezTo>
                    <a:pt x="4252" y="7949"/>
                    <a:pt x="4326" y="7949"/>
                    <a:pt x="4400" y="7949"/>
                  </a:cubicBezTo>
                  <a:cubicBezTo>
                    <a:pt x="4474" y="7986"/>
                    <a:pt x="4511" y="7986"/>
                    <a:pt x="4622" y="7986"/>
                  </a:cubicBezTo>
                  <a:cubicBezTo>
                    <a:pt x="4807" y="7986"/>
                    <a:pt x="4992" y="8060"/>
                    <a:pt x="5177" y="8060"/>
                  </a:cubicBezTo>
                  <a:lnTo>
                    <a:pt x="6545" y="8060"/>
                  </a:lnTo>
                  <a:cubicBezTo>
                    <a:pt x="6729" y="8060"/>
                    <a:pt x="6914" y="8060"/>
                    <a:pt x="7099" y="7986"/>
                  </a:cubicBezTo>
                  <a:cubicBezTo>
                    <a:pt x="7210" y="7949"/>
                    <a:pt x="7247" y="7949"/>
                    <a:pt x="7358" y="7949"/>
                  </a:cubicBezTo>
                  <a:cubicBezTo>
                    <a:pt x="7395" y="7949"/>
                    <a:pt x="7469" y="7912"/>
                    <a:pt x="7543" y="7912"/>
                  </a:cubicBezTo>
                  <a:cubicBezTo>
                    <a:pt x="7617" y="7912"/>
                    <a:pt x="7728" y="7875"/>
                    <a:pt x="7802" y="7875"/>
                  </a:cubicBezTo>
                  <a:cubicBezTo>
                    <a:pt x="8023" y="7801"/>
                    <a:pt x="8208" y="7764"/>
                    <a:pt x="8467" y="7727"/>
                  </a:cubicBezTo>
                  <a:cubicBezTo>
                    <a:pt x="10427" y="7210"/>
                    <a:pt x="11794" y="6064"/>
                    <a:pt x="11794" y="4733"/>
                  </a:cubicBezTo>
                  <a:lnTo>
                    <a:pt x="11794" y="111"/>
                  </a:lnTo>
                  <a:lnTo>
                    <a:pt x="11794" y="1"/>
                  </a:lnTo>
                  <a:close/>
                </a:path>
              </a:pathLst>
            </a:custGeom>
            <a:solidFill>
              <a:srgbClr val="FC7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0" name="Google Shape;3005;p42">
              <a:extLst>
                <a:ext uri="{FF2B5EF4-FFF2-40B4-BE49-F238E27FC236}">
                  <a16:creationId xmlns:a16="http://schemas.microsoft.com/office/drawing/2014/main" id="{A49A47E3-9FE6-6BF8-685A-DDF02E9BF737}"/>
                </a:ext>
              </a:extLst>
            </p:cNvPr>
            <p:cNvSpPr/>
            <p:nvPr/>
          </p:nvSpPr>
          <p:spPr>
            <a:xfrm>
              <a:off x="4560500" y="3221650"/>
              <a:ext cx="129425" cy="199675"/>
            </a:xfrm>
            <a:custGeom>
              <a:avLst/>
              <a:gdLst/>
              <a:ahLst/>
              <a:cxnLst/>
              <a:rect l="l" t="t" r="r" b="b"/>
              <a:pathLst>
                <a:path w="5177" h="7987" extrusionOk="0">
                  <a:moveTo>
                    <a:pt x="0" y="0"/>
                  </a:moveTo>
                  <a:lnTo>
                    <a:pt x="0" y="7653"/>
                  </a:lnTo>
                  <a:cubicBezTo>
                    <a:pt x="185" y="7690"/>
                    <a:pt x="444" y="7764"/>
                    <a:pt x="666" y="7801"/>
                  </a:cubicBezTo>
                  <a:cubicBezTo>
                    <a:pt x="740" y="7801"/>
                    <a:pt x="851" y="7838"/>
                    <a:pt x="924" y="7838"/>
                  </a:cubicBezTo>
                  <a:cubicBezTo>
                    <a:pt x="998" y="7875"/>
                    <a:pt x="1072" y="7875"/>
                    <a:pt x="1109" y="7875"/>
                  </a:cubicBezTo>
                  <a:cubicBezTo>
                    <a:pt x="1220" y="7949"/>
                    <a:pt x="1257" y="7949"/>
                    <a:pt x="1368" y="7949"/>
                  </a:cubicBezTo>
                  <a:cubicBezTo>
                    <a:pt x="1553" y="7949"/>
                    <a:pt x="1738" y="7986"/>
                    <a:pt x="1923" y="7986"/>
                  </a:cubicBezTo>
                  <a:lnTo>
                    <a:pt x="3291" y="7986"/>
                  </a:lnTo>
                  <a:cubicBezTo>
                    <a:pt x="3475" y="7986"/>
                    <a:pt x="3660" y="7986"/>
                    <a:pt x="3845" y="7949"/>
                  </a:cubicBezTo>
                  <a:cubicBezTo>
                    <a:pt x="3956" y="7875"/>
                    <a:pt x="3993" y="7875"/>
                    <a:pt x="4067" y="7875"/>
                  </a:cubicBezTo>
                  <a:cubicBezTo>
                    <a:pt x="4104" y="7875"/>
                    <a:pt x="4215" y="7838"/>
                    <a:pt x="4252" y="7838"/>
                  </a:cubicBezTo>
                  <a:cubicBezTo>
                    <a:pt x="4363" y="7838"/>
                    <a:pt x="4437" y="7801"/>
                    <a:pt x="4548" y="7801"/>
                  </a:cubicBezTo>
                  <a:cubicBezTo>
                    <a:pt x="4769" y="7764"/>
                    <a:pt x="4954" y="7690"/>
                    <a:pt x="5176" y="7653"/>
                  </a:cubicBezTo>
                  <a:lnTo>
                    <a:pt x="5176" y="0"/>
                  </a:lnTo>
                  <a:close/>
                </a:path>
              </a:pathLst>
            </a:custGeom>
            <a:solidFill>
              <a:srgbClr val="D85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1" name="Google Shape;3006;p42">
              <a:extLst>
                <a:ext uri="{FF2B5EF4-FFF2-40B4-BE49-F238E27FC236}">
                  <a16:creationId xmlns:a16="http://schemas.microsoft.com/office/drawing/2014/main" id="{1FA594E7-0FDA-7A4A-7943-31E5CED1A94D}"/>
                </a:ext>
              </a:extLst>
            </p:cNvPr>
            <p:cNvSpPr/>
            <p:nvPr/>
          </p:nvSpPr>
          <p:spPr>
            <a:xfrm>
              <a:off x="4477300" y="3219800"/>
              <a:ext cx="82300" cy="193200"/>
            </a:xfrm>
            <a:custGeom>
              <a:avLst/>
              <a:gdLst/>
              <a:ahLst/>
              <a:cxnLst/>
              <a:rect l="l" t="t" r="r" b="b"/>
              <a:pathLst>
                <a:path w="3292" h="7728" extrusionOk="0">
                  <a:moveTo>
                    <a:pt x="1" y="1"/>
                  </a:moveTo>
                  <a:lnTo>
                    <a:pt x="1" y="4622"/>
                  </a:lnTo>
                  <a:cubicBezTo>
                    <a:pt x="1" y="4807"/>
                    <a:pt x="1" y="4992"/>
                    <a:pt x="75" y="5139"/>
                  </a:cubicBezTo>
                  <a:lnTo>
                    <a:pt x="75" y="5213"/>
                  </a:lnTo>
                  <a:cubicBezTo>
                    <a:pt x="75" y="5287"/>
                    <a:pt x="112" y="5324"/>
                    <a:pt x="112" y="5361"/>
                  </a:cubicBezTo>
                  <a:lnTo>
                    <a:pt x="112" y="5435"/>
                  </a:lnTo>
                  <a:cubicBezTo>
                    <a:pt x="112" y="5509"/>
                    <a:pt x="149" y="5546"/>
                    <a:pt x="186" y="5657"/>
                  </a:cubicBezTo>
                  <a:cubicBezTo>
                    <a:pt x="260" y="5731"/>
                    <a:pt x="297" y="5805"/>
                    <a:pt x="334" y="5879"/>
                  </a:cubicBezTo>
                  <a:cubicBezTo>
                    <a:pt x="445" y="5990"/>
                    <a:pt x="481" y="6064"/>
                    <a:pt x="555" y="6175"/>
                  </a:cubicBezTo>
                  <a:lnTo>
                    <a:pt x="851" y="6433"/>
                  </a:lnTo>
                  <a:lnTo>
                    <a:pt x="999" y="6581"/>
                  </a:lnTo>
                  <a:lnTo>
                    <a:pt x="1554" y="6988"/>
                  </a:lnTo>
                  <a:cubicBezTo>
                    <a:pt x="1591" y="6988"/>
                    <a:pt x="1665" y="7025"/>
                    <a:pt x="1738" y="7099"/>
                  </a:cubicBezTo>
                  <a:cubicBezTo>
                    <a:pt x="1849" y="7173"/>
                    <a:pt x="2034" y="7210"/>
                    <a:pt x="2182" y="7321"/>
                  </a:cubicBezTo>
                  <a:cubicBezTo>
                    <a:pt x="2219" y="7358"/>
                    <a:pt x="2293" y="7358"/>
                    <a:pt x="2367" y="7395"/>
                  </a:cubicBezTo>
                  <a:cubicBezTo>
                    <a:pt x="2552" y="7506"/>
                    <a:pt x="2737" y="7543"/>
                    <a:pt x="2959" y="7653"/>
                  </a:cubicBezTo>
                  <a:cubicBezTo>
                    <a:pt x="3069" y="7690"/>
                    <a:pt x="3217" y="7690"/>
                    <a:pt x="3291" y="7727"/>
                  </a:cubicBezTo>
                  <a:lnTo>
                    <a:pt x="3291" y="74"/>
                  </a:lnTo>
                  <a:lnTo>
                    <a:pt x="3291" y="1"/>
                  </a:lnTo>
                  <a:close/>
                </a:path>
              </a:pathLst>
            </a:custGeom>
            <a:solidFill>
              <a:srgbClr val="BF4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2" name="Google Shape;3007;p42">
              <a:extLst>
                <a:ext uri="{FF2B5EF4-FFF2-40B4-BE49-F238E27FC236}">
                  <a16:creationId xmlns:a16="http://schemas.microsoft.com/office/drawing/2014/main" id="{02B7F9CF-EB22-C51B-C7C5-23E8971BC85E}"/>
                </a:ext>
              </a:extLst>
            </p:cNvPr>
            <p:cNvSpPr/>
            <p:nvPr/>
          </p:nvSpPr>
          <p:spPr>
            <a:xfrm>
              <a:off x="4476375" y="3136625"/>
              <a:ext cx="298575" cy="169150"/>
            </a:xfrm>
            <a:custGeom>
              <a:avLst/>
              <a:gdLst/>
              <a:ahLst/>
              <a:cxnLst/>
              <a:rect l="l" t="t" r="r" b="b"/>
              <a:pathLst>
                <a:path w="11943" h="6766" extrusionOk="0">
                  <a:moveTo>
                    <a:pt x="6027" y="0"/>
                  </a:moveTo>
                  <a:cubicBezTo>
                    <a:pt x="5029" y="0"/>
                    <a:pt x="4179" y="111"/>
                    <a:pt x="3365" y="333"/>
                  </a:cubicBezTo>
                  <a:cubicBezTo>
                    <a:pt x="3291" y="370"/>
                    <a:pt x="3180" y="370"/>
                    <a:pt x="3106" y="444"/>
                  </a:cubicBezTo>
                  <a:cubicBezTo>
                    <a:pt x="2922" y="481"/>
                    <a:pt x="2737" y="518"/>
                    <a:pt x="2552" y="629"/>
                  </a:cubicBezTo>
                  <a:cubicBezTo>
                    <a:pt x="1036" y="1257"/>
                    <a:pt x="1" y="2218"/>
                    <a:pt x="1" y="3401"/>
                  </a:cubicBezTo>
                  <a:cubicBezTo>
                    <a:pt x="1" y="4732"/>
                    <a:pt x="1332" y="5879"/>
                    <a:pt x="3328" y="6433"/>
                  </a:cubicBezTo>
                  <a:cubicBezTo>
                    <a:pt x="4105" y="6618"/>
                    <a:pt x="5029" y="6766"/>
                    <a:pt x="5953" y="6766"/>
                  </a:cubicBezTo>
                  <a:cubicBezTo>
                    <a:pt x="6914" y="6766"/>
                    <a:pt x="7802" y="6655"/>
                    <a:pt x="8615" y="6433"/>
                  </a:cubicBezTo>
                  <a:cubicBezTo>
                    <a:pt x="10575" y="5879"/>
                    <a:pt x="11942" y="4732"/>
                    <a:pt x="11942" y="3401"/>
                  </a:cubicBezTo>
                  <a:cubicBezTo>
                    <a:pt x="11942" y="2034"/>
                    <a:pt x="10538" y="887"/>
                    <a:pt x="8652" y="333"/>
                  </a:cubicBezTo>
                  <a:cubicBezTo>
                    <a:pt x="7876" y="148"/>
                    <a:pt x="6951" y="0"/>
                    <a:pt x="6027" y="0"/>
                  </a:cubicBezTo>
                  <a:close/>
                </a:path>
              </a:pathLst>
            </a:custGeom>
            <a:solidFill>
              <a:srgbClr val="C2D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3" name="Google Shape;3008;p42">
              <a:extLst>
                <a:ext uri="{FF2B5EF4-FFF2-40B4-BE49-F238E27FC236}">
                  <a16:creationId xmlns:a16="http://schemas.microsoft.com/office/drawing/2014/main" id="{D034A77F-0706-4DF0-99E8-864A45885012}"/>
                </a:ext>
              </a:extLst>
            </p:cNvPr>
            <p:cNvSpPr/>
            <p:nvPr/>
          </p:nvSpPr>
          <p:spPr>
            <a:xfrm>
              <a:off x="4476375" y="3210550"/>
              <a:ext cx="303200" cy="99850"/>
            </a:xfrm>
            <a:custGeom>
              <a:avLst/>
              <a:gdLst/>
              <a:ahLst/>
              <a:cxnLst/>
              <a:rect l="l" t="t" r="r" b="b"/>
              <a:pathLst>
                <a:path w="12128" h="3994" extrusionOk="0">
                  <a:moveTo>
                    <a:pt x="1" y="1"/>
                  </a:moveTo>
                  <a:lnTo>
                    <a:pt x="1" y="481"/>
                  </a:lnTo>
                  <a:cubicBezTo>
                    <a:pt x="1" y="666"/>
                    <a:pt x="1" y="777"/>
                    <a:pt x="38" y="962"/>
                  </a:cubicBezTo>
                  <a:lnTo>
                    <a:pt x="38" y="1073"/>
                  </a:lnTo>
                  <a:cubicBezTo>
                    <a:pt x="38" y="1110"/>
                    <a:pt x="112" y="1147"/>
                    <a:pt x="112" y="1221"/>
                  </a:cubicBezTo>
                  <a:lnTo>
                    <a:pt x="112" y="1258"/>
                  </a:lnTo>
                  <a:cubicBezTo>
                    <a:pt x="112" y="1295"/>
                    <a:pt x="149" y="1406"/>
                    <a:pt x="186" y="1480"/>
                  </a:cubicBezTo>
                  <a:cubicBezTo>
                    <a:pt x="223" y="1591"/>
                    <a:pt x="297" y="1628"/>
                    <a:pt x="334" y="1701"/>
                  </a:cubicBezTo>
                  <a:cubicBezTo>
                    <a:pt x="408" y="1812"/>
                    <a:pt x="482" y="1886"/>
                    <a:pt x="555" y="1997"/>
                  </a:cubicBezTo>
                  <a:lnTo>
                    <a:pt x="851" y="2293"/>
                  </a:lnTo>
                  <a:lnTo>
                    <a:pt x="962" y="2404"/>
                  </a:lnTo>
                  <a:cubicBezTo>
                    <a:pt x="1110" y="2552"/>
                    <a:pt x="1332" y="2700"/>
                    <a:pt x="1517" y="2811"/>
                  </a:cubicBezTo>
                  <a:cubicBezTo>
                    <a:pt x="1591" y="2885"/>
                    <a:pt x="1628" y="2922"/>
                    <a:pt x="1702" y="2958"/>
                  </a:cubicBezTo>
                  <a:cubicBezTo>
                    <a:pt x="1849" y="3069"/>
                    <a:pt x="1997" y="3106"/>
                    <a:pt x="2182" y="3217"/>
                  </a:cubicBezTo>
                  <a:cubicBezTo>
                    <a:pt x="2219" y="3254"/>
                    <a:pt x="2256" y="3254"/>
                    <a:pt x="2367" y="3291"/>
                  </a:cubicBezTo>
                  <a:cubicBezTo>
                    <a:pt x="2552" y="3365"/>
                    <a:pt x="2737" y="3439"/>
                    <a:pt x="2959" y="3513"/>
                  </a:cubicBezTo>
                  <a:cubicBezTo>
                    <a:pt x="3069" y="3550"/>
                    <a:pt x="3143" y="3550"/>
                    <a:pt x="3291" y="3624"/>
                  </a:cubicBezTo>
                  <a:cubicBezTo>
                    <a:pt x="3513" y="3698"/>
                    <a:pt x="3735" y="3735"/>
                    <a:pt x="3994" y="3809"/>
                  </a:cubicBezTo>
                  <a:cubicBezTo>
                    <a:pt x="4068" y="3809"/>
                    <a:pt x="4179" y="3846"/>
                    <a:pt x="4253" y="3846"/>
                  </a:cubicBezTo>
                  <a:cubicBezTo>
                    <a:pt x="4289" y="3883"/>
                    <a:pt x="4400" y="3883"/>
                    <a:pt x="4437" y="3883"/>
                  </a:cubicBezTo>
                  <a:cubicBezTo>
                    <a:pt x="4548" y="3957"/>
                    <a:pt x="4585" y="3957"/>
                    <a:pt x="4659" y="3957"/>
                  </a:cubicBezTo>
                  <a:cubicBezTo>
                    <a:pt x="4918" y="3957"/>
                    <a:pt x="5103" y="3994"/>
                    <a:pt x="5288" y="3994"/>
                  </a:cubicBezTo>
                  <a:lnTo>
                    <a:pt x="6693" y="3994"/>
                  </a:lnTo>
                  <a:cubicBezTo>
                    <a:pt x="6951" y="3994"/>
                    <a:pt x="7136" y="3994"/>
                    <a:pt x="7321" y="3957"/>
                  </a:cubicBezTo>
                  <a:cubicBezTo>
                    <a:pt x="7395" y="3883"/>
                    <a:pt x="7432" y="3883"/>
                    <a:pt x="7543" y="3883"/>
                  </a:cubicBezTo>
                  <a:cubicBezTo>
                    <a:pt x="7580" y="3883"/>
                    <a:pt x="7617" y="3846"/>
                    <a:pt x="7728" y="3846"/>
                  </a:cubicBezTo>
                  <a:cubicBezTo>
                    <a:pt x="7802" y="3846"/>
                    <a:pt x="7913" y="3809"/>
                    <a:pt x="7987" y="3809"/>
                  </a:cubicBezTo>
                  <a:cubicBezTo>
                    <a:pt x="8245" y="3735"/>
                    <a:pt x="8467" y="3661"/>
                    <a:pt x="8689" y="3624"/>
                  </a:cubicBezTo>
                  <a:cubicBezTo>
                    <a:pt x="10722" y="3069"/>
                    <a:pt x="12127" y="1886"/>
                    <a:pt x="12127" y="518"/>
                  </a:cubicBezTo>
                  <a:lnTo>
                    <a:pt x="12127" y="38"/>
                  </a:lnTo>
                  <a:lnTo>
                    <a:pt x="12127" y="1"/>
                  </a:lnTo>
                  <a:close/>
                </a:path>
              </a:pathLst>
            </a:custGeom>
            <a:solidFill>
              <a:srgbClr val="EDA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4" name="Google Shape;3009;p42">
              <a:extLst>
                <a:ext uri="{FF2B5EF4-FFF2-40B4-BE49-F238E27FC236}">
                  <a16:creationId xmlns:a16="http://schemas.microsoft.com/office/drawing/2014/main" id="{5337BA6D-9DB5-A47A-0D1B-9E0797511959}"/>
                </a:ext>
              </a:extLst>
            </p:cNvPr>
            <p:cNvSpPr/>
            <p:nvPr/>
          </p:nvSpPr>
          <p:spPr>
            <a:xfrm>
              <a:off x="4556800" y="3211475"/>
              <a:ext cx="135900" cy="99850"/>
            </a:xfrm>
            <a:custGeom>
              <a:avLst/>
              <a:gdLst/>
              <a:ahLst/>
              <a:cxnLst/>
              <a:rect l="l" t="t" r="r" b="b"/>
              <a:pathLst>
                <a:path w="5436" h="3994" extrusionOk="0">
                  <a:moveTo>
                    <a:pt x="0" y="1"/>
                  </a:moveTo>
                  <a:lnTo>
                    <a:pt x="0" y="3624"/>
                  </a:lnTo>
                  <a:cubicBezTo>
                    <a:pt x="259" y="3698"/>
                    <a:pt x="481" y="3772"/>
                    <a:pt x="703" y="3809"/>
                  </a:cubicBezTo>
                  <a:cubicBezTo>
                    <a:pt x="814" y="3809"/>
                    <a:pt x="888" y="3846"/>
                    <a:pt x="999" y="3846"/>
                  </a:cubicBezTo>
                  <a:cubicBezTo>
                    <a:pt x="1036" y="3920"/>
                    <a:pt x="1109" y="3920"/>
                    <a:pt x="1183" y="3920"/>
                  </a:cubicBezTo>
                  <a:cubicBezTo>
                    <a:pt x="1257" y="3957"/>
                    <a:pt x="1331" y="3957"/>
                    <a:pt x="1405" y="3957"/>
                  </a:cubicBezTo>
                  <a:cubicBezTo>
                    <a:pt x="1627" y="3957"/>
                    <a:pt x="1812" y="3994"/>
                    <a:pt x="1997" y="3994"/>
                  </a:cubicBezTo>
                  <a:lnTo>
                    <a:pt x="3439" y="3994"/>
                  </a:lnTo>
                  <a:cubicBezTo>
                    <a:pt x="3660" y="3994"/>
                    <a:pt x="3845" y="3994"/>
                    <a:pt x="4030" y="3957"/>
                  </a:cubicBezTo>
                  <a:cubicBezTo>
                    <a:pt x="4141" y="3920"/>
                    <a:pt x="4178" y="3920"/>
                    <a:pt x="4289" y="3920"/>
                  </a:cubicBezTo>
                  <a:cubicBezTo>
                    <a:pt x="4326" y="3920"/>
                    <a:pt x="4363" y="3846"/>
                    <a:pt x="4474" y="3846"/>
                  </a:cubicBezTo>
                  <a:cubicBezTo>
                    <a:pt x="4548" y="3846"/>
                    <a:pt x="4659" y="3809"/>
                    <a:pt x="4733" y="3809"/>
                  </a:cubicBezTo>
                  <a:cubicBezTo>
                    <a:pt x="4954" y="3772"/>
                    <a:pt x="5213" y="3661"/>
                    <a:pt x="5435" y="3624"/>
                  </a:cubicBezTo>
                  <a:lnTo>
                    <a:pt x="5435" y="1"/>
                  </a:lnTo>
                  <a:close/>
                </a:path>
              </a:pathLst>
            </a:custGeom>
            <a:solidFill>
              <a:srgbClr val="E87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5" name="Google Shape;3010;p42">
              <a:extLst>
                <a:ext uri="{FF2B5EF4-FFF2-40B4-BE49-F238E27FC236}">
                  <a16:creationId xmlns:a16="http://schemas.microsoft.com/office/drawing/2014/main" id="{324409A0-F08E-123D-2273-1E454D922F71}"/>
                </a:ext>
              </a:extLst>
            </p:cNvPr>
            <p:cNvSpPr/>
            <p:nvPr/>
          </p:nvSpPr>
          <p:spPr>
            <a:xfrm>
              <a:off x="4475450" y="3211475"/>
              <a:ext cx="81375" cy="90600"/>
            </a:xfrm>
            <a:custGeom>
              <a:avLst/>
              <a:gdLst/>
              <a:ahLst/>
              <a:cxnLst/>
              <a:rect l="l" t="t" r="r" b="b"/>
              <a:pathLst>
                <a:path w="3255" h="3624" extrusionOk="0">
                  <a:moveTo>
                    <a:pt x="1" y="1"/>
                  </a:moveTo>
                  <a:lnTo>
                    <a:pt x="1" y="481"/>
                  </a:lnTo>
                  <a:cubicBezTo>
                    <a:pt x="1" y="666"/>
                    <a:pt x="1" y="814"/>
                    <a:pt x="38" y="999"/>
                  </a:cubicBezTo>
                  <a:lnTo>
                    <a:pt x="38" y="1073"/>
                  </a:lnTo>
                  <a:cubicBezTo>
                    <a:pt x="38" y="1110"/>
                    <a:pt x="75" y="1184"/>
                    <a:pt x="75" y="1221"/>
                  </a:cubicBezTo>
                  <a:lnTo>
                    <a:pt x="75" y="1258"/>
                  </a:lnTo>
                  <a:cubicBezTo>
                    <a:pt x="75" y="1332"/>
                    <a:pt x="112" y="1406"/>
                    <a:pt x="186" y="1480"/>
                  </a:cubicBezTo>
                  <a:cubicBezTo>
                    <a:pt x="223" y="1591"/>
                    <a:pt x="260" y="1627"/>
                    <a:pt x="334" y="1738"/>
                  </a:cubicBezTo>
                  <a:cubicBezTo>
                    <a:pt x="408" y="1812"/>
                    <a:pt x="445" y="1923"/>
                    <a:pt x="555" y="1997"/>
                  </a:cubicBezTo>
                  <a:lnTo>
                    <a:pt x="814" y="2293"/>
                  </a:lnTo>
                  <a:lnTo>
                    <a:pt x="962" y="2441"/>
                  </a:lnTo>
                  <a:cubicBezTo>
                    <a:pt x="1110" y="2552"/>
                    <a:pt x="1332" y="2700"/>
                    <a:pt x="1517" y="2848"/>
                  </a:cubicBezTo>
                  <a:cubicBezTo>
                    <a:pt x="1554" y="2885"/>
                    <a:pt x="1628" y="2921"/>
                    <a:pt x="1702" y="2995"/>
                  </a:cubicBezTo>
                  <a:cubicBezTo>
                    <a:pt x="1849" y="3069"/>
                    <a:pt x="1997" y="3106"/>
                    <a:pt x="2182" y="3217"/>
                  </a:cubicBezTo>
                  <a:cubicBezTo>
                    <a:pt x="2219" y="3254"/>
                    <a:pt x="2256" y="3254"/>
                    <a:pt x="2330" y="3291"/>
                  </a:cubicBezTo>
                  <a:cubicBezTo>
                    <a:pt x="2552" y="3402"/>
                    <a:pt x="2737" y="3439"/>
                    <a:pt x="2959" y="3550"/>
                  </a:cubicBezTo>
                  <a:cubicBezTo>
                    <a:pt x="3033" y="3587"/>
                    <a:pt x="3143" y="3587"/>
                    <a:pt x="3254" y="3624"/>
                  </a:cubicBezTo>
                  <a:lnTo>
                    <a:pt x="3254" y="1"/>
                  </a:lnTo>
                  <a:close/>
                </a:path>
              </a:pathLst>
            </a:custGeom>
            <a:solidFill>
              <a:srgbClr val="B75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6" name="Google Shape;3011;p42">
              <a:extLst>
                <a:ext uri="{FF2B5EF4-FFF2-40B4-BE49-F238E27FC236}">
                  <a16:creationId xmlns:a16="http://schemas.microsoft.com/office/drawing/2014/main" id="{80528C2B-BB37-64B6-4DAF-5761E66635B0}"/>
                </a:ext>
              </a:extLst>
            </p:cNvPr>
            <p:cNvSpPr/>
            <p:nvPr/>
          </p:nvSpPr>
          <p:spPr>
            <a:xfrm>
              <a:off x="4472700" y="3125525"/>
              <a:ext cx="306875" cy="172875"/>
            </a:xfrm>
            <a:custGeom>
              <a:avLst/>
              <a:gdLst/>
              <a:ahLst/>
              <a:cxnLst/>
              <a:rect l="l" t="t" r="r" b="b"/>
              <a:pathLst>
                <a:path w="12275" h="6915" extrusionOk="0">
                  <a:moveTo>
                    <a:pt x="6100" y="1"/>
                  </a:moveTo>
                  <a:cubicBezTo>
                    <a:pt x="5139" y="1"/>
                    <a:pt x="4252" y="148"/>
                    <a:pt x="3438" y="370"/>
                  </a:cubicBezTo>
                  <a:cubicBezTo>
                    <a:pt x="3327" y="407"/>
                    <a:pt x="3253" y="407"/>
                    <a:pt x="3143" y="444"/>
                  </a:cubicBezTo>
                  <a:cubicBezTo>
                    <a:pt x="2958" y="481"/>
                    <a:pt x="2773" y="555"/>
                    <a:pt x="2588" y="629"/>
                  </a:cubicBezTo>
                  <a:cubicBezTo>
                    <a:pt x="1035" y="1221"/>
                    <a:pt x="0" y="2293"/>
                    <a:pt x="0" y="3439"/>
                  </a:cubicBezTo>
                  <a:cubicBezTo>
                    <a:pt x="0" y="4807"/>
                    <a:pt x="1405" y="5990"/>
                    <a:pt x="3438" y="6544"/>
                  </a:cubicBezTo>
                  <a:cubicBezTo>
                    <a:pt x="4215" y="6766"/>
                    <a:pt x="5139" y="6914"/>
                    <a:pt x="6100" y="6914"/>
                  </a:cubicBezTo>
                  <a:cubicBezTo>
                    <a:pt x="7098" y="6914"/>
                    <a:pt x="8023" y="6766"/>
                    <a:pt x="8836" y="6544"/>
                  </a:cubicBezTo>
                  <a:cubicBezTo>
                    <a:pt x="10869" y="5990"/>
                    <a:pt x="12274" y="4844"/>
                    <a:pt x="12274" y="3439"/>
                  </a:cubicBezTo>
                  <a:cubicBezTo>
                    <a:pt x="12274" y="2108"/>
                    <a:pt x="10832" y="925"/>
                    <a:pt x="8836" y="370"/>
                  </a:cubicBezTo>
                  <a:cubicBezTo>
                    <a:pt x="8023" y="148"/>
                    <a:pt x="7098" y="1"/>
                    <a:pt x="6100" y="1"/>
                  </a:cubicBezTo>
                  <a:close/>
                </a:path>
              </a:pathLst>
            </a:custGeom>
            <a:solidFill>
              <a:srgbClr val="FCB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7" name="Google Shape;3012;p42">
              <a:extLst>
                <a:ext uri="{FF2B5EF4-FFF2-40B4-BE49-F238E27FC236}">
                  <a16:creationId xmlns:a16="http://schemas.microsoft.com/office/drawing/2014/main" id="{68F18BFF-05AB-BBAA-4F11-4884006E5B2A}"/>
                </a:ext>
              </a:extLst>
            </p:cNvPr>
            <p:cNvSpPr/>
            <p:nvPr/>
          </p:nvSpPr>
          <p:spPr>
            <a:xfrm>
              <a:off x="4480075" y="3090400"/>
              <a:ext cx="294875" cy="200600"/>
            </a:xfrm>
            <a:custGeom>
              <a:avLst/>
              <a:gdLst/>
              <a:ahLst/>
              <a:cxnLst/>
              <a:rect l="l" t="t" r="r" b="b"/>
              <a:pathLst>
                <a:path w="11795" h="8024" extrusionOk="0">
                  <a:moveTo>
                    <a:pt x="1" y="1"/>
                  </a:moveTo>
                  <a:lnTo>
                    <a:pt x="1" y="4622"/>
                  </a:lnTo>
                  <a:cubicBezTo>
                    <a:pt x="1" y="4807"/>
                    <a:pt x="1" y="4992"/>
                    <a:pt x="38" y="5140"/>
                  </a:cubicBezTo>
                  <a:lnTo>
                    <a:pt x="38" y="5177"/>
                  </a:lnTo>
                  <a:cubicBezTo>
                    <a:pt x="38" y="5250"/>
                    <a:pt x="75" y="5287"/>
                    <a:pt x="75" y="5324"/>
                  </a:cubicBezTo>
                  <a:lnTo>
                    <a:pt x="75" y="5361"/>
                  </a:lnTo>
                  <a:cubicBezTo>
                    <a:pt x="75" y="5472"/>
                    <a:pt x="149" y="5509"/>
                    <a:pt x="186" y="5620"/>
                  </a:cubicBezTo>
                  <a:cubicBezTo>
                    <a:pt x="223" y="5694"/>
                    <a:pt x="260" y="5731"/>
                    <a:pt x="334" y="5842"/>
                  </a:cubicBezTo>
                  <a:cubicBezTo>
                    <a:pt x="407" y="5916"/>
                    <a:pt x="444" y="6027"/>
                    <a:pt x="555" y="6101"/>
                  </a:cubicBezTo>
                  <a:lnTo>
                    <a:pt x="814" y="6397"/>
                  </a:lnTo>
                  <a:lnTo>
                    <a:pt x="962" y="6544"/>
                  </a:lnTo>
                  <a:lnTo>
                    <a:pt x="1517" y="6951"/>
                  </a:lnTo>
                  <a:cubicBezTo>
                    <a:pt x="1554" y="6951"/>
                    <a:pt x="1664" y="6988"/>
                    <a:pt x="1701" y="7025"/>
                  </a:cubicBezTo>
                  <a:cubicBezTo>
                    <a:pt x="1849" y="7136"/>
                    <a:pt x="2034" y="7173"/>
                    <a:pt x="2182" y="7284"/>
                  </a:cubicBezTo>
                  <a:cubicBezTo>
                    <a:pt x="2219" y="7321"/>
                    <a:pt x="2256" y="7321"/>
                    <a:pt x="2367" y="7358"/>
                  </a:cubicBezTo>
                  <a:cubicBezTo>
                    <a:pt x="2552" y="7469"/>
                    <a:pt x="2737" y="7506"/>
                    <a:pt x="2958" y="7580"/>
                  </a:cubicBezTo>
                  <a:cubicBezTo>
                    <a:pt x="3032" y="7617"/>
                    <a:pt x="3180" y="7617"/>
                    <a:pt x="3291" y="7691"/>
                  </a:cubicBezTo>
                  <a:cubicBezTo>
                    <a:pt x="3476" y="7728"/>
                    <a:pt x="3698" y="7764"/>
                    <a:pt x="3920" y="7838"/>
                  </a:cubicBezTo>
                  <a:cubicBezTo>
                    <a:pt x="4031" y="7838"/>
                    <a:pt x="4105" y="7875"/>
                    <a:pt x="4215" y="7875"/>
                  </a:cubicBezTo>
                  <a:cubicBezTo>
                    <a:pt x="4252" y="7912"/>
                    <a:pt x="4326" y="7912"/>
                    <a:pt x="4400" y="7912"/>
                  </a:cubicBezTo>
                  <a:cubicBezTo>
                    <a:pt x="4474" y="7949"/>
                    <a:pt x="4511" y="7949"/>
                    <a:pt x="4622" y="7949"/>
                  </a:cubicBezTo>
                  <a:cubicBezTo>
                    <a:pt x="4807" y="7949"/>
                    <a:pt x="4992" y="8023"/>
                    <a:pt x="5177" y="8023"/>
                  </a:cubicBezTo>
                  <a:lnTo>
                    <a:pt x="6545" y="8023"/>
                  </a:lnTo>
                  <a:cubicBezTo>
                    <a:pt x="6729" y="8023"/>
                    <a:pt x="6914" y="8023"/>
                    <a:pt x="7099" y="7949"/>
                  </a:cubicBezTo>
                  <a:cubicBezTo>
                    <a:pt x="7210" y="7912"/>
                    <a:pt x="7247" y="7912"/>
                    <a:pt x="7358" y="7912"/>
                  </a:cubicBezTo>
                  <a:cubicBezTo>
                    <a:pt x="7395" y="7912"/>
                    <a:pt x="7469" y="7875"/>
                    <a:pt x="7543" y="7875"/>
                  </a:cubicBezTo>
                  <a:cubicBezTo>
                    <a:pt x="7617" y="7875"/>
                    <a:pt x="7728" y="7838"/>
                    <a:pt x="7802" y="7838"/>
                  </a:cubicBezTo>
                  <a:cubicBezTo>
                    <a:pt x="8023" y="7764"/>
                    <a:pt x="8208" y="7728"/>
                    <a:pt x="8467" y="7691"/>
                  </a:cubicBezTo>
                  <a:cubicBezTo>
                    <a:pt x="10427" y="7173"/>
                    <a:pt x="11794" y="6027"/>
                    <a:pt x="11794" y="4696"/>
                  </a:cubicBezTo>
                  <a:lnTo>
                    <a:pt x="11794" y="75"/>
                  </a:lnTo>
                  <a:lnTo>
                    <a:pt x="11794" y="1"/>
                  </a:lnTo>
                  <a:close/>
                </a:path>
              </a:pathLst>
            </a:custGeom>
            <a:solidFill>
              <a:srgbClr val="FC7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8" name="Google Shape;3013;p42">
              <a:extLst>
                <a:ext uri="{FF2B5EF4-FFF2-40B4-BE49-F238E27FC236}">
                  <a16:creationId xmlns:a16="http://schemas.microsoft.com/office/drawing/2014/main" id="{2685A781-35CD-18A4-BE9C-E445CAE0E360}"/>
                </a:ext>
              </a:extLst>
            </p:cNvPr>
            <p:cNvSpPr/>
            <p:nvPr/>
          </p:nvSpPr>
          <p:spPr>
            <a:xfrm>
              <a:off x="4560500" y="3092250"/>
              <a:ext cx="129425" cy="199675"/>
            </a:xfrm>
            <a:custGeom>
              <a:avLst/>
              <a:gdLst/>
              <a:ahLst/>
              <a:cxnLst/>
              <a:rect l="l" t="t" r="r" b="b"/>
              <a:pathLst>
                <a:path w="5177" h="7987" extrusionOk="0">
                  <a:moveTo>
                    <a:pt x="0" y="1"/>
                  </a:moveTo>
                  <a:lnTo>
                    <a:pt x="0" y="7654"/>
                  </a:lnTo>
                  <a:cubicBezTo>
                    <a:pt x="185" y="7690"/>
                    <a:pt x="444" y="7764"/>
                    <a:pt x="666" y="7801"/>
                  </a:cubicBezTo>
                  <a:cubicBezTo>
                    <a:pt x="740" y="7801"/>
                    <a:pt x="851" y="7838"/>
                    <a:pt x="924" y="7838"/>
                  </a:cubicBezTo>
                  <a:cubicBezTo>
                    <a:pt x="998" y="7875"/>
                    <a:pt x="1072" y="7875"/>
                    <a:pt x="1109" y="7875"/>
                  </a:cubicBezTo>
                  <a:cubicBezTo>
                    <a:pt x="1220" y="7949"/>
                    <a:pt x="1257" y="7949"/>
                    <a:pt x="1368" y="7949"/>
                  </a:cubicBezTo>
                  <a:cubicBezTo>
                    <a:pt x="1553" y="7949"/>
                    <a:pt x="1738" y="7986"/>
                    <a:pt x="1923" y="7986"/>
                  </a:cubicBezTo>
                  <a:lnTo>
                    <a:pt x="3291" y="7986"/>
                  </a:lnTo>
                  <a:cubicBezTo>
                    <a:pt x="3475" y="7986"/>
                    <a:pt x="3660" y="7986"/>
                    <a:pt x="3845" y="7949"/>
                  </a:cubicBezTo>
                  <a:cubicBezTo>
                    <a:pt x="3956" y="7875"/>
                    <a:pt x="3993" y="7875"/>
                    <a:pt x="4067" y="7875"/>
                  </a:cubicBezTo>
                  <a:cubicBezTo>
                    <a:pt x="4104" y="7875"/>
                    <a:pt x="4215" y="7838"/>
                    <a:pt x="4252" y="7838"/>
                  </a:cubicBezTo>
                  <a:cubicBezTo>
                    <a:pt x="4363" y="7838"/>
                    <a:pt x="4437" y="7801"/>
                    <a:pt x="4548" y="7801"/>
                  </a:cubicBezTo>
                  <a:cubicBezTo>
                    <a:pt x="4769" y="7764"/>
                    <a:pt x="4954" y="7690"/>
                    <a:pt x="5176" y="7654"/>
                  </a:cubicBezTo>
                  <a:lnTo>
                    <a:pt x="5176" y="1"/>
                  </a:lnTo>
                  <a:close/>
                </a:path>
              </a:pathLst>
            </a:custGeom>
            <a:solidFill>
              <a:srgbClr val="D85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9" name="Google Shape;3014;p42">
              <a:extLst>
                <a:ext uri="{FF2B5EF4-FFF2-40B4-BE49-F238E27FC236}">
                  <a16:creationId xmlns:a16="http://schemas.microsoft.com/office/drawing/2014/main" id="{20225867-6DDC-6444-8961-ABA0D480E8CC}"/>
                </a:ext>
              </a:extLst>
            </p:cNvPr>
            <p:cNvSpPr/>
            <p:nvPr/>
          </p:nvSpPr>
          <p:spPr>
            <a:xfrm>
              <a:off x="4477300" y="3091325"/>
              <a:ext cx="82300" cy="192275"/>
            </a:xfrm>
            <a:custGeom>
              <a:avLst/>
              <a:gdLst/>
              <a:ahLst/>
              <a:cxnLst/>
              <a:rect l="l" t="t" r="r" b="b"/>
              <a:pathLst>
                <a:path w="3292" h="7691" extrusionOk="0">
                  <a:moveTo>
                    <a:pt x="1" y="1"/>
                  </a:moveTo>
                  <a:lnTo>
                    <a:pt x="1" y="4622"/>
                  </a:lnTo>
                  <a:cubicBezTo>
                    <a:pt x="1" y="4807"/>
                    <a:pt x="1" y="4992"/>
                    <a:pt x="75" y="5140"/>
                  </a:cubicBezTo>
                  <a:lnTo>
                    <a:pt x="75" y="5213"/>
                  </a:lnTo>
                  <a:cubicBezTo>
                    <a:pt x="75" y="5250"/>
                    <a:pt x="112" y="5287"/>
                    <a:pt x="112" y="5324"/>
                  </a:cubicBezTo>
                  <a:lnTo>
                    <a:pt x="112" y="5398"/>
                  </a:lnTo>
                  <a:cubicBezTo>
                    <a:pt x="112" y="5472"/>
                    <a:pt x="149" y="5509"/>
                    <a:pt x="186" y="5620"/>
                  </a:cubicBezTo>
                  <a:cubicBezTo>
                    <a:pt x="260" y="5694"/>
                    <a:pt x="297" y="5768"/>
                    <a:pt x="334" y="5842"/>
                  </a:cubicBezTo>
                  <a:cubicBezTo>
                    <a:pt x="445" y="5953"/>
                    <a:pt x="481" y="6027"/>
                    <a:pt x="555" y="6138"/>
                  </a:cubicBezTo>
                  <a:lnTo>
                    <a:pt x="851" y="6397"/>
                  </a:lnTo>
                  <a:lnTo>
                    <a:pt x="999" y="6544"/>
                  </a:lnTo>
                  <a:lnTo>
                    <a:pt x="1554" y="6951"/>
                  </a:lnTo>
                  <a:cubicBezTo>
                    <a:pt x="1591" y="6951"/>
                    <a:pt x="1665" y="6988"/>
                    <a:pt x="1738" y="7062"/>
                  </a:cubicBezTo>
                  <a:cubicBezTo>
                    <a:pt x="1849" y="7136"/>
                    <a:pt x="2034" y="7173"/>
                    <a:pt x="2182" y="7284"/>
                  </a:cubicBezTo>
                  <a:cubicBezTo>
                    <a:pt x="2219" y="7321"/>
                    <a:pt x="2293" y="7321"/>
                    <a:pt x="2367" y="7358"/>
                  </a:cubicBezTo>
                  <a:cubicBezTo>
                    <a:pt x="2552" y="7469"/>
                    <a:pt x="2737" y="7506"/>
                    <a:pt x="2959" y="7617"/>
                  </a:cubicBezTo>
                  <a:cubicBezTo>
                    <a:pt x="3069" y="7654"/>
                    <a:pt x="3217" y="7654"/>
                    <a:pt x="3291" y="7691"/>
                  </a:cubicBezTo>
                  <a:lnTo>
                    <a:pt x="3291" y="38"/>
                  </a:lnTo>
                  <a:lnTo>
                    <a:pt x="3291" y="1"/>
                  </a:lnTo>
                  <a:close/>
                </a:path>
              </a:pathLst>
            </a:custGeom>
            <a:solidFill>
              <a:srgbClr val="BF4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0" name="Google Shape;3015;p42">
              <a:extLst>
                <a:ext uri="{FF2B5EF4-FFF2-40B4-BE49-F238E27FC236}">
                  <a16:creationId xmlns:a16="http://schemas.microsoft.com/office/drawing/2014/main" id="{AC0A1790-5F44-2898-370E-7A0E886DC672}"/>
                </a:ext>
              </a:extLst>
            </p:cNvPr>
            <p:cNvSpPr/>
            <p:nvPr/>
          </p:nvSpPr>
          <p:spPr>
            <a:xfrm>
              <a:off x="4476375" y="3007225"/>
              <a:ext cx="298575" cy="169150"/>
            </a:xfrm>
            <a:custGeom>
              <a:avLst/>
              <a:gdLst/>
              <a:ahLst/>
              <a:cxnLst/>
              <a:rect l="l" t="t" r="r" b="b"/>
              <a:pathLst>
                <a:path w="11943" h="6766" extrusionOk="0">
                  <a:moveTo>
                    <a:pt x="6027" y="0"/>
                  </a:moveTo>
                  <a:cubicBezTo>
                    <a:pt x="5029" y="0"/>
                    <a:pt x="4179" y="111"/>
                    <a:pt x="3365" y="333"/>
                  </a:cubicBezTo>
                  <a:cubicBezTo>
                    <a:pt x="3291" y="370"/>
                    <a:pt x="3180" y="370"/>
                    <a:pt x="3106" y="444"/>
                  </a:cubicBezTo>
                  <a:cubicBezTo>
                    <a:pt x="2922" y="481"/>
                    <a:pt x="2737" y="518"/>
                    <a:pt x="2552" y="629"/>
                  </a:cubicBezTo>
                  <a:cubicBezTo>
                    <a:pt x="1036" y="1257"/>
                    <a:pt x="1" y="2219"/>
                    <a:pt x="1" y="3402"/>
                  </a:cubicBezTo>
                  <a:cubicBezTo>
                    <a:pt x="1" y="4733"/>
                    <a:pt x="1332" y="5879"/>
                    <a:pt x="3328" y="6433"/>
                  </a:cubicBezTo>
                  <a:cubicBezTo>
                    <a:pt x="4105" y="6618"/>
                    <a:pt x="5029" y="6766"/>
                    <a:pt x="5953" y="6766"/>
                  </a:cubicBezTo>
                  <a:cubicBezTo>
                    <a:pt x="6914" y="6766"/>
                    <a:pt x="7802" y="6655"/>
                    <a:pt x="8615" y="6433"/>
                  </a:cubicBezTo>
                  <a:cubicBezTo>
                    <a:pt x="10575" y="5879"/>
                    <a:pt x="11942" y="4733"/>
                    <a:pt x="11942" y="3402"/>
                  </a:cubicBezTo>
                  <a:cubicBezTo>
                    <a:pt x="11942" y="2034"/>
                    <a:pt x="10538" y="888"/>
                    <a:pt x="8652" y="333"/>
                  </a:cubicBezTo>
                  <a:cubicBezTo>
                    <a:pt x="7876" y="148"/>
                    <a:pt x="6951" y="0"/>
                    <a:pt x="6027" y="0"/>
                  </a:cubicBezTo>
                  <a:close/>
                </a:path>
              </a:pathLst>
            </a:custGeom>
            <a:solidFill>
              <a:srgbClr val="C2D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1" name="Google Shape;3016;p42">
              <a:extLst>
                <a:ext uri="{FF2B5EF4-FFF2-40B4-BE49-F238E27FC236}">
                  <a16:creationId xmlns:a16="http://schemas.microsoft.com/office/drawing/2014/main" id="{FC847F43-C460-BFD7-B372-3C1EA1CFF47F}"/>
                </a:ext>
              </a:extLst>
            </p:cNvPr>
            <p:cNvSpPr/>
            <p:nvPr/>
          </p:nvSpPr>
          <p:spPr>
            <a:xfrm>
              <a:off x="4476375" y="3081150"/>
              <a:ext cx="303200" cy="100775"/>
            </a:xfrm>
            <a:custGeom>
              <a:avLst/>
              <a:gdLst/>
              <a:ahLst/>
              <a:cxnLst/>
              <a:rect l="l" t="t" r="r" b="b"/>
              <a:pathLst>
                <a:path w="12128" h="4031" extrusionOk="0">
                  <a:moveTo>
                    <a:pt x="1" y="1"/>
                  </a:moveTo>
                  <a:lnTo>
                    <a:pt x="1" y="519"/>
                  </a:lnTo>
                  <a:cubicBezTo>
                    <a:pt x="1" y="703"/>
                    <a:pt x="1" y="851"/>
                    <a:pt x="38" y="1036"/>
                  </a:cubicBezTo>
                  <a:lnTo>
                    <a:pt x="38" y="1110"/>
                  </a:lnTo>
                  <a:cubicBezTo>
                    <a:pt x="38" y="1184"/>
                    <a:pt x="112" y="1221"/>
                    <a:pt x="112" y="1258"/>
                  </a:cubicBezTo>
                  <a:lnTo>
                    <a:pt x="112" y="1295"/>
                  </a:lnTo>
                  <a:cubicBezTo>
                    <a:pt x="112" y="1332"/>
                    <a:pt x="149" y="1443"/>
                    <a:pt x="186" y="1517"/>
                  </a:cubicBezTo>
                  <a:cubicBezTo>
                    <a:pt x="223" y="1628"/>
                    <a:pt x="297" y="1665"/>
                    <a:pt x="334" y="1776"/>
                  </a:cubicBezTo>
                  <a:cubicBezTo>
                    <a:pt x="408" y="1849"/>
                    <a:pt x="482" y="1960"/>
                    <a:pt x="555" y="2034"/>
                  </a:cubicBezTo>
                  <a:lnTo>
                    <a:pt x="851" y="2330"/>
                  </a:lnTo>
                  <a:lnTo>
                    <a:pt x="962" y="2441"/>
                  </a:lnTo>
                  <a:cubicBezTo>
                    <a:pt x="1110" y="2589"/>
                    <a:pt x="1332" y="2737"/>
                    <a:pt x="1517" y="2885"/>
                  </a:cubicBezTo>
                  <a:cubicBezTo>
                    <a:pt x="1591" y="2922"/>
                    <a:pt x="1628" y="2959"/>
                    <a:pt x="1702" y="3033"/>
                  </a:cubicBezTo>
                  <a:cubicBezTo>
                    <a:pt x="1849" y="3106"/>
                    <a:pt x="1997" y="3143"/>
                    <a:pt x="2182" y="3254"/>
                  </a:cubicBezTo>
                  <a:cubicBezTo>
                    <a:pt x="2219" y="3291"/>
                    <a:pt x="2256" y="3291"/>
                    <a:pt x="2367" y="3328"/>
                  </a:cubicBezTo>
                  <a:cubicBezTo>
                    <a:pt x="2552" y="3439"/>
                    <a:pt x="2737" y="3476"/>
                    <a:pt x="2959" y="3587"/>
                  </a:cubicBezTo>
                  <a:cubicBezTo>
                    <a:pt x="3069" y="3624"/>
                    <a:pt x="3143" y="3624"/>
                    <a:pt x="3291" y="3661"/>
                  </a:cubicBezTo>
                  <a:cubicBezTo>
                    <a:pt x="3513" y="3772"/>
                    <a:pt x="3735" y="3809"/>
                    <a:pt x="3994" y="3846"/>
                  </a:cubicBezTo>
                  <a:cubicBezTo>
                    <a:pt x="4068" y="3846"/>
                    <a:pt x="4179" y="3883"/>
                    <a:pt x="4253" y="3883"/>
                  </a:cubicBezTo>
                  <a:cubicBezTo>
                    <a:pt x="4289" y="3920"/>
                    <a:pt x="4400" y="3920"/>
                    <a:pt x="4437" y="3920"/>
                  </a:cubicBezTo>
                  <a:cubicBezTo>
                    <a:pt x="4548" y="3994"/>
                    <a:pt x="4585" y="3994"/>
                    <a:pt x="4659" y="3994"/>
                  </a:cubicBezTo>
                  <a:cubicBezTo>
                    <a:pt x="4918" y="3994"/>
                    <a:pt x="5103" y="4031"/>
                    <a:pt x="5288" y="4031"/>
                  </a:cubicBezTo>
                  <a:lnTo>
                    <a:pt x="6693" y="4031"/>
                  </a:lnTo>
                  <a:cubicBezTo>
                    <a:pt x="6951" y="4031"/>
                    <a:pt x="7136" y="4031"/>
                    <a:pt x="7321" y="3994"/>
                  </a:cubicBezTo>
                  <a:cubicBezTo>
                    <a:pt x="7395" y="3920"/>
                    <a:pt x="7432" y="3920"/>
                    <a:pt x="7543" y="3920"/>
                  </a:cubicBezTo>
                  <a:cubicBezTo>
                    <a:pt x="7580" y="3920"/>
                    <a:pt x="7617" y="3883"/>
                    <a:pt x="7728" y="3883"/>
                  </a:cubicBezTo>
                  <a:cubicBezTo>
                    <a:pt x="7802" y="3883"/>
                    <a:pt x="7913" y="3846"/>
                    <a:pt x="7987" y="3846"/>
                  </a:cubicBezTo>
                  <a:cubicBezTo>
                    <a:pt x="8245" y="3809"/>
                    <a:pt x="8467" y="3698"/>
                    <a:pt x="8689" y="3661"/>
                  </a:cubicBezTo>
                  <a:cubicBezTo>
                    <a:pt x="10722" y="3106"/>
                    <a:pt x="12127" y="1960"/>
                    <a:pt x="12127" y="555"/>
                  </a:cubicBezTo>
                  <a:lnTo>
                    <a:pt x="12127" y="75"/>
                  </a:lnTo>
                  <a:lnTo>
                    <a:pt x="12127" y="1"/>
                  </a:lnTo>
                  <a:close/>
                </a:path>
              </a:pathLst>
            </a:custGeom>
            <a:solidFill>
              <a:srgbClr val="EDA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2" name="Google Shape;3017;p42">
              <a:extLst>
                <a:ext uri="{FF2B5EF4-FFF2-40B4-BE49-F238E27FC236}">
                  <a16:creationId xmlns:a16="http://schemas.microsoft.com/office/drawing/2014/main" id="{B3B0F9B1-4582-1D17-B5EB-693F633DF93A}"/>
                </a:ext>
              </a:extLst>
            </p:cNvPr>
            <p:cNvSpPr/>
            <p:nvPr/>
          </p:nvSpPr>
          <p:spPr>
            <a:xfrm>
              <a:off x="4556800" y="3083000"/>
              <a:ext cx="135900" cy="98925"/>
            </a:xfrm>
            <a:custGeom>
              <a:avLst/>
              <a:gdLst/>
              <a:ahLst/>
              <a:cxnLst/>
              <a:rect l="l" t="t" r="r" b="b"/>
              <a:pathLst>
                <a:path w="5436" h="3957" extrusionOk="0">
                  <a:moveTo>
                    <a:pt x="0" y="1"/>
                  </a:moveTo>
                  <a:lnTo>
                    <a:pt x="0" y="3587"/>
                  </a:lnTo>
                  <a:cubicBezTo>
                    <a:pt x="259" y="3698"/>
                    <a:pt x="481" y="3735"/>
                    <a:pt x="703" y="3772"/>
                  </a:cubicBezTo>
                  <a:cubicBezTo>
                    <a:pt x="814" y="3772"/>
                    <a:pt x="888" y="3809"/>
                    <a:pt x="999" y="3809"/>
                  </a:cubicBezTo>
                  <a:cubicBezTo>
                    <a:pt x="1036" y="3883"/>
                    <a:pt x="1109" y="3883"/>
                    <a:pt x="1183" y="3883"/>
                  </a:cubicBezTo>
                  <a:cubicBezTo>
                    <a:pt x="1257" y="3920"/>
                    <a:pt x="1331" y="3920"/>
                    <a:pt x="1405" y="3920"/>
                  </a:cubicBezTo>
                  <a:cubicBezTo>
                    <a:pt x="1627" y="3920"/>
                    <a:pt x="1812" y="3957"/>
                    <a:pt x="1997" y="3957"/>
                  </a:cubicBezTo>
                  <a:lnTo>
                    <a:pt x="3439" y="3957"/>
                  </a:lnTo>
                  <a:cubicBezTo>
                    <a:pt x="3660" y="3957"/>
                    <a:pt x="3845" y="3957"/>
                    <a:pt x="4030" y="3920"/>
                  </a:cubicBezTo>
                  <a:cubicBezTo>
                    <a:pt x="4141" y="3883"/>
                    <a:pt x="4178" y="3883"/>
                    <a:pt x="4289" y="3883"/>
                  </a:cubicBezTo>
                  <a:cubicBezTo>
                    <a:pt x="4326" y="3883"/>
                    <a:pt x="4363" y="3809"/>
                    <a:pt x="4474" y="3809"/>
                  </a:cubicBezTo>
                  <a:cubicBezTo>
                    <a:pt x="4548" y="3809"/>
                    <a:pt x="4659" y="3772"/>
                    <a:pt x="4733" y="3772"/>
                  </a:cubicBezTo>
                  <a:cubicBezTo>
                    <a:pt x="4954" y="3735"/>
                    <a:pt x="5213" y="3624"/>
                    <a:pt x="5435" y="3587"/>
                  </a:cubicBezTo>
                  <a:lnTo>
                    <a:pt x="5435" y="1"/>
                  </a:lnTo>
                  <a:close/>
                </a:path>
              </a:pathLst>
            </a:custGeom>
            <a:solidFill>
              <a:srgbClr val="E87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3" name="Google Shape;3018;p42">
              <a:extLst>
                <a:ext uri="{FF2B5EF4-FFF2-40B4-BE49-F238E27FC236}">
                  <a16:creationId xmlns:a16="http://schemas.microsoft.com/office/drawing/2014/main" id="{9C3F90D7-79AD-0BA2-C8D7-38F4D5091DE7}"/>
                </a:ext>
              </a:extLst>
            </p:cNvPr>
            <p:cNvSpPr/>
            <p:nvPr/>
          </p:nvSpPr>
          <p:spPr>
            <a:xfrm>
              <a:off x="4475450" y="3081150"/>
              <a:ext cx="81375" cy="91550"/>
            </a:xfrm>
            <a:custGeom>
              <a:avLst/>
              <a:gdLst/>
              <a:ahLst/>
              <a:cxnLst/>
              <a:rect l="l" t="t" r="r" b="b"/>
              <a:pathLst>
                <a:path w="3255" h="3662" extrusionOk="0">
                  <a:moveTo>
                    <a:pt x="1" y="1"/>
                  </a:moveTo>
                  <a:lnTo>
                    <a:pt x="1" y="519"/>
                  </a:lnTo>
                  <a:cubicBezTo>
                    <a:pt x="1" y="703"/>
                    <a:pt x="1" y="851"/>
                    <a:pt x="38" y="1036"/>
                  </a:cubicBezTo>
                  <a:lnTo>
                    <a:pt x="38" y="1110"/>
                  </a:lnTo>
                  <a:cubicBezTo>
                    <a:pt x="38" y="1184"/>
                    <a:pt x="75" y="1221"/>
                    <a:pt x="75" y="1258"/>
                  </a:cubicBezTo>
                  <a:lnTo>
                    <a:pt x="75" y="1295"/>
                  </a:lnTo>
                  <a:cubicBezTo>
                    <a:pt x="75" y="1369"/>
                    <a:pt x="112" y="1443"/>
                    <a:pt x="186" y="1554"/>
                  </a:cubicBezTo>
                  <a:cubicBezTo>
                    <a:pt x="223" y="1628"/>
                    <a:pt x="260" y="1665"/>
                    <a:pt x="334" y="1776"/>
                  </a:cubicBezTo>
                  <a:cubicBezTo>
                    <a:pt x="408" y="1849"/>
                    <a:pt x="445" y="1960"/>
                    <a:pt x="555" y="2034"/>
                  </a:cubicBezTo>
                  <a:lnTo>
                    <a:pt x="814" y="2330"/>
                  </a:lnTo>
                  <a:lnTo>
                    <a:pt x="962" y="2478"/>
                  </a:lnTo>
                  <a:cubicBezTo>
                    <a:pt x="1110" y="2589"/>
                    <a:pt x="1332" y="2737"/>
                    <a:pt x="1517" y="2885"/>
                  </a:cubicBezTo>
                  <a:cubicBezTo>
                    <a:pt x="1554" y="2922"/>
                    <a:pt x="1628" y="2959"/>
                    <a:pt x="1702" y="3033"/>
                  </a:cubicBezTo>
                  <a:cubicBezTo>
                    <a:pt x="1849" y="3106"/>
                    <a:pt x="1997" y="3143"/>
                    <a:pt x="2182" y="3254"/>
                  </a:cubicBezTo>
                  <a:cubicBezTo>
                    <a:pt x="2219" y="3291"/>
                    <a:pt x="2256" y="3291"/>
                    <a:pt x="2330" y="3328"/>
                  </a:cubicBezTo>
                  <a:cubicBezTo>
                    <a:pt x="2552" y="3439"/>
                    <a:pt x="2737" y="3476"/>
                    <a:pt x="2959" y="3587"/>
                  </a:cubicBezTo>
                  <a:cubicBezTo>
                    <a:pt x="3033" y="3624"/>
                    <a:pt x="3143" y="3624"/>
                    <a:pt x="3254" y="3661"/>
                  </a:cubicBezTo>
                  <a:lnTo>
                    <a:pt x="3254" y="75"/>
                  </a:lnTo>
                  <a:lnTo>
                    <a:pt x="3254" y="1"/>
                  </a:lnTo>
                  <a:close/>
                </a:path>
              </a:pathLst>
            </a:custGeom>
            <a:solidFill>
              <a:srgbClr val="B75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4" name="Google Shape;3019;p42">
              <a:extLst>
                <a:ext uri="{FF2B5EF4-FFF2-40B4-BE49-F238E27FC236}">
                  <a16:creationId xmlns:a16="http://schemas.microsoft.com/office/drawing/2014/main" id="{98DA322B-0E4C-42E6-5AE4-7226E0B8E715}"/>
                </a:ext>
              </a:extLst>
            </p:cNvPr>
            <p:cNvSpPr/>
            <p:nvPr/>
          </p:nvSpPr>
          <p:spPr>
            <a:xfrm>
              <a:off x="4472700" y="2996125"/>
              <a:ext cx="306875" cy="172875"/>
            </a:xfrm>
            <a:custGeom>
              <a:avLst/>
              <a:gdLst/>
              <a:ahLst/>
              <a:cxnLst/>
              <a:rect l="l" t="t" r="r" b="b"/>
              <a:pathLst>
                <a:path w="12275" h="6915" extrusionOk="0">
                  <a:moveTo>
                    <a:pt x="6100" y="1"/>
                  </a:moveTo>
                  <a:cubicBezTo>
                    <a:pt x="5139" y="1"/>
                    <a:pt x="4252" y="148"/>
                    <a:pt x="3438" y="370"/>
                  </a:cubicBezTo>
                  <a:cubicBezTo>
                    <a:pt x="3327" y="407"/>
                    <a:pt x="3253" y="407"/>
                    <a:pt x="3143" y="444"/>
                  </a:cubicBezTo>
                  <a:cubicBezTo>
                    <a:pt x="2958" y="518"/>
                    <a:pt x="2773" y="555"/>
                    <a:pt x="2588" y="629"/>
                  </a:cubicBezTo>
                  <a:cubicBezTo>
                    <a:pt x="1035" y="1221"/>
                    <a:pt x="0" y="2293"/>
                    <a:pt x="0" y="3476"/>
                  </a:cubicBezTo>
                  <a:cubicBezTo>
                    <a:pt x="0" y="4807"/>
                    <a:pt x="1405" y="5990"/>
                    <a:pt x="3438" y="6544"/>
                  </a:cubicBezTo>
                  <a:cubicBezTo>
                    <a:pt x="4215" y="6766"/>
                    <a:pt x="5139" y="6914"/>
                    <a:pt x="6100" y="6914"/>
                  </a:cubicBezTo>
                  <a:cubicBezTo>
                    <a:pt x="7098" y="6914"/>
                    <a:pt x="8023" y="6766"/>
                    <a:pt x="8836" y="6544"/>
                  </a:cubicBezTo>
                  <a:cubicBezTo>
                    <a:pt x="10869" y="5990"/>
                    <a:pt x="12274" y="4844"/>
                    <a:pt x="12274" y="3476"/>
                  </a:cubicBezTo>
                  <a:cubicBezTo>
                    <a:pt x="12274" y="2071"/>
                    <a:pt x="10832" y="925"/>
                    <a:pt x="8836" y="370"/>
                  </a:cubicBezTo>
                  <a:cubicBezTo>
                    <a:pt x="8023" y="148"/>
                    <a:pt x="7098" y="1"/>
                    <a:pt x="6100" y="1"/>
                  </a:cubicBezTo>
                  <a:close/>
                </a:path>
              </a:pathLst>
            </a:custGeom>
            <a:solidFill>
              <a:srgbClr val="FCB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5" name="Google Shape;3020;p42">
              <a:extLst>
                <a:ext uri="{FF2B5EF4-FFF2-40B4-BE49-F238E27FC236}">
                  <a16:creationId xmlns:a16="http://schemas.microsoft.com/office/drawing/2014/main" id="{9E218659-ACF3-7FAA-5BBF-7705B0CEC55C}"/>
                </a:ext>
              </a:extLst>
            </p:cNvPr>
            <p:cNvSpPr/>
            <p:nvPr/>
          </p:nvSpPr>
          <p:spPr>
            <a:xfrm>
              <a:off x="4480075" y="2960075"/>
              <a:ext cx="294875" cy="199675"/>
            </a:xfrm>
            <a:custGeom>
              <a:avLst/>
              <a:gdLst/>
              <a:ahLst/>
              <a:cxnLst/>
              <a:rect l="l" t="t" r="r" b="b"/>
              <a:pathLst>
                <a:path w="11795" h="7987" extrusionOk="0">
                  <a:moveTo>
                    <a:pt x="1" y="1"/>
                  </a:moveTo>
                  <a:lnTo>
                    <a:pt x="1" y="4622"/>
                  </a:lnTo>
                  <a:cubicBezTo>
                    <a:pt x="1" y="4807"/>
                    <a:pt x="1" y="4992"/>
                    <a:pt x="38" y="5140"/>
                  </a:cubicBezTo>
                  <a:lnTo>
                    <a:pt x="38" y="5177"/>
                  </a:lnTo>
                  <a:cubicBezTo>
                    <a:pt x="38" y="5214"/>
                    <a:pt x="75" y="5288"/>
                    <a:pt x="75" y="5325"/>
                  </a:cubicBezTo>
                  <a:lnTo>
                    <a:pt x="75" y="5362"/>
                  </a:lnTo>
                  <a:cubicBezTo>
                    <a:pt x="75" y="5472"/>
                    <a:pt x="149" y="5509"/>
                    <a:pt x="186" y="5583"/>
                  </a:cubicBezTo>
                  <a:cubicBezTo>
                    <a:pt x="223" y="5694"/>
                    <a:pt x="260" y="5731"/>
                    <a:pt x="334" y="5842"/>
                  </a:cubicBezTo>
                  <a:cubicBezTo>
                    <a:pt x="407" y="5916"/>
                    <a:pt x="444" y="6027"/>
                    <a:pt x="555" y="6101"/>
                  </a:cubicBezTo>
                  <a:lnTo>
                    <a:pt x="814" y="6397"/>
                  </a:lnTo>
                  <a:lnTo>
                    <a:pt x="962" y="6508"/>
                  </a:lnTo>
                  <a:lnTo>
                    <a:pt x="1517" y="6951"/>
                  </a:lnTo>
                  <a:cubicBezTo>
                    <a:pt x="1554" y="6951"/>
                    <a:pt x="1664" y="6988"/>
                    <a:pt x="1701" y="7025"/>
                  </a:cubicBezTo>
                  <a:cubicBezTo>
                    <a:pt x="1849" y="7136"/>
                    <a:pt x="2034" y="7173"/>
                    <a:pt x="2182" y="7247"/>
                  </a:cubicBezTo>
                  <a:cubicBezTo>
                    <a:pt x="2219" y="7321"/>
                    <a:pt x="2256" y="7321"/>
                    <a:pt x="2367" y="7358"/>
                  </a:cubicBezTo>
                  <a:cubicBezTo>
                    <a:pt x="2552" y="7432"/>
                    <a:pt x="2737" y="7543"/>
                    <a:pt x="2958" y="7580"/>
                  </a:cubicBezTo>
                  <a:cubicBezTo>
                    <a:pt x="3032" y="7617"/>
                    <a:pt x="3180" y="7617"/>
                    <a:pt x="3291" y="7691"/>
                  </a:cubicBezTo>
                  <a:cubicBezTo>
                    <a:pt x="3476" y="7728"/>
                    <a:pt x="3698" y="7765"/>
                    <a:pt x="3920" y="7802"/>
                  </a:cubicBezTo>
                  <a:cubicBezTo>
                    <a:pt x="4031" y="7802"/>
                    <a:pt x="4105" y="7876"/>
                    <a:pt x="4215" y="7876"/>
                  </a:cubicBezTo>
                  <a:cubicBezTo>
                    <a:pt x="4252" y="7912"/>
                    <a:pt x="4326" y="7912"/>
                    <a:pt x="4400" y="7912"/>
                  </a:cubicBezTo>
                  <a:cubicBezTo>
                    <a:pt x="4474" y="7949"/>
                    <a:pt x="4511" y="7949"/>
                    <a:pt x="4622" y="7949"/>
                  </a:cubicBezTo>
                  <a:cubicBezTo>
                    <a:pt x="4807" y="7949"/>
                    <a:pt x="4992" y="7986"/>
                    <a:pt x="5177" y="7986"/>
                  </a:cubicBezTo>
                  <a:lnTo>
                    <a:pt x="6545" y="7986"/>
                  </a:lnTo>
                  <a:cubicBezTo>
                    <a:pt x="6729" y="7986"/>
                    <a:pt x="6914" y="7986"/>
                    <a:pt x="7099" y="7949"/>
                  </a:cubicBezTo>
                  <a:cubicBezTo>
                    <a:pt x="7210" y="7912"/>
                    <a:pt x="7247" y="7912"/>
                    <a:pt x="7358" y="7912"/>
                  </a:cubicBezTo>
                  <a:cubicBezTo>
                    <a:pt x="7395" y="7912"/>
                    <a:pt x="7469" y="7876"/>
                    <a:pt x="7543" y="7876"/>
                  </a:cubicBezTo>
                  <a:cubicBezTo>
                    <a:pt x="7617" y="7876"/>
                    <a:pt x="7728" y="7802"/>
                    <a:pt x="7802" y="7802"/>
                  </a:cubicBezTo>
                  <a:cubicBezTo>
                    <a:pt x="8023" y="7765"/>
                    <a:pt x="8208" y="7728"/>
                    <a:pt x="8467" y="7691"/>
                  </a:cubicBezTo>
                  <a:cubicBezTo>
                    <a:pt x="10427" y="7173"/>
                    <a:pt x="11794" y="6027"/>
                    <a:pt x="11794" y="4659"/>
                  </a:cubicBezTo>
                  <a:lnTo>
                    <a:pt x="11794" y="38"/>
                  </a:lnTo>
                  <a:lnTo>
                    <a:pt x="11794" y="1"/>
                  </a:lnTo>
                  <a:close/>
                </a:path>
              </a:pathLst>
            </a:custGeom>
            <a:solidFill>
              <a:srgbClr val="FC7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6" name="Google Shape;3021;p42">
              <a:extLst>
                <a:ext uri="{FF2B5EF4-FFF2-40B4-BE49-F238E27FC236}">
                  <a16:creationId xmlns:a16="http://schemas.microsoft.com/office/drawing/2014/main" id="{E1D18603-7B3F-B8A5-9F5F-C744592F1E37}"/>
                </a:ext>
              </a:extLst>
            </p:cNvPr>
            <p:cNvSpPr/>
            <p:nvPr/>
          </p:nvSpPr>
          <p:spPr>
            <a:xfrm>
              <a:off x="4560500" y="2961000"/>
              <a:ext cx="129425" cy="199675"/>
            </a:xfrm>
            <a:custGeom>
              <a:avLst/>
              <a:gdLst/>
              <a:ahLst/>
              <a:cxnLst/>
              <a:rect l="l" t="t" r="r" b="b"/>
              <a:pathLst>
                <a:path w="5177" h="7987" extrusionOk="0">
                  <a:moveTo>
                    <a:pt x="0" y="1"/>
                  </a:moveTo>
                  <a:lnTo>
                    <a:pt x="0" y="7691"/>
                  </a:lnTo>
                  <a:cubicBezTo>
                    <a:pt x="185" y="7728"/>
                    <a:pt x="444" y="7765"/>
                    <a:pt x="666" y="7839"/>
                  </a:cubicBezTo>
                  <a:cubicBezTo>
                    <a:pt x="740" y="7839"/>
                    <a:pt x="851" y="7875"/>
                    <a:pt x="924" y="7875"/>
                  </a:cubicBezTo>
                  <a:cubicBezTo>
                    <a:pt x="998" y="7912"/>
                    <a:pt x="1072" y="7912"/>
                    <a:pt x="1109" y="7912"/>
                  </a:cubicBezTo>
                  <a:cubicBezTo>
                    <a:pt x="1220" y="7949"/>
                    <a:pt x="1257" y="7949"/>
                    <a:pt x="1368" y="7949"/>
                  </a:cubicBezTo>
                  <a:cubicBezTo>
                    <a:pt x="1553" y="7949"/>
                    <a:pt x="1738" y="7986"/>
                    <a:pt x="1923" y="7986"/>
                  </a:cubicBezTo>
                  <a:lnTo>
                    <a:pt x="3291" y="7986"/>
                  </a:lnTo>
                  <a:cubicBezTo>
                    <a:pt x="3475" y="7986"/>
                    <a:pt x="3660" y="7986"/>
                    <a:pt x="3845" y="7949"/>
                  </a:cubicBezTo>
                  <a:cubicBezTo>
                    <a:pt x="3956" y="7912"/>
                    <a:pt x="3993" y="7912"/>
                    <a:pt x="4067" y="7912"/>
                  </a:cubicBezTo>
                  <a:cubicBezTo>
                    <a:pt x="4104" y="7912"/>
                    <a:pt x="4215" y="7875"/>
                    <a:pt x="4252" y="7875"/>
                  </a:cubicBezTo>
                  <a:cubicBezTo>
                    <a:pt x="4363" y="7875"/>
                    <a:pt x="4437" y="7839"/>
                    <a:pt x="4548" y="7839"/>
                  </a:cubicBezTo>
                  <a:cubicBezTo>
                    <a:pt x="4769" y="7765"/>
                    <a:pt x="4954" y="7728"/>
                    <a:pt x="5176" y="7691"/>
                  </a:cubicBezTo>
                  <a:lnTo>
                    <a:pt x="5176" y="1"/>
                  </a:lnTo>
                  <a:close/>
                </a:path>
              </a:pathLst>
            </a:custGeom>
            <a:solidFill>
              <a:srgbClr val="D85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7" name="Google Shape;3022;p42">
              <a:extLst>
                <a:ext uri="{FF2B5EF4-FFF2-40B4-BE49-F238E27FC236}">
                  <a16:creationId xmlns:a16="http://schemas.microsoft.com/office/drawing/2014/main" id="{9F537AEE-673F-8811-84B1-F379608DBEC7}"/>
                </a:ext>
              </a:extLst>
            </p:cNvPr>
            <p:cNvSpPr/>
            <p:nvPr/>
          </p:nvSpPr>
          <p:spPr>
            <a:xfrm>
              <a:off x="4477300" y="2961000"/>
              <a:ext cx="82300" cy="192275"/>
            </a:xfrm>
            <a:custGeom>
              <a:avLst/>
              <a:gdLst/>
              <a:ahLst/>
              <a:cxnLst/>
              <a:rect l="l" t="t" r="r" b="b"/>
              <a:pathLst>
                <a:path w="3292" h="7691" extrusionOk="0">
                  <a:moveTo>
                    <a:pt x="1" y="1"/>
                  </a:moveTo>
                  <a:lnTo>
                    <a:pt x="1" y="4622"/>
                  </a:lnTo>
                  <a:cubicBezTo>
                    <a:pt x="1" y="4807"/>
                    <a:pt x="1" y="4992"/>
                    <a:pt x="75" y="5140"/>
                  </a:cubicBezTo>
                  <a:lnTo>
                    <a:pt x="75" y="5177"/>
                  </a:lnTo>
                  <a:cubicBezTo>
                    <a:pt x="75" y="5251"/>
                    <a:pt x="112" y="5288"/>
                    <a:pt x="112" y="5325"/>
                  </a:cubicBezTo>
                  <a:lnTo>
                    <a:pt x="112" y="5361"/>
                  </a:lnTo>
                  <a:cubicBezTo>
                    <a:pt x="112" y="5472"/>
                    <a:pt x="149" y="5509"/>
                    <a:pt x="186" y="5620"/>
                  </a:cubicBezTo>
                  <a:cubicBezTo>
                    <a:pt x="260" y="5694"/>
                    <a:pt x="297" y="5731"/>
                    <a:pt x="334" y="5842"/>
                  </a:cubicBezTo>
                  <a:cubicBezTo>
                    <a:pt x="445" y="5916"/>
                    <a:pt x="481" y="6027"/>
                    <a:pt x="555" y="6101"/>
                  </a:cubicBezTo>
                  <a:lnTo>
                    <a:pt x="851" y="6397"/>
                  </a:lnTo>
                  <a:lnTo>
                    <a:pt x="999" y="6545"/>
                  </a:lnTo>
                  <a:lnTo>
                    <a:pt x="1554" y="6951"/>
                  </a:lnTo>
                  <a:cubicBezTo>
                    <a:pt x="1591" y="6951"/>
                    <a:pt x="1665" y="6988"/>
                    <a:pt x="1738" y="7025"/>
                  </a:cubicBezTo>
                  <a:cubicBezTo>
                    <a:pt x="1849" y="7136"/>
                    <a:pt x="2034" y="7173"/>
                    <a:pt x="2182" y="7284"/>
                  </a:cubicBezTo>
                  <a:cubicBezTo>
                    <a:pt x="2219" y="7321"/>
                    <a:pt x="2293" y="7321"/>
                    <a:pt x="2367" y="7358"/>
                  </a:cubicBezTo>
                  <a:cubicBezTo>
                    <a:pt x="2552" y="7469"/>
                    <a:pt x="2737" y="7543"/>
                    <a:pt x="2959" y="7580"/>
                  </a:cubicBezTo>
                  <a:cubicBezTo>
                    <a:pt x="3069" y="7654"/>
                    <a:pt x="3217" y="7654"/>
                    <a:pt x="3291" y="7691"/>
                  </a:cubicBezTo>
                  <a:lnTo>
                    <a:pt x="3291" y="1"/>
                  </a:lnTo>
                  <a:close/>
                </a:path>
              </a:pathLst>
            </a:custGeom>
            <a:solidFill>
              <a:srgbClr val="BF4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8" name="Google Shape;3023;p42">
              <a:extLst>
                <a:ext uri="{FF2B5EF4-FFF2-40B4-BE49-F238E27FC236}">
                  <a16:creationId xmlns:a16="http://schemas.microsoft.com/office/drawing/2014/main" id="{DE385B19-FD1A-18B9-189B-160CDE973DAA}"/>
                </a:ext>
              </a:extLst>
            </p:cNvPr>
            <p:cNvSpPr/>
            <p:nvPr/>
          </p:nvSpPr>
          <p:spPr>
            <a:xfrm>
              <a:off x="4476375" y="2876900"/>
              <a:ext cx="298575" cy="168250"/>
            </a:xfrm>
            <a:custGeom>
              <a:avLst/>
              <a:gdLst/>
              <a:ahLst/>
              <a:cxnLst/>
              <a:rect l="l" t="t" r="r" b="b"/>
              <a:pathLst>
                <a:path w="11943" h="6730" extrusionOk="0">
                  <a:moveTo>
                    <a:pt x="6027" y="0"/>
                  </a:moveTo>
                  <a:cubicBezTo>
                    <a:pt x="5029" y="0"/>
                    <a:pt x="4179" y="111"/>
                    <a:pt x="3365" y="333"/>
                  </a:cubicBezTo>
                  <a:cubicBezTo>
                    <a:pt x="3291" y="370"/>
                    <a:pt x="3180" y="370"/>
                    <a:pt x="3106" y="407"/>
                  </a:cubicBezTo>
                  <a:cubicBezTo>
                    <a:pt x="2922" y="444"/>
                    <a:pt x="2737" y="518"/>
                    <a:pt x="2552" y="592"/>
                  </a:cubicBezTo>
                  <a:cubicBezTo>
                    <a:pt x="1036" y="1257"/>
                    <a:pt x="1" y="2219"/>
                    <a:pt x="1" y="3365"/>
                  </a:cubicBezTo>
                  <a:cubicBezTo>
                    <a:pt x="1" y="4733"/>
                    <a:pt x="1332" y="5879"/>
                    <a:pt x="3328" y="6433"/>
                  </a:cubicBezTo>
                  <a:cubicBezTo>
                    <a:pt x="4105" y="6618"/>
                    <a:pt x="5029" y="6729"/>
                    <a:pt x="5953" y="6729"/>
                  </a:cubicBezTo>
                  <a:cubicBezTo>
                    <a:pt x="6914" y="6729"/>
                    <a:pt x="7802" y="6655"/>
                    <a:pt x="8615" y="6433"/>
                  </a:cubicBezTo>
                  <a:cubicBezTo>
                    <a:pt x="10575" y="5879"/>
                    <a:pt x="11942" y="4733"/>
                    <a:pt x="11942" y="3365"/>
                  </a:cubicBezTo>
                  <a:cubicBezTo>
                    <a:pt x="11942" y="2071"/>
                    <a:pt x="10538" y="925"/>
                    <a:pt x="8652" y="333"/>
                  </a:cubicBezTo>
                  <a:cubicBezTo>
                    <a:pt x="7876" y="148"/>
                    <a:pt x="6951" y="0"/>
                    <a:pt x="6027" y="0"/>
                  </a:cubicBezTo>
                  <a:close/>
                </a:path>
              </a:pathLst>
            </a:custGeom>
            <a:solidFill>
              <a:srgbClr val="C2D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9" name="Google Shape;3024;p42">
              <a:extLst>
                <a:ext uri="{FF2B5EF4-FFF2-40B4-BE49-F238E27FC236}">
                  <a16:creationId xmlns:a16="http://schemas.microsoft.com/office/drawing/2014/main" id="{ED25F25F-F165-B2BB-A7C1-5D82C31295BD}"/>
                </a:ext>
              </a:extLst>
            </p:cNvPr>
            <p:cNvSpPr/>
            <p:nvPr/>
          </p:nvSpPr>
          <p:spPr>
            <a:xfrm>
              <a:off x="4476375" y="2951775"/>
              <a:ext cx="303200" cy="99825"/>
            </a:xfrm>
            <a:custGeom>
              <a:avLst/>
              <a:gdLst/>
              <a:ahLst/>
              <a:cxnLst/>
              <a:rect l="l" t="t" r="r" b="b"/>
              <a:pathLst>
                <a:path w="12128" h="3993" extrusionOk="0">
                  <a:moveTo>
                    <a:pt x="1" y="0"/>
                  </a:moveTo>
                  <a:lnTo>
                    <a:pt x="1" y="481"/>
                  </a:lnTo>
                  <a:cubicBezTo>
                    <a:pt x="1" y="665"/>
                    <a:pt x="1" y="813"/>
                    <a:pt x="38" y="998"/>
                  </a:cubicBezTo>
                  <a:lnTo>
                    <a:pt x="38" y="1072"/>
                  </a:lnTo>
                  <a:cubicBezTo>
                    <a:pt x="38" y="1109"/>
                    <a:pt x="112" y="1183"/>
                    <a:pt x="112" y="1220"/>
                  </a:cubicBezTo>
                  <a:lnTo>
                    <a:pt x="112" y="1257"/>
                  </a:lnTo>
                  <a:cubicBezTo>
                    <a:pt x="112" y="1294"/>
                    <a:pt x="149" y="1405"/>
                    <a:pt x="186" y="1479"/>
                  </a:cubicBezTo>
                  <a:cubicBezTo>
                    <a:pt x="223" y="1590"/>
                    <a:pt x="297" y="1627"/>
                    <a:pt x="334" y="1738"/>
                  </a:cubicBezTo>
                  <a:cubicBezTo>
                    <a:pt x="408" y="1812"/>
                    <a:pt x="482" y="1922"/>
                    <a:pt x="555" y="1996"/>
                  </a:cubicBezTo>
                  <a:lnTo>
                    <a:pt x="851" y="2292"/>
                  </a:lnTo>
                  <a:lnTo>
                    <a:pt x="962" y="2403"/>
                  </a:lnTo>
                  <a:cubicBezTo>
                    <a:pt x="1110" y="2551"/>
                    <a:pt x="1332" y="2699"/>
                    <a:pt x="1517" y="2847"/>
                  </a:cubicBezTo>
                  <a:cubicBezTo>
                    <a:pt x="1591" y="2884"/>
                    <a:pt x="1628" y="2921"/>
                    <a:pt x="1702" y="2958"/>
                  </a:cubicBezTo>
                  <a:cubicBezTo>
                    <a:pt x="1849" y="3069"/>
                    <a:pt x="1997" y="3106"/>
                    <a:pt x="2182" y="3216"/>
                  </a:cubicBezTo>
                  <a:cubicBezTo>
                    <a:pt x="2219" y="3253"/>
                    <a:pt x="2256" y="3253"/>
                    <a:pt x="2367" y="3290"/>
                  </a:cubicBezTo>
                  <a:cubicBezTo>
                    <a:pt x="2552" y="3401"/>
                    <a:pt x="2737" y="3438"/>
                    <a:pt x="2959" y="3512"/>
                  </a:cubicBezTo>
                  <a:cubicBezTo>
                    <a:pt x="3069" y="3586"/>
                    <a:pt x="3143" y="3586"/>
                    <a:pt x="3291" y="3623"/>
                  </a:cubicBezTo>
                  <a:cubicBezTo>
                    <a:pt x="3513" y="3697"/>
                    <a:pt x="3735" y="3771"/>
                    <a:pt x="3994" y="3808"/>
                  </a:cubicBezTo>
                  <a:cubicBezTo>
                    <a:pt x="4068" y="3808"/>
                    <a:pt x="4179" y="3845"/>
                    <a:pt x="4253" y="3845"/>
                  </a:cubicBezTo>
                  <a:cubicBezTo>
                    <a:pt x="4289" y="3882"/>
                    <a:pt x="4400" y="3882"/>
                    <a:pt x="4437" y="3882"/>
                  </a:cubicBezTo>
                  <a:cubicBezTo>
                    <a:pt x="4548" y="3919"/>
                    <a:pt x="4585" y="3919"/>
                    <a:pt x="4659" y="3919"/>
                  </a:cubicBezTo>
                  <a:cubicBezTo>
                    <a:pt x="4918" y="3919"/>
                    <a:pt x="5103" y="3993"/>
                    <a:pt x="5288" y="3993"/>
                  </a:cubicBezTo>
                  <a:lnTo>
                    <a:pt x="6693" y="3993"/>
                  </a:lnTo>
                  <a:cubicBezTo>
                    <a:pt x="6951" y="3993"/>
                    <a:pt x="7136" y="3993"/>
                    <a:pt x="7321" y="3919"/>
                  </a:cubicBezTo>
                  <a:cubicBezTo>
                    <a:pt x="7395" y="3882"/>
                    <a:pt x="7432" y="3882"/>
                    <a:pt x="7543" y="3882"/>
                  </a:cubicBezTo>
                  <a:cubicBezTo>
                    <a:pt x="7580" y="3882"/>
                    <a:pt x="7617" y="3845"/>
                    <a:pt x="7728" y="3845"/>
                  </a:cubicBezTo>
                  <a:cubicBezTo>
                    <a:pt x="7802" y="3845"/>
                    <a:pt x="7913" y="3808"/>
                    <a:pt x="7987" y="3808"/>
                  </a:cubicBezTo>
                  <a:cubicBezTo>
                    <a:pt x="8245" y="3771"/>
                    <a:pt x="8467" y="3660"/>
                    <a:pt x="8689" y="3623"/>
                  </a:cubicBezTo>
                  <a:cubicBezTo>
                    <a:pt x="10722" y="3069"/>
                    <a:pt x="12127" y="1922"/>
                    <a:pt x="12127" y="518"/>
                  </a:cubicBezTo>
                  <a:lnTo>
                    <a:pt x="12127" y="74"/>
                  </a:lnTo>
                  <a:lnTo>
                    <a:pt x="12127" y="0"/>
                  </a:lnTo>
                  <a:close/>
                </a:path>
              </a:pathLst>
            </a:custGeom>
            <a:solidFill>
              <a:srgbClr val="EDA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0" name="Google Shape;3025;p42">
              <a:extLst>
                <a:ext uri="{FF2B5EF4-FFF2-40B4-BE49-F238E27FC236}">
                  <a16:creationId xmlns:a16="http://schemas.microsoft.com/office/drawing/2014/main" id="{5A9D5D1C-AD0E-8814-842D-5EF332C15B91}"/>
                </a:ext>
              </a:extLst>
            </p:cNvPr>
            <p:cNvSpPr/>
            <p:nvPr/>
          </p:nvSpPr>
          <p:spPr>
            <a:xfrm>
              <a:off x="4556800" y="2953600"/>
              <a:ext cx="135900" cy="98925"/>
            </a:xfrm>
            <a:custGeom>
              <a:avLst/>
              <a:gdLst/>
              <a:ahLst/>
              <a:cxnLst/>
              <a:rect l="l" t="t" r="r" b="b"/>
              <a:pathLst>
                <a:path w="5436" h="3957" extrusionOk="0">
                  <a:moveTo>
                    <a:pt x="0" y="1"/>
                  </a:moveTo>
                  <a:lnTo>
                    <a:pt x="0" y="3587"/>
                  </a:lnTo>
                  <a:cubicBezTo>
                    <a:pt x="259" y="3698"/>
                    <a:pt x="481" y="3735"/>
                    <a:pt x="703" y="3772"/>
                  </a:cubicBezTo>
                  <a:cubicBezTo>
                    <a:pt x="814" y="3772"/>
                    <a:pt x="888" y="3809"/>
                    <a:pt x="999" y="3809"/>
                  </a:cubicBezTo>
                  <a:cubicBezTo>
                    <a:pt x="1036" y="3883"/>
                    <a:pt x="1109" y="3883"/>
                    <a:pt x="1183" y="3883"/>
                  </a:cubicBezTo>
                  <a:cubicBezTo>
                    <a:pt x="1257" y="3920"/>
                    <a:pt x="1331" y="3920"/>
                    <a:pt x="1405" y="3920"/>
                  </a:cubicBezTo>
                  <a:cubicBezTo>
                    <a:pt x="1627" y="3920"/>
                    <a:pt x="1812" y="3957"/>
                    <a:pt x="1997" y="3957"/>
                  </a:cubicBezTo>
                  <a:lnTo>
                    <a:pt x="3439" y="3957"/>
                  </a:lnTo>
                  <a:cubicBezTo>
                    <a:pt x="3660" y="3957"/>
                    <a:pt x="3845" y="3957"/>
                    <a:pt x="4030" y="3920"/>
                  </a:cubicBezTo>
                  <a:cubicBezTo>
                    <a:pt x="4141" y="3883"/>
                    <a:pt x="4178" y="3883"/>
                    <a:pt x="4289" y="3883"/>
                  </a:cubicBezTo>
                  <a:cubicBezTo>
                    <a:pt x="4326" y="3883"/>
                    <a:pt x="4363" y="3809"/>
                    <a:pt x="4474" y="3809"/>
                  </a:cubicBezTo>
                  <a:cubicBezTo>
                    <a:pt x="4548" y="3809"/>
                    <a:pt x="4659" y="3772"/>
                    <a:pt x="4733" y="3772"/>
                  </a:cubicBezTo>
                  <a:cubicBezTo>
                    <a:pt x="4954" y="3735"/>
                    <a:pt x="5213" y="3624"/>
                    <a:pt x="5435" y="3587"/>
                  </a:cubicBezTo>
                  <a:lnTo>
                    <a:pt x="5435" y="1"/>
                  </a:lnTo>
                  <a:close/>
                </a:path>
              </a:pathLst>
            </a:custGeom>
            <a:solidFill>
              <a:srgbClr val="E87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1" name="Google Shape;3026;p42">
              <a:extLst>
                <a:ext uri="{FF2B5EF4-FFF2-40B4-BE49-F238E27FC236}">
                  <a16:creationId xmlns:a16="http://schemas.microsoft.com/office/drawing/2014/main" id="{5C4E0EDE-26D9-539E-68D0-3CD02BBE30F5}"/>
                </a:ext>
              </a:extLst>
            </p:cNvPr>
            <p:cNvSpPr/>
            <p:nvPr/>
          </p:nvSpPr>
          <p:spPr>
            <a:xfrm>
              <a:off x="4475450" y="2953600"/>
              <a:ext cx="81375" cy="89700"/>
            </a:xfrm>
            <a:custGeom>
              <a:avLst/>
              <a:gdLst/>
              <a:ahLst/>
              <a:cxnLst/>
              <a:rect l="l" t="t" r="r" b="b"/>
              <a:pathLst>
                <a:path w="3255" h="3588" extrusionOk="0">
                  <a:moveTo>
                    <a:pt x="1" y="1"/>
                  </a:moveTo>
                  <a:lnTo>
                    <a:pt x="1" y="445"/>
                  </a:lnTo>
                  <a:cubicBezTo>
                    <a:pt x="1" y="629"/>
                    <a:pt x="1" y="777"/>
                    <a:pt x="38" y="962"/>
                  </a:cubicBezTo>
                  <a:lnTo>
                    <a:pt x="38" y="1036"/>
                  </a:lnTo>
                  <a:cubicBezTo>
                    <a:pt x="38" y="1110"/>
                    <a:pt x="75" y="1147"/>
                    <a:pt x="75" y="1184"/>
                  </a:cubicBezTo>
                  <a:lnTo>
                    <a:pt x="75" y="1221"/>
                  </a:lnTo>
                  <a:cubicBezTo>
                    <a:pt x="75" y="1295"/>
                    <a:pt x="112" y="1369"/>
                    <a:pt x="186" y="1480"/>
                  </a:cubicBezTo>
                  <a:cubicBezTo>
                    <a:pt x="223" y="1554"/>
                    <a:pt x="260" y="1591"/>
                    <a:pt x="334" y="1702"/>
                  </a:cubicBezTo>
                  <a:cubicBezTo>
                    <a:pt x="408" y="1776"/>
                    <a:pt x="445" y="1886"/>
                    <a:pt x="555" y="1960"/>
                  </a:cubicBezTo>
                  <a:lnTo>
                    <a:pt x="814" y="2256"/>
                  </a:lnTo>
                  <a:lnTo>
                    <a:pt x="962" y="2404"/>
                  </a:lnTo>
                  <a:cubicBezTo>
                    <a:pt x="1110" y="2515"/>
                    <a:pt x="1332" y="2663"/>
                    <a:pt x="1517" y="2811"/>
                  </a:cubicBezTo>
                  <a:cubicBezTo>
                    <a:pt x="1554" y="2848"/>
                    <a:pt x="1628" y="2885"/>
                    <a:pt x="1702" y="2959"/>
                  </a:cubicBezTo>
                  <a:cubicBezTo>
                    <a:pt x="1849" y="3033"/>
                    <a:pt x="1997" y="3070"/>
                    <a:pt x="2182" y="3180"/>
                  </a:cubicBezTo>
                  <a:cubicBezTo>
                    <a:pt x="2219" y="3217"/>
                    <a:pt x="2256" y="3217"/>
                    <a:pt x="2330" y="3254"/>
                  </a:cubicBezTo>
                  <a:cubicBezTo>
                    <a:pt x="2552" y="3365"/>
                    <a:pt x="2737" y="3402"/>
                    <a:pt x="2959" y="3513"/>
                  </a:cubicBezTo>
                  <a:cubicBezTo>
                    <a:pt x="3033" y="3550"/>
                    <a:pt x="3143" y="3550"/>
                    <a:pt x="3254" y="3587"/>
                  </a:cubicBezTo>
                  <a:lnTo>
                    <a:pt x="3254" y="1"/>
                  </a:lnTo>
                  <a:close/>
                </a:path>
              </a:pathLst>
            </a:custGeom>
            <a:solidFill>
              <a:srgbClr val="B75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2" name="Google Shape;3027;p42">
              <a:extLst>
                <a:ext uri="{FF2B5EF4-FFF2-40B4-BE49-F238E27FC236}">
                  <a16:creationId xmlns:a16="http://schemas.microsoft.com/office/drawing/2014/main" id="{AFA4D688-8524-10E1-338E-6E16E862A2C5}"/>
                </a:ext>
              </a:extLst>
            </p:cNvPr>
            <p:cNvSpPr/>
            <p:nvPr/>
          </p:nvSpPr>
          <p:spPr>
            <a:xfrm>
              <a:off x="4472700" y="2866725"/>
              <a:ext cx="306875" cy="172875"/>
            </a:xfrm>
            <a:custGeom>
              <a:avLst/>
              <a:gdLst/>
              <a:ahLst/>
              <a:cxnLst/>
              <a:rect l="l" t="t" r="r" b="b"/>
              <a:pathLst>
                <a:path w="12275" h="6915" extrusionOk="0">
                  <a:moveTo>
                    <a:pt x="6100" y="1"/>
                  </a:moveTo>
                  <a:cubicBezTo>
                    <a:pt x="5139" y="1"/>
                    <a:pt x="4252" y="149"/>
                    <a:pt x="3438" y="370"/>
                  </a:cubicBezTo>
                  <a:cubicBezTo>
                    <a:pt x="3327" y="407"/>
                    <a:pt x="3253" y="407"/>
                    <a:pt x="3143" y="444"/>
                  </a:cubicBezTo>
                  <a:cubicBezTo>
                    <a:pt x="2958" y="518"/>
                    <a:pt x="2773" y="555"/>
                    <a:pt x="2588" y="629"/>
                  </a:cubicBezTo>
                  <a:cubicBezTo>
                    <a:pt x="1035" y="1258"/>
                    <a:pt x="0" y="2293"/>
                    <a:pt x="0" y="3476"/>
                  </a:cubicBezTo>
                  <a:cubicBezTo>
                    <a:pt x="0" y="4807"/>
                    <a:pt x="1405" y="5990"/>
                    <a:pt x="3438" y="6545"/>
                  </a:cubicBezTo>
                  <a:cubicBezTo>
                    <a:pt x="4215" y="6803"/>
                    <a:pt x="5139" y="6914"/>
                    <a:pt x="6100" y="6914"/>
                  </a:cubicBezTo>
                  <a:cubicBezTo>
                    <a:pt x="7098" y="6914"/>
                    <a:pt x="8023" y="6803"/>
                    <a:pt x="8836" y="6545"/>
                  </a:cubicBezTo>
                  <a:cubicBezTo>
                    <a:pt x="10869" y="5990"/>
                    <a:pt x="12274" y="4844"/>
                    <a:pt x="12274" y="3476"/>
                  </a:cubicBezTo>
                  <a:cubicBezTo>
                    <a:pt x="12274" y="2071"/>
                    <a:pt x="10832" y="925"/>
                    <a:pt x="8836" y="370"/>
                  </a:cubicBezTo>
                  <a:cubicBezTo>
                    <a:pt x="8023" y="149"/>
                    <a:pt x="7098" y="1"/>
                    <a:pt x="6100" y="1"/>
                  </a:cubicBezTo>
                  <a:close/>
                </a:path>
              </a:pathLst>
            </a:custGeom>
            <a:solidFill>
              <a:srgbClr val="FFD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3" name="Google Shape;3028;p42">
              <a:extLst>
                <a:ext uri="{FF2B5EF4-FFF2-40B4-BE49-F238E27FC236}">
                  <a16:creationId xmlns:a16="http://schemas.microsoft.com/office/drawing/2014/main" id="{51500AB9-C877-00BB-1A53-DFE581289D83}"/>
                </a:ext>
              </a:extLst>
            </p:cNvPr>
            <p:cNvSpPr/>
            <p:nvPr/>
          </p:nvSpPr>
          <p:spPr>
            <a:xfrm>
              <a:off x="4479150" y="2875050"/>
              <a:ext cx="293025" cy="157150"/>
            </a:xfrm>
            <a:custGeom>
              <a:avLst/>
              <a:gdLst/>
              <a:ahLst/>
              <a:cxnLst/>
              <a:rect l="l" t="t" r="r" b="b"/>
              <a:pathLst>
                <a:path w="11721" h="6286" extrusionOk="0">
                  <a:moveTo>
                    <a:pt x="5842" y="0"/>
                  </a:moveTo>
                  <a:cubicBezTo>
                    <a:pt x="4918" y="0"/>
                    <a:pt x="4068" y="74"/>
                    <a:pt x="3217" y="296"/>
                  </a:cubicBezTo>
                  <a:cubicBezTo>
                    <a:pt x="3106" y="370"/>
                    <a:pt x="3032" y="370"/>
                    <a:pt x="2958" y="407"/>
                  </a:cubicBezTo>
                  <a:cubicBezTo>
                    <a:pt x="2774" y="444"/>
                    <a:pt x="2589" y="481"/>
                    <a:pt x="2404" y="592"/>
                  </a:cubicBezTo>
                  <a:cubicBezTo>
                    <a:pt x="851" y="1184"/>
                    <a:pt x="1" y="2108"/>
                    <a:pt x="1" y="3143"/>
                  </a:cubicBezTo>
                  <a:cubicBezTo>
                    <a:pt x="1" y="4289"/>
                    <a:pt x="1295" y="5398"/>
                    <a:pt x="3217" y="5953"/>
                  </a:cubicBezTo>
                  <a:cubicBezTo>
                    <a:pt x="4068" y="6175"/>
                    <a:pt x="4918" y="6285"/>
                    <a:pt x="5842" y="6285"/>
                  </a:cubicBezTo>
                  <a:cubicBezTo>
                    <a:pt x="6766" y="6285"/>
                    <a:pt x="7654" y="6175"/>
                    <a:pt x="8504" y="5953"/>
                  </a:cubicBezTo>
                  <a:cubicBezTo>
                    <a:pt x="10464" y="5398"/>
                    <a:pt x="11721" y="4289"/>
                    <a:pt x="11721" y="3143"/>
                  </a:cubicBezTo>
                  <a:cubicBezTo>
                    <a:pt x="11721" y="1960"/>
                    <a:pt x="10427" y="851"/>
                    <a:pt x="8504" y="296"/>
                  </a:cubicBezTo>
                  <a:cubicBezTo>
                    <a:pt x="7654" y="74"/>
                    <a:pt x="6766" y="0"/>
                    <a:pt x="5842" y="0"/>
                  </a:cubicBezTo>
                  <a:close/>
                </a:path>
              </a:pathLst>
            </a:custGeom>
            <a:solidFill>
              <a:srgbClr val="FCA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4" name="Google Shape;3029;p42">
              <a:extLst>
                <a:ext uri="{FF2B5EF4-FFF2-40B4-BE49-F238E27FC236}">
                  <a16:creationId xmlns:a16="http://schemas.microsoft.com/office/drawing/2014/main" id="{DB20EE09-318C-44CC-9DD0-122C540A787B}"/>
                </a:ext>
              </a:extLst>
            </p:cNvPr>
            <p:cNvSpPr/>
            <p:nvPr/>
          </p:nvSpPr>
          <p:spPr>
            <a:xfrm>
              <a:off x="4477300" y="2875050"/>
              <a:ext cx="293950" cy="102625"/>
            </a:xfrm>
            <a:custGeom>
              <a:avLst/>
              <a:gdLst/>
              <a:ahLst/>
              <a:cxnLst/>
              <a:rect l="l" t="t" r="r" b="b"/>
              <a:pathLst>
                <a:path w="11758" h="4105" extrusionOk="0">
                  <a:moveTo>
                    <a:pt x="5879" y="0"/>
                  </a:moveTo>
                  <a:cubicBezTo>
                    <a:pt x="4955" y="0"/>
                    <a:pt x="4068" y="74"/>
                    <a:pt x="3254" y="296"/>
                  </a:cubicBezTo>
                  <a:cubicBezTo>
                    <a:pt x="3143" y="296"/>
                    <a:pt x="3069" y="370"/>
                    <a:pt x="2959" y="407"/>
                  </a:cubicBezTo>
                  <a:cubicBezTo>
                    <a:pt x="2774" y="444"/>
                    <a:pt x="2663" y="481"/>
                    <a:pt x="2404" y="592"/>
                  </a:cubicBezTo>
                  <a:cubicBezTo>
                    <a:pt x="888" y="1184"/>
                    <a:pt x="1" y="2145"/>
                    <a:pt x="1" y="3143"/>
                  </a:cubicBezTo>
                  <a:cubicBezTo>
                    <a:pt x="1" y="3439"/>
                    <a:pt x="112" y="3771"/>
                    <a:pt x="334" y="4104"/>
                  </a:cubicBezTo>
                  <a:cubicBezTo>
                    <a:pt x="297" y="3882"/>
                    <a:pt x="260" y="3624"/>
                    <a:pt x="260" y="3439"/>
                  </a:cubicBezTo>
                  <a:cubicBezTo>
                    <a:pt x="260" y="2441"/>
                    <a:pt x="1110" y="1516"/>
                    <a:pt x="2589" y="925"/>
                  </a:cubicBezTo>
                  <a:cubicBezTo>
                    <a:pt x="2774" y="814"/>
                    <a:pt x="2959" y="777"/>
                    <a:pt x="3106" y="740"/>
                  </a:cubicBezTo>
                  <a:cubicBezTo>
                    <a:pt x="3217" y="666"/>
                    <a:pt x="3291" y="666"/>
                    <a:pt x="3328" y="629"/>
                  </a:cubicBezTo>
                  <a:cubicBezTo>
                    <a:pt x="4142" y="407"/>
                    <a:pt x="4992" y="296"/>
                    <a:pt x="5879" y="296"/>
                  </a:cubicBezTo>
                  <a:cubicBezTo>
                    <a:pt x="6767" y="296"/>
                    <a:pt x="7654" y="407"/>
                    <a:pt x="8430" y="629"/>
                  </a:cubicBezTo>
                  <a:cubicBezTo>
                    <a:pt x="10316" y="1184"/>
                    <a:pt x="11573" y="2293"/>
                    <a:pt x="11573" y="3439"/>
                  </a:cubicBezTo>
                  <a:cubicBezTo>
                    <a:pt x="11573" y="3671"/>
                    <a:pt x="11543" y="3874"/>
                    <a:pt x="11456" y="4047"/>
                  </a:cubicBezTo>
                  <a:lnTo>
                    <a:pt x="11456" y="4047"/>
                  </a:lnTo>
                  <a:cubicBezTo>
                    <a:pt x="11626" y="3733"/>
                    <a:pt x="11758" y="3422"/>
                    <a:pt x="11758" y="3143"/>
                  </a:cubicBezTo>
                  <a:cubicBezTo>
                    <a:pt x="11758" y="1960"/>
                    <a:pt x="10501" y="851"/>
                    <a:pt x="8504" y="296"/>
                  </a:cubicBezTo>
                  <a:cubicBezTo>
                    <a:pt x="7691" y="74"/>
                    <a:pt x="6803" y="0"/>
                    <a:pt x="5879" y="0"/>
                  </a:cubicBezTo>
                  <a:close/>
                  <a:moveTo>
                    <a:pt x="11456" y="4047"/>
                  </a:moveTo>
                  <a:cubicBezTo>
                    <a:pt x="11446" y="4066"/>
                    <a:pt x="11435" y="4085"/>
                    <a:pt x="11425" y="4104"/>
                  </a:cubicBezTo>
                  <a:cubicBezTo>
                    <a:pt x="11436" y="4085"/>
                    <a:pt x="11447" y="4066"/>
                    <a:pt x="11456" y="4047"/>
                  </a:cubicBezTo>
                  <a:close/>
                </a:path>
              </a:pathLst>
            </a:custGeom>
            <a:solidFill>
              <a:srgbClr val="CC6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5" name="Google Shape;3030;p42">
              <a:extLst>
                <a:ext uri="{FF2B5EF4-FFF2-40B4-BE49-F238E27FC236}">
                  <a16:creationId xmlns:a16="http://schemas.microsoft.com/office/drawing/2014/main" id="{93689166-5E5D-FA04-8BE5-ECC29FEB156E}"/>
                </a:ext>
              </a:extLst>
            </p:cNvPr>
            <p:cNvSpPr/>
            <p:nvPr/>
          </p:nvSpPr>
          <p:spPr>
            <a:xfrm>
              <a:off x="4722250" y="2940675"/>
              <a:ext cx="30525" cy="19425"/>
            </a:xfrm>
            <a:custGeom>
              <a:avLst/>
              <a:gdLst/>
              <a:ahLst/>
              <a:cxnLst/>
              <a:rect l="l" t="t" r="r" b="b"/>
              <a:pathLst>
                <a:path w="1221" h="777" extrusionOk="0">
                  <a:moveTo>
                    <a:pt x="0" y="0"/>
                  </a:moveTo>
                  <a:lnTo>
                    <a:pt x="0" y="444"/>
                  </a:lnTo>
                  <a:lnTo>
                    <a:pt x="0" y="518"/>
                  </a:lnTo>
                  <a:lnTo>
                    <a:pt x="0" y="555"/>
                  </a:lnTo>
                  <a:lnTo>
                    <a:pt x="0" y="592"/>
                  </a:lnTo>
                  <a:lnTo>
                    <a:pt x="37" y="629"/>
                  </a:lnTo>
                  <a:lnTo>
                    <a:pt x="111" y="703"/>
                  </a:lnTo>
                  <a:cubicBezTo>
                    <a:pt x="111" y="740"/>
                    <a:pt x="148" y="740"/>
                    <a:pt x="148" y="740"/>
                  </a:cubicBezTo>
                  <a:cubicBezTo>
                    <a:pt x="148" y="777"/>
                    <a:pt x="185" y="777"/>
                    <a:pt x="185" y="777"/>
                  </a:cubicBezTo>
                  <a:lnTo>
                    <a:pt x="850" y="777"/>
                  </a:lnTo>
                  <a:cubicBezTo>
                    <a:pt x="1072" y="740"/>
                    <a:pt x="1220" y="592"/>
                    <a:pt x="1220" y="444"/>
                  </a:cubicBezTo>
                  <a:lnTo>
                    <a:pt x="1220" y="0"/>
                  </a:lnTo>
                  <a:close/>
                </a:path>
              </a:pathLst>
            </a:custGeom>
            <a:solidFill>
              <a:srgbClr val="D76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6" name="Google Shape;3031;p42">
              <a:extLst>
                <a:ext uri="{FF2B5EF4-FFF2-40B4-BE49-F238E27FC236}">
                  <a16:creationId xmlns:a16="http://schemas.microsoft.com/office/drawing/2014/main" id="{FD936FD5-29F1-0451-7823-A286252945C6}"/>
                </a:ext>
              </a:extLst>
            </p:cNvPr>
            <p:cNvSpPr/>
            <p:nvPr/>
          </p:nvSpPr>
          <p:spPr>
            <a:xfrm>
              <a:off x="4727775" y="2940675"/>
              <a:ext cx="15750" cy="19425"/>
            </a:xfrm>
            <a:custGeom>
              <a:avLst/>
              <a:gdLst/>
              <a:ahLst/>
              <a:cxnLst/>
              <a:rect l="l" t="t" r="r" b="b"/>
              <a:pathLst>
                <a:path w="630" h="777" extrusionOk="0">
                  <a:moveTo>
                    <a:pt x="1" y="0"/>
                  </a:moveTo>
                  <a:lnTo>
                    <a:pt x="1" y="777"/>
                  </a:lnTo>
                  <a:lnTo>
                    <a:pt x="629" y="777"/>
                  </a:lnTo>
                  <a:lnTo>
                    <a:pt x="629" y="0"/>
                  </a:lnTo>
                  <a:close/>
                </a:path>
              </a:pathLst>
            </a:custGeom>
            <a:solidFill>
              <a:srgbClr val="C35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7" name="Google Shape;3032;p42">
              <a:extLst>
                <a:ext uri="{FF2B5EF4-FFF2-40B4-BE49-F238E27FC236}">
                  <a16:creationId xmlns:a16="http://schemas.microsoft.com/office/drawing/2014/main" id="{2F750A88-597A-302C-CD90-343374E633F1}"/>
                </a:ext>
              </a:extLst>
            </p:cNvPr>
            <p:cNvSpPr/>
            <p:nvPr/>
          </p:nvSpPr>
          <p:spPr>
            <a:xfrm>
              <a:off x="4723175" y="2940675"/>
              <a:ext cx="6475" cy="19425"/>
            </a:xfrm>
            <a:custGeom>
              <a:avLst/>
              <a:gdLst/>
              <a:ahLst/>
              <a:cxnLst/>
              <a:rect l="l" t="t" r="r" b="b"/>
              <a:pathLst>
                <a:path w="259" h="777" extrusionOk="0">
                  <a:moveTo>
                    <a:pt x="0" y="0"/>
                  </a:moveTo>
                  <a:lnTo>
                    <a:pt x="0" y="444"/>
                  </a:lnTo>
                  <a:lnTo>
                    <a:pt x="0" y="518"/>
                  </a:lnTo>
                  <a:lnTo>
                    <a:pt x="0" y="555"/>
                  </a:lnTo>
                  <a:lnTo>
                    <a:pt x="0" y="592"/>
                  </a:lnTo>
                  <a:lnTo>
                    <a:pt x="74" y="629"/>
                  </a:lnTo>
                  <a:lnTo>
                    <a:pt x="111" y="703"/>
                  </a:lnTo>
                  <a:cubicBezTo>
                    <a:pt x="111" y="740"/>
                    <a:pt x="148" y="740"/>
                    <a:pt x="148" y="740"/>
                  </a:cubicBezTo>
                  <a:cubicBezTo>
                    <a:pt x="148" y="777"/>
                    <a:pt x="222" y="777"/>
                    <a:pt x="222" y="777"/>
                  </a:cubicBezTo>
                  <a:lnTo>
                    <a:pt x="259" y="777"/>
                  </a:lnTo>
                  <a:lnTo>
                    <a:pt x="259" y="0"/>
                  </a:lnTo>
                  <a:close/>
                </a:path>
              </a:pathLst>
            </a:custGeom>
            <a:solidFill>
              <a:srgbClr val="A55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8" name="Google Shape;3033;p42">
              <a:extLst>
                <a:ext uri="{FF2B5EF4-FFF2-40B4-BE49-F238E27FC236}">
                  <a16:creationId xmlns:a16="http://schemas.microsoft.com/office/drawing/2014/main" id="{6C996545-4A73-26B0-0167-DB25707A315C}"/>
                </a:ext>
              </a:extLst>
            </p:cNvPr>
            <p:cNvSpPr/>
            <p:nvPr/>
          </p:nvSpPr>
          <p:spPr>
            <a:xfrm>
              <a:off x="4720400" y="2932350"/>
              <a:ext cx="32375" cy="17600"/>
            </a:xfrm>
            <a:custGeom>
              <a:avLst/>
              <a:gdLst/>
              <a:ahLst/>
              <a:cxnLst/>
              <a:rect l="l" t="t" r="r" b="b"/>
              <a:pathLst>
                <a:path w="1295" h="704" extrusionOk="0">
                  <a:moveTo>
                    <a:pt x="629" y="1"/>
                  </a:moveTo>
                  <a:cubicBezTo>
                    <a:pt x="555" y="1"/>
                    <a:pt x="444" y="38"/>
                    <a:pt x="370" y="38"/>
                  </a:cubicBezTo>
                  <a:lnTo>
                    <a:pt x="259" y="38"/>
                  </a:lnTo>
                  <a:cubicBezTo>
                    <a:pt x="74" y="112"/>
                    <a:pt x="0" y="185"/>
                    <a:pt x="0" y="333"/>
                  </a:cubicBezTo>
                  <a:cubicBezTo>
                    <a:pt x="0" y="481"/>
                    <a:pt x="185" y="592"/>
                    <a:pt x="370" y="666"/>
                  </a:cubicBezTo>
                  <a:cubicBezTo>
                    <a:pt x="444" y="703"/>
                    <a:pt x="555" y="703"/>
                    <a:pt x="629" y="703"/>
                  </a:cubicBezTo>
                  <a:cubicBezTo>
                    <a:pt x="740" y="703"/>
                    <a:pt x="814" y="666"/>
                    <a:pt x="924" y="666"/>
                  </a:cubicBezTo>
                  <a:cubicBezTo>
                    <a:pt x="1146" y="592"/>
                    <a:pt x="1294" y="481"/>
                    <a:pt x="1294" y="333"/>
                  </a:cubicBezTo>
                  <a:cubicBezTo>
                    <a:pt x="1294" y="185"/>
                    <a:pt x="1109" y="112"/>
                    <a:pt x="924" y="38"/>
                  </a:cubicBezTo>
                  <a:cubicBezTo>
                    <a:pt x="814" y="1"/>
                    <a:pt x="740" y="1"/>
                    <a:pt x="629" y="1"/>
                  </a:cubicBezTo>
                  <a:close/>
                </a:path>
              </a:pathLst>
            </a:custGeom>
            <a:solidFill>
              <a:srgbClr val="C2D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9" name="Google Shape;3034;p42">
              <a:extLst>
                <a:ext uri="{FF2B5EF4-FFF2-40B4-BE49-F238E27FC236}">
                  <a16:creationId xmlns:a16="http://schemas.microsoft.com/office/drawing/2014/main" id="{F4387DD7-6DC2-FBA9-C962-C00D6650BF9F}"/>
                </a:ext>
              </a:extLst>
            </p:cNvPr>
            <p:cNvSpPr/>
            <p:nvPr/>
          </p:nvSpPr>
          <p:spPr>
            <a:xfrm>
              <a:off x="4721325" y="2939750"/>
              <a:ext cx="31450" cy="10200"/>
            </a:xfrm>
            <a:custGeom>
              <a:avLst/>
              <a:gdLst/>
              <a:ahLst/>
              <a:cxnLst/>
              <a:rect l="l" t="t" r="r" b="b"/>
              <a:pathLst>
                <a:path w="1258" h="408" extrusionOk="0">
                  <a:moveTo>
                    <a:pt x="0" y="0"/>
                  </a:moveTo>
                  <a:lnTo>
                    <a:pt x="0" y="37"/>
                  </a:lnTo>
                  <a:lnTo>
                    <a:pt x="0" y="74"/>
                  </a:lnTo>
                  <a:lnTo>
                    <a:pt x="0" y="111"/>
                  </a:lnTo>
                  <a:lnTo>
                    <a:pt x="0" y="185"/>
                  </a:lnTo>
                  <a:lnTo>
                    <a:pt x="0" y="222"/>
                  </a:lnTo>
                  <a:lnTo>
                    <a:pt x="37" y="259"/>
                  </a:lnTo>
                  <a:lnTo>
                    <a:pt x="74" y="296"/>
                  </a:lnTo>
                  <a:cubicBezTo>
                    <a:pt x="74" y="370"/>
                    <a:pt x="148" y="370"/>
                    <a:pt x="148" y="370"/>
                  </a:cubicBezTo>
                  <a:cubicBezTo>
                    <a:pt x="148" y="407"/>
                    <a:pt x="185" y="407"/>
                    <a:pt x="185" y="407"/>
                  </a:cubicBezTo>
                  <a:lnTo>
                    <a:pt x="887" y="407"/>
                  </a:lnTo>
                  <a:cubicBezTo>
                    <a:pt x="1109" y="370"/>
                    <a:pt x="1257" y="222"/>
                    <a:pt x="1257" y="74"/>
                  </a:cubicBezTo>
                  <a:lnTo>
                    <a:pt x="1257" y="37"/>
                  </a:lnTo>
                  <a:lnTo>
                    <a:pt x="1257" y="0"/>
                  </a:lnTo>
                  <a:close/>
                </a:path>
              </a:pathLst>
            </a:custGeom>
            <a:solidFill>
              <a:srgbClr val="F77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0" name="Google Shape;3035;p42">
              <a:extLst>
                <a:ext uri="{FF2B5EF4-FFF2-40B4-BE49-F238E27FC236}">
                  <a16:creationId xmlns:a16="http://schemas.microsoft.com/office/drawing/2014/main" id="{E11BC848-43AF-7E78-DC43-08B022FDA1C9}"/>
                </a:ext>
              </a:extLst>
            </p:cNvPr>
            <p:cNvSpPr/>
            <p:nvPr/>
          </p:nvSpPr>
          <p:spPr>
            <a:xfrm>
              <a:off x="4726850" y="2940675"/>
              <a:ext cx="16675" cy="9275"/>
            </a:xfrm>
            <a:custGeom>
              <a:avLst/>
              <a:gdLst/>
              <a:ahLst/>
              <a:cxnLst/>
              <a:rect l="l" t="t" r="r" b="b"/>
              <a:pathLst>
                <a:path w="667" h="371" extrusionOk="0">
                  <a:moveTo>
                    <a:pt x="1" y="0"/>
                  </a:moveTo>
                  <a:lnTo>
                    <a:pt x="1" y="370"/>
                  </a:lnTo>
                  <a:lnTo>
                    <a:pt x="666" y="370"/>
                  </a:lnTo>
                  <a:lnTo>
                    <a:pt x="666" y="0"/>
                  </a:lnTo>
                  <a:close/>
                </a:path>
              </a:pathLst>
            </a:custGeom>
            <a:solidFill>
              <a:srgbClr val="E36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8" name="Google Shape;3036;p42">
              <a:extLst>
                <a:ext uri="{FF2B5EF4-FFF2-40B4-BE49-F238E27FC236}">
                  <a16:creationId xmlns:a16="http://schemas.microsoft.com/office/drawing/2014/main" id="{A46B387C-CB27-F728-1E4B-A4835D2C9A02}"/>
                </a:ext>
              </a:extLst>
            </p:cNvPr>
            <p:cNvSpPr/>
            <p:nvPr/>
          </p:nvSpPr>
          <p:spPr>
            <a:xfrm>
              <a:off x="4723175" y="2939750"/>
              <a:ext cx="6475" cy="10200"/>
            </a:xfrm>
            <a:custGeom>
              <a:avLst/>
              <a:gdLst/>
              <a:ahLst/>
              <a:cxnLst/>
              <a:rect l="l" t="t" r="r" b="b"/>
              <a:pathLst>
                <a:path w="259" h="408" extrusionOk="0">
                  <a:moveTo>
                    <a:pt x="0" y="0"/>
                  </a:moveTo>
                  <a:lnTo>
                    <a:pt x="0" y="37"/>
                  </a:lnTo>
                  <a:lnTo>
                    <a:pt x="0" y="74"/>
                  </a:lnTo>
                  <a:lnTo>
                    <a:pt x="0" y="111"/>
                  </a:lnTo>
                  <a:lnTo>
                    <a:pt x="0" y="185"/>
                  </a:lnTo>
                  <a:lnTo>
                    <a:pt x="0" y="222"/>
                  </a:lnTo>
                  <a:lnTo>
                    <a:pt x="74" y="259"/>
                  </a:lnTo>
                  <a:lnTo>
                    <a:pt x="111" y="296"/>
                  </a:lnTo>
                  <a:cubicBezTo>
                    <a:pt x="111" y="370"/>
                    <a:pt x="148" y="370"/>
                    <a:pt x="148" y="370"/>
                  </a:cubicBezTo>
                  <a:cubicBezTo>
                    <a:pt x="148" y="407"/>
                    <a:pt x="222" y="407"/>
                    <a:pt x="222" y="407"/>
                  </a:cubicBezTo>
                  <a:lnTo>
                    <a:pt x="259" y="407"/>
                  </a:lnTo>
                  <a:lnTo>
                    <a:pt x="259" y="37"/>
                  </a:lnTo>
                  <a:lnTo>
                    <a:pt x="259" y="0"/>
                  </a:lnTo>
                  <a:close/>
                </a:path>
              </a:pathLst>
            </a:custGeom>
            <a:solidFill>
              <a:srgbClr val="C55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9" name="Google Shape;3037;p42">
              <a:extLst>
                <a:ext uri="{FF2B5EF4-FFF2-40B4-BE49-F238E27FC236}">
                  <a16:creationId xmlns:a16="http://schemas.microsoft.com/office/drawing/2014/main" id="{D85F7A36-3E9E-A56D-07AC-A33D85E5211C}"/>
                </a:ext>
              </a:extLst>
            </p:cNvPr>
            <p:cNvSpPr/>
            <p:nvPr/>
          </p:nvSpPr>
          <p:spPr>
            <a:xfrm>
              <a:off x="4720400" y="2932350"/>
              <a:ext cx="32375" cy="17600"/>
            </a:xfrm>
            <a:custGeom>
              <a:avLst/>
              <a:gdLst/>
              <a:ahLst/>
              <a:cxnLst/>
              <a:rect l="l" t="t" r="r" b="b"/>
              <a:pathLst>
                <a:path w="1295" h="704" extrusionOk="0">
                  <a:moveTo>
                    <a:pt x="629" y="1"/>
                  </a:moveTo>
                  <a:cubicBezTo>
                    <a:pt x="555" y="1"/>
                    <a:pt x="444" y="1"/>
                    <a:pt x="370" y="38"/>
                  </a:cubicBezTo>
                  <a:lnTo>
                    <a:pt x="259" y="38"/>
                  </a:lnTo>
                  <a:cubicBezTo>
                    <a:pt x="74" y="112"/>
                    <a:pt x="0" y="185"/>
                    <a:pt x="0" y="333"/>
                  </a:cubicBezTo>
                  <a:cubicBezTo>
                    <a:pt x="0" y="481"/>
                    <a:pt x="111" y="592"/>
                    <a:pt x="370" y="666"/>
                  </a:cubicBezTo>
                  <a:cubicBezTo>
                    <a:pt x="444" y="703"/>
                    <a:pt x="555" y="703"/>
                    <a:pt x="629" y="703"/>
                  </a:cubicBezTo>
                  <a:cubicBezTo>
                    <a:pt x="740" y="703"/>
                    <a:pt x="814" y="703"/>
                    <a:pt x="924" y="666"/>
                  </a:cubicBezTo>
                  <a:cubicBezTo>
                    <a:pt x="1146" y="592"/>
                    <a:pt x="1294" y="481"/>
                    <a:pt x="1294" y="333"/>
                  </a:cubicBezTo>
                  <a:cubicBezTo>
                    <a:pt x="1294" y="149"/>
                    <a:pt x="1146" y="38"/>
                    <a:pt x="924" y="38"/>
                  </a:cubicBezTo>
                  <a:cubicBezTo>
                    <a:pt x="814" y="1"/>
                    <a:pt x="740" y="1"/>
                    <a:pt x="629" y="1"/>
                  </a:cubicBezTo>
                  <a:close/>
                </a:path>
              </a:pathLst>
            </a:custGeom>
            <a:solidFill>
              <a:srgbClr val="FFD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0" name="Google Shape;3038;p42">
              <a:extLst>
                <a:ext uri="{FF2B5EF4-FFF2-40B4-BE49-F238E27FC236}">
                  <a16:creationId xmlns:a16="http://schemas.microsoft.com/office/drawing/2014/main" id="{BB9257A0-76D6-4229-A9DB-951CB3811B76}"/>
                </a:ext>
              </a:extLst>
            </p:cNvPr>
            <p:cNvSpPr/>
            <p:nvPr/>
          </p:nvSpPr>
          <p:spPr>
            <a:xfrm>
              <a:off x="4697275" y="3172675"/>
              <a:ext cx="61025" cy="82275"/>
            </a:xfrm>
            <a:custGeom>
              <a:avLst/>
              <a:gdLst/>
              <a:ahLst/>
              <a:cxnLst/>
              <a:rect l="l" t="t" r="r" b="b"/>
              <a:pathLst>
                <a:path w="2441" h="3291" extrusionOk="0">
                  <a:moveTo>
                    <a:pt x="1258" y="0"/>
                  </a:moveTo>
                  <a:lnTo>
                    <a:pt x="1" y="2403"/>
                  </a:lnTo>
                  <a:lnTo>
                    <a:pt x="1258" y="3290"/>
                  </a:lnTo>
                  <a:lnTo>
                    <a:pt x="2441" y="850"/>
                  </a:lnTo>
                  <a:lnTo>
                    <a:pt x="1258" y="0"/>
                  </a:lnTo>
                  <a:close/>
                </a:path>
              </a:pathLst>
            </a:custGeom>
            <a:solidFill>
              <a:srgbClr val="FCA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1" name="Google Shape;3039;p42">
              <a:extLst>
                <a:ext uri="{FF2B5EF4-FFF2-40B4-BE49-F238E27FC236}">
                  <a16:creationId xmlns:a16="http://schemas.microsoft.com/office/drawing/2014/main" id="{5CECCADD-6001-2CD8-7B1B-A64C93756953}"/>
                </a:ext>
              </a:extLst>
            </p:cNvPr>
            <p:cNvSpPr/>
            <p:nvPr/>
          </p:nvSpPr>
          <p:spPr>
            <a:xfrm>
              <a:off x="4695425" y="3171750"/>
              <a:ext cx="63800" cy="84125"/>
            </a:xfrm>
            <a:custGeom>
              <a:avLst/>
              <a:gdLst/>
              <a:ahLst/>
              <a:cxnLst/>
              <a:rect l="l" t="t" r="r" b="b"/>
              <a:pathLst>
                <a:path w="2552" h="3365" extrusionOk="0">
                  <a:moveTo>
                    <a:pt x="1332" y="74"/>
                  </a:moveTo>
                  <a:lnTo>
                    <a:pt x="2478" y="924"/>
                  </a:lnTo>
                  <a:lnTo>
                    <a:pt x="1258" y="3290"/>
                  </a:lnTo>
                  <a:lnTo>
                    <a:pt x="112" y="2440"/>
                  </a:lnTo>
                  <a:lnTo>
                    <a:pt x="1332" y="74"/>
                  </a:lnTo>
                  <a:close/>
                  <a:moveTo>
                    <a:pt x="1258" y="0"/>
                  </a:moveTo>
                  <a:lnTo>
                    <a:pt x="1" y="2440"/>
                  </a:lnTo>
                  <a:lnTo>
                    <a:pt x="1" y="2477"/>
                  </a:lnTo>
                  <a:lnTo>
                    <a:pt x="1332" y="3364"/>
                  </a:lnTo>
                  <a:lnTo>
                    <a:pt x="2552" y="924"/>
                  </a:lnTo>
                  <a:lnTo>
                    <a:pt x="2552" y="887"/>
                  </a:lnTo>
                  <a:lnTo>
                    <a:pt x="1258" y="0"/>
                  </a:lnTo>
                  <a:close/>
                </a:path>
              </a:pathLst>
            </a:custGeom>
            <a:solidFill>
              <a:srgbClr val="212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2" name="Google Shape;3040;p42">
              <a:extLst>
                <a:ext uri="{FF2B5EF4-FFF2-40B4-BE49-F238E27FC236}">
                  <a16:creationId xmlns:a16="http://schemas.microsoft.com/office/drawing/2014/main" id="{82EA99B3-F7A9-6C82-46BC-FB064D2AA12F}"/>
                </a:ext>
              </a:extLst>
            </p:cNvPr>
            <p:cNvSpPr/>
            <p:nvPr/>
          </p:nvSpPr>
          <p:spPr>
            <a:xfrm>
              <a:off x="4713000" y="3182825"/>
              <a:ext cx="30525" cy="56525"/>
            </a:xfrm>
            <a:custGeom>
              <a:avLst/>
              <a:gdLst/>
              <a:ahLst/>
              <a:cxnLst/>
              <a:rect l="l" t="t" r="r" b="b"/>
              <a:pathLst>
                <a:path w="1221" h="2261" extrusionOk="0">
                  <a:moveTo>
                    <a:pt x="740" y="1"/>
                  </a:moveTo>
                  <a:cubicBezTo>
                    <a:pt x="740" y="1"/>
                    <a:pt x="0" y="1443"/>
                    <a:pt x="0" y="1812"/>
                  </a:cubicBezTo>
                  <a:cubicBezTo>
                    <a:pt x="0" y="2102"/>
                    <a:pt x="151" y="2261"/>
                    <a:pt x="358" y="2261"/>
                  </a:cubicBezTo>
                  <a:cubicBezTo>
                    <a:pt x="441" y="2261"/>
                    <a:pt x="533" y="2235"/>
                    <a:pt x="629" y="2182"/>
                  </a:cubicBezTo>
                  <a:cubicBezTo>
                    <a:pt x="925" y="1997"/>
                    <a:pt x="1220" y="1480"/>
                    <a:pt x="1220" y="1110"/>
                  </a:cubicBezTo>
                  <a:cubicBezTo>
                    <a:pt x="1220" y="740"/>
                    <a:pt x="740" y="1"/>
                    <a:pt x="740" y="1"/>
                  </a:cubicBezTo>
                  <a:close/>
                </a:path>
              </a:pathLst>
            </a:custGeom>
            <a:solidFill>
              <a:srgbClr val="12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3" name="Google Shape;3041;p42">
              <a:extLst>
                <a:ext uri="{FF2B5EF4-FFF2-40B4-BE49-F238E27FC236}">
                  <a16:creationId xmlns:a16="http://schemas.microsoft.com/office/drawing/2014/main" id="{D97B9DFE-AF48-42B5-21AF-AA5EA25E2015}"/>
                </a:ext>
              </a:extLst>
            </p:cNvPr>
            <p:cNvSpPr/>
            <p:nvPr/>
          </p:nvSpPr>
          <p:spPr>
            <a:xfrm>
              <a:off x="4713000" y="3186525"/>
              <a:ext cx="25900" cy="45975"/>
            </a:xfrm>
            <a:custGeom>
              <a:avLst/>
              <a:gdLst/>
              <a:ahLst/>
              <a:cxnLst/>
              <a:rect l="l" t="t" r="r" b="b"/>
              <a:pathLst>
                <a:path w="1036" h="1839" extrusionOk="0">
                  <a:moveTo>
                    <a:pt x="555" y="1"/>
                  </a:moveTo>
                  <a:cubicBezTo>
                    <a:pt x="555" y="1"/>
                    <a:pt x="0" y="1073"/>
                    <a:pt x="0" y="1442"/>
                  </a:cubicBezTo>
                  <a:cubicBezTo>
                    <a:pt x="0" y="1707"/>
                    <a:pt x="151" y="1839"/>
                    <a:pt x="332" y="1839"/>
                  </a:cubicBezTo>
                  <a:cubicBezTo>
                    <a:pt x="404" y="1839"/>
                    <a:pt x="481" y="1817"/>
                    <a:pt x="555" y="1775"/>
                  </a:cubicBezTo>
                  <a:cubicBezTo>
                    <a:pt x="888" y="1590"/>
                    <a:pt x="1036" y="1295"/>
                    <a:pt x="1036" y="962"/>
                  </a:cubicBezTo>
                  <a:cubicBezTo>
                    <a:pt x="1036" y="666"/>
                    <a:pt x="555" y="1"/>
                    <a:pt x="555" y="1"/>
                  </a:cubicBezTo>
                  <a:close/>
                </a:path>
              </a:pathLst>
            </a:custGeom>
            <a:solidFill>
              <a:srgbClr val="212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4" name="Google Shape;3042;p42">
              <a:extLst>
                <a:ext uri="{FF2B5EF4-FFF2-40B4-BE49-F238E27FC236}">
                  <a16:creationId xmlns:a16="http://schemas.microsoft.com/office/drawing/2014/main" id="{6B1B2BA0-4CF5-1A30-445A-D5CD8BE2A167}"/>
                </a:ext>
              </a:extLst>
            </p:cNvPr>
            <p:cNvSpPr/>
            <p:nvPr/>
          </p:nvSpPr>
          <p:spPr>
            <a:xfrm>
              <a:off x="4717625" y="3204100"/>
              <a:ext cx="12025" cy="18500"/>
            </a:xfrm>
            <a:custGeom>
              <a:avLst/>
              <a:gdLst/>
              <a:ahLst/>
              <a:cxnLst/>
              <a:rect l="l" t="t" r="r" b="b"/>
              <a:pathLst>
                <a:path w="481" h="740" extrusionOk="0">
                  <a:moveTo>
                    <a:pt x="370" y="0"/>
                  </a:moveTo>
                  <a:cubicBezTo>
                    <a:pt x="296" y="0"/>
                    <a:pt x="185" y="148"/>
                    <a:pt x="111" y="333"/>
                  </a:cubicBezTo>
                  <a:cubicBezTo>
                    <a:pt x="0" y="518"/>
                    <a:pt x="0" y="702"/>
                    <a:pt x="111" y="739"/>
                  </a:cubicBezTo>
                  <a:cubicBezTo>
                    <a:pt x="185" y="739"/>
                    <a:pt x="296" y="592"/>
                    <a:pt x="370" y="407"/>
                  </a:cubicBezTo>
                  <a:cubicBezTo>
                    <a:pt x="481" y="222"/>
                    <a:pt x="481" y="37"/>
                    <a:pt x="370" y="0"/>
                  </a:cubicBezTo>
                  <a:close/>
                </a:path>
              </a:pathLst>
            </a:custGeom>
            <a:solidFill>
              <a:srgbClr val="576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5" name="Google Shape;3043;p42">
              <a:extLst>
                <a:ext uri="{FF2B5EF4-FFF2-40B4-BE49-F238E27FC236}">
                  <a16:creationId xmlns:a16="http://schemas.microsoft.com/office/drawing/2014/main" id="{8A7FCD2F-64B5-D79D-FA88-CACC0416B7CD}"/>
                </a:ext>
              </a:extLst>
            </p:cNvPr>
            <p:cNvSpPr/>
            <p:nvPr/>
          </p:nvSpPr>
          <p:spPr>
            <a:xfrm>
              <a:off x="4594700" y="3211475"/>
              <a:ext cx="41600" cy="49950"/>
            </a:xfrm>
            <a:custGeom>
              <a:avLst/>
              <a:gdLst/>
              <a:ahLst/>
              <a:cxnLst/>
              <a:rect l="l" t="t" r="r" b="b"/>
              <a:pathLst>
                <a:path w="1664" h="1998" extrusionOk="0">
                  <a:moveTo>
                    <a:pt x="813" y="407"/>
                  </a:moveTo>
                  <a:cubicBezTo>
                    <a:pt x="961" y="407"/>
                    <a:pt x="1035" y="444"/>
                    <a:pt x="1146" y="518"/>
                  </a:cubicBezTo>
                  <a:cubicBezTo>
                    <a:pt x="1220" y="629"/>
                    <a:pt x="1257" y="777"/>
                    <a:pt x="1257" y="925"/>
                  </a:cubicBezTo>
                  <a:cubicBezTo>
                    <a:pt x="1257" y="1110"/>
                    <a:pt x="1220" y="1258"/>
                    <a:pt x="1146" y="1406"/>
                  </a:cubicBezTo>
                  <a:cubicBezTo>
                    <a:pt x="1035" y="1554"/>
                    <a:pt x="961" y="1627"/>
                    <a:pt x="813" y="1627"/>
                  </a:cubicBezTo>
                  <a:cubicBezTo>
                    <a:pt x="666" y="1627"/>
                    <a:pt x="592" y="1591"/>
                    <a:pt x="481" y="1480"/>
                  </a:cubicBezTo>
                  <a:cubicBezTo>
                    <a:pt x="407" y="1406"/>
                    <a:pt x="333" y="1258"/>
                    <a:pt x="333" y="1073"/>
                  </a:cubicBezTo>
                  <a:cubicBezTo>
                    <a:pt x="333" y="888"/>
                    <a:pt x="407" y="777"/>
                    <a:pt x="481" y="629"/>
                  </a:cubicBezTo>
                  <a:cubicBezTo>
                    <a:pt x="592" y="481"/>
                    <a:pt x="666" y="407"/>
                    <a:pt x="813" y="407"/>
                  </a:cubicBezTo>
                  <a:close/>
                  <a:moveTo>
                    <a:pt x="813" y="1"/>
                  </a:moveTo>
                  <a:cubicBezTo>
                    <a:pt x="592" y="1"/>
                    <a:pt x="370" y="149"/>
                    <a:pt x="222" y="334"/>
                  </a:cubicBezTo>
                  <a:cubicBezTo>
                    <a:pt x="74" y="555"/>
                    <a:pt x="0" y="814"/>
                    <a:pt x="0" y="1073"/>
                  </a:cubicBezTo>
                  <a:cubicBezTo>
                    <a:pt x="0" y="1369"/>
                    <a:pt x="74" y="1591"/>
                    <a:pt x="222" y="1775"/>
                  </a:cubicBezTo>
                  <a:cubicBezTo>
                    <a:pt x="407" y="1923"/>
                    <a:pt x="592" y="1997"/>
                    <a:pt x="813" y="1997"/>
                  </a:cubicBezTo>
                  <a:cubicBezTo>
                    <a:pt x="1035" y="1997"/>
                    <a:pt x="1294" y="1849"/>
                    <a:pt x="1405" y="1701"/>
                  </a:cubicBezTo>
                  <a:cubicBezTo>
                    <a:pt x="1553" y="1443"/>
                    <a:pt x="1664" y="1221"/>
                    <a:pt x="1664" y="925"/>
                  </a:cubicBezTo>
                  <a:cubicBezTo>
                    <a:pt x="1664" y="666"/>
                    <a:pt x="1553" y="444"/>
                    <a:pt x="1405" y="260"/>
                  </a:cubicBezTo>
                  <a:cubicBezTo>
                    <a:pt x="1220" y="75"/>
                    <a:pt x="1035" y="1"/>
                    <a:pt x="813" y="1"/>
                  </a:cubicBezTo>
                  <a:close/>
                </a:path>
              </a:pathLst>
            </a:custGeom>
            <a:solidFill>
              <a:srgbClr val="12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6" name="Google Shape;3044;p42">
              <a:extLst>
                <a:ext uri="{FF2B5EF4-FFF2-40B4-BE49-F238E27FC236}">
                  <a16:creationId xmlns:a16="http://schemas.microsoft.com/office/drawing/2014/main" id="{37665E22-A262-3A67-FB44-6A30B34D80F0}"/>
                </a:ext>
              </a:extLst>
            </p:cNvPr>
            <p:cNvSpPr/>
            <p:nvPr/>
          </p:nvSpPr>
          <p:spPr>
            <a:xfrm>
              <a:off x="4643675" y="3209625"/>
              <a:ext cx="9275" cy="48100"/>
            </a:xfrm>
            <a:custGeom>
              <a:avLst/>
              <a:gdLst/>
              <a:ahLst/>
              <a:cxnLst/>
              <a:rect l="l" t="t" r="r" b="b"/>
              <a:pathLst>
                <a:path w="371" h="1924" extrusionOk="0">
                  <a:moveTo>
                    <a:pt x="370" y="1"/>
                  </a:moveTo>
                  <a:lnTo>
                    <a:pt x="1" y="38"/>
                  </a:lnTo>
                  <a:lnTo>
                    <a:pt x="1" y="1923"/>
                  </a:lnTo>
                  <a:lnTo>
                    <a:pt x="370" y="1886"/>
                  </a:lnTo>
                  <a:lnTo>
                    <a:pt x="370" y="1"/>
                  </a:lnTo>
                  <a:close/>
                </a:path>
              </a:pathLst>
            </a:custGeom>
            <a:solidFill>
              <a:srgbClr val="12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7" name="Google Shape;3045;p42">
              <a:extLst>
                <a:ext uri="{FF2B5EF4-FFF2-40B4-BE49-F238E27FC236}">
                  <a16:creationId xmlns:a16="http://schemas.microsoft.com/office/drawing/2014/main" id="{116EA558-79BD-45E0-C8DE-F54B53A7E8FB}"/>
                </a:ext>
              </a:extLst>
            </p:cNvPr>
            <p:cNvSpPr/>
            <p:nvPr/>
          </p:nvSpPr>
          <p:spPr>
            <a:xfrm>
              <a:off x="4662175" y="3206850"/>
              <a:ext cx="26825" cy="49025"/>
            </a:xfrm>
            <a:custGeom>
              <a:avLst/>
              <a:gdLst/>
              <a:ahLst/>
              <a:cxnLst/>
              <a:rect l="l" t="t" r="r" b="b"/>
              <a:pathLst>
                <a:path w="1073" h="1961" extrusionOk="0">
                  <a:moveTo>
                    <a:pt x="370" y="1"/>
                  </a:moveTo>
                  <a:lnTo>
                    <a:pt x="0" y="75"/>
                  </a:lnTo>
                  <a:lnTo>
                    <a:pt x="0" y="1960"/>
                  </a:lnTo>
                  <a:lnTo>
                    <a:pt x="1072" y="1849"/>
                  </a:lnTo>
                  <a:lnTo>
                    <a:pt x="1072" y="1480"/>
                  </a:lnTo>
                  <a:lnTo>
                    <a:pt x="370" y="1554"/>
                  </a:lnTo>
                  <a:lnTo>
                    <a:pt x="370" y="1"/>
                  </a:lnTo>
                  <a:close/>
                </a:path>
              </a:pathLst>
            </a:custGeom>
            <a:solidFill>
              <a:srgbClr val="12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8" name="Google Shape;3046;p42">
              <a:extLst>
                <a:ext uri="{FF2B5EF4-FFF2-40B4-BE49-F238E27FC236}">
                  <a16:creationId xmlns:a16="http://schemas.microsoft.com/office/drawing/2014/main" id="{42459E62-D9BC-3D22-15B1-0DB135ABB43D}"/>
                </a:ext>
              </a:extLst>
            </p:cNvPr>
            <p:cNvSpPr/>
            <p:nvPr/>
          </p:nvSpPr>
          <p:spPr>
            <a:xfrm>
              <a:off x="5030025" y="3158800"/>
              <a:ext cx="18500" cy="189500"/>
            </a:xfrm>
            <a:custGeom>
              <a:avLst/>
              <a:gdLst/>
              <a:ahLst/>
              <a:cxnLst/>
              <a:rect l="l" t="t" r="r" b="b"/>
              <a:pathLst>
                <a:path w="740" h="7580" extrusionOk="0">
                  <a:moveTo>
                    <a:pt x="740" y="0"/>
                  </a:moveTo>
                  <a:lnTo>
                    <a:pt x="0" y="481"/>
                  </a:lnTo>
                  <a:lnTo>
                    <a:pt x="0" y="7579"/>
                  </a:lnTo>
                  <a:lnTo>
                    <a:pt x="740" y="7173"/>
                  </a:lnTo>
                  <a:lnTo>
                    <a:pt x="740" y="0"/>
                  </a:lnTo>
                  <a:close/>
                </a:path>
              </a:pathLst>
            </a:custGeom>
            <a:solidFill>
              <a:srgbClr val="A21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9" name="Google Shape;3047;p42">
              <a:extLst>
                <a:ext uri="{FF2B5EF4-FFF2-40B4-BE49-F238E27FC236}">
                  <a16:creationId xmlns:a16="http://schemas.microsoft.com/office/drawing/2014/main" id="{6F4775AB-CE48-5196-ADC4-108CA083073A}"/>
                </a:ext>
              </a:extLst>
            </p:cNvPr>
            <p:cNvSpPr/>
            <p:nvPr/>
          </p:nvSpPr>
          <p:spPr>
            <a:xfrm>
              <a:off x="5010600" y="3158800"/>
              <a:ext cx="19450" cy="189500"/>
            </a:xfrm>
            <a:custGeom>
              <a:avLst/>
              <a:gdLst/>
              <a:ahLst/>
              <a:cxnLst/>
              <a:rect l="l" t="t" r="r" b="b"/>
              <a:pathLst>
                <a:path w="778" h="7580" extrusionOk="0">
                  <a:moveTo>
                    <a:pt x="1" y="0"/>
                  </a:moveTo>
                  <a:lnTo>
                    <a:pt x="1" y="7173"/>
                  </a:lnTo>
                  <a:lnTo>
                    <a:pt x="777" y="7579"/>
                  </a:lnTo>
                  <a:lnTo>
                    <a:pt x="777" y="481"/>
                  </a:lnTo>
                  <a:lnTo>
                    <a:pt x="1" y="0"/>
                  </a:lnTo>
                  <a:close/>
                </a:path>
              </a:pathLst>
            </a:custGeom>
            <a:solidFill>
              <a:srgbClr val="A62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0" name="Google Shape;3048;p42">
              <a:extLst>
                <a:ext uri="{FF2B5EF4-FFF2-40B4-BE49-F238E27FC236}">
                  <a16:creationId xmlns:a16="http://schemas.microsoft.com/office/drawing/2014/main" id="{348CC15F-5AFE-F8A9-971D-037A49F7CD4E}"/>
                </a:ext>
              </a:extLst>
            </p:cNvPr>
            <p:cNvSpPr/>
            <p:nvPr/>
          </p:nvSpPr>
          <p:spPr>
            <a:xfrm>
              <a:off x="4708375" y="3156450"/>
              <a:ext cx="387300" cy="631800"/>
            </a:xfrm>
            <a:custGeom>
              <a:avLst/>
              <a:gdLst/>
              <a:ahLst/>
              <a:cxnLst/>
              <a:rect l="l" t="t" r="r" b="b"/>
              <a:pathLst>
                <a:path w="15492" h="25272" extrusionOk="0">
                  <a:moveTo>
                    <a:pt x="9115" y="1"/>
                  </a:moveTo>
                  <a:cubicBezTo>
                    <a:pt x="8932" y="1"/>
                    <a:pt x="8747" y="47"/>
                    <a:pt x="8578" y="131"/>
                  </a:cubicBezTo>
                  <a:lnTo>
                    <a:pt x="4437" y="2498"/>
                  </a:lnTo>
                  <a:cubicBezTo>
                    <a:pt x="4363" y="2535"/>
                    <a:pt x="4252" y="2608"/>
                    <a:pt x="4178" y="2682"/>
                  </a:cubicBezTo>
                  <a:cubicBezTo>
                    <a:pt x="3772" y="2978"/>
                    <a:pt x="3476" y="3385"/>
                    <a:pt x="3254" y="3828"/>
                  </a:cubicBezTo>
                  <a:cubicBezTo>
                    <a:pt x="3254" y="3828"/>
                    <a:pt x="3254" y="3902"/>
                    <a:pt x="3180" y="3902"/>
                  </a:cubicBezTo>
                  <a:lnTo>
                    <a:pt x="481" y="10409"/>
                  </a:lnTo>
                  <a:cubicBezTo>
                    <a:pt x="481" y="10409"/>
                    <a:pt x="481" y="10446"/>
                    <a:pt x="407" y="10446"/>
                  </a:cubicBezTo>
                  <a:cubicBezTo>
                    <a:pt x="148" y="11186"/>
                    <a:pt x="1" y="11851"/>
                    <a:pt x="1" y="12480"/>
                  </a:cubicBezTo>
                  <a:lnTo>
                    <a:pt x="1" y="21168"/>
                  </a:lnTo>
                  <a:cubicBezTo>
                    <a:pt x="1" y="21353"/>
                    <a:pt x="74" y="21537"/>
                    <a:pt x="185" y="21685"/>
                  </a:cubicBezTo>
                  <a:cubicBezTo>
                    <a:pt x="296" y="21759"/>
                    <a:pt x="370" y="21870"/>
                    <a:pt x="481" y="21907"/>
                  </a:cubicBezTo>
                  <a:lnTo>
                    <a:pt x="6286" y="25272"/>
                  </a:lnTo>
                  <a:lnTo>
                    <a:pt x="6544" y="24717"/>
                  </a:lnTo>
                  <a:lnTo>
                    <a:pt x="6655" y="24421"/>
                  </a:lnTo>
                  <a:lnTo>
                    <a:pt x="9872" y="17064"/>
                  </a:lnTo>
                  <a:cubicBezTo>
                    <a:pt x="10833" y="16509"/>
                    <a:pt x="11424" y="15474"/>
                    <a:pt x="11424" y="14365"/>
                  </a:cubicBezTo>
                  <a:lnTo>
                    <a:pt x="11424" y="6306"/>
                  </a:lnTo>
                  <a:lnTo>
                    <a:pt x="15159" y="3755"/>
                  </a:lnTo>
                  <a:lnTo>
                    <a:pt x="15491" y="3533"/>
                  </a:lnTo>
                  <a:lnTo>
                    <a:pt x="9724" y="205"/>
                  </a:lnTo>
                  <a:cubicBezTo>
                    <a:pt x="9544" y="65"/>
                    <a:pt x="9331" y="1"/>
                    <a:pt x="9115" y="1"/>
                  </a:cubicBezTo>
                  <a:close/>
                </a:path>
              </a:pathLst>
            </a:custGeom>
            <a:solidFill>
              <a:srgbClr val="E94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1" name="Google Shape;3049;p42">
              <a:extLst>
                <a:ext uri="{FF2B5EF4-FFF2-40B4-BE49-F238E27FC236}">
                  <a16:creationId xmlns:a16="http://schemas.microsoft.com/office/drawing/2014/main" id="{14300C7A-23E6-D5CF-4005-FCF0524FB06F}"/>
                </a:ext>
              </a:extLst>
            </p:cNvPr>
            <p:cNvSpPr/>
            <p:nvPr/>
          </p:nvSpPr>
          <p:spPr>
            <a:xfrm>
              <a:off x="4717625" y="3254000"/>
              <a:ext cx="237550" cy="259750"/>
            </a:xfrm>
            <a:custGeom>
              <a:avLst/>
              <a:gdLst/>
              <a:ahLst/>
              <a:cxnLst/>
              <a:rect l="l" t="t" r="r" b="b"/>
              <a:pathLst>
                <a:path w="9502" h="10390" extrusionOk="0">
                  <a:moveTo>
                    <a:pt x="2773" y="0"/>
                  </a:moveTo>
                  <a:cubicBezTo>
                    <a:pt x="2773" y="0"/>
                    <a:pt x="2773" y="37"/>
                    <a:pt x="2736" y="37"/>
                  </a:cubicBezTo>
                  <a:lnTo>
                    <a:pt x="0" y="6544"/>
                  </a:lnTo>
                  <a:cubicBezTo>
                    <a:pt x="37" y="6581"/>
                    <a:pt x="37" y="6618"/>
                    <a:pt x="0" y="6618"/>
                  </a:cubicBezTo>
                  <a:lnTo>
                    <a:pt x="6729" y="10389"/>
                  </a:lnTo>
                  <a:lnTo>
                    <a:pt x="9502" y="3734"/>
                  </a:lnTo>
                  <a:lnTo>
                    <a:pt x="2773" y="0"/>
                  </a:lnTo>
                  <a:close/>
                </a:path>
              </a:pathLst>
            </a:custGeom>
            <a:solidFill>
              <a:srgbClr val="CD4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2" name="Google Shape;3050;p42">
              <a:extLst>
                <a:ext uri="{FF2B5EF4-FFF2-40B4-BE49-F238E27FC236}">
                  <a16:creationId xmlns:a16="http://schemas.microsoft.com/office/drawing/2014/main" id="{E3FC1008-7E3D-DB95-9F4F-8CB673114448}"/>
                </a:ext>
              </a:extLst>
            </p:cNvPr>
            <p:cNvSpPr/>
            <p:nvPr/>
          </p:nvSpPr>
          <p:spPr>
            <a:xfrm>
              <a:off x="4787875" y="3224425"/>
              <a:ext cx="192250" cy="122950"/>
            </a:xfrm>
            <a:custGeom>
              <a:avLst/>
              <a:gdLst/>
              <a:ahLst/>
              <a:cxnLst/>
              <a:rect l="l" t="t" r="r" b="b"/>
              <a:pathLst>
                <a:path w="7690" h="4918" extrusionOk="0">
                  <a:moveTo>
                    <a:pt x="924" y="0"/>
                  </a:moveTo>
                  <a:cubicBezTo>
                    <a:pt x="518" y="333"/>
                    <a:pt x="222" y="740"/>
                    <a:pt x="0" y="1183"/>
                  </a:cubicBezTo>
                  <a:lnTo>
                    <a:pt x="6729" y="4917"/>
                  </a:lnTo>
                  <a:lnTo>
                    <a:pt x="7690" y="3808"/>
                  </a:lnTo>
                  <a:lnTo>
                    <a:pt x="924" y="0"/>
                  </a:lnTo>
                  <a:close/>
                </a:path>
              </a:pathLst>
            </a:custGeom>
            <a:solidFill>
              <a:srgbClr val="DC4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3" name="Google Shape;3051;p42">
              <a:extLst>
                <a:ext uri="{FF2B5EF4-FFF2-40B4-BE49-F238E27FC236}">
                  <a16:creationId xmlns:a16="http://schemas.microsoft.com/office/drawing/2014/main" id="{675029B7-AFCB-70C8-C547-4D61670FF026}"/>
                </a:ext>
              </a:extLst>
            </p:cNvPr>
            <p:cNvSpPr/>
            <p:nvPr/>
          </p:nvSpPr>
          <p:spPr>
            <a:xfrm>
              <a:off x="4920950" y="3158675"/>
              <a:ext cx="174725" cy="92575"/>
            </a:xfrm>
            <a:custGeom>
              <a:avLst/>
              <a:gdLst/>
              <a:ahLst/>
              <a:cxnLst/>
              <a:rect l="l" t="t" r="r" b="b"/>
              <a:pathLst>
                <a:path w="6989" h="3703" extrusionOk="0">
                  <a:moveTo>
                    <a:pt x="569" y="1"/>
                  </a:moveTo>
                  <a:cubicBezTo>
                    <a:pt x="371" y="1"/>
                    <a:pt x="177" y="47"/>
                    <a:pt x="1" y="153"/>
                  </a:cubicBezTo>
                  <a:lnTo>
                    <a:pt x="6360" y="3703"/>
                  </a:lnTo>
                  <a:lnTo>
                    <a:pt x="6656" y="3703"/>
                  </a:lnTo>
                  <a:lnTo>
                    <a:pt x="6988" y="3481"/>
                  </a:lnTo>
                  <a:lnTo>
                    <a:pt x="1221" y="153"/>
                  </a:lnTo>
                  <a:cubicBezTo>
                    <a:pt x="1008" y="57"/>
                    <a:pt x="786" y="1"/>
                    <a:pt x="569" y="1"/>
                  </a:cubicBezTo>
                  <a:close/>
                </a:path>
              </a:pathLst>
            </a:custGeom>
            <a:solidFill>
              <a:srgbClr val="DC4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4" name="Google Shape;3052;p42">
              <a:extLst>
                <a:ext uri="{FF2B5EF4-FFF2-40B4-BE49-F238E27FC236}">
                  <a16:creationId xmlns:a16="http://schemas.microsoft.com/office/drawing/2014/main" id="{7E046279-4227-9435-00E2-0D02A57B0919}"/>
                </a:ext>
              </a:extLst>
            </p:cNvPr>
            <p:cNvSpPr/>
            <p:nvPr/>
          </p:nvSpPr>
          <p:spPr>
            <a:xfrm>
              <a:off x="4708375" y="3419450"/>
              <a:ext cx="177475" cy="137725"/>
            </a:xfrm>
            <a:custGeom>
              <a:avLst/>
              <a:gdLst/>
              <a:ahLst/>
              <a:cxnLst/>
              <a:rect l="l" t="t" r="r" b="b"/>
              <a:pathLst>
                <a:path w="7099" h="5509" extrusionOk="0">
                  <a:moveTo>
                    <a:pt x="370" y="0"/>
                  </a:moveTo>
                  <a:cubicBezTo>
                    <a:pt x="148" y="666"/>
                    <a:pt x="1" y="1331"/>
                    <a:pt x="1" y="1960"/>
                  </a:cubicBezTo>
                  <a:lnTo>
                    <a:pt x="6286" y="5509"/>
                  </a:lnTo>
                  <a:lnTo>
                    <a:pt x="7099" y="3771"/>
                  </a:lnTo>
                  <a:lnTo>
                    <a:pt x="370" y="0"/>
                  </a:lnTo>
                  <a:close/>
                </a:path>
              </a:pathLst>
            </a:custGeom>
            <a:solidFill>
              <a:srgbClr val="B83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5" name="Google Shape;3053;p42">
              <a:extLst>
                <a:ext uri="{FF2B5EF4-FFF2-40B4-BE49-F238E27FC236}">
                  <a16:creationId xmlns:a16="http://schemas.microsoft.com/office/drawing/2014/main" id="{A0E1DD00-4C81-2D41-BB75-99C251EE8F9F}"/>
                </a:ext>
              </a:extLst>
            </p:cNvPr>
            <p:cNvSpPr/>
            <p:nvPr/>
          </p:nvSpPr>
          <p:spPr>
            <a:xfrm>
              <a:off x="4708375" y="3468425"/>
              <a:ext cx="168250" cy="309650"/>
            </a:xfrm>
            <a:custGeom>
              <a:avLst/>
              <a:gdLst/>
              <a:ahLst/>
              <a:cxnLst/>
              <a:rect l="l" t="t" r="r" b="b"/>
              <a:pathLst>
                <a:path w="6730" h="12386" extrusionOk="0">
                  <a:moveTo>
                    <a:pt x="1" y="1"/>
                  </a:moveTo>
                  <a:lnTo>
                    <a:pt x="1" y="8652"/>
                  </a:lnTo>
                  <a:lnTo>
                    <a:pt x="6544" y="12312"/>
                  </a:lnTo>
                  <a:lnTo>
                    <a:pt x="6729" y="12386"/>
                  </a:lnTo>
                  <a:lnTo>
                    <a:pt x="6655" y="11979"/>
                  </a:lnTo>
                  <a:lnTo>
                    <a:pt x="6286" y="3550"/>
                  </a:lnTo>
                  <a:lnTo>
                    <a:pt x="1" y="1"/>
                  </a:lnTo>
                  <a:close/>
                </a:path>
              </a:pathLst>
            </a:custGeom>
            <a:solidFill>
              <a:srgbClr val="A62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6" name="Google Shape;3054;p42">
              <a:extLst>
                <a:ext uri="{FF2B5EF4-FFF2-40B4-BE49-F238E27FC236}">
                  <a16:creationId xmlns:a16="http://schemas.microsoft.com/office/drawing/2014/main" id="{DF4CE39C-A375-6B85-395E-A5FDAFD583CC}"/>
                </a:ext>
              </a:extLst>
            </p:cNvPr>
            <p:cNvSpPr/>
            <p:nvPr/>
          </p:nvSpPr>
          <p:spPr>
            <a:xfrm>
              <a:off x="4708375" y="3684700"/>
              <a:ext cx="163625" cy="105400"/>
            </a:xfrm>
            <a:custGeom>
              <a:avLst/>
              <a:gdLst/>
              <a:ahLst/>
              <a:cxnLst/>
              <a:rect l="l" t="t" r="r" b="b"/>
              <a:pathLst>
                <a:path w="6545" h="4216" extrusionOk="0">
                  <a:moveTo>
                    <a:pt x="1" y="1"/>
                  </a:moveTo>
                  <a:lnTo>
                    <a:pt x="1" y="75"/>
                  </a:lnTo>
                  <a:cubicBezTo>
                    <a:pt x="1" y="260"/>
                    <a:pt x="74" y="444"/>
                    <a:pt x="185" y="592"/>
                  </a:cubicBezTo>
                  <a:cubicBezTo>
                    <a:pt x="296" y="703"/>
                    <a:pt x="370" y="777"/>
                    <a:pt x="481" y="814"/>
                  </a:cubicBezTo>
                  <a:lnTo>
                    <a:pt x="6286" y="4215"/>
                  </a:lnTo>
                  <a:lnTo>
                    <a:pt x="6544" y="3661"/>
                  </a:lnTo>
                  <a:lnTo>
                    <a:pt x="1" y="1"/>
                  </a:lnTo>
                  <a:close/>
                </a:path>
              </a:pathLst>
            </a:custGeom>
            <a:solidFill>
              <a:srgbClr val="9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7" name="Google Shape;3055;p42">
              <a:extLst>
                <a:ext uri="{FF2B5EF4-FFF2-40B4-BE49-F238E27FC236}">
                  <a16:creationId xmlns:a16="http://schemas.microsoft.com/office/drawing/2014/main" id="{8734AE98-DC44-3AA7-0D32-8F4C95CEA6DE}"/>
                </a:ext>
              </a:extLst>
            </p:cNvPr>
            <p:cNvSpPr/>
            <p:nvPr/>
          </p:nvSpPr>
          <p:spPr>
            <a:xfrm>
              <a:off x="4990275" y="3138475"/>
              <a:ext cx="39775" cy="32375"/>
            </a:xfrm>
            <a:custGeom>
              <a:avLst/>
              <a:gdLst/>
              <a:ahLst/>
              <a:cxnLst/>
              <a:rect l="l" t="t" r="r" b="b"/>
              <a:pathLst>
                <a:path w="1591" h="1295" extrusionOk="0">
                  <a:moveTo>
                    <a:pt x="1" y="0"/>
                  </a:moveTo>
                  <a:lnTo>
                    <a:pt x="814" y="813"/>
                  </a:lnTo>
                  <a:lnTo>
                    <a:pt x="1590" y="1294"/>
                  </a:lnTo>
                  <a:lnTo>
                    <a:pt x="1590" y="1294"/>
                  </a:lnTo>
                  <a:lnTo>
                    <a:pt x="814" y="407"/>
                  </a:lnTo>
                  <a:lnTo>
                    <a:pt x="1" y="0"/>
                  </a:lnTo>
                  <a:close/>
                </a:path>
              </a:pathLst>
            </a:custGeom>
            <a:solidFill>
              <a:srgbClr val="7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8" name="Google Shape;3056;p42">
              <a:extLst>
                <a:ext uri="{FF2B5EF4-FFF2-40B4-BE49-F238E27FC236}">
                  <a16:creationId xmlns:a16="http://schemas.microsoft.com/office/drawing/2014/main" id="{1038012B-98C7-2523-3526-64690608FC3B}"/>
                </a:ext>
              </a:extLst>
            </p:cNvPr>
            <p:cNvSpPr/>
            <p:nvPr/>
          </p:nvSpPr>
          <p:spPr>
            <a:xfrm>
              <a:off x="5010600" y="3120900"/>
              <a:ext cx="37925" cy="49950"/>
            </a:xfrm>
            <a:custGeom>
              <a:avLst/>
              <a:gdLst/>
              <a:ahLst/>
              <a:cxnLst/>
              <a:rect l="l" t="t" r="r" b="b"/>
              <a:pathLst>
                <a:path w="1517" h="1998" extrusionOk="0">
                  <a:moveTo>
                    <a:pt x="408" y="1"/>
                  </a:moveTo>
                  <a:lnTo>
                    <a:pt x="1" y="1110"/>
                  </a:lnTo>
                  <a:lnTo>
                    <a:pt x="777" y="1997"/>
                  </a:lnTo>
                  <a:lnTo>
                    <a:pt x="1517" y="1516"/>
                  </a:lnTo>
                  <a:lnTo>
                    <a:pt x="408" y="1"/>
                  </a:lnTo>
                  <a:close/>
                </a:path>
              </a:pathLst>
            </a:custGeom>
            <a:solidFill>
              <a:srgbClr val="A21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9" name="Google Shape;3057;p42">
              <a:extLst>
                <a:ext uri="{FF2B5EF4-FFF2-40B4-BE49-F238E27FC236}">
                  <a16:creationId xmlns:a16="http://schemas.microsoft.com/office/drawing/2014/main" id="{4FFBFD65-AB61-93EA-1CE5-49A35E5A67D7}"/>
                </a:ext>
              </a:extLst>
            </p:cNvPr>
            <p:cNvSpPr/>
            <p:nvPr/>
          </p:nvSpPr>
          <p:spPr>
            <a:xfrm>
              <a:off x="5105800" y="3204100"/>
              <a:ext cx="20375" cy="188575"/>
            </a:xfrm>
            <a:custGeom>
              <a:avLst/>
              <a:gdLst/>
              <a:ahLst/>
              <a:cxnLst/>
              <a:rect l="l" t="t" r="r" b="b"/>
              <a:pathLst>
                <a:path w="815" h="7543" extrusionOk="0">
                  <a:moveTo>
                    <a:pt x="740" y="0"/>
                  </a:moveTo>
                  <a:lnTo>
                    <a:pt x="1" y="407"/>
                  </a:lnTo>
                  <a:lnTo>
                    <a:pt x="1" y="7542"/>
                  </a:lnTo>
                  <a:lnTo>
                    <a:pt x="814" y="7098"/>
                  </a:lnTo>
                  <a:lnTo>
                    <a:pt x="740" y="0"/>
                  </a:lnTo>
                  <a:close/>
                </a:path>
              </a:pathLst>
            </a:custGeom>
            <a:solidFill>
              <a:srgbClr val="A21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0" name="Google Shape;3058;p42">
              <a:extLst>
                <a:ext uri="{FF2B5EF4-FFF2-40B4-BE49-F238E27FC236}">
                  <a16:creationId xmlns:a16="http://schemas.microsoft.com/office/drawing/2014/main" id="{87FCA93D-BF53-224E-CA95-BE5DBE487EBC}"/>
                </a:ext>
              </a:extLst>
            </p:cNvPr>
            <p:cNvSpPr/>
            <p:nvPr/>
          </p:nvSpPr>
          <p:spPr>
            <a:xfrm>
              <a:off x="5086400" y="3204100"/>
              <a:ext cx="19425" cy="188575"/>
            </a:xfrm>
            <a:custGeom>
              <a:avLst/>
              <a:gdLst/>
              <a:ahLst/>
              <a:cxnLst/>
              <a:rect l="l" t="t" r="r" b="b"/>
              <a:pathLst>
                <a:path w="777" h="7543" extrusionOk="0">
                  <a:moveTo>
                    <a:pt x="1" y="0"/>
                  </a:moveTo>
                  <a:lnTo>
                    <a:pt x="1" y="7098"/>
                  </a:lnTo>
                  <a:lnTo>
                    <a:pt x="777" y="7542"/>
                  </a:lnTo>
                  <a:lnTo>
                    <a:pt x="777" y="407"/>
                  </a:lnTo>
                  <a:lnTo>
                    <a:pt x="1" y="0"/>
                  </a:lnTo>
                  <a:close/>
                </a:path>
              </a:pathLst>
            </a:custGeom>
            <a:solidFill>
              <a:srgbClr val="A62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1" name="Google Shape;3059;p42">
              <a:extLst>
                <a:ext uri="{FF2B5EF4-FFF2-40B4-BE49-F238E27FC236}">
                  <a16:creationId xmlns:a16="http://schemas.microsoft.com/office/drawing/2014/main" id="{A3A2C57F-AE6F-5E69-75AE-33B0BFEEBAAE}"/>
                </a:ext>
              </a:extLst>
            </p:cNvPr>
            <p:cNvSpPr/>
            <p:nvPr/>
          </p:nvSpPr>
          <p:spPr>
            <a:xfrm>
              <a:off x="5067000" y="3181900"/>
              <a:ext cx="38825" cy="32375"/>
            </a:xfrm>
            <a:custGeom>
              <a:avLst/>
              <a:gdLst/>
              <a:ahLst/>
              <a:cxnLst/>
              <a:rect l="l" t="t" r="r" b="b"/>
              <a:pathLst>
                <a:path w="1553" h="1295" extrusionOk="0">
                  <a:moveTo>
                    <a:pt x="0" y="1"/>
                  </a:moveTo>
                  <a:lnTo>
                    <a:pt x="777" y="888"/>
                  </a:lnTo>
                  <a:lnTo>
                    <a:pt x="1553" y="1295"/>
                  </a:lnTo>
                  <a:lnTo>
                    <a:pt x="777" y="407"/>
                  </a:lnTo>
                  <a:lnTo>
                    <a:pt x="0" y="1"/>
                  </a:lnTo>
                  <a:close/>
                </a:path>
              </a:pathLst>
            </a:custGeom>
            <a:solidFill>
              <a:srgbClr val="7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2" name="Google Shape;3060;p42">
              <a:extLst>
                <a:ext uri="{FF2B5EF4-FFF2-40B4-BE49-F238E27FC236}">
                  <a16:creationId xmlns:a16="http://schemas.microsoft.com/office/drawing/2014/main" id="{9256B259-DA29-BEC4-0BA2-4B2B80B3C692}"/>
                </a:ext>
              </a:extLst>
            </p:cNvPr>
            <p:cNvSpPr/>
            <p:nvPr/>
          </p:nvSpPr>
          <p:spPr>
            <a:xfrm>
              <a:off x="5086400" y="3164350"/>
              <a:ext cx="37925" cy="49925"/>
            </a:xfrm>
            <a:custGeom>
              <a:avLst/>
              <a:gdLst/>
              <a:ahLst/>
              <a:cxnLst/>
              <a:rect l="l" t="t" r="r" b="b"/>
              <a:pathLst>
                <a:path w="1517" h="1997" extrusionOk="0">
                  <a:moveTo>
                    <a:pt x="407" y="0"/>
                  </a:moveTo>
                  <a:lnTo>
                    <a:pt x="1" y="1109"/>
                  </a:lnTo>
                  <a:lnTo>
                    <a:pt x="777" y="1997"/>
                  </a:lnTo>
                  <a:lnTo>
                    <a:pt x="1516" y="1590"/>
                  </a:lnTo>
                  <a:lnTo>
                    <a:pt x="407" y="0"/>
                  </a:lnTo>
                  <a:close/>
                </a:path>
              </a:pathLst>
            </a:custGeom>
            <a:solidFill>
              <a:srgbClr val="A21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3" name="Google Shape;3061;p42">
              <a:extLst>
                <a:ext uri="{FF2B5EF4-FFF2-40B4-BE49-F238E27FC236}">
                  <a16:creationId xmlns:a16="http://schemas.microsoft.com/office/drawing/2014/main" id="{B9D9D45E-5133-7E7B-D590-DFBCC5E503F7}"/>
                </a:ext>
              </a:extLst>
            </p:cNvPr>
            <p:cNvSpPr/>
            <p:nvPr/>
          </p:nvSpPr>
          <p:spPr>
            <a:xfrm>
              <a:off x="4853475" y="3243075"/>
              <a:ext cx="286550" cy="550975"/>
            </a:xfrm>
            <a:custGeom>
              <a:avLst/>
              <a:gdLst/>
              <a:ahLst/>
              <a:cxnLst/>
              <a:rect l="l" t="t" r="r" b="b"/>
              <a:pathLst>
                <a:path w="11462" h="22039" extrusionOk="0">
                  <a:moveTo>
                    <a:pt x="9113" y="0"/>
                  </a:moveTo>
                  <a:cubicBezTo>
                    <a:pt x="8914" y="0"/>
                    <a:pt x="8705" y="56"/>
                    <a:pt x="8504" y="179"/>
                  </a:cubicBezTo>
                  <a:lnTo>
                    <a:pt x="4327" y="2545"/>
                  </a:lnTo>
                  <a:cubicBezTo>
                    <a:pt x="3772" y="2804"/>
                    <a:pt x="3365" y="3321"/>
                    <a:pt x="3143" y="3876"/>
                  </a:cubicBezTo>
                  <a:lnTo>
                    <a:pt x="408" y="10383"/>
                  </a:lnTo>
                  <a:cubicBezTo>
                    <a:pt x="112" y="11048"/>
                    <a:pt x="1" y="11787"/>
                    <a:pt x="1" y="12490"/>
                  </a:cubicBezTo>
                  <a:lnTo>
                    <a:pt x="1" y="21104"/>
                  </a:lnTo>
                  <a:cubicBezTo>
                    <a:pt x="1" y="21326"/>
                    <a:pt x="75" y="21474"/>
                    <a:pt x="186" y="21622"/>
                  </a:cubicBezTo>
                  <a:cubicBezTo>
                    <a:pt x="352" y="21906"/>
                    <a:pt x="624" y="22039"/>
                    <a:pt x="905" y="22039"/>
                  </a:cubicBezTo>
                  <a:cubicBezTo>
                    <a:pt x="1063" y="22039"/>
                    <a:pt x="1223" y="21997"/>
                    <a:pt x="1369" y="21917"/>
                  </a:cubicBezTo>
                  <a:lnTo>
                    <a:pt x="9872" y="17000"/>
                  </a:lnTo>
                  <a:cubicBezTo>
                    <a:pt x="10833" y="16446"/>
                    <a:pt x="11462" y="15448"/>
                    <a:pt x="11462" y="14338"/>
                  </a:cubicBezTo>
                  <a:lnTo>
                    <a:pt x="11462" y="5835"/>
                  </a:lnTo>
                  <a:cubicBezTo>
                    <a:pt x="11462" y="5059"/>
                    <a:pt x="11314" y="4245"/>
                    <a:pt x="11092" y="3506"/>
                  </a:cubicBezTo>
                  <a:lnTo>
                    <a:pt x="10168" y="733"/>
                  </a:lnTo>
                  <a:cubicBezTo>
                    <a:pt x="9987" y="295"/>
                    <a:pt x="9573" y="0"/>
                    <a:pt x="9113" y="0"/>
                  </a:cubicBezTo>
                  <a:close/>
                </a:path>
              </a:pathLst>
            </a:custGeom>
            <a:solidFill>
              <a:srgbClr val="9600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4" name="Google Shape;3062;p42">
              <a:extLst>
                <a:ext uri="{FF2B5EF4-FFF2-40B4-BE49-F238E27FC236}">
                  <a16:creationId xmlns:a16="http://schemas.microsoft.com/office/drawing/2014/main" id="{909AAC03-D166-FF75-ACAA-E99311152CED}"/>
                </a:ext>
              </a:extLst>
            </p:cNvPr>
            <p:cNvSpPr/>
            <p:nvPr/>
          </p:nvSpPr>
          <p:spPr>
            <a:xfrm>
              <a:off x="4872900" y="3262775"/>
              <a:ext cx="248650" cy="508625"/>
            </a:xfrm>
            <a:custGeom>
              <a:avLst/>
              <a:gdLst/>
              <a:ahLst/>
              <a:cxnLst/>
              <a:rect l="l" t="t" r="r" b="b"/>
              <a:pathLst>
                <a:path w="9946" h="20345" extrusionOk="0">
                  <a:moveTo>
                    <a:pt x="8115" y="1"/>
                  </a:moveTo>
                  <a:cubicBezTo>
                    <a:pt x="7984" y="1"/>
                    <a:pt x="7851" y="31"/>
                    <a:pt x="7727" y="93"/>
                  </a:cubicBezTo>
                  <a:lnTo>
                    <a:pt x="4067" y="2163"/>
                  </a:lnTo>
                  <a:cubicBezTo>
                    <a:pt x="3697" y="2422"/>
                    <a:pt x="3402" y="2718"/>
                    <a:pt x="3217" y="3088"/>
                  </a:cubicBezTo>
                  <a:lnTo>
                    <a:pt x="370" y="9964"/>
                  </a:lnTo>
                  <a:cubicBezTo>
                    <a:pt x="148" y="10519"/>
                    <a:pt x="0" y="11147"/>
                    <a:pt x="0" y="11776"/>
                  </a:cubicBezTo>
                  <a:lnTo>
                    <a:pt x="0" y="19835"/>
                  </a:lnTo>
                  <a:cubicBezTo>
                    <a:pt x="0" y="20143"/>
                    <a:pt x="233" y="20345"/>
                    <a:pt x="507" y="20345"/>
                  </a:cubicBezTo>
                  <a:cubicBezTo>
                    <a:pt x="595" y="20345"/>
                    <a:pt x="687" y="20324"/>
                    <a:pt x="777" y="20279"/>
                  </a:cubicBezTo>
                  <a:lnTo>
                    <a:pt x="8836" y="15658"/>
                  </a:lnTo>
                  <a:cubicBezTo>
                    <a:pt x="9502" y="15251"/>
                    <a:pt x="9945" y="14512"/>
                    <a:pt x="9945" y="13735"/>
                  </a:cubicBezTo>
                  <a:lnTo>
                    <a:pt x="9945" y="4825"/>
                  </a:lnTo>
                  <a:cubicBezTo>
                    <a:pt x="9945" y="4049"/>
                    <a:pt x="9798" y="3383"/>
                    <a:pt x="9613" y="2681"/>
                  </a:cubicBezTo>
                  <a:lnTo>
                    <a:pt x="8910" y="574"/>
                  </a:lnTo>
                  <a:cubicBezTo>
                    <a:pt x="8777" y="201"/>
                    <a:pt x="8452" y="1"/>
                    <a:pt x="8115" y="1"/>
                  </a:cubicBezTo>
                  <a:close/>
                </a:path>
              </a:pathLst>
            </a:custGeom>
            <a:solidFill>
              <a:srgbClr val="8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5" name="Google Shape;3063;p42">
              <a:extLst>
                <a:ext uri="{FF2B5EF4-FFF2-40B4-BE49-F238E27FC236}">
                  <a16:creationId xmlns:a16="http://schemas.microsoft.com/office/drawing/2014/main" id="{5A142EC6-C94F-2899-AF24-9EEAFB483A1B}"/>
                </a:ext>
              </a:extLst>
            </p:cNvPr>
            <p:cNvSpPr/>
            <p:nvPr/>
          </p:nvSpPr>
          <p:spPr>
            <a:xfrm>
              <a:off x="4873825" y="3277600"/>
              <a:ext cx="204275" cy="476450"/>
            </a:xfrm>
            <a:custGeom>
              <a:avLst/>
              <a:gdLst/>
              <a:ahLst/>
              <a:cxnLst/>
              <a:rect l="l" t="t" r="r" b="b"/>
              <a:pathLst>
                <a:path w="8171" h="19058" extrusionOk="0">
                  <a:moveTo>
                    <a:pt x="7313" y="1"/>
                  </a:moveTo>
                  <a:cubicBezTo>
                    <a:pt x="7222" y="1"/>
                    <a:pt x="7137" y="17"/>
                    <a:pt x="7062" y="55"/>
                  </a:cubicBezTo>
                  <a:lnTo>
                    <a:pt x="3697" y="2014"/>
                  </a:lnTo>
                  <a:cubicBezTo>
                    <a:pt x="3586" y="2051"/>
                    <a:pt x="3513" y="2125"/>
                    <a:pt x="3439" y="2236"/>
                  </a:cubicBezTo>
                  <a:cubicBezTo>
                    <a:pt x="3328" y="2310"/>
                    <a:pt x="3291" y="2458"/>
                    <a:pt x="3254" y="2569"/>
                  </a:cubicBezTo>
                  <a:lnTo>
                    <a:pt x="370" y="9482"/>
                  </a:lnTo>
                  <a:cubicBezTo>
                    <a:pt x="148" y="10074"/>
                    <a:pt x="0" y="10702"/>
                    <a:pt x="0" y="11294"/>
                  </a:cubicBezTo>
                  <a:lnTo>
                    <a:pt x="0" y="18725"/>
                  </a:lnTo>
                  <a:cubicBezTo>
                    <a:pt x="37" y="18762"/>
                    <a:pt x="185" y="18873"/>
                    <a:pt x="296" y="18910"/>
                  </a:cubicBezTo>
                  <a:lnTo>
                    <a:pt x="592" y="19058"/>
                  </a:lnTo>
                  <a:lnTo>
                    <a:pt x="481" y="11146"/>
                  </a:lnTo>
                  <a:cubicBezTo>
                    <a:pt x="481" y="10591"/>
                    <a:pt x="555" y="10037"/>
                    <a:pt x="777" y="9519"/>
                  </a:cubicBezTo>
                  <a:lnTo>
                    <a:pt x="3513" y="3012"/>
                  </a:lnTo>
                  <a:cubicBezTo>
                    <a:pt x="3660" y="2680"/>
                    <a:pt x="3882" y="2421"/>
                    <a:pt x="4215" y="2236"/>
                  </a:cubicBezTo>
                  <a:lnTo>
                    <a:pt x="7579" y="276"/>
                  </a:lnTo>
                  <a:cubicBezTo>
                    <a:pt x="7616" y="264"/>
                    <a:pt x="7686" y="260"/>
                    <a:pt x="7766" y="260"/>
                  </a:cubicBezTo>
                  <a:cubicBezTo>
                    <a:pt x="7924" y="260"/>
                    <a:pt x="8122" y="276"/>
                    <a:pt x="8171" y="276"/>
                  </a:cubicBezTo>
                  <a:cubicBezTo>
                    <a:pt x="7895" y="139"/>
                    <a:pt x="7579" y="1"/>
                    <a:pt x="7313" y="1"/>
                  </a:cubicBezTo>
                  <a:close/>
                </a:path>
              </a:pathLst>
            </a:custGeom>
            <a:solidFill>
              <a:srgbClr val="C93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6" name="Google Shape;3064;p42">
              <a:extLst>
                <a:ext uri="{FF2B5EF4-FFF2-40B4-BE49-F238E27FC236}">
                  <a16:creationId xmlns:a16="http://schemas.microsoft.com/office/drawing/2014/main" id="{913648D1-D38E-D922-5E28-ED8C6A8FC23A}"/>
                </a:ext>
              </a:extLst>
            </p:cNvPr>
            <p:cNvSpPr/>
            <p:nvPr/>
          </p:nvSpPr>
          <p:spPr>
            <a:xfrm>
              <a:off x="4874750" y="3629250"/>
              <a:ext cx="223700" cy="142000"/>
            </a:xfrm>
            <a:custGeom>
              <a:avLst/>
              <a:gdLst/>
              <a:ahLst/>
              <a:cxnLst/>
              <a:rect l="l" t="t" r="r" b="b"/>
              <a:pathLst>
                <a:path w="8948" h="5680" extrusionOk="0">
                  <a:moveTo>
                    <a:pt x="7283" y="1"/>
                  </a:moveTo>
                  <a:lnTo>
                    <a:pt x="0" y="5398"/>
                  </a:lnTo>
                  <a:cubicBezTo>
                    <a:pt x="80" y="5558"/>
                    <a:pt x="275" y="5680"/>
                    <a:pt x="489" y="5680"/>
                  </a:cubicBezTo>
                  <a:cubicBezTo>
                    <a:pt x="572" y="5680"/>
                    <a:pt x="657" y="5661"/>
                    <a:pt x="740" y="5620"/>
                  </a:cubicBezTo>
                  <a:lnTo>
                    <a:pt x="8799" y="999"/>
                  </a:lnTo>
                  <a:cubicBezTo>
                    <a:pt x="8836" y="999"/>
                    <a:pt x="8873" y="962"/>
                    <a:pt x="8947" y="925"/>
                  </a:cubicBezTo>
                  <a:lnTo>
                    <a:pt x="7283" y="1"/>
                  </a:lnTo>
                  <a:close/>
                </a:path>
              </a:pathLst>
            </a:custGeom>
            <a:solidFill>
              <a:srgbClr val="DC4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7" name="Google Shape;3065;p42">
              <a:extLst>
                <a:ext uri="{FF2B5EF4-FFF2-40B4-BE49-F238E27FC236}">
                  <a16:creationId xmlns:a16="http://schemas.microsoft.com/office/drawing/2014/main" id="{EAF2FA76-70AD-D8C6-AF6D-A48BE8A22D0A}"/>
                </a:ext>
              </a:extLst>
            </p:cNvPr>
            <p:cNvSpPr/>
            <p:nvPr/>
          </p:nvSpPr>
          <p:spPr>
            <a:xfrm>
              <a:off x="5006000" y="3335325"/>
              <a:ext cx="116475" cy="275475"/>
            </a:xfrm>
            <a:custGeom>
              <a:avLst/>
              <a:gdLst/>
              <a:ahLst/>
              <a:cxnLst/>
              <a:rect l="l" t="t" r="r" b="b"/>
              <a:pathLst>
                <a:path w="4659" h="11019" extrusionOk="0">
                  <a:moveTo>
                    <a:pt x="2070" y="1"/>
                  </a:moveTo>
                  <a:lnTo>
                    <a:pt x="0" y="8393"/>
                  </a:lnTo>
                  <a:lnTo>
                    <a:pt x="4658" y="11018"/>
                  </a:lnTo>
                  <a:lnTo>
                    <a:pt x="4658" y="10833"/>
                  </a:lnTo>
                  <a:lnTo>
                    <a:pt x="4658" y="1923"/>
                  </a:lnTo>
                  <a:lnTo>
                    <a:pt x="4658" y="1443"/>
                  </a:lnTo>
                  <a:lnTo>
                    <a:pt x="2070" y="1"/>
                  </a:lnTo>
                  <a:close/>
                </a:path>
              </a:pathLst>
            </a:custGeom>
            <a:solidFill>
              <a:srgbClr val="BD3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8" name="Google Shape;3066;p42">
              <a:extLst>
                <a:ext uri="{FF2B5EF4-FFF2-40B4-BE49-F238E27FC236}">
                  <a16:creationId xmlns:a16="http://schemas.microsoft.com/office/drawing/2014/main" id="{995ABF7A-EAB7-A630-52B1-AB070CFA79DD}"/>
                </a:ext>
              </a:extLst>
            </p:cNvPr>
            <p:cNvSpPr/>
            <p:nvPr/>
          </p:nvSpPr>
          <p:spPr>
            <a:xfrm>
              <a:off x="5018000" y="3557150"/>
              <a:ext cx="104475" cy="95225"/>
            </a:xfrm>
            <a:custGeom>
              <a:avLst/>
              <a:gdLst/>
              <a:ahLst/>
              <a:cxnLst/>
              <a:rect l="l" t="t" r="r" b="b"/>
              <a:pathLst>
                <a:path w="4179" h="3809" extrusionOk="0">
                  <a:moveTo>
                    <a:pt x="370" y="1"/>
                  </a:moveTo>
                  <a:cubicBezTo>
                    <a:pt x="112" y="666"/>
                    <a:pt x="1" y="1295"/>
                    <a:pt x="1" y="1997"/>
                  </a:cubicBezTo>
                  <a:lnTo>
                    <a:pt x="3217" y="3809"/>
                  </a:lnTo>
                  <a:cubicBezTo>
                    <a:pt x="3772" y="3402"/>
                    <a:pt x="4141" y="2774"/>
                    <a:pt x="4178" y="2145"/>
                  </a:cubicBezTo>
                  <a:lnTo>
                    <a:pt x="370" y="1"/>
                  </a:lnTo>
                  <a:close/>
                </a:path>
              </a:pathLst>
            </a:custGeom>
            <a:solidFill>
              <a:srgbClr val="CF3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9" name="Google Shape;3067;p42">
              <a:extLst>
                <a:ext uri="{FF2B5EF4-FFF2-40B4-BE49-F238E27FC236}">
                  <a16:creationId xmlns:a16="http://schemas.microsoft.com/office/drawing/2014/main" id="{AC70B7EC-13F0-1841-FC1C-274191588501}"/>
                </a:ext>
              </a:extLst>
            </p:cNvPr>
            <p:cNvSpPr/>
            <p:nvPr/>
          </p:nvSpPr>
          <p:spPr>
            <a:xfrm>
              <a:off x="4885825" y="3282500"/>
              <a:ext cx="223700" cy="470625"/>
            </a:xfrm>
            <a:custGeom>
              <a:avLst/>
              <a:gdLst/>
              <a:ahLst/>
              <a:cxnLst/>
              <a:rect l="l" t="t" r="r" b="b"/>
              <a:pathLst>
                <a:path w="8948" h="18825" extrusionOk="0">
                  <a:moveTo>
                    <a:pt x="7401" y="1"/>
                  </a:moveTo>
                  <a:cubicBezTo>
                    <a:pt x="7300" y="1"/>
                    <a:pt x="7196" y="27"/>
                    <a:pt x="7099" y="80"/>
                  </a:cubicBezTo>
                  <a:lnTo>
                    <a:pt x="3735" y="2040"/>
                  </a:lnTo>
                  <a:cubicBezTo>
                    <a:pt x="3402" y="2225"/>
                    <a:pt x="3180" y="2484"/>
                    <a:pt x="3033" y="2816"/>
                  </a:cubicBezTo>
                  <a:lnTo>
                    <a:pt x="297" y="9323"/>
                  </a:lnTo>
                  <a:cubicBezTo>
                    <a:pt x="75" y="9841"/>
                    <a:pt x="1" y="10395"/>
                    <a:pt x="1" y="10950"/>
                  </a:cubicBezTo>
                  <a:lnTo>
                    <a:pt x="1" y="18640"/>
                  </a:lnTo>
                  <a:cubicBezTo>
                    <a:pt x="1" y="18714"/>
                    <a:pt x="112" y="18825"/>
                    <a:pt x="260" y="18825"/>
                  </a:cubicBezTo>
                  <a:cubicBezTo>
                    <a:pt x="297" y="18825"/>
                    <a:pt x="334" y="18825"/>
                    <a:pt x="408" y="18751"/>
                  </a:cubicBezTo>
                  <a:lnTo>
                    <a:pt x="8024" y="14351"/>
                  </a:lnTo>
                  <a:cubicBezTo>
                    <a:pt x="8615" y="14055"/>
                    <a:pt x="8948" y="13390"/>
                    <a:pt x="8948" y="12761"/>
                  </a:cubicBezTo>
                  <a:lnTo>
                    <a:pt x="8948" y="4295"/>
                  </a:lnTo>
                  <a:cubicBezTo>
                    <a:pt x="8948" y="3630"/>
                    <a:pt x="8874" y="3001"/>
                    <a:pt x="8615" y="2336"/>
                  </a:cubicBezTo>
                  <a:lnTo>
                    <a:pt x="7987" y="413"/>
                  </a:lnTo>
                  <a:cubicBezTo>
                    <a:pt x="7882" y="151"/>
                    <a:pt x="7647" y="1"/>
                    <a:pt x="7401" y="1"/>
                  </a:cubicBezTo>
                  <a:close/>
                </a:path>
              </a:pathLst>
            </a:custGeom>
            <a:solidFill>
              <a:srgbClr val="9600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0" name="Google Shape;3068;p42">
              <a:extLst>
                <a:ext uri="{FF2B5EF4-FFF2-40B4-BE49-F238E27FC236}">
                  <a16:creationId xmlns:a16="http://schemas.microsoft.com/office/drawing/2014/main" id="{689D9649-839C-1826-EBD9-ADAE82554A97}"/>
                </a:ext>
              </a:extLst>
            </p:cNvPr>
            <p:cNvSpPr/>
            <p:nvPr/>
          </p:nvSpPr>
          <p:spPr>
            <a:xfrm>
              <a:off x="4969950" y="3164350"/>
              <a:ext cx="126650" cy="96150"/>
            </a:xfrm>
            <a:custGeom>
              <a:avLst/>
              <a:gdLst/>
              <a:ahLst/>
              <a:cxnLst/>
              <a:rect l="l" t="t" r="r" b="b"/>
              <a:pathLst>
                <a:path w="5066" h="3846" extrusionOk="0">
                  <a:moveTo>
                    <a:pt x="5065" y="0"/>
                  </a:moveTo>
                  <a:lnTo>
                    <a:pt x="0" y="2921"/>
                  </a:lnTo>
                  <a:lnTo>
                    <a:pt x="0" y="3845"/>
                  </a:lnTo>
                  <a:lnTo>
                    <a:pt x="4659" y="1109"/>
                  </a:lnTo>
                  <a:lnTo>
                    <a:pt x="5065" y="0"/>
                  </a:lnTo>
                  <a:close/>
                </a:path>
              </a:pathLst>
            </a:custGeom>
            <a:solidFill>
              <a:srgbClr val="A21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1" name="Google Shape;3069;p42">
              <a:extLst>
                <a:ext uri="{FF2B5EF4-FFF2-40B4-BE49-F238E27FC236}">
                  <a16:creationId xmlns:a16="http://schemas.microsoft.com/office/drawing/2014/main" id="{D38216C5-0D70-776C-F628-E3309CCF0402}"/>
                </a:ext>
              </a:extLst>
            </p:cNvPr>
            <p:cNvSpPr/>
            <p:nvPr/>
          </p:nvSpPr>
          <p:spPr>
            <a:xfrm>
              <a:off x="4925575" y="3230900"/>
              <a:ext cx="72125" cy="57325"/>
            </a:xfrm>
            <a:custGeom>
              <a:avLst/>
              <a:gdLst/>
              <a:ahLst/>
              <a:cxnLst/>
              <a:rect l="l" t="t" r="r" b="b"/>
              <a:pathLst>
                <a:path w="2885" h="2293" extrusionOk="0">
                  <a:moveTo>
                    <a:pt x="1775" y="0"/>
                  </a:moveTo>
                  <a:lnTo>
                    <a:pt x="1" y="1849"/>
                  </a:lnTo>
                  <a:lnTo>
                    <a:pt x="814" y="2292"/>
                  </a:lnTo>
                  <a:lnTo>
                    <a:pt x="2884" y="111"/>
                  </a:lnTo>
                  <a:lnTo>
                    <a:pt x="1775" y="0"/>
                  </a:lnTo>
                  <a:close/>
                </a:path>
              </a:pathLst>
            </a:custGeom>
            <a:solidFill>
              <a:srgbClr val="A21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2" name="Google Shape;3070;p42">
              <a:extLst>
                <a:ext uri="{FF2B5EF4-FFF2-40B4-BE49-F238E27FC236}">
                  <a16:creationId xmlns:a16="http://schemas.microsoft.com/office/drawing/2014/main" id="{A3AB56BB-FE52-828F-2DB1-EC3EDA99C734}"/>
                </a:ext>
              </a:extLst>
            </p:cNvPr>
            <p:cNvSpPr/>
            <p:nvPr/>
          </p:nvSpPr>
          <p:spPr>
            <a:xfrm>
              <a:off x="4913575" y="3227200"/>
              <a:ext cx="56400" cy="52700"/>
            </a:xfrm>
            <a:custGeom>
              <a:avLst/>
              <a:gdLst/>
              <a:ahLst/>
              <a:cxnLst/>
              <a:rect l="l" t="t" r="r" b="b"/>
              <a:pathLst>
                <a:path w="2256" h="2108" extrusionOk="0">
                  <a:moveTo>
                    <a:pt x="1442" y="0"/>
                  </a:moveTo>
                  <a:lnTo>
                    <a:pt x="0" y="1664"/>
                  </a:lnTo>
                  <a:lnTo>
                    <a:pt x="776" y="2108"/>
                  </a:lnTo>
                  <a:lnTo>
                    <a:pt x="2255" y="444"/>
                  </a:lnTo>
                  <a:lnTo>
                    <a:pt x="1442" y="0"/>
                  </a:lnTo>
                  <a:close/>
                </a:path>
              </a:pathLst>
            </a:custGeom>
            <a:solidFill>
              <a:srgbClr val="DC4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3" name="Google Shape;3071;p42">
              <a:extLst>
                <a:ext uri="{FF2B5EF4-FFF2-40B4-BE49-F238E27FC236}">
                  <a16:creationId xmlns:a16="http://schemas.microsoft.com/office/drawing/2014/main" id="{DC45CA2D-EB31-F108-E566-4965A66EB115}"/>
                </a:ext>
              </a:extLst>
            </p:cNvPr>
            <p:cNvSpPr/>
            <p:nvPr/>
          </p:nvSpPr>
          <p:spPr>
            <a:xfrm>
              <a:off x="4949600" y="3154175"/>
              <a:ext cx="147000" cy="84125"/>
            </a:xfrm>
            <a:custGeom>
              <a:avLst/>
              <a:gdLst/>
              <a:ahLst/>
              <a:cxnLst/>
              <a:rect l="l" t="t" r="r" b="b"/>
              <a:pathLst>
                <a:path w="5880" h="3365" extrusionOk="0">
                  <a:moveTo>
                    <a:pt x="5103" y="1"/>
                  </a:moveTo>
                  <a:lnTo>
                    <a:pt x="1" y="2921"/>
                  </a:lnTo>
                  <a:lnTo>
                    <a:pt x="814" y="3365"/>
                  </a:lnTo>
                  <a:lnTo>
                    <a:pt x="5879" y="407"/>
                  </a:lnTo>
                  <a:lnTo>
                    <a:pt x="5103" y="1"/>
                  </a:lnTo>
                  <a:close/>
                </a:path>
              </a:pathLst>
            </a:custGeom>
            <a:solidFill>
              <a:srgbClr val="FF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4" name="Google Shape;3072;p42">
              <a:extLst>
                <a:ext uri="{FF2B5EF4-FFF2-40B4-BE49-F238E27FC236}">
                  <a16:creationId xmlns:a16="http://schemas.microsoft.com/office/drawing/2014/main" id="{E608D936-AC7C-DE1B-972B-DD911C8DDA1D}"/>
                </a:ext>
              </a:extLst>
            </p:cNvPr>
            <p:cNvSpPr/>
            <p:nvPr/>
          </p:nvSpPr>
          <p:spPr>
            <a:xfrm>
              <a:off x="4791550" y="3326100"/>
              <a:ext cx="78600" cy="98800"/>
            </a:xfrm>
            <a:custGeom>
              <a:avLst/>
              <a:gdLst/>
              <a:ahLst/>
              <a:cxnLst/>
              <a:rect l="l" t="t" r="r" b="b"/>
              <a:pathLst>
                <a:path w="3144" h="3952" extrusionOk="0">
                  <a:moveTo>
                    <a:pt x="1702" y="0"/>
                  </a:moveTo>
                  <a:lnTo>
                    <a:pt x="1" y="3401"/>
                  </a:lnTo>
                  <a:lnTo>
                    <a:pt x="777" y="3845"/>
                  </a:lnTo>
                  <a:cubicBezTo>
                    <a:pt x="917" y="3915"/>
                    <a:pt x="1073" y="3952"/>
                    <a:pt x="1242" y="3952"/>
                  </a:cubicBezTo>
                  <a:cubicBezTo>
                    <a:pt x="1430" y="3952"/>
                    <a:pt x="1635" y="3906"/>
                    <a:pt x="1849" y="3808"/>
                  </a:cubicBezTo>
                  <a:cubicBezTo>
                    <a:pt x="2626" y="3401"/>
                    <a:pt x="3143" y="2329"/>
                    <a:pt x="3033" y="1405"/>
                  </a:cubicBezTo>
                  <a:cubicBezTo>
                    <a:pt x="2959" y="998"/>
                    <a:pt x="2737" y="666"/>
                    <a:pt x="2478" y="481"/>
                  </a:cubicBezTo>
                  <a:lnTo>
                    <a:pt x="2404" y="481"/>
                  </a:lnTo>
                  <a:lnTo>
                    <a:pt x="1702" y="0"/>
                  </a:lnTo>
                  <a:close/>
                </a:path>
              </a:pathLst>
            </a:custGeom>
            <a:solidFill>
              <a:srgbClr val="A62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5" name="Google Shape;3073;p42">
              <a:extLst>
                <a:ext uri="{FF2B5EF4-FFF2-40B4-BE49-F238E27FC236}">
                  <a16:creationId xmlns:a16="http://schemas.microsoft.com/office/drawing/2014/main" id="{8F226E16-37AD-AC0F-A946-D1E5693AA9CD}"/>
                </a:ext>
              </a:extLst>
            </p:cNvPr>
            <p:cNvSpPr/>
            <p:nvPr/>
          </p:nvSpPr>
          <p:spPr>
            <a:xfrm>
              <a:off x="4799875" y="3337175"/>
              <a:ext cx="70275" cy="85075"/>
            </a:xfrm>
            <a:custGeom>
              <a:avLst/>
              <a:gdLst/>
              <a:ahLst/>
              <a:cxnLst/>
              <a:rect l="l" t="t" r="r" b="b"/>
              <a:pathLst>
                <a:path w="2811" h="3403" extrusionOk="0">
                  <a:moveTo>
                    <a:pt x="1701" y="1"/>
                  </a:moveTo>
                  <a:cubicBezTo>
                    <a:pt x="1553" y="38"/>
                    <a:pt x="1442" y="75"/>
                    <a:pt x="1332" y="112"/>
                  </a:cubicBezTo>
                  <a:lnTo>
                    <a:pt x="925" y="407"/>
                  </a:lnTo>
                  <a:lnTo>
                    <a:pt x="38" y="2145"/>
                  </a:lnTo>
                  <a:cubicBezTo>
                    <a:pt x="1" y="2367"/>
                    <a:pt x="1" y="2589"/>
                    <a:pt x="38" y="2700"/>
                  </a:cubicBezTo>
                  <a:lnTo>
                    <a:pt x="1295" y="3402"/>
                  </a:lnTo>
                  <a:cubicBezTo>
                    <a:pt x="1369" y="3365"/>
                    <a:pt x="1479" y="3365"/>
                    <a:pt x="1516" y="3328"/>
                  </a:cubicBezTo>
                  <a:cubicBezTo>
                    <a:pt x="2293" y="2885"/>
                    <a:pt x="2810" y="1849"/>
                    <a:pt x="2700" y="925"/>
                  </a:cubicBezTo>
                  <a:cubicBezTo>
                    <a:pt x="2626" y="740"/>
                    <a:pt x="2626" y="592"/>
                    <a:pt x="2552" y="444"/>
                  </a:cubicBezTo>
                  <a:lnTo>
                    <a:pt x="1701" y="1"/>
                  </a:lnTo>
                  <a:close/>
                </a:path>
              </a:pathLst>
            </a:custGeom>
            <a:solidFill>
              <a:srgbClr val="B83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6" name="Google Shape;3074;p42">
              <a:extLst>
                <a:ext uri="{FF2B5EF4-FFF2-40B4-BE49-F238E27FC236}">
                  <a16:creationId xmlns:a16="http://schemas.microsoft.com/office/drawing/2014/main" id="{1EC4A20C-FB28-5A97-0BFF-EB949C8DAAD9}"/>
                </a:ext>
              </a:extLst>
            </p:cNvPr>
            <p:cNvSpPr/>
            <p:nvPr/>
          </p:nvSpPr>
          <p:spPr>
            <a:xfrm>
              <a:off x="4786950" y="3338350"/>
              <a:ext cx="49925" cy="57900"/>
            </a:xfrm>
            <a:custGeom>
              <a:avLst/>
              <a:gdLst/>
              <a:ahLst/>
              <a:cxnLst/>
              <a:rect l="l" t="t" r="r" b="b"/>
              <a:pathLst>
                <a:path w="1997" h="2316" extrusionOk="0">
                  <a:moveTo>
                    <a:pt x="1242" y="1"/>
                  </a:moveTo>
                  <a:cubicBezTo>
                    <a:pt x="1120" y="1"/>
                    <a:pt x="988" y="33"/>
                    <a:pt x="850" y="102"/>
                  </a:cubicBezTo>
                  <a:cubicBezTo>
                    <a:pt x="370" y="397"/>
                    <a:pt x="0" y="1026"/>
                    <a:pt x="111" y="1654"/>
                  </a:cubicBezTo>
                  <a:cubicBezTo>
                    <a:pt x="164" y="2081"/>
                    <a:pt x="430" y="2316"/>
                    <a:pt x="768" y="2316"/>
                  </a:cubicBezTo>
                  <a:cubicBezTo>
                    <a:pt x="898" y="2316"/>
                    <a:pt x="1039" y="2281"/>
                    <a:pt x="1183" y="2209"/>
                  </a:cubicBezTo>
                  <a:cubicBezTo>
                    <a:pt x="1627" y="1913"/>
                    <a:pt x="1996" y="1285"/>
                    <a:pt x="1923" y="656"/>
                  </a:cubicBezTo>
                  <a:cubicBezTo>
                    <a:pt x="1841" y="249"/>
                    <a:pt x="1580" y="1"/>
                    <a:pt x="1242" y="1"/>
                  </a:cubicBezTo>
                  <a:close/>
                </a:path>
              </a:pathLst>
            </a:custGeom>
            <a:solidFill>
              <a:srgbClr val="F73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7" name="Google Shape;3075;p42">
              <a:extLst>
                <a:ext uri="{FF2B5EF4-FFF2-40B4-BE49-F238E27FC236}">
                  <a16:creationId xmlns:a16="http://schemas.microsoft.com/office/drawing/2014/main" id="{8A0FF22E-8A6F-6252-99F9-5F86CA46C536}"/>
                </a:ext>
              </a:extLst>
            </p:cNvPr>
            <p:cNvSpPr/>
            <p:nvPr/>
          </p:nvSpPr>
          <p:spPr>
            <a:xfrm>
              <a:off x="4893225" y="3120900"/>
              <a:ext cx="127575" cy="94300"/>
            </a:xfrm>
            <a:custGeom>
              <a:avLst/>
              <a:gdLst/>
              <a:ahLst/>
              <a:cxnLst/>
              <a:rect l="l" t="t" r="r" b="b"/>
              <a:pathLst>
                <a:path w="5103" h="3772" extrusionOk="0">
                  <a:moveTo>
                    <a:pt x="5103" y="1"/>
                  </a:moveTo>
                  <a:lnTo>
                    <a:pt x="1" y="2921"/>
                  </a:lnTo>
                  <a:lnTo>
                    <a:pt x="1" y="3772"/>
                  </a:lnTo>
                  <a:lnTo>
                    <a:pt x="4696" y="1110"/>
                  </a:lnTo>
                  <a:lnTo>
                    <a:pt x="5103" y="1"/>
                  </a:lnTo>
                  <a:close/>
                </a:path>
              </a:pathLst>
            </a:custGeom>
            <a:solidFill>
              <a:srgbClr val="A21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8" name="Google Shape;3076;p42">
              <a:extLst>
                <a:ext uri="{FF2B5EF4-FFF2-40B4-BE49-F238E27FC236}">
                  <a16:creationId xmlns:a16="http://schemas.microsoft.com/office/drawing/2014/main" id="{36D61002-C62B-9C85-21C9-F29B14E3A6E4}"/>
                </a:ext>
              </a:extLst>
            </p:cNvPr>
            <p:cNvSpPr/>
            <p:nvPr/>
          </p:nvSpPr>
          <p:spPr>
            <a:xfrm>
              <a:off x="4849800" y="3186525"/>
              <a:ext cx="56400" cy="58250"/>
            </a:xfrm>
            <a:custGeom>
              <a:avLst/>
              <a:gdLst/>
              <a:ahLst/>
              <a:cxnLst/>
              <a:rect l="l" t="t" r="r" b="b"/>
              <a:pathLst>
                <a:path w="2256" h="2330" extrusionOk="0">
                  <a:moveTo>
                    <a:pt x="1738" y="1"/>
                  </a:moveTo>
                  <a:lnTo>
                    <a:pt x="0" y="1849"/>
                  </a:lnTo>
                  <a:lnTo>
                    <a:pt x="776" y="2330"/>
                  </a:lnTo>
                  <a:lnTo>
                    <a:pt x="2255" y="666"/>
                  </a:lnTo>
                  <a:lnTo>
                    <a:pt x="1738" y="1"/>
                  </a:lnTo>
                  <a:close/>
                </a:path>
              </a:pathLst>
            </a:custGeom>
            <a:solidFill>
              <a:srgbClr val="A21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9" name="Google Shape;3077;p42">
              <a:extLst>
                <a:ext uri="{FF2B5EF4-FFF2-40B4-BE49-F238E27FC236}">
                  <a16:creationId xmlns:a16="http://schemas.microsoft.com/office/drawing/2014/main" id="{0B677C1E-51C7-5EBA-7596-106BC09FA64C}"/>
                </a:ext>
              </a:extLst>
            </p:cNvPr>
            <p:cNvSpPr/>
            <p:nvPr/>
          </p:nvSpPr>
          <p:spPr>
            <a:xfrm>
              <a:off x="4836850" y="3182825"/>
              <a:ext cx="56400" cy="51800"/>
            </a:xfrm>
            <a:custGeom>
              <a:avLst/>
              <a:gdLst/>
              <a:ahLst/>
              <a:cxnLst/>
              <a:rect l="l" t="t" r="r" b="b"/>
              <a:pathLst>
                <a:path w="2256" h="2072" extrusionOk="0">
                  <a:moveTo>
                    <a:pt x="1479" y="1"/>
                  </a:moveTo>
                  <a:lnTo>
                    <a:pt x="0" y="1664"/>
                  </a:lnTo>
                  <a:lnTo>
                    <a:pt x="777" y="2071"/>
                  </a:lnTo>
                  <a:lnTo>
                    <a:pt x="2256" y="444"/>
                  </a:lnTo>
                  <a:lnTo>
                    <a:pt x="1479" y="1"/>
                  </a:lnTo>
                  <a:close/>
                </a:path>
              </a:pathLst>
            </a:custGeom>
            <a:solidFill>
              <a:srgbClr val="DC4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0" name="Google Shape;3078;p42">
              <a:extLst>
                <a:ext uri="{FF2B5EF4-FFF2-40B4-BE49-F238E27FC236}">
                  <a16:creationId xmlns:a16="http://schemas.microsoft.com/office/drawing/2014/main" id="{A984532A-B677-2C11-BE1C-AD3D631E2A9C}"/>
                </a:ext>
              </a:extLst>
            </p:cNvPr>
            <p:cNvSpPr/>
            <p:nvPr/>
          </p:nvSpPr>
          <p:spPr>
            <a:xfrm>
              <a:off x="4873825" y="3110725"/>
              <a:ext cx="146975" cy="83225"/>
            </a:xfrm>
            <a:custGeom>
              <a:avLst/>
              <a:gdLst/>
              <a:ahLst/>
              <a:cxnLst/>
              <a:rect l="l" t="t" r="r" b="b"/>
              <a:pathLst>
                <a:path w="5879" h="3329" extrusionOk="0">
                  <a:moveTo>
                    <a:pt x="5102" y="1"/>
                  </a:moveTo>
                  <a:lnTo>
                    <a:pt x="0" y="2885"/>
                  </a:lnTo>
                  <a:lnTo>
                    <a:pt x="777" y="3328"/>
                  </a:lnTo>
                  <a:lnTo>
                    <a:pt x="5879" y="408"/>
                  </a:lnTo>
                  <a:lnTo>
                    <a:pt x="5102" y="1"/>
                  </a:lnTo>
                  <a:close/>
                </a:path>
              </a:pathLst>
            </a:custGeom>
            <a:solidFill>
              <a:srgbClr val="FF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1" name="Google Shape;3079;p42">
              <a:extLst>
                <a:ext uri="{FF2B5EF4-FFF2-40B4-BE49-F238E27FC236}">
                  <a16:creationId xmlns:a16="http://schemas.microsoft.com/office/drawing/2014/main" id="{335525DB-0AB5-B82D-A9CD-0CAF7C9EE955}"/>
                </a:ext>
              </a:extLst>
            </p:cNvPr>
            <p:cNvSpPr/>
            <p:nvPr/>
          </p:nvSpPr>
          <p:spPr>
            <a:xfrm>
              <a:off x="4932975" y="3268775"/>
              <a:ext cx="19425" cy="32375"/>
            </a:xfrm>
            <a:custGeom>
              <a:avLst/>
              <a:gdLst/>
              <a:ahLst/>
              <a:cxnLst/>
              <a:rect l="l" t="t" r="r" b="b"/>
              <a:pathLst>
                <a:path w="777" h="1295" extrusionOk="0">
                  <a:moveTo>
                    <a:pt x="777" y="1"/>
                  </a:moveTo>
                  <a:lnTo>
                    <a:pt x="0" y="445"/>
                  </a:lnTo>
                  <a:lnTo>
                    <a:pt x="0" y="1295"/>
                  </a:lnTo>
                  <a:lnTo>
                    <a:pt x="777" y="888"/>
                  </a:lnTo>
                  <a:lnTo>
                    <a:pt x="777" y="1"/>
                  </a:lnTo>
                  <a:close/>
                </a:path>
              </a:pathLst>
            </a:custGeom>
            <a:solidFill>
              <a:srgbClr val="A21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2" name="Google Shape;3080;p42">
              <a:extLst>
                <a:ext uri="{FF2B5EF4-FFF2-40B4-BE49-F238E27FC236}">
                  <a16:creationId xmlns:a16="http://schemas.microsoft.com/office/drawing/2014/main" id="{922A18D3-7AC7-E53F-9C13-595557CCC938}"/>
                </a:ext>
              </a:extLst>
            </p:cNvPr>
            <p:cNvSpPr/>
            <p:nvPr/>
          </p:nvSpPr>
          <p:spPr>
            <a:xfrm>
              <a:off x="4913575" y="3268775"/>
              <a:ext cx="19425" cy="32375"/>
            </a:xfrm>
            <a:custGeom>
              <a:avLst/>
              <a:gdLst/>
              <a:ahLst/>
              <a:cxnLst/>
              <a:rect l="l" t="t" r="r" b="b"/>
              <a:pathLst>
                <a:path w="777" h="1295" extrusionOk="0">
                  <a:moveTo>
                    <a:pt x="0" y="1"/>
                  </a:moveTo>
                  <a:lnTo>
                    <a:pt x="0" y="888"/>
                  </a:lnTo>
                  <a:lnTo>
                    <a:pt x="776" y="1295"/>
                  </a:lnTo>
                  <a:lnTo>
                    <a:pt x="776" y="445"/>
                  </a:lnTo>
                  <a:lnTo>
                    <a:pt x="0" y="1"/>
                  </a:lnTo>
                  <a:close/>
                </a:path>
              </a:pathLst>
            </a:custGeom>
            <a:solidFill>
              <a:srgbClr val="B83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3" name="Google Shape;3081;p42">
              <a:extLst>
                <a:ext uri="{FF2B5EF4-FFF2-40B4-BE49-F238E27FC236}">
                  <a16:creationId xmlns:a16="http://schemas.microsoft.com/office/drawing/2014/main" id="{38B2383F-9454-BE54-CB44-35407BD729F1}"/>
                </a:ext>
              </a:extLst>
            </p:cNvPr>
            <p:cNvSpPr/>
            <p:nvPr/>
          </p:nvSpPr>
          <p:spPr>
            <a:xfrm>
              <a:off x="4856250" y="3224425"/>
              <a:ext cx="20375" cy="32375"/>
            </a:xfrm>
            <a:custGeom>
              <a:avLst/>
              <a:gdLst/>
              <a:ahLst/>
              <a:cxnLst/>
              <a:rect l="l" t="t" r="r" b="b"/>
              <a:pathLst>
                <a:path w="815" h="1295" extrusionOk="0">
                  <a:moveTo>
                    <a:pt x="814" y="0"/>
                  </a:moveTo>
                  <a:lnTo>
                    <a:pt x="1" y="407"/>
                  </a:lnTo>
                  <a:lnTo>
                    <a:pt x="1" y="1294"/>
                  </a:lnTo>
                  <a:lnTo>
                    <a:pt x="814" y="888"/>
                  </a:lnTo>
                  <a:lnTo>
                    <a:pt x="814" y="0"/>
                  </a:lnTo>
                  <a:close/>
                </a:path>
              </a:pathLst>
            </a:custGeom>
            <a:solidFill>
              <a:srgbClr val="A21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4" name="Google Shape;3082;p42">
              <a:extLst>
                <a:ext uri="{FF2B5EF4-FFF2-40B4-BE49-F238E27FC236}">
                  <a16:creationId xmlns:a16="http://schemas.microsoft.com/office/drawing/2014/main" id="{ECF6890F-5EDC-3DAE-6BA5-9EAD564614B3}"/>
                </a:ext>
              </a:extLst>
            </p:cNvPr>
            <p:cNvSpPr/>
            <p:nvPr/>
          </p:nvSpPr>
          <p:spPr>
            <a:xfrm>
              <a:off x="4836850" y="3224425"/>
              <a:ext cx="19425" cy="32375"/>
            </a:xfrm>
            <a:custGeom>
              <a:avLst/>
              <a:gdLst/>
              <a:ahLst/>
              <a:cxnLst/>
              <a:rect l="l" t="t" r="r" b="b"/>
              <a:pathLst>
                <a:path w="777" h="1295" extrusionOk="0">
                  <a:moveTo>
                    <a:pt x="0" y="0"/>
                  </a:moveTo>
                  <a:lnTo>
                    <a:pt x="0" y="888"/>
                  </a:lnTo>
                  <a:lnTo>
                    <a:pt x="777" y="1294"/>
                  </a:lnTo>
                  <a:lnTo>
                    <a:pt x="777" y="407"/>
                  </a:lnTo>
                  <a:lnTo>
                    <a:pt x="0" y="0"/>
                  </a:lnTo>
                  <a:close/>
                </a:path>
              </a:pathLst>
            </a:custGeom>
            <a:solidFill>
              <a:srgbClr val="B83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5" name="Google Shape;3083;p42">
              <a:extLst>
                <a:ext uri="{FF2B5EF4-FFF2-40B4-BE49-F238E27FC236}">
                  <a16:creationId xmlns:a16="http://schemas.microsoft.com/office/drawing/2014/main" id="{517419C3-0CE6-7952-C806-497A47982535}"/>
                </a:ext>
              </a:extLst>
            </p:cNvPr>
            <p:cNvSpPr/>
            <p:nvPr/>
          </p:nvSpPr>
          <p:spPr>
            <a:xfrm>
              <a:off x="4927425" y="3397425"/>
              <a:ext cx="167325" cy="272550"/>
            </a:xfrm>
            <a:custGeom>
              <a:avLst/>
              <a:gdLst/>
              <a:ahLst/>
              <a:cxnLst/>
              <a:rect l="l" t="t" r="r" b="b"/>
              <a:pathLst>
                <a:path w="6693" h="10902" extrusionOk="0">
                  <a:moveTo>
                    <a:pt x="3863" y="3233"/>
                  </a:moveTo>
                  <a:cubicBezTo>
                    <a:pt x="3915" y="3233"/>
                    <a:pt x="3956" y="3275"/>
                    <a:pt x="3956" y="3358"/>
                  </a:cubicBezTo>
                  <a:lnTo>
                    <a:pt x="3956" y="5798"/>
                  </a:lnTo>
                  <a:cubicBezTo>
                    <a:pt x="3956" y="5909"/>
                    <a:pt x="3919" y="5983"/>
                    <a:pt x="3809" y="6020"/>
                  </a:cubicBezTo>
                  <a:lnTo>
                    <a:pt x="2293" y="6907"/>
                  </a:lnTo>
                  <a:cubicBezTo>
                    <a:pt x="2283" y="6917"/>
                    <a:pt x="2268" y="6922"/>
                    <a:pt x="2251" y="6922"/>
                  </a:cubicBezTo>
                  <a:cubicBezTo>
                    <a:pt x="2204" y="6922"/>
                    <a:pt x="2145" y="6888"/>
                    <a:pt x="2145" y="6833"/>
                  </a:cubicBezTo>
                  <a:lnTo>
                    <a:pt x="2145" y="4356"/>
                  </a:lnTo>
                  <a:cubicBezTo>
                    <a:pt x="2145" y="4283"/>
                    <a:pt x="2219" y="4172"/>
                    <a:pt x="2293" y="4135"/>
                  </a:cubicBezTo>
                  <a:lnTo>
                    <a:pt x="3809" y="3247"/>
                  </a:lnTo>
                  <a:cubicBezTo>
                    <a:pt x="3827" y="3238"/>
                    <a:pt x="3846" y="3233"/>
                    <a:pt x="3863" y="3233"/>
                  </a:cubicBezTo>
                  <a:close/>
                  <a:moveTo>
                    <a:pt x="5121" y="1"/>
                  </a:moveTo>
                  <a:cubicBezTo>
                    <a:pt x="4951" y="1"/>
                    <a:pt x="4797" y="100"/>
                    <a:pt x="4696" y="253"/>
                  </a:cubicBezTo>
                  <a:lnTo>
                    <a:pt x="3772" y="2323"/>
                  </a:lnTo>
                  <a:lnTo>
                    <a:pt x="1923" y="3395"/>
                  </a:lnTo>
                  <a:lnTo>
                    <a:pt x="1886" y="3432"/>
                  </a:lnTo>
                  <a:lnTo>
                    <a:pt x="777" y="2508"/>
                  </a:lnTo>
                  <a:cubicBezTo>
                    <a:pt x="705" y="2436"/>
                    <a:pt x="610" y="2403"/>
                    <a:pt x="513" y="2403"/>
                  </a:cubicBezTo>
                  <a:cubicBezTo>
                    <a:pt x="361" y="2403"/>
                    <a:pt x="202" y="2483"/>
                    <a:pt x="112" y="2619"/>
                  </a:cubicBezTo>
                  <a:cubicBezTo>
                    <a:pt x="1" y="2804"/>
                    <a:pt x="38" y="3062"/>
                    <a:pt x="222" y="3210"/>
                  </a:cubicBezTo>
                  <a:lnTo>
                    <a:pt x="1553" y="4356"/>
                  </a:lnTo>
                  <a:lnTo>
                    <a:pt x="1553" y="7240"/>
                  </a:lnTo>
                  <a:lnTo>
                    <a:pt x="222" y="10272"/>
                  </a:lnTo>
                  <a:cubicBezTo>
                    <a:pt x="112" y="10531"/>
                    <a:pt x="222" y="10752"/>
                    <a:pt x="407" y="10826"/>
                  </a:cubicBezTo>
                  <a:cubicBezTo>
                    <a:pt x="483" y="10877"/>
                    <a:pt x="564" y="10902"/>
                    <a:pt x="643" y="10902"/>
                  </a:cubicBezTo>
                  <a:cubicBezTo>
                    <a:pt x="794" y="10902"/>
                    <a:pt x="939" y="10811"/>
                    <a:pt x="1036" y="10641"/>
                  </a:cubicBezTo>
                  <a:lnTo>
                    <a:pt x="2330" y="7795"/>
                  </a:lnTo>
                  <a:lnTo>
                    <a:pt x="4252" y="6686"/>
                  </a:lnTo>
                  <a:lnTo>
                    <a:pt x="4289" y="6649"/>
                  </a:lnTo>
                  <a:lnTo>
                    <a:pt x="5916" y="8017"/>
                  </a:lnTo>
                  <a:cubicBezTo>
                    <a:pt x="5996" y="8096"/>
                    <a:pt x="6096" y="8135"/>
                    <a:pt x="6197" y="8135"/>
                  </a:cubicBezTo>
                  <a:cubicBezTo>
                    <a:pt x="6329" y="8135"/>
                    <a:pt x="6460" y="8069"/>
                    <a:pt x="6544" y="7943"/>
                  </a:cubicBezTo>
                  <a:cubicBezTo>
                    <a:pt x="6692" y="7758"/>
                    <a:pt x="6618" y="7462"/>
                    <a:pt x="6470" y="7314"/>
                  </a:cubicBezTo>
                  <a:lnTo>
                    <a:pt x="4548" y="5724"/>
                  </a:lnTo>
                  <a:lnTo>
                    <a:pt x="4548" y="2804"/>
                  </a:lnTo>
                  <a:lnTo>
                    <a:pt x="5546" y="622"/>
                  </a:lnTo>
                  <a:cubicBezTo>
                    <a:pt x="5620" y="401"/>
                    <a:pt x="5546" y="179"/>
                    <a:pt x="5361" y="68"/>
                  </a:cubicBezTo>
                  <a:cubicBezTo>
                    <a:pt x="5280" y="21"/>
                    <a:pt x="5199" y="1"/>
                    <a:pt x="5121" y="1"/>
                  </a:cubicBezTo>
                  <a:close/>
                </a:path>
              </a:pathLst>
            </a:custGeom>
            <a:solidFill>
              <a:srgbClr val="7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6" name="Google Shape;3084;p42">
              <a:extLst>
                <a:ext uri="{FF2B5EF4-FFF2-40B4-BE49-F238E27FC236}">
                  <a16:creationId xmlns:a16="http://schemas.microsoft.com/office/drawing/2014/main" id="{11DB00CA-6B35-782E-1AB8-57278E527721}"/>
                </a:ext>
              </a:extLst>
            </p:cNvPr>
            <p:cNvSpPr/>
            <p:nvPr/>
          </p:nvSpPr>
          <p:spPr>
            <a:xfrm>
              <a:off x="4930200" y="3401125"/>
              <a:ext cx="168250" cy="272350"/>
            </a:xfrm>
            <a:custGeom>
              <a:avLst/>
              <a:gdLst/>
              <a:ahLst/>
              <a:cxnLst/>
              <a:rect l="l" t="t" r="r" b="b"/>
              <a:pathLst>
                <a:path w="6730" h="10894" extrusionOk="0">
                  <a:moveTo>
                    <a:pt x="3940" y="3196"/>
                  </a:moveTo>
                  <a:cubicBezTo>
                    <a:pt x="3991" y="3196"/>
                    <a:pt x="4030" y="3230"/>
                    <a:pt x="4030" y="3284"/>
                  </a:cubicBezTo>
                  <a:lnTo>
                    <a:pt x="4030" y="5761"/>
                  </a:lnTo>
                  <a:cubicBezTo>
                    <a:pt x="4030" y="5835"/>
                    <a:pt x="3993" y="5946"/>
                    <a:pt x="3882" y="5983"/>
                  </a:cubicBezTo>
                  <a:lnTo>
                    <a:pt x="2367" y="6870"/>
                  </a:lnTo>
                  <a:cubicBezTo>
                    <a:pt x="2357" y="6880"/>
                    <a:pt x="2344" y="6884"/>
                    <a:pt x="2328" y="6884"/>
                  </a:cubicBezTo>
                  <a:cubicBezTo>
                    <a:pt x="2281" y="6884"/>
                    <a:pt x="2219" y="6843"/>
                    <a:pt x="2219" y="6759"/>
                  </a:cubicBezTo>
                  <a:lnTo>
                    <a:pt x="2219" y="4319"/>
                  </a:lnTo>
                  <a:cubicBezTo>
                    <a:pt x="2219" y="4208"/>
                    <a:pt x="2293" y="4135"/>
                    <a:pt x="2367" y="4098"/>
                  </a:cubicBezTo>
                  <a:lnTo>
                    <a:pt x="3882" y="3210"/>
                  </a:lnTo>
                  <a:cubicBezTo>
                    <a:pt x="3902" y="3200"/>
                    <a:pt x="3922" y="3196"/>
                    <a:pt x="3940" y="3196"/>
                  </a:cubicBezTo>
                  <a:close/>
                  <a:moveTo>
                    <a:pt x="5146" y="0"/>
                  </a:moveTo>
                  <a:cubicBezTo>
                    <a:pt x="4988" y="0"/>
                    <a:pt x="4834" y="100"/>
                    <a:pt x="4733" y="253"/>
                  </a:cubicBezTo>
                  <a:lnTo>
                    <a:pt x="3808" y="2323"/>
                  </a:lnTo>
                  <a:lnTo>
                    <a:pt x="1960" y="3395"/>
                  </a:lnTo>
                  <a:lnTo>
                    <a:pt x="1923" y="3432"/>
                  </a:lnTo>
                  <a:lnTo>
                    <a:pt x="814" y="2508"/>
                  </a:lnTo>
                  <a:cubicBezTo>
                    <a:pt x="737" y="2431"/>
                    <a:pt x="634" y="2392"/>
                    <a:pt x="530" y="2392"/>
                  </a:cubicBezTo>
                  <a:cubicBezTo>
                    <a:pt x="384" y="2392"/>
                    <a:pt x="235" y="2468"/>
                    <a:pt x="148" y="2619"/>
                  </a:cubicBezTo>
                  <a:cubicBezTo>
                    <a:pt x="1" y="2804"/>
                    <a:pt x="74" y="3062"/>
                    <a:pt x="259" y="3210"/>
                  </a:cubicBezTo>
                  <a:lnTo>
                    <a:pt x="1590" y="4356"/>
                  </a:lnTo>
                  <a:lnTo>
                    <a:pt x="1590" y="7240"/>
                  </a:lnTo>
                  <a:lnTo>
                    <a:pt x="259" y="10272"/>
                  </a:lnTo>
                  <a:cubicBezTo>
                    <a:pt x="148" y="10493"/>
                    <a:pt x="259" y="10752"/>
                    <a:pt x="407" y="10826"/>
                  </a:cubicBezTo>
                  <a:cubicBezTo>
                    <a:pt x="488" y="10873"/>
                    <a:pt x="570" y="10894"/>
                    <a:pt x="647" y="10894"/>
                  </a:cubicBezTo>
                  <a:cubicBezTo>
                    <a:pt x="818" y="10894"/>
                    <a:pt x="971" y="10794"/>
                    <a:pt x="1073" y="10641"/>
                  </a:cubicBezTo>
                  <a:lnTo>
                    <a:pt x="2367" y="7795"/>
                  </a:lnTo>
                  <a:lnTo>
                    <a:pt x="4252" y="6685"/>
                  </a:lnTo>
                  <a:lnTo>
                    <a:pt x="4326" y="6612"/>
                  </a:lnTo>
                  <a:lnTo>
                    <a:pt x="5916" y="8016"/>
                  </a:lnTo>
                  <a:cubicBezTo>
                    <a:pt x="5993" y="8093"/>
                    <a:pt x="6096" y="8132"/>
                    <a:pt x="6200" y="8132"/>
                  </a:cubicBezTo>
                  <a:cubicBezTo>
                    <a:pt x="6346" y="8132"/>
                    <a:pt x="6495" y="8056"/>
                    <a:pt x="6581" y="7906"/>
                  </a:cubicBezTo>
                  <a:cubicBezTo>
                    <a:pt x="6729" y="7721"/>
                    <a:pt x="6655" y="7462"/>
                    <a:pt x="6470" y="7314"/>
                  </a:cubicBezTo>
                  <a:lnTo>
                    <a:pt x="4585" y="5687"/>
                  </a:lnTo>
                  <a:lnTo>
                    <a:pt x="4585" y="2804"/>
                  </a:lnTo>
                  <a:lnTo>
                    <a:pt x="5546" y="622"/>
                  </a:lnTo>
                  <a:cubicBezTo>
                    <a:pt x="5657" y="400"/>
                    <a:pt x="5546" y="142"/>
                    <a:pt x="5361" y="68"/>
                  </a:cubicBezTo>
                  <a:cubicBezTo>
                    <a:pt x="5292" y="21"/>
                    <a:pt x="5218" y="0"/>
                    <a:pt x="5146" y="0"/>
                  </a:cubicBezTo>
                  <a:close/>
                </a:path>
              </a:pathLst>
            </a:custGeom>
            <a:solidFill>
              <a:srgbClr val="8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7" name="Google Shape;3085;p42">
              <a:extLst>
                <a:ext uri="{FF2B5EF4-FFF2-40B4-BE49-F238E27FC236}">
                  <a16:creationId xmlns:a16="http://schemas.microsoft.com/office/drawing/2014/main" id="{33959A42-3FF8-2651-CC69-4EACDB7FC3F2}"/>
                </a:ext>
              </a:extLst>
            </p:cNvPr>
            <p:cNvSpPr/>
            <p:nvPr/>
          </p:nvSpPr>
          <p:spPr>
            <a:xfrm>
              <a:off x="4949600" y="3463800"/>
              <a:ext cx="25000" cy="21300"/>
            </a:xfrm>
            <a:custGeom>
              <a:avLst/>
              <a:gdLst/>
              <a:ahLst/>
              <a:cxnLst/>
              <a:rect l="l" t="t" r="r" b="b"/>
              <a:pathLst>
                <a:path w="1000" h="852" extrusionOk="0">
                  <a:moveTo>
                    <a:pt x="1" y="1"/>
                  </a:moveTo>
                  <a:lnTo>
                    <a:pt x="999" y="851"/>
                  </a:lnTo>
                  <a:lnTo>
                    <a:pt x="999" y="851"/>
                  </a:lnTo>
                  <a:lnTo>
                    <a:pt x="112" y="38"/>
                  </a:lnTo>
                  <a:cubicBezTo>
                    <a:pt x="75" y="1"/>
                    <a:pt x="75" y="1"/>
                    <a:pt x="1" y="1"/>
                  </a:cubicBezTo>
                  <a:close/>
                </a:path>
              </a:pathLst>
            </a:custGeom>
            <a:solidFill>
              <a:srgbClr val="C93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8" name="Google Shape;3086;p42">
              <a:extLst>
                <a:ext uri="{FF2B5EF4-FFF2-40B4-BE49-F238E27FC236}">
                  <a16:creationId xmlns:a16="http://schemas.microsoft.com/office/drawing/2014/main" id="{AE51B0AB-40C0-F5AD-414C-D3DD21848DA5}"/>
                </a:ext>
              </a:extLst>
            </p:cNvPr>
            <p:cNvSpPr/>
            <p:nvPr/>
          </p:nvSpPr>
          <p:spPr>
            <a:xfrm>
              <a:off x="4981025" y="3478250"/>
              <a:ext cx="45325" cy="92225"/>
            </a:xfrm>
            <a:custGeom>
              <a:avLst/>
              <a:gdLst/>
              <a:ahLst/>
              <a:cxnLst/>
              <a:rect l="l" t="t" r="r" b="b"/>
              <a:pathLst>
                <a:path w="1813" h="3689" extrusionOk="0">
                  <a:moveTo>
                    <a:pt x="1719" y="0"/>
                  </a:moveTo>
                  <a:cubicBezTo>
                    <a:pt x="1702" y="0"/>
                    <a:pt x="1683" y="5"/>
                    <a:pt x="1665" y="14"/>
                  </a:cubicBezTo>
                  <a:lnTo>
                    <a:pt x="149" y="902"/>
                  </a:lnTo>
                  <a:cubicBezTo>
                    <a:pt x="75" y="939"/>
                    <a:pt x="1" y="1050"/>
                    <a:pt x="1" y="1123"/>
                  </a:cubicBezTo>
                  <a:lnTo>
                    <a:pt x="1" y="3600"/>
                  </a:lnTo>
                  <a:cubicBezTo>
                    <a:pt x="1" y="3655"/>
                    <a:pt x="60" y="3689"/>
                    <a:pt x="107" y="3689"/>
                  </a:cubicBezTo>
                  <a:cubicBezTo>
                    <a:pt x="124" y="3689"/>
                    <a:pt x="139" y="3684"/>
                    <a:pt x="149" y="3674"/>
                  </a:cubicBezTo>
                  <a:lnTo>
                    <a:pt x="149" y="1271"/>
                  </a:lnTo>
                  <a:cubicBezTo>
                    <a:pt x="149" y="1197"/>
                    <a:pt x="186" y="1086"/>
                    <a:pt x="297" y="1050"/>
                  </a:cubicBezTo>
                  <a:lnTo>
                    <a:pt x="1812" y="162"/>
                  </a:lnTo>
                  <a:lnTo>
                    <a:pt x="1812" y="125"/>
                  </a:lnTo>
                  <a:cubicBezTo>
                    <a:pt x="1812" y="42"/>
                    <a:pt x="1771" y="0"/>
                    <a:pt x="1719" y="0"/>
                  </a:cubicBezTo>
                  <a:close/>
                </a:path>
              </a:pathLst>
            </a:custGeom>
            <a:solidFill>
              <a:srgbClr val="C93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9" name="Google Shape;3087;p42">
              <a:extLst>
                <a:ext uri="{FF2B5EF4-FFF2-40B4-BE49-F238E27FC236}">
                  <a16:creationId xmlns:a16="http://schemas.microsoft.com/office/drawing/2014/main" id="{D50DB14C-35B1-3914-65E7-B78DE7977868}"/>
                </a:ext>
              </a:extLst>
            </p:cNvPr>
            <p:cNvSpPr/>
            <p:nvPr/>
          </p:nvSpPr>
          <p:spPr>
            <a:xfrm>
              <a:off x="5041100" y="3401875"/>
              <a:ext cx="58275" cy="201375"/>
            </a:xfrm>
            <a:custGeom>
              <a:avLst/>
              <a:gdLst/>
              <a:ahLst/>
              <a:cxnLst/>
              <a:rect l="l" t="t" r="r" b="b"/>
              <a:pathLst>
                <a:path w="2331" h="8055" extrusionOk="0">
                  <a:moveTo>
                    <a:pt x="925" y="1"/>
                  </a:moveTo>
                  <a:cubicBezTo>
                    <a:pt x="1036" y="112"/>
                    <a:pt x="1073" y="297"/>
                    <a:pt x="999" y="444"/>
                  </a:cubicBezTo>
                  <a:lnTo>
                    <a:pt x="1" y="2626"/>
                  </a:lnTo>
                  <a:lnTo>
                    <a:pt x="1" y="5546"/>
                  </a:lnTo>
                  <a:lnTo>
                    <a:pt x="1923" y="7136"/>
                  </a:lnTo>
                  <a:cubicBezTo>
                    <a:pt x="2108" y="7284"/>
                    <a:pt x="2145" y="7580"/>
                    <a:pt x="1997" y="7765"/>
                  </a:cubicBezTo>
                  <a:cubicBezTo>
                    <a:pt x="1913" y="7891"/>
                    <a:pt x="1806" y="7957"/>
                    <a:pt x="1694" y="7957"/>
                  </a:cubicBezTo>
                  <a:cubicBezTo>
                    <a:pt x="1610" y="7957"/>
                    <a:pt x="1523" y="7918"/>
                    <a:pt x="1443" y="7839"/>
                  </a:cubicBezTo>
                  <a:lnTo>
                    <a:pt x="1443" y="7839"/>
                  </a:lnTo>
                  <a:lnTo>
                    <a:pt x="1554" y="7949"/>
                  </a:lnTo>
                  <a:cubicBezTo>
                    <a:pt x="1626" y="8021"/>
                    <a:pt x="1715" y="8054"/>
                    <a:pt x="1805" y="8054"/>
                  </a:cubicBezTo>
                  <a:cubicBezTo>
                    <a:pt x="1947" y="8054"/>
                    <a:pt x="2092" y="7974"/>
                    <a:pt x="2182" y="7839"/>
                  </a:cubicBezTo>
                  <a:cubicBezTo>
                    <a:pt x="2330" y="7654"/>
                    <a:pt x="2293" y="7395"/>
                    <a:pt x="2108" y="7247"/>
                  </a:cubicBezTo>
                  <a:lnTo>
                    <a:pt x="186" y="5620"/>
                  </a:lnTo>
                  <a:lnTo>
                    <a:pt x="186" y="2700"/>
                  </a:lnTo>
                  <a:lnTo>
                    <a:pt x="1184" y="555"/>
                  </a:lnTo>
                  <a:cubicBezTo>
                    <a:pt x="1258" y="370"/>
                    <a:pt x="1184" y="75"/>
                    <a:pt x="999" y="1"/>
                  </a:cubicBezTo>
                  <a:close/>
                </a:path>
              </a:pathLst>
            </a:custGeom>
            <a:solidFill>
              <a:srgbClr val="C93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0" name="Google Shape;3088;p42">
              <a:extLst>
                <a:ext uri="{FF2B5EF4-FFF2-40B4-BE49-F238E27FC236}">
                  <a16:creationId xmlns:a16="http://schemas.microsoft.com/office/drawing/2014/main" id="{F803BB2A-340D-59B7-B4D6-05C6CEA006ED}"/>
                </a:ext>
              </a:extLst>
            </p:cNvPr>
            <p:cNvSpPr/>
            <p:nvPr/>
          </p:nvSpPr>
          <p:spPr>
            <a:xfrm>
              <a:off x="4936675" y="3563625"/>
              <a:ext cx="99850" cy="109850"/>
            </a:xfrm>
            <a:custGeom>
              <a:avLst/>
              <a:gdLst/>
              <a:ahLst/>
              <a:cxnLst/>
              <a:rect l="l" t="t" r="r" b="b"/>
              <a:pathLst>
                <a:path w="3994" h="4394" extrusionOk="0">
                  <a:moveTo>
                    <a:pt x="3882" y="1"/>
                  </a:moveTo>
                  <a:lnTo>
                    <a:pt x="3808" y="38"/>
                  </a:lnTo>
                  <a:lnTo>
                    <a:pt x="1923" y="1147"/>
                  </a:lnTo>
                  <a:lnTo>
                    <a:pt x="629" y="3993"/>
                  </a:lnTo>
                  <a:cubicBezTo>
                    <a:pt x="545" y="4189"/>
                    <a:pt x="376" y="4279"/>
                    <a:pt x="187" y="4279"/>
                  </a:cubicBezTo>
                  <a:cubicBezTo>
                    <a:pt x="126" y="4279"/>
                    <a:pt x="63" y="4270"/>
                    <a:pt x="0" y="4252"/>
                  </a:cubicBezTo>
                  <a:lnTo>
                    <a:pt x="0" y="4252"/>
                  </a:lnTo>
                  <a:cubicBezTo>
                    <a:pt x="37" y="4289"/>
                    <a:pt x="74" y="4289"/>
                    <a:pt x="111" y="4326"/>
                  </a:cubicBezTo>
                  <a:cubicBezTo>
                    <a:pt x="192" y="4373"/>
                    <a:pt x="277" y="4394"/>
                    <a:pt x="359" y="4394"/>
                  </a:cubicBezTo>
                  <a:cubicBezTo>
                    <a:pt x="537" y="4394"/>
                    <a:pt x="701" y="4294"/>
                    <a:pt x="777" y="4141"/>
                  </a:cubicBezTo>
                  <a:lnTo>
                    <a:pt x="2071" y="1295"/>
                  </a:lnTo>
                  <a:lnTo>
                    <a:pt x="3956" y="185"/>
                  </a:lnTo>
                  <a:cubicBezTo>
                    <a:pt x="3956" y="112"/>
                    <a:pt x="3993" y="112"/>
                    <a:pt x="3993" y="112"/>
                  </a:cubicBezTo>
                  <a:lnTo>
                    <a:pt x="3882" y="1"/>
                  </a:lnTo>
                  <a:close/>
                </a:path>
              </a:pathLst>
            </a:custGeom>
            <a:solidFill>
              <a:srgbClr val="C93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1" name="Google Shape;3089;p42">
              <a:extLst>
                <a:ext uri="{FF2B5EF4-FFF2-40B4-BE49-F238E27FC236}">
                  <a16:creationId xmlns:a16="http://schemas.microsoft.com/office/drawing/2014/main" id="{F72F3421-E203-8757-0BB0-7EF018F2F47C}"/>
                </a:ext>
              </a:extLst>
            </p:cNvPr>
            <p:cNvSpPr/>
            <p:nvPr/>
          </p:nvSpPr>
          <p:spPr>
            <a:xfrm>
              <a:off x="4756450" y="3300200"/>
              <a:ext cx="94300" cy="116050"/>
            </a:xfrm>
            <a:custGeom>
              <a:avLst/>
              <a:gdLst/>
              <a:ahLst/>
              <a:cxnLst/>
              <a:rect l="l" t="t" r="r" b="b"/>
              <a:pathLst>
                <a:path w="3772" h="4642" extrusionOk="0">
                  <a:moveTo>
                    <a:pt x="2033" y="1"/>
                  </a:moveTo>
                  <a:lnTo>
                    <a:pt x="0" y="3957"/>
                  </a:lnTo>
                  <a:lnTo>
                    <a:pt x="961" y="4511"/>
                  </a:lnTo>
                  <a:cubicBezTo>
                    <a:pt x="1131" y="4596"/>
                    <a:pt x="1308" y="4642"/>
                    <a:pt x="1496" y="4642"/>
                  </a:cubicBezTo>
                  <a:cubicBezTo>
                    <a:pt x="1719" y="4642"/>
                    <a:pt x="1958" y="4578"/>
                    <a:pt x="2218" y="4437"/>
                  </a:cubicBezTo>
                  <a:cubicBezTo>
                    <a:pt x="3143" y="3920"/>
                    <a:pt x="3771" y="2663"/>
                    <a:pt x="3586" y="1591"/>
                  </a:cubicBezTo>
                  <a:cubicBezTo>
                    <a:pt x="3512" y="1073"/>
                    <a:pt x="3253" y="740"/>
                    <a:pt x="2958" y="556"/>
                  </a:cubicBezTo>
                  <a:lnTo>
                    <a:pt x="2847" y="556"/>
                  </a:lnTo>
                  <a:lnTo>
                    <a:pt x="2033" y="1"/>
                  </a:lnTo>
                  <a:close/>
                </a:path>
              </a:pathLst>
            </a:custGeom>
            <a:solidFill>
              <a:srgbClr val="45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2" name="Google Shape;3090;p42">
              <a:extLst>
                <a:ext uri="{FF2B5EF4-FFF2-40B4-BE49-F238E27FC236}">
                  <a16:creationId xmlns:a16="http://schemas.microsoft.com/office/drawing/2014/main" id="{A43FEDA2-5C48-FE2F-FC6C-C9A05FCEEEFE}"/>
                </a:ext>
              </a:extLst>
            </p:cNvPr>
            <p:cNvSpPr/>
            <p:nvPr/>
          </p:nvSpPr>
          <p:spPr>
            <a:xfrm>
              <a:off x="4766600" y="3315000"/>
              <a:ext cx="83225" cy="100775"/>
            </a:xfrm>
            <a:custGeom>
              <a:avLst/>
              <a:gdLst/>
              <a:ahLst/>
              <a:cxnLst/>
              <a:rect l="l" t="t" r="r" b="b"/>
              <a:pathLst>
                <a:path w="3329" h="4031" extrusionOk="0">
                  <a:moveTo>
                    <a:pt x="1997" y="1"/>
                  </a:moveTo>
                  <a:cubicBezTo>
                    <a:pt x="1849" y="37"/>
                    <a:pt x="1664" y="74"/>
                    <a:pt x="1516" y="185"/>
                  </a:cubicBezTo>
                  <a:cubicBezTo>
                    <a:pt x="1332" y="259"/>
                    <a:pt x="1184" y="407"/>
                    <a:pt x="1073" y="481"/>
                  </a:cubicBezTo>
                  <a:lnTo>
                    <a:pt x="1" y="2588"/>
                  </a:lnTo>
                  <a:lnTo>
                    <a:pt x="1" y="3180"/>
                  </a:lnTo>
                  <a:lnTo>
                    <a:pt x="1480" y="4030"/>
                  </a:lnTo>
                  <a:lnTo>
                    <a:pt x="1738" y="3882"/>
                  </a:lnTo>
                  <a:cubicBezTo>
                    <a:pt x="2663" y="3365"/>
                    <a:pt x="3328" y="2108"/>
                    <a:pt x="3143" y="1036"/>
                  </a:cubicBezTo>
                  <a:cubicBezTo>
                    <a:pt x="3106" y="888"/>
                    <a:pt x="3032" y="666"/>
                    <a:pt x="2995" y="555"/>
                  </a:cubicBezTo>
                  <a:lnTo>
                    <a:pt x="1997" y="1"/>
                  </a:lnTo>
                  <a:close/>
                </a:path>
              </a:pathLst>
            </a:custGeom>
            <a:solidFill>
              <a:srgbClr val="5F5F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3" name="Google Shape;3091;p42">
              <a:extLst>
                <a:ext uri="{FF2B5EF4-FFF2-40B4-BE49-F238E27FC236}">
                  <a16:creationId xmlns:a16="http://schemas.microsoft.com/office/drawing/2014/main" id="{E76E1A6C-A37B-8066-301D-B87DE724990E}"/>
                </a:ext>
              </a:extLst>
            </p:cNvPr>
            <p:cNvSpPr/>
            <p:nvPr/>
          </p:nvSpPr>
          <p:spPr>
            <a:xfrm>
              <a:off x="4736100" y="3296850"/>
              <a:ext cx="90600" cy="107350"/>
            </a:xfrm>
            <a:custGeom>
              <a:avLst/>
              <a:gdLst/>
              <a:ahLst/>
              <a:cxnLst/>
              <a:rect l="l" t="t" r="r" b="b"/>
              <a:pathLst>
                <a:path w="3624" h="4294" extrusionOk="0">
                  <a:moveTo>
                    <a:pt x="2281" y="1"/>
                  </a:moveTo>
                  <a:cubicBezTo>
                    <a:pt x="2053" y="1"/>
                    <a:pt x="1806" y="68"/>
                    <a:pt x="1553" y="209"/>
                  </a:cubicBezTo>
                  <a:cubicBezTo>
                    <a:pt x="629" y="690"/>
                    <a:pt x="1" y="1984"/>
                    <a:pt x="149" y="3019"/>
                  </a:cubicBezTo>
                  <a:cubicBezTo>
                    <a:pt x="257" y="3805"/>
                    <a:pt x="743" y="4293"/>
                    <a:pt x="1360" y="4293"/>
                  </a:cubicBezTo>
                  <a:cubicBezTo>
                    <a:pt x="1584" y="4293"/>
                    <a:pt x="1825" y="4229"/>
                    <a:pt x="2071" y="4091"/>
                  </a:cubicBezTo>
                  <a:cubicBezTo>
                    <a:pt x="2995" y="3647"/>
                    <a:pt x="3624" y="2353"/>
                    <a:pt x="3476" y="1281"/>
                  </a:cubicBezTo>
                  <a:cubicBezTo>
                    <a:pt x="3368" y="475"/>
                    <a:pt x="2890" y="1"/>
                    <a:pt x="2281" y="1"/>
                  </a:cubicBezTo>
                  <a:close/>
                </a:path>
              </a:pathLst>
            </a:custGeom>
            <a:solidFill>
              <a:srgbClr val="A3A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4" name="Google Shape;3092;p42">
              <a:extLst>
                <a:ext uri="{FF2B5EF4-FFF2-40B4-BE49-F238E27FC236}">
                  <a16:creationId xmlns:a16="http://schemas.microsoft.com/office/drawing/2014/main" id="{7720A737-74C4-61CF-5AB1-89C78674BFFA}"/>
                </a:ext>
              </a:extLst>
            </p:cNvPr>
            <p:cNvSpPr/>
            <p:nvPr/>
          </p:nvSpPr>
          <p:spPr>
            <a:xfrm>
              <a:off x="4751825" y="3315425"/>
              <a:ext cx="57325" cy="68475"/>
            </a:xfrm>
            <a:custGeom>
              <a:avLst/>
              <a:gdLst/>
              <a:ahLst/>
              <a:cxnLst/>
              <a:rect l="l" t="t" r="r" b="b"/>
              <a:pathLst>
                <a:path w="2293" h="2739" extrusionOk="0">
                  <a:moveTo>
                    <a:pt x="1420" y="1"/>
                  </a:moveTo>
                  <a:cubicBezTo>
                    <a:pt x="1276" y="1"/>
                    <a:pt x="1120" y="42"/>
                    <a:pt x="961" y="131"/>
                  </a:cubicBezTo>
                  <a:cubicBezTo>
                    <a:pt x="407" y="390"/>
                    <a:pt x="0" y="1241"/>
                    <a:pt x="74" y="1906"/>
                  </a:cubicBezTo>
                  <a:cubicBezTo>
                    <a:pt x="156" y="2422"/>
                    <a:pt x="476" y="2738"/>
                    <a:pt x="875" y="2738"/>
                  </a:cubicBezTo>
                  <a:cubicBezTo>
                    <a:pt x="1019" y="2738"/>
                    <a:pt x="1174" y="2697"/>
                    <a:pt x="1331" y="2608"/>
                  </a:cubicBezTo>
                  <a:cubicBezTo>
                    <a:pt x="1886" y="2350"/>
                    <a:pt x="2292" y="1499"/>
                    <a:pt x="2181" y="797"/>
                  </a:cubicBezTo>
                  <a:cubicBezTo>
                    <a:pt x="2127" y="310"/>
                    <a:pt x="1816" y="1"/>
                    <a:pt x="1420"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465" name="Google Shape;2924;p42">
            <a:extLst>
              <a:ext uri="{FF2B5EF4-FFF2-40B4-BE49-F238E27FC236}">
                <a16:creationId xmlns:a16="http://schemas.microsoft.com/office/drawing/2014/main" id="{86AF085B-43BD-E72D-3277-96DC8E511AFC}"/>
              </a:ext>
            </a:extLst>
          </p:cNvPr>
          <p:cNvGrpSpPr/>
          <p:nvPr/>
        </p:nvGrpSpPr>
        <p:grpSpPr>
          <a:xfrm>
            <a:off x="289519" y="2188698"/>
            <a:ext cx="2117257" cy="2646139"/>
            <a:chOff x="4036425" y="2414775"/>
            <a:chExt cx="1103600" cy="1379275"/>
          </a:xfrm>
        </p:grpSpPr>
        <p:sp>
          <p:nvSpPr>
            <p:cNvPr id="33466" name="Google Shape;2925;p42">
              <a:extLst>
                <a:ext uri="{FF2B5EF4-FFF2-40B4-BE49-F238E27FC236}">
                  <a16:creationId xmlns:a16="http://schemas.microsoft.com/office/drawing/2014/main" id="{F852935B-8CA3-10DD-C141-3E5DC1101CC8}"/>
                </a:ext>
              </a:extLst>
            </p:cNvPr>
            <p:cNvSpPr/>
            <p:nvPr/>
          </p:nvSpPr>
          <p:spPr>
            <a:xfrm>
              <a:off x="4438500" y="3350125"/>
              <a:ext cx="656250" cy="381750"/>
            </a:xfrm>
            <a:custGeom>
              <a:avLst/>
              <a:gdLst/>
              <a:ahLst/>
              <a:cxnLst/>
              <a:rect l="l" t="t" r="r" b="b"/>
              <a:pathLst>
                <a:path w="26250" h="15270" extrusionOk="0">
                  <a:moveTo>
                    <a:pt x="13125" y="0"/>
                  </a:moveTo>
                  <a:lnTo>
                    <a:pt x="0" y="7653"/>
                  </a:lnTo>
                  <a:lnTo>
                    <a:pt x="13125" y="15269"/>
                  </a:lnTo>
                  <a:lnTo>
                    <a:pt x="26249" y="7653"/>
                  </a:lnTo>
                  <a:lnTo>
                    <a:pt x="131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7" name="Google Shape;2926;p42">
              <a:extLst>
                <a:ext uri="{FF2B5EF4-FFF2-40B4-BE49-F238E27FC236}">
                  <a16:creationId xmlns:a16="http://schemas.microsoft.com/office/drawing/2014/main" id="{5E487C01-4132-F210-3EB5-45E42019CA96}"/>
                </a:ext>
              </a:extLst>
            </p:cNvPr>
            <p:cNvSpPr/>
            <p:nvPr/>
          </p:nvSpPr>
          <p:spPr>
            <a:xfrm>
              <a:off x="4186175" y="3094100"/>
              <a:ext cx="567525" cy="322600"/>
            </a:xfrm>
            <a:custGeom>
              <a:avLst/>
              <a:gdLst/>
              <a:ahLst/>
              <a:cxnLst/>
              <a:rect l="l" t="t" r="r" b="b"/>
              <a:pathLst>
                <a:path w="22701" h="12904" extrusionOk="0">
                  <a:moveTo>
                    <a:pt x="9576" y="1"/>
                  </a:moveTo>
                  <a:lnTo>
                    <a:pt x="0" y="5287"/>
                  </a:lnTo>
                  <a:lnTo>
                    <a:pt x="13125" y="12903"/>
                  </a:lnTo>
                  <a:lnTo>
                    <a:pt x="22700" y="7616"/>
                  </a:lnTo>
                  <a:lnTo>
                    <a:pt x="95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8" name="Google Shape;2927;p42">
              <a:extLst>
                <a:ext uri="{FF2B5EF4-FFF2-40B4-BE49-F238E27FC236}">
                  <a16:creationId xmlns:a16="http://schemas.microsoft.com/office/drawing/2014/main" id="{7CC81506-1C34-EF16-EEE1-D908080BF4DF}"/>
                </a:ext>
              </a:extLst>
            </p:cNvPr>
            <p:cNvSpPr/>
            <p:nvPr/>
          </p:nvSpPr>
          <p:spPr>
            <a:xfrm>
              <a:off x="4036425" y="2912025"/>
              <a:ext cx="568450" cy="320750"/>
            </a:xfrm>
            <a:custGeom>
              <a:avLst/>
              <a:gdLst/>
              <a:ahLst/>
              <a:cxnLst/>
              <a:rect l="l" t="t" r="r" b="b"/>
              <a:pathLst>
                <a:path w="22738" h="12830" extrusionOk="0">
                  <a:moveTo>
                    <a:pt x="9613" y="0"/>
                  </a:moveTo>
                  <a:lnTo>
                    <a:pt x="1" y="5213"/>
                  </a:lnTo>
                  <a:lnTo>
                    <a:pt x="13125" y="12829"/>
                  </a:lnTo>
                  <a:lnTo>
                    <a:pt x="22738" y="7579"/>
                  </a:lnTo>
                  <a:lnTo>
                    <a:pt x="96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9" name="Google Shape;2928;p42">
              <a:extLst>
                <a:ext uri="{FF2B5EF4-FFF2-40B4-BE49-F238E27FC236}">
                  <a16:creationId xmlns:a16="http://schemas.microsoft.com/office/drawing/2014/main" id="{9376CDF4-E72B-D039-EF1A-3E78AA3DDB81}"/>
                </a:ext>
              </a:extLst>
            </p:cNvPr>
            <p:cNvSpPr/>
            <p:nvPr/>
          </p:nvSpPr>
          <p:spPr>
            <a:xfrm>
              <a:off x="4421850" y="2414775"/>
              <a:ext cx="73050" cy="446425"/>
            </a:xfrm>
            <a:custGeom>
              <a:avLst/>
              <a:gdLst/>
              <a:ahLst/>
              <a:cxnLst/>
              <a:rect l="l" t="t" r="r" b="b"/>
              <a:pathLst>
                <a:path w="2922" h="17857" extrusionOk="0">
                  <a:moveTo>
                    <a:pt x="888" y="1849"/>
                  </a:moveTo>
                  <a:lnTo>
                    <a:pt x="2515" y="2810"/>
                  </a:lnTo>
                  <a:lnTo>
                    <a:pt x="2515" y="3660"/>
                  </a:lnTo>
                  <a:lnTo>
                    <a:pt x="888" y="2699"/>
                  </a:lnTo>
                  <a:lnTo>
                    <a:pt x="888" y="1849"/>
                  </a:lnTo>
                  <a:close/>
                  <a:moveTo>
                    <a:pt x="888" y="3069"/>
                  </a:moveTo>
                  <a:lnTo>
                    <a:pt x="2515" y="4030"/>
                  </a:lnTo>
                  <a:lnTo>
                    <a:pt x="2515" y="4806"/>
                  </a:lnTo>
                  <a:lnTo>
                    <a:pt x="888" y="3845"/>
                  </a:lnTo>
                  <a:lnTo>
                    <a:pt x="888" y="3069"/>
                  </a:lnTo>
                  <a:close/>
                  <a:moveTo>
                    <a:pt x="888" y="4178"/>
                  </a:moveTo>
                  <a:lnTo>
                    <a:pt x="2515" y="5139"/>
                  </a:lnTo>
                  <a:lnTo>
                    <a:pt x="2515" y="5952"/>
                  </a:lnTo>
                  <a:lnTo>
                    <a:pt x="888" y="4991"/>
                  </a:lnTo>
                  <a:lnTo>
                    <a:pt x="888" y="4178"/>
                  </a:lnTo>
                  <a:close/>
                  <a:moveTo>
                    <a:pt x="888" y="5324"/>
                  </a:moveTo>
                  <a:lnTo>
                    <a:pt x="2515" y="6285"/>
                  </a:lnTo>
                  <a:lnTo>
                    <a:pt x="2515" y="7135"/>
                  </a:lnTo>
                  <a:lnTo>
                    <a:pt x="888" y="6137"/>
                  </a:lnTo>
                  <a:lnTo>
                    <a:pt x="888" y="5324"/>
                  </a:lnTo>
                  <a:close/>
                  <a:moveTo>
                    <a:pt x="888" y="6470"/>
                  </a:moveTo>
                  <a:lnTo>
                    <a:pt x="2515" y="7431"/>
                  </a:lnTo>
                  <a:lnTo>
                    <a:pt x="2515" y="8281"/>
                  </a:lnTo>
                  <a:lnTo>
                    <a:pt x="888" y="7320"/>
                  </a:lnTo>
                  <a:lnTo>
                    <a:pt x="888" y="6470"/>
                  </a:lnTo>
                  <a:close/>
                  <a:moveTo>
                    <a:pt x="888" y="7579"/>
                  </a:moveTo>
                  <a:lnTo>
                    <a:pt x="2515" y="8540"/>
                  </a:lnTo>
                  <a:lnTo>
                    <a:pt x="2515" y="9391"/>
                  </a:lnTo>
                  <a:lnTo>
                    <a:pt x="888" y="8429"/>
                  </a:lnTo>
                  <a:lnTo>
                    <a:pt x="888" y="7579"/>
                  </a:lnTo>
                  <a:close/>
                  <a:moveTo>
                    <a:pt x="888" y="8725"/>
                  </a:moveTo>
                  <a:lnTo>
                    <a:pt x="2515" y="9686"/>
                  </a:lnTo>
                  <a:lnTo>
                    <a:pt x="2515" y="10537"/>
                  </a:lnTo>
                  <a:lnTo>
                    <a:pt x="888" y="9575"/>
                  </a:lnTo>
                  <a:lnTo>
                    <a:pt x="888" y="8725"/>
                  </a:lnTo>
                  <a:close/>
                  <a:moveTo>
                    <a:pt x="888" y="9908"/>
                  </a:moveTo>
                  <a:lnTo>
                    <a:pt x="2515" y="10869"/>
                  </a:lnTo>
                  <a:lnTo>
                    <a:pt x="2515" y="11683"/>
                  </a:lnTo>
                  <a:lnTo>
                    <a:pt x="888" y="10722"/>
                  </a:lnTo>
                  <a:lnTo>
                    <a:pt x="888" y="9908"/>
                  </a:lnTo>
                  <a:close/>
                  <a:moveTo>
                    <a:pt x="888" y="11054"/>
                  </a:moveTo>
                  <a:lnTo>
                    <a:pt x="2515" y="12016"/>
                  </a:lnTo>
                  <a:lnTo>
                    <a:pt x="2515" y="12866"/>
                  </a:lnTo>
                  <a:lnTo>
                    <a:pt x="888" y="11868"/>
                  </a:lnTo>
                  <a:lnTo>
                    <a:pt x="888" y="11054"/>
                  </a:lnTo>
                  <a:close/>
                  <a:moveTo>
                    <a:pt x="888" y="12200"/>
                  </a:moveTo>
                  <a:lnTo>
                    <a:pt x="2515" y="13162"/>
                  </a:lnTo>
                  <a:lnTo>
                    <a:pt x="2515" y="14012"/>
                  </a:lnTo>
                  <a:lnTo>
                    <a:pt x="888" y="13051"/>
                  </a:lnTo>
                  <a:lnTo>
                    <a:pt x="888" y="12200"/>
                  </a:lnTo>
                  <a:close/>
                  <a:moveTo>
                    <a:pt x="888" y="13309"/>
                  </a:moveTo>
                  <a:lnTo>
                    <a:pt x="2515" y="14271"/>
                  </a:lnTo>
                  <a:lnTo>
                    <a:pt x="2515" y="15121"/>
                  </a:lnTo>
                  <a:lnTo>
                    <a:pt x="888" y="14160"/>
                  </a:lnTo>
                  <a:lnTo>
                    <a:pt x="888" y="13309"/>
                  </a:lnTo>
                  <a:close/>
                  <a:moveTo>
                    <a:pt x="851" y="14530"/>
                  </a:moveTo>
                  <a:lnTo>
                    <a:pt x="2478" y="15491"/>
                  </a:lnTo>
                  <a:lnTo>
                    <a:pt x="2478" y="16304"/>
                  </a:lnTo>
                  <a:lnTo>
                    <a:pt x="851" y="15343"/>
                  </a:lnTo>
                  <a:lnTo>
                    <a:pt x="851" y="14530"/>
                  </a:lnTo>
                  <a:close/>
                  <a:moveTo>
                    <a:pt x="75" y="0"/>
                  </a:moveTo>
                  <a:lnTo>
                    <a:pt x="75" y="14788"/>
                  </a:lnTo>
                  <a:lnTo>
                    <a:pt x="333" y="15084"/>
                  </a:lnTo>
                  <a:lnTo>
                    <a:pt x="296" y="16082"/>
                  </a:lnTo>
                  <a:lnTo>
                    <a:pt x="1" y="16230"/>
                  </a:lnTo>
                  <a:lnTo>
                    <a:pt x="296" y="16415"/>
                  </a:lnTo>
                  <a:lnTo>
                    <a:pt x="888" y="15528"/>
                  </a:lnTo>
                  <a:lnTo>
                    <a:pt x="2515" y="16489"/>
                  </a:lnTo>
                  <a:lnTo>
                    <a:pt x="2884" y="17487"/>
                  </a:lnTo>
                  <a:lnTo>
                    <a:pt x="2552" y="17709"/>
                  </a:lnTo>
                  <a:lnTo>
                    <a:pt x="2736" y="17857"/>
                  </a:lnTo>
                  <a:lnTo>
                    <a:pt x="2921" y="17487"/>
                  </a:lnTo>
                  <a:lnTo>
                    <a:pt x="2921" y="1701"/>
                  </a:lnTo>
                  <a:lnTo>
                    <a:pt x="2515" y="1516"/>
                  </a:lnTo>
                  <a:lnTo>
                    <a:pt x="2515" y="2514"/>
                  </a:lnTo>
                  <a:lnTo>
                    <a:pt x="888" y="1516"/>
                  </a:lnTo>
                  <a:lnTo>
                    <a:pt x="888" y="555"/>
                  </a:lnTo>
                  <a:lnTo>
                    <a:pt x="75" y="0"/>
                  </a:lnTo>
                  <a:close/>
                </a:path>
              </a:pathLst>
            </a:custGeom>
            <a:solidFill>
              <a:srgbClr val="BDA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0" name="Google Shape;2929;p42">
              <a:extLst>
                <a:ext uri="{FF2B5EF4-FFF2-40B4-BE49-F238E27FC236}">
                  <a16:creationId xmlns:a16="http://schemas.microsoft.com/office/drawing/2014/main" id="{950261D9-DDEF-07F3-23FE-8000E3EE128D}"/>
                </a:ext>
              </a:extLst>
            </p:cNvPr>
            <p:cNvSpPr/>
            <p:nvPr/>
          </p:nvSpPr>
          <p:spPr>
            <a:xfrm>
              <a:off x="4428325" y="2433250"/>
              <a:ext cx="10200" cy="400225"/>
            </a:xfrm>
            <a:custGeom>
              <a:avLst/>
              <a:gdLst/>
              <a:ahLst/>
              <a:cxnLst/>
              <a:rect l="l" t="t" r="r" b="b"/>
              <a:pathLst>
                <a:path w="408" h="16009" extrusionOk="0">
                  <a:moveTo>
                    <a:pt x="0" y="0"/>
                  </a:moveTo>
                  <a:lnTo>
                    <a:pt x="0" y="15750"/>
                  </a:lnTo>
                  <a:lnTo>
                    <a:pt x="407" y="16009"/>
                  </a:lnTo>
                  <a:lnTo>
                    <a:pt x="407" y="222"/>
                  </a:lnTo>
                  <a:lnTo>
                    <a:pt x="0" y="0"/>
                  </a:lnTo>
                  <a:close/>
                </a:path>
              </a:pathLst>
            </a:custGeom>
            <a:solidFill>
              <a:srgbClr val="2F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1" name="Google Shape;2930;p42">
              <a:extLst>
                <a:ext uri="{FF2B5EF4-FFF2-40B4-BE49-F238E27FC236}">
                  <a16:creationId xmlns:a16="http://schemas.microsoft.com/office/drawing/2014/main" id="{AF41E690-301C-7716-B87E-07230C65E2BD}"/>
                </a:ext>
              </a:extLst>
            </p:cNvPr>
            <p:cNvSpPr/>
            <p:nvPr/>
          </p:nvSpPr>
          <p:spPr>
            <a:xfrm>
              <a:off x="4438500" y="2433250"/>
              <a:ext cx="10175" cy="400225"/>
            </a:xfrm>
            <a:custGeom>
              <a:avLst/>
              <a:gdLst/>
              <a:ahLst/>
              <a:cxnLst/>
              <a:rect l="l" t="t" r="r" b="b"/>
              <a:pathLst>
                <a:path w="407" h="16009" extrusionOk="0">
                  <a:moveTo>
                    <a:pt x="407" y="0"/>
                  </a:moveTo>
                  <a:lnTo>
                    <a:pt x="0" y="222"/>
                  </a:lnTo>
                  <a:lnTo>
                    <a:pt x="0" y="16009"/>
                  </a:lnTo>
                  <a:lnTo>
                    <a:pt x="407" y="15750"/>
                  </a:lnTo>
                  <a:lnTo>
                    <a:pt x="407" y="0"/>
                  </a:ln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2" name="Google Shape;2931;p42">
              <a:extLst>
                <a:ext uri="{FF2B5EF4-FFF2-40B4-BE49-F238E27FC236}">
                  <a16:creationId xmlns:a16="http://schemas.microsoft.com/office/drawing/2014/main" id="{BED85AB0-2E9A-565B-CF93-039E6D3E45B0}"/>
                </a:ext>
              </a:extLst>
            </p:cNvPr>
            <p:cNvSpPr/>
            <p:nvPr/>
          </p:nvSpPr>
          <p:spPr>
            <a:xfrm>
              <a:off x="4439425" y="2802950"/>
              <a:ext cx="61025" cy="36075"/>
            </a:xfrm>
            <a:custGeom>
              <a:avLst/>
              <a:gdLst/>
              <a:ahLst/>
              <a:cxnLst/>
              <a:rect l="l" t="t" r="r" b="b"/>
              <a:pathLst>
                <a:path w="2441" h="1443" extrusionOk="0">
                  <a:moveTo>
                    <a:pt x="296" y="1"/>
                  </a:moveTo>
                  <a:lnTo>
                    <a:pt x="0" y="186"/>
                  </a:lnTo>
                  <a:lnTo>
                    <a:pt x="2144" y="1443"/>
                  </a:lnTo>
                  <a:lnTo>
                    <a:pt x="2440" y="1258"/>
                  </a:lnTo>
                  <a:lnTo>
                    <a:pt x="296" y="1"/>
                  </a:lnTo>
                  <a:close/>
                </a:path>
              </a:pathLst>
            </a:custGeom>
            <a:solidFill>
              <a:srgbClr val="8B8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3" name="Google Shape;2932;p42">
              <a:extLst>
                <a:ext uri="{FF2B5EF4-FFF2-40B4-BE49-F238E27FC236}">
                  <a16:creationId xmlns:a16="http://schemas.microsoft.com/office/drawing/2014/main" id="{3B2A7327-695F-1BD0-92DA-9E6B6CF46B05}"/>
                </a:ext>
              </a:extLst>
            </p:cNvPr>
            <p:cNvSpPr/>
            <p:nvPr/>
          </p:nvSpPr>
          <p:spPr>
            <a:xfrm>
              <a:off x="4439425" y="2807575"/>
              <a:ext cx="53625" cy="39775"/>
            </a:xfrm>
            <a:custGeom>
              <a:avLst/>
              <a:gdLst/>
              <a:ahLst/>
              <a:cxnLst/>
              <a:rect l="l" t="t" r="r" b="b"/>
              <a:pathLst>
                <a:path w="2145" h="1591" extrusionOk="0">
                  <a:moveTo>
                    <a:pt x="0" y="1"/>
                  </a:moveTo>
                  <a:lnTo>
                    <a:pt x="0" y="333"/>
                  </a:lnTo>
                  <a:lnTo>
                    <a:pt x="2144" y="1590"/>
                  </a:lnTo>
                  <a:lnTo>
                    <a:pt x="2144" y="1258"/>
                  </a:lnTo>
                  <a:lnTo>
                    <a:pt x="0" y="1"/>
                  </a:ln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4" name="Google Shape;2933;p42">
              <a:extLst>
                <a:ext uri="{FF2B5EF4-FFF2-40B4-BE49-F238E27FC236}">
                  <a16:creationId xmlns:a16="http://schemas.microsoft.com/office/drawing/2014/main" id="{04E84DD1-4D90-38D7-1018-52376D13C420}"/>
                </a:ext>
              </a:extLst>
            </p:cNvPr>
            <p:cNvSpPr/>
            <p:nvPr/>
          </p:nvSpPr>
          <p:spPr>
            <a:xfrm>
              <a:off x="4439425" y="2775225"/>
              <a:ext cx="61025" cy="35150"/>
            </a:xfrm>
            <a:custGeom>
              <a:avLst/>
              <a:gdLst/>
              <a:ahLst/>
              <a:cxnLst/>
              <a:rect l="l" t="t" r="r" b="b"/>
              <a:pathLst>
                <a:path w="2441" h="1406" extrusionOk="0">
                  <a:moveTo>
                    <a:pt x="296" y="1"/>
                  </a:moveTo>
                  <a:lnTo>
                    <a:pt x="0" y="148"/>
                  </a:lnTo>
                  <a:lnTo>
                    <a:pt x="2144" y="1405"/>
                  </a:lnTo>
                  <a:lnTo>
                    <a:pt x="2440" y="1258"/>
                  </a:lnTo>
                  <a:lnTo>
                    <a:pt x="296" y="1"/>
                  </a:lnTo>
                  <a:close/>
                </a:path>
              </a:pathLst>
            </a:custGeom>
            <a:solidFill>
              <a:srgbClr val="8B8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5" name="Google Shape;2934;p42">
              <a:extLst>
                <a:ext uri="{FF2B5EF4-FFF2-40B4-BE49-F238E27FC236}">
                  <a16:creationId xmlns:a16="http://schemas.microsoft.com/office/drawing/2014/main" id="{80F0C358-C454-F6C0-BFAF-5D44D10EA3D5}"/>
                </a:ext>
              </a:extLst>
            </p:cNvPr>
            <p:cNvSpPr/>
            <p:nvPr/>
          </p:nvSpPr>
          <p:spPr>
            <a:xfrm>
              <a:off x="4439425" y="2778925"/>
              <a:ext cx="53625" cy="38850"/>
            </a:xfrm>
            <a:custGeom>
              <a:avLst/>
              <a:gdLst/>
              <a:ahLst/>
              <a:cxnLst/>
              <a:rect l="l" t="t" r="r" b="b"/>
              <a:pathLst>
                <a:path w="2145" h="1554" extrusionOk="0">
                  <a:moveTo>
                    <a:pt x="0" y="0"/>
                  </a:moveTo>
                  <a:lnTo>
                    <a:pt x="0" y="333"/>
                  </a:lnTo>
                  <a:lnTo>
                    <a:pt x="2144" y="1553"/>
                  </a:lnTo>
                  <a:lnTo>
                    <a:pt x="2144" y="1257"/>
                  </a:lnTo>
                  <a:lnTo>
                    <a:pt x="0" y="0"/>
                  </a:ln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6" name="Google Shape;2935;p42">
              <a:extLst>
                <a:ext uri="{FF2B5EF4-FFF2-40B4-BE49-F238E27FC236}">
                  <a16:creationId xmlns:a16="http://schemas.microsoft.com/office/drawing/2014/main" id="{8EBCD7BE-8AD7-03D5-6CCE-351E6FCE1078}"/>
                </a:ext>
              </a:extLst>
            </p:cNvPr>
            <p:cNvSpPr/>
            <p:nvPr/>
          </p:nvSpPr>
          <p:spPr>
            <a:xfrm>
              <a:off x="4439425" y="2746575"/>
              <a:ext cx="61025" cy="36075"/>
            </a:xfrm>
            <a:custGeom>
              <a:avLst/>
              <a:gdLst/>
              <a:ahLst/>
              <a:cxnLst/>
              <a:rect l="l" t="t" r="r" b="b"/>
              <a:pathLst>
                <a:path w="2441" h="1443" extrusionOk="0">
                  <a:moveTo>
                    <a:pt x="296" y="1"/>
                  </a:moveTo>
                  <a:lnTo>
                    <a:pt x="0" y="185"/>
                  </a:lnTo>
                  <a:lnTo>
                    <a:pt x="2144" y="1442"/>
                  </a:lnTo>
                  <a:lnTo>
                    <a:pt x="2440" y="1258"/>
                  </a:lnTo>
                  <a:lnTo>
                    <a:pt x="296" y="1"/>
                  </a:lnTo>
                  <a:close/>
                </a:path>
              </a:pathLst>
            </a:custGeom>
            <a:solidFill>
              <a:srgbClr val="8B8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7" name="Google Shape;2936;p42">
              <a:extLst>
                <a:ext uri="{FF2B5EF4-FFF2-40B4-BE49-F238E27FC236}">
                  <a16:creationId xmlns:a16="http://schemas.microsoft.com/office/drawing/2014/main" id="{BAD85C3C-BEE0-CCD0-3505-F34E39C4CE7E}"/>
                </a:ext>
              </a:extLst>
            </p:cNvPr>
            <p:cNvSpPr/>
            <p:nvPr/>
          </p:nvSpPr>
          <p:spPr>
            <a:xfrm>
              <a:off x="4439425" y="2751200"/>
              <a:ext cx="53625" cy="37925"/>
            </a:xfrm>
            <a:custGeom>
              <a:avLst/>
              <a:gdLst/>
              <a:ahLst/>
              <a:cxnLst/>
              <a:rect l="l" t="t" r="r" b="b"/>
              <a:pathLst>
                <a:path w="2145" h="1517" extrusionOk="0">
                  <a:moveTo>
                    <a:pt x="0" y="0"/>
                  </a:moveTo>
                  <a:lnTo>
                    <a:pt x="0" y="259"/>
                  </a:lnTo>
                  <a:lnTo>
                    <a:pt x="2144" y="1516"/>
                  </a:lnTo>
                  <a:lnTo>
                    <a:pt x="2144" y="1257"/>
                  </a:lnTo>
                  <a:lnTo>
                    <a:pt x="0" y="0"/>
                  </a:ln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8" name="Google Shape;2937;p42">
              <a:extLst>
                <a:ext uri="{FF2B5EF4-FFF2-40B4-BE49-F238E27FC236}">
                  <a16:creationId xmlns:a16="http://schemas.microsoft.com/office/drawing/2014/main" id="{D7665989-632C-62DD-20C0-D86E8BA4C958}"/>
                </a:ext>
              </a:extLst>
            </p:cNvPr>
            <p:cNvSpPr/>
            <p:nvPr/>
          </p:nvSpPr>
          <p:spPr>
            <a:xfrm>
              <a:off x="4439425" y="2717925"/>
              <a:ext cx="61025" cy="35150"/>
            </a:xfrm>
            <a:custGeom>
              <a:avLst/>
              <a:gdLst/>
              <a:ahLst/>
              <a:cxnLst/>
              <a:rect l="l" t="t" r="r" b="b"/>
              <a:pathLst>
                <a:path w="2441" h="1406" extrusionOk="0">
                  <a:moveTo>
                    <a:pt x="296" y="0"/>
                  </a:moveTo>
                  <a:lnTo>
                    <a:pt x="0" y="185"/>
                  </a:lnTo>
                  <a:lnTo>
                    <a:pt x="2144" y="1405"/>
                  </a:lnTo>
                  <a:lnTo>
                    <a:pt x="2440" y="1220"/>
                  </a:lnTo>
                  <a:lnTo>
                    <a:pt x="296" y="0"/>
                  </a:lnTo>
                  <a:close/>
                </a:path>
              </a:pathLst>
            </a:custGeom>
            <a:solidFill>
              <a:srgbClr val="8B8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9" name="Google Shape;2938;p42">
              <a:extLst>
                <a:ext uri="{FF2B5EF4-FFF2-40B4-BE49-F238E27FC236}">
                  <a16:creationId xmlns:a16="http://schemas.microsoft.com/office/drawing/2014/main" id="{A77E3CAC-FB6A-80B5-3A4F-DA4C55070D80}"/>
                </a:ext>
              </a:extLst>
            </p:cNvPr>
            <p:cNvSpPr/>
            <p:nvPr/>
          </p:nvSpPr>
          <p:spPr>
            <a:xfrm>
              <a:off x="4439425" y="2722550"/>
              <a:ext cx="53625" cy="38850"/>
            </a:xfrm>
            <a:custGeom>
              <a:avLst/>
              <a:gdLst/>
              <a:ahLst/>
              <a:cxnLst/>
              <a:rect l="l" t="t" r="r" b="b"/>
              <a:pathLst>
                <a:path w="2145" h="1554" extrusionOk="0">
                  <a:moveTo>
                    <a:pt x="0" y="0"/>
                  </a:moveTo>
                  <a:lnTo>
                    <a:pt x="0" y="296"/>
                  </a:lnTo>
                  <a:lnTo>
                    <a:pt x="2144" y="1553"/>
                  </a:lnTo>
                  <a:lnTo>
                    <a:pt x="2144" y="1220"/>
                  </a:lnTo>
                  <a:lnTo>
                    <a:pt x="0" y="0"/>
                  </a:ln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0" name="Google Shape;2939;p42">
              <a:extLst>
                <a:ext uri="{FF2B5EF4-FFF2-40B4-BE49-F238E27FC236}">
                  <a16:creationId xmlns:a16="http://schemas.microsoft.com/office/drawing/2014/main" id="{731D7A3D-E7DB-7DBF-F94F-FD551A60D74D}"/>
                </a:ext>
              </a:extLst>
            </p:cNvPr>
            <p:cNvSpPr/>
            <p:nvPr/>
          </p:nvSpPr>
          <p:spPr>
            <a:xfrm>
              <a:off x="4439425" y="2688350"/>
              <a:ext cx="61025" cy="36075"/>
            </a:xfrm>
            <a:custGeom>
              <a:avLst/>
              <a:gdLst/>
              <a:ahLst/>
              <a:cxnLst/>
              <a:rect l="l" t="t" r="r" b="b"/>
              <a:pathLst>
                <a:path w="2441" h="1443" extrusionOk="0">
                  <a:moveTo>
                    <a:pt x="296" y="0"/>
                  </a:moveTo>
                  <a:lnTo>
                    <a:pt x="0" y="185"/>
                  </a:lnTo>
                  <a:lnTo>
                    <a:pt x="2144" y="1442"/>
                  </a:lnTo>
                  <a:lnTo>
                    <a:pt x="2440" y="1257"/>
                  </a:lnTo>
                  <a:lnTo>
                    <a:pt x="296" y="0"/>
                  </a:lnTo>
                  <a:close/>
                </a:path>
              </a:pathLst>
            </a:custGeom>
            <a:solidFill>
              <a:srgbClr val="8B8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1" name="Google Shape;2940;p42">
              <a:extLst>
                <a:ext uri="{FF2B5EF4-FFF2-40B4-BE49-F238E27FC236}">
                  <a16:creationId xmlns:a16="http://schemas.microsoft.com/office/drawing/2014/main" id="{3D0DB584-03C2-8660-9FD8-291D806018E2}"/>
                </a:ext>
              </a:extLst>
            </p:cNvPr>
            <p:cNvSpPr/>
            <p:nvPr/>
          </p:nvSpPr>
          <p:spPr>
            <a:xfrm>
              <a:off x="4439425" y="2692975"/>
              <a:ext cx="53625" cy="39750"/>
            </a:xfrm>
            <a:custGeom>
              <a:avLst/>
              <a:gdLst/>
              <a:ahLst/>
              <a:cxnLst/>
              <a:rect l="l" t="t" r="r" b="b"/>
              <a:pathLst>
                <a:path w="2145" h="1590" extrusionOk="0">
                  <a:moveTo>
                    <a:pt x="0" y="0"/>
                  </a:moveTo>
                  <a:lnTo>
                    <a:pt x="0" y="333"/>
                  </a:lnTo>
                  <a:lnTo>
                    <a:pt x="2144" y="1590"/>
                  </a:lnTo>
                  <a:lnTo>
                    <a:pt x="2144" y="1257"/>
                  </a:lnTo>
                  <a:lnTo>
                    <a:pt x="0" y="0"/>
                  </a:ln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2" name="Google Shape;2941;p42">
              <a:extLst>
                <a:ext uri="{FF2B5EF4-FFF2-40B4-BE49-F238E27FC236}">
                  <a16:creationId xmlns:a16="http://schemas.microsoft.com/office/drawing/2014/main" id="{33CABEC0-2625-B70D-3FEF-0635C1E54082}"/>
                </a:ext>
              </a:extLst>
            </p:cNvPr>
            <p:cNvSpPr/>
            <p:nvPr/>
          </p:nvSpPr>
          <p:spPr>
            <a:xfrm>
              <a:off x="4439425" y="2660625"/>
              <a:ext cx="61025" cy="35150"/>
            </a:xfrm>
            <a:custGeom>
              <a:avLst/>
              <a:gdLst/>
              <a:ahLst/>
              <a:cxnLst/>
              <a:rect l="l" t="t" r="r" b="b"/>
              <a:pathLst>
                <a:path w="2441" h="1406" extrusionOk="0">
                  <a:moveTo>
                    <a:pt x="296" y="0"/>
                  </a:moveTo>
                  <a:lnTo>
                    <a:pt x="0" y="148"/>
                  </a:lnTo>
                  <a:lnTo>
                    <a:pt x="2144" y="1405"/>
                  </a:lnTo>
                  <a:lnTo>
                    <a:pt x="2440" y="1257"/>
                  </a:lnTo>
                  <a:lnTo>
                    <a:pt x="296" y="0"/>
                  </a:lnTo>
                  <a:close/>
                </a:path>
              </a:pathLst>
            </a:custGeom>
            <a:solidFill>
              <a:srgbClr val="8B8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3" name="Google Shape;2942;p42">
              <a:extLst>
                <a:ext uri="{FF2B5EF4-FFF2-40B4-BE49-F238E27FC236}">
                  <a16:creationId xmlns:a16="http://schemas.microsoft.com/office/drawing/2014/main" id="{FFEA37B5-1FA0-0E2C-FE25-324BE1ABEA59}"/>
                </a:ext>
              </a:extLst>
            </p:cNvPr>
            <p:cNvSpPr/>
            <p:nvPr/>
          </p:nvSpPr>
          <p:spPr>
            <a:xfrm>
              <a:off x="4439425" y="2664325"/>
              <a:ext cx="53625" cy="39750"/>
            </a:xfrm>
            <a:custGeom>
              <a:avLst/>
              <a:gdLst/>
              <a:ahLst/>
              <a:cxnLst/>
              <a:rect l="l" t="t" r="r" b="b"/>
              <a:pathLst>
                <a:path w="2145" h="1590" extrusionOk="0">
                  <a:moveTo>
                    <a:pt x="0" y="0"/>
                  </a:moveTo>
                  <a:lnTo>
                    <a:pt x="0" y="333"/>
                  </a:lnTo>
                  <a:lnTo>
                    <a:pt x="2144" y="1590"/>
                  </a:lnTo>
                  <a:lnTo>
                    <a:pt x="2144" y="1257"/>
                  </a:lnTo>
                  <a:lnTo>
                    <a:pt x="0" y="0"/>
                  </a:ln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4" name="Google Shape;2943;p42">
              <a:extLst>
                <a:ext uri="{FF2B5EF4-FFF2-40B4-BE49-F238E27FC236}">
                  <a16:creationId xmlns:a16="http://schemas.microsoft.com/office/drawing/2014/main" id="{7985AA7B-17C2-F162-1500-09BAED31488E}"/>
                </a:ext>
              </a:extLst>
            </p:cNvPr>
            <p:cNvSpPr/>
            <p:nvPr/>
          </p:nvSpPr>
          <p:spPr>
            <a:xfrm>
              <a:off x="4439425" y="2631975"/>
              <a:ext cx="61025" cy="35150"/>
            </a:xfrm>
            <a:custGeom>
              <a:avLst/>
              <a:gdLst/>
              <a:ahLst/>
              <a:cxnLst/>
              <a:rect l="l" t="t" r="r" b="b"/>
              <a:pathLst>
                <a:path w="2441" h="1406" extrusionOk="0">
                  <a:moveTo>
                    <a:pt x="296" y="0"/>
                  </a:moveTo>
                  <a:lnTo>
                    <a:pt x="0" y="148"/>
                  </a:lnTo>
                  <a:lnTo>
                    <a:pt x="2144" y="1405"/>
                  </a:lnTo>
                  <a:lnTo>
                    <a:pt x="2440" y="1257"/>
                  </a:lnTo>
                  <a:lnTo>
                    <a:pt x="296" y="0"/>
                  </a:lnTo>
                  <a:close/>
                </a:path>
              </a:pathLst>
            </a:custGeom>
            <a:solidFill>
              <a:srgbClr val="8B8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5" name="Google Shape;2944;p42">
              <a:extLst>
                <a:ext uri="{FF2B5EF4-FFF2-40B4-BE49-F238E27FC236}">
                  <a16:creationId xmlns:a16="http://schemas.microsoft.com/office/drawing/2014/main" id="{5E10D9BD-0374-F586-A043-8809FD272D08}"/>
                </a:ext>
              </a:extLst>
            </p:cNvPr>
            <p:cNvSpPr/>
            <p:nvPr/>
          </p:nvSpPr>
          <p:spPr>
            <a:xfrm>
              <a:off x="4439425" y="2635675"/>
              <a:ext cx="53625" cy="38825"/>
            </a:xfrm>
            <a:custGeom>
              <a:avLst/>
              <a:gdLst/>
              <a:ahLst/>
              <a:cxnLst/>
              <a:rect l="l" t="t" r="r" b="b"/>
              <a:pathLst>
                <a:path w="2145" h="1553" extrusionOk="0">
                  <a:moveTo>
                    <a:pt x="0" y="0"/>
                  </a:moveTo>
                  <a:lnTo>
                    <a:pt x="0" y="333"/>
                  </a:lnTo>
                  <a:lnTo>
                    <a:pt x="2144" y="1553"/>
                  </a:lnTo>
                  <a:lnTo>
                    <a:pt x="2144" y="1257"/>
                  </a:lnTo>
                  <a:lnTo>
                    <a:pt x="0" y="0"/>
                  </a:ln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6" name="Google Shape;2945;p42">
              <a:extLst>
                <a:ext uri="{FF2B5EF4-FFF2-40B4-BE49-F238E27FC236}">
                  <a16:creationId xmlns:a16="http://schemas.microsoft.com/office/drawing/2014/main" id="{B80B29E2-AC3A-B9C4-CBD7-A26F46261F00}"/>
                </a:ext>
              </a:extLst>
            </p:cNvPr>
            <p:cNvSpPr/>
            <p:nvPr/>
          </p:nvSpPr>
          <p:spPr>
            <a:xfrm>
              <a:off x="4493025" y="2834375"/>
              <a:ext cx="7425" cy="12975"/>
            </a:xfrm>
            <a:custGeom>
              <a:avLst/>
              <a:gdLst/>
              <a:ahLst/>
              <a:cxnLst/>
              <a:rect l="l" t="t" r="r" b="b"/>
              <a:pathLst>
                <a:path w="297" h="519" extrusionOk="0">
                  <a:moveTo>
                    <a:pt x="296" y="1"/>
                  </a:moveTo>
                  <a:lnTo>
                    <a:pt x="0" y="186"/>
                  </a:lnTo>
                  <a:lnTo>
                    <a:pt x="37" y="518"/>
                  </a:lnTo>
                  <a:lnTo>
                    <a:pt x="296" y="333"/>
                  </a:lnTo>
                  <a:lnTo>
                    <a:pt x="296" y="1"/>
                  </a:lnTo>
                  <a:close/>
                </a:path>
              </a:pathLst>
            </a:custGeom>
            <a:solidFill>
              <a:srgbClr val="737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7" name="Google Shape;2946;p42">
              <a:extLst>
                <a:ext uri="{FF2B5EF4-FFF2-40B4-BE49-F238E27FC236}">
                  <a16:creationId xmlns:a16="http://schemas.microsoft.com/office/drawing/2014/main" id="{AE11E0E8-C6BE-C316-7637-B55ADD1A857D}"/>
                </a:ext>
              </a:extLst>
            </p:cNvPr>
            <p:cNvSpPr/>
            <p:nvPr/>
          </p:nvSpPr>
          <p:spPr>
            <a:xfrm>
              <a:off x="4493025" y="2806650"/>
              <a:ext cx="7425" cy="11125"/>
            </a:xfrm>
            <a:custGeom>
              <a:avLst/>
              <a:gdLst/>
              <a:ahLst/>
              <a:cxnLst/>
              <a:rect l="l" t="t" r="r" b="b"/>
              <a:pathLst>
                <a:path w="297" h="445" extrusionOk="0">
                  <a:moveTo>
                    <a:pt x="296" y="1"/>
                  </a:moveTo>
                  <a:lnTo>
                    <a:pt x="0" y="148"/>
                  </a:lnTo>
                  <a:lnTo>
                    <a:pt x="37" y="444"/>
                  </a:lnTo>
                  <a:lnTo>
                    <a:pt x="296" y="333"/>
                  </a:lnTo>
                  <a:lnTo>
                    <a:pt x="296" y="1"/>
                  </a:lnTo>
                  <a:close/>
                </a:path>
              </a:pathLst>
            </a:custGeom>
            <a:solidFill>
              <a:srgbClr val="737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8" name="Google Shape;2947;p42">
              <a:extLst>
                <a:ext uri="{FF2B5EF4-FFF2-40B4-BE49-F238E27FC236}">
                  <a16:creationId xmlns:a16="http://schemas.microsoft.com/office/drawing/2014/main" id="{E546705F-5B34-1FE4-CE49-D6F2ABE6D3C0}"/>
                </a:ext>
              </a:extLst>
            </p:cNvPr>
            <p:cNvSpPr/>
            <p:nvPr/>
          </p:nvSpPr>
          <p:spPr>
            <a:xfrm>
              <a:off x="4493025" y="2778000"/>
              <a:ext cx="7425" cy="11125"/>
            </a:xfrm>
            <a:custGeom>
              <a:avLst/>
              <a:gdLst/>
              <a:ahLst/>
              <a:cxnLst/>
              <a:rect l="l" t="t" r="r" b="b"/>
              <a:pathLst>
                <a:path w="297" h="445" extrusionOk="0">
                  <a:moveTo>
                    <a:pt x="296" y="1"/>
                  </a:moveTo>
                  <a:lnTo>
                    <a:pt x="0" y="185"/>
                  </a:lnTo>
                  <a:lnTo>
                    <a:pt x="37" y="444"/>
                  </a:lnTo>
                  <a:lnTo>
                    <a:pt x="296" y="296"/>
                  </a:lnTo>
                  <a:lnTo>
                    <a:pt x="296" y="1"/>
                  </a:lnTo>
                  <a:close/>
                </a:path>
              </a:pathLst>
            </a:custGeom>
            <a:solidFill>
              <a:srgbClr val="737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9" name="Google Shape;2948;p42">
              <a:extLst>
                <a:ext uri="{FF2B5EF4-FFF2-40B4-BE49-F238E27FC236}">
                  <a16:creationId xmlns:a16="http://schemas.microsoft.com/office/drawing/2014/main" id="{E1017456-D01B-FB09-7702-B6126333393D}"/>
                </a:ext>
              </a:extLst>
            </p:cNvPr>
            <p:cNvSpPr/>
            <p:nvPr/>
          </p:nvSpPr>
          <p:spPr>
            <a:xfrm>
              <a:off x="4493025" y="2748425"/>
              <a:ext cx="7425" cy="12975"/>
            </a:xfrm>
            <a:custGeom>
              <a:avLst/>
              <a:gdLst/>
              <a:ahLst/>
              <a:cxnLst/>
              <a:rect l="l" t="t" r="r" b="b"/>
              <a:pathLst>
                <a:path w="297" h="519" extrusionOk="0">
                  <a:moveTo>
                    <a:pt x="296" y="0"/>
                  </a:moveTo>
                  <a:lnTo>
                    <a:pt x="0" y="185"/>
                  </a:lnTo>
                  <a:lnTo>
                    <a:pt x="37" y="518"/>
                  </a:lnTo>
                  <a:lnTo>
                    <a:pt x="296" y="333"/>
                  </a:lnTo>
                  <a:lnTo>
                    <a:pt x="296" y="0"/>
                  </a:lnTo>
                  <a:close/>
                </a:path>
              </a:pathLst>
            </a:custGeom>
            <a:solidFill>
              <a:srgbClr val="737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0" name="Google Shape;2949;p42">
              <a:extLst>
                <a:ext uri="{FF2B5EF4-FFF2-40B4-BE49-F238E27FC236}">
                  <a16:creationId xmlns:a16="http://schemas.microsoft.com/office/drawing/2014/main" id="{270200AA-2494-A618-7E07-2ED0896B43BC}"/>
                </a:ext>
              </a:extLst>
            </p:cNvPr>
            <p:cNvSpPr/>
            <p:nvPr/>
          </p:nvSpPr>
          <p:spPr>
            <a:xfrm>
              <a:off x="4493025" y="2719775"/>
              <a:ext cx="7425" cy="12950"/>
            </a:xfrm>
            <a:custGeom>
              <a:avLst/>
              <a:gdLst/>
              <a:ahLst/>
              <a:cxnLst/>
              <a:rect l="l" t="t" r="r" b="b"/>
              <a:pathLst>
                <a:path w="297" h="518" extrusionOk="0">
                  <a:moveTo>
                    <a:pt x="296" y="0"/>
                  </a:moveTo>
                  <a:lnTo>
                    <a:pt x="0" y="185"/>
                  </a:lnTo>
                  <a:lnTo>
                    <a:pt x="37" y="518"/>
                  </a:lnTo>
                  <a:lnTo>
                    <a:pt x="296" y="333"/>
                  </a:lnTo>
                  <a:lnTo>
                    <a:pt x="296" y="0"/>
                  </a:lnTo>
                  <a:close/>
                </a:path>
              </a:pathLst>
            </a:custGeom>
            <a:solidFill>
              <a:srgbClr val="737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1" name="Google Shape;2950;p42">
              <a:extLst>
                <a:ext uri="{FF2B5EF4-FFF2-40B4-BE49-F238E27FC236}">
                  <a16:creationId xmlns:a16="http://schemas.microsoft.com/office/drawing/2014/main" id="{D1F3A5CF-7BC1-DC15-C578-28298D55B1AA}"/>
                </a:ext>
              </a:extLst>
            </p:cNvPr>
            <p:cNvSpPr/>
            <p:nvPr/>
          </p:nvSpPr>
          <p:spPr>
            <a:xfrm>
              <a:off x="4493025" y="2692050"/>
              <a:ext cx="7425" cy="12025"/>
            </a:xfrm>
            <a:custGeom>
              <a:avLst/>
              <a:gdLst/>
              <a:ahLst/>
              <a:cxnLst/>
              <a:rect l="l" t="t" r="r" b="b"/>
              <a:pathLst>
                <a:path w="297" h="481" extrusionOk="0">
                  <a:moveTo>
                    <a:pt x="296" y="0"/>
                  </a:moveTo>
                  <a:lnTo>
                    <a:pt x="0" y="148"/>
                  </a:lnTo>
                  <a:lnTo>
                    <a:pt x="37" y="481"/>
                  </a:lnTo>
                  <a:lnTo>
                    <a:pt x="296" y="296"/>
                  </a:lnTo>
                  <a:lnTo>
                    <a:pt x="296" y="0"/>
                  </a:lnTo>
                  <a:close/>
                </a:path>
              </a:pathLst>
            </a:custGeom>
            <a:solidFill>
              <a:srgbClr val="737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2" name="Google Shape;2951;p42">
              <a:extLst>
                <a:ext uri="{FF2B5EF4-FFF2-40B4-BE49-F238E27FC236}">
                  <a16:creationId xmlns:a16="http://schemas.microsoft.com/office/drawing/2014/main" id="{692B4C3C-B38A-7CCE-64EA-BEACC826F22B}"/>
                </a:ext>
              </a:extLst>
            </p:cNvPr>
            <p:cNvSpPr/>
            <p:nvPr/>
          </p:nvSpPr>
          <p:spPr>
            <a:xfrm>
              <a:off x="4493025" y="2663400"/>
              <a:ext cx="7425" cy="11100"/>
            </a:xfrm>
            <a:custGeom>
              <a:avLst/>
              <a:gdLst/>
              <a:ahLst/>
              <a:cxnLst/>
              <a:rect l="l" t="t" r="r" b="b"/>
              <a:pathLst>
                <a:path w="297" h="444" extrusionOk="0">
                  <a:moveTo>
                    <a:pt x="296" y="0"/>
                  </a:moveTo>
                  <a:lnTo>
                    <a:pt x="0" y="148"/>
                  </a:lnTo>
                  <a:lnTo>
                    <a:pt x="37" y="444"/>
                  </a:lnTo>
                  <a:lnTo>
                    <a:pt x="296" y="333"/>
                  </a:lnTo>
                  <a:lnTo>
                    <a:pt x="296" y="0"/>
                  </a:lnTo>
                  <a:close/>
                </a:path>
              </a:pathLst>
            </a:custGeom>
            <a:solidFill>
              <a:srgbClr val="737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3" name="Google Shape;2952;p42">
              <a:extLst>
                <a:ext uri="{FF2B5EF4-FFF2-40B4-BE49-F238E27FC236}">
                  <a16:creationId xmlns:a16="http://schemas.microsoft.com/office/drawing/2014/main" id="{304C28FD-0807-7269-EF08-853736776098}"/>
                </a:ext>
              </a:extLst>
            </p:cNvPr>
            <p:cNvSpPr/>
            <p:nvPr/>
          </p:nvSpPr>
          <p:spPr>
            <a:xfrm>
              <a:off x="4489325" y="2469300"/>
              <a:ext cx="10200" cy="399300"/>
            </a:xfrm>
            <a:custGeom>
              <a:avLst/>
              <a:gdLst/>
              <a:ahLst/>
              <a:cxnLst/>
              <a:rect l="l" t="t" r="r" b="b"/>
              <a:pathLst>
                <a:path w="408" h="15972" extrusionOk="0">
                  <a:moveTo>
                    <a:pt x="0" y="0"/>
                  </a:moveTo>
                  <a:lnTo>
                    <a:pt x="0" y="15750"/>
                  </a:lnTo>
                  <a:lnTo>
                    <a:pt x="407" y="15972"/>
                  </a:lnTo>
                  <a:lnTo>
                    <a:pt x="407" y="222"/>
                  </a:lnTo>
                  <a:lnTo>
                    <a:pt x="0" y="0"/>
                  </a:lnTo>
                  <a:close/>
                </a:path>
              </a:pathLst>
            </a:custGeom>
            <a:solidFill>
              <a:srgbClr val="2F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4" name="Google Shape;2953;p42">
              <a:extLst>
                <a:ext uri="{FF2B5EF4-FFF2-40B4-BE49-F238E27FC236}">
                  <a16:creationId xmlns:a16="http://schemas.microsoft.com/office/drawing/2014/main" id="{F596A33C-2951-8F2A-5F01-E216847B6B35}"/>
                </a:ext>
              </a:extLst>
            </p:cNvPr>
            <p:cNvSpPr/>
            <p:nvPr/>
          </p:nvSpPr>
          <p:spPr>
            <a:xfrm>
              <a:off x="4499500" y="2469300"/>
              <a:ext cx="10175" cy="399300"/>
            </a:xfrm>
            <a:custGeom>
              <a:avLst/>
              <a:gdLst/>
              <a:ahLst/>
              <a:cxnLst/>
              <a:rect l="l" t="t" r="r" b="b"/>
              <a:pathLst>
                <a:path w="407" h="15972" extrusionOk="0">
                  <a:moveTo>
                    <a:pt x="407" y="0"/>
                  </a:moveTo>
                  <a:lnTo>
                    <a:pt x="0" y="222"/>
                  </a:lnTo>
                  <a:lnTo>
                    <a:pt x="0" y="15972"/>
                  </a:lnTo>
                  <a:lnTo>
                    <a:pt x="407" y="15750"/>
                  </a:lnTo>
                  <a:lnTo>
                    <a:pt x="407" y="0"/>
                  </a:ln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5" name="Google Shape;2954;p42">
              <a:extLst>
                <a:ext uri="{FF2B5EF4-FFF2-40B4-BE49-F238E27FC236}">
                  <a16:creationId xmlns:a16="http://schemas.microsoft.com/office/drawing/2014/main" id="{08CBC7F4-574B-9D51-C8EE-9AF34ABCBEFA}"/>
                </a:ext>
              </a:extLst>
            </p:cNvPr>
            <p:cNvSpPr/>
            <p:nvPr/>
          </p:nvSpPr>
          <p:spPr>
            <a:xfrm>
              <a:off x="4305400" y="3160650"/>
              <a:ext cx="303175" cy="100775"/>
            </a:xfrm>
            <a:custGeom>
              <a:avLst/>
              <a:gdLst/>
              <a:ahLst/>
              <a:cxnLst/>
              <a:rect l="l" t="t" r="r" b="b"/>
              <a:pathLst>
                <a:path w="12127" h="4031" extrusionOk="0">
                  <a:moveTo>
                    <a:pt x="0" y="0"/>
                  </a:moveTo>
                  <a:lnTo>
                    <a:pt x="0" y="518"/>
                  </a:lnTo>
                  <a:cubicBezTo>
                    <a:pt x="0" y="703"/>
                    <a:pt x="0" y="851"/>
                    <a:pt x="37" y="1036"/>
                  </a:cubicBezTo>
                  <a:lnTo>
                    <a:pt x="37" y="1110"/>
                  </a:lnTo>
                  <a:cubicBezTo>
                    <a:pt x="37" y="1183"/>
                    <a:pt x="111" y="1220"/>
                    <a:pt x="111" y="1257"/>
                  </a:cubicBezTo>
                  <a:lnTo>
                    <a:pt x="111" y="1294"/>
                  </a:lnTo>
                  <a:cubicBezTo>
                    <a:pt x="111" y="1368"/>
                    <a:pt x="148" y="1442"/>
                    <a:pt x="185" y="1553"/>
                  </a:cubicBezTo>
                  <a:cubicBezTo>
                    <a:pt x="222" y="1627"/>
                    <a:pt x="296" y="1664"/>
                    <a:pt x="333" y="1775"/>
                  </a:cubicBezTo>
                  <a:cubicBezTo>
                    <a:pt x="407" y="1886"/>
                    <a:pt x="481" y="1960"/>
                    <a:pt x="555" y="2034"/>
                  </a:cubicBezTo>
                  <a:lnTo>
                    <a:pt x="851" y="2330"/>
                  </a:lnTo>
                  <a:lnTo>
                    <a:pt x="962" y="2477"/>
                  </a:lnTo>
                  <a:cubicBezTo>
                    <a:pt x="1109" y="2588"/>
                    <a:pt x="1331" y="2736"/>
                    <a:pt x="1516" y="2884"/>
                  </a:cubicBezTo>
                  <a:cubicBezTo>
                    <a:pt x="1590" y="2921"/>
                    <a:pt x="1627" y="2958"/>
                    <a:pt x="1701" y="3032"/>
                  </a:cubicBezTo>
                  <a:cubicBezTo>
                    <a:pt x="1849" y="3106"/>
                    <a:pt x="1997" y="3180"/>
                    <a:pt x="2182" y="3254"/>
                  </a:cubicBezTo>
                  <a:cubicBezTo>
                    <a:pt x="2219" y="3291"/>
                    <a:pt x="2256" y="3291"/>
                    <a:pt x="2366" y="3365"/>
                  </a:cubicBezTo>
                  <a:cubicBezTo>
                    <a:pt x="2551" y="3439"/>
                    <a:pt x="2736" y="3476"/>
                    <a:pt x="2958" y="3587"/>
                  </a:cubicBezTo>
                  <a:cubicBezTo>
                    <a:pt x="3069" y="3624"/>
                    <a:pt x="3143" y="3624"/>
                    <a:pt x="3291" y="3660"/>
                  </a:cubicBezTo>
                  <a:cubicBezTo>
                    <a:pt x="3513" y="3771"/>
                    <a:pt x="3734" y="3808"/>
                    <a:pt x="3993" y="3845"/>
                  </a:cubicBezTo>
                  <a:cubicBezTo>
                    <a:pt x="4067" y="3845"/>
                    <a:pt x="4178" y="3882"/>
                    <a:pt x="4252" y="3882"/>
                  </a:cubicBezTo>
                  <a:cubicBezTo>
                    <a:pt x="4289" y="3956"/>
                    <a:pt x="4400" y="3956"/>
                    <a:pt x="4437" y="3956"/>
                  </a:cubicBezTo>
                  <a:cubicBezTo>
                    <a:pt x="4511" y="3993"/>
                    <a:pt x="4585" y="3993"/>
                    <a:pt x="4659" y="3993"/>
                  </a:cubicBezTo>
                  <a:cubicBezTo>
                    <a:pt x="4917" y="3993"/>
                    <a:pt x="5102" y="4030"/>
                    <a:pt x="5287" y="4030"/>
                  </a:cubicBezTo>
                  <a:lnTo>
                    <a:pt x="6692" y="4030"/>
                  </a:lnTo>
                  <a:cubicBezTo>
                    <a:pt x="6951" y="4030"/>
                    <a:pt x="7136" y="4030"/>
                    <a:pt x="7321" y="3993"/>
                  </a:cubicBezTo>
                  <a:cubicBezTo>
                    <a:pt x="7394" y="3956"/>
                    <a:pt x="7431" y="3956"/>
                    <a:pt x="7542" y="3956"/>
                  </a:cubicBezTo>
                  <a:cubicBezTo>
                    <a:pt x="7579" y="3956"/>
                    <a:pt x="7616" y="3882"/>
                    <a:pt x="7727" y="3882"/>
                  </a:cubicBezTo>
                  <a:cubicBezTo>
                    <a:pt x="7801" y="3882"/>
                    <a:pt x="7912" y="3845"/>
                    <a:pt x="7986" y="3845"/>
                  </a:cubicBezTo>
                  <a:cubicBezTo>
                    <a:pt x="8245" y="3808"/>
                    <a:pt x="8467" y="3734"/>
                    <a:pt x="8688" y="3660"/>
                  </a:cubicBezTo>
                  <a:cubicBezTo>
                    <a:pt x="10722" y="3106"/>
                    <a:pt x="12127" y="1960"/>
                    <a:pt x="12127" y="592"/>
                  </a:cubicBezTo>
                  <a:lnTo>
                    <a:pt x="12127" y="74"/>
                  </a:lnTo>
                  <a:lnTo>
                    <a:pt x="12127" y="0"/>
                  </a:lnTo>
                  <a:close/>
                </a:path>
              </a:pathLst>
            </a:custGeom>
            <a:solidFill>
              <a:srgbClr val="BF3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6" name="Google Shape;2955;p42">
              <a:extLst>
                <a:ext uri="{FF2B5EF4-FFF2-40B4-BE49-F238E27FC236}">
                  <a16:creationId xmlns:a16="http://schemas.microsoft.com/office/drawing/2014/main" id="{54285436-B2E7-5AAC-B2FF-D89037228DD0}"/>
                </a:ext>
              </a:extLst>
            </p:cNvPr>
            <p:cNvSpPr/>
            <p:nvPr/>
          </p:nvSpPr>
          <p:spPr>
            <a:xfrm>
              <a:off x="4387650" y="3162500"/>
              <a:ext cx="134975" cy="98925"/>
            </a:xfrm>
            <a:custGeom>
              <a:avLst/>
              <a:gdLst/>
              <a:ahLst/>
              <a:cxnLst/>
              <a:rect l="l" t="t" r="r" b="b"/>
              <a:pathLst>
                <a:path w="5399" h="3957" extrusionOk="0">
                  <a:moveTo>
                    <a:pt x="1" y="0"/>
                  </a:moveTo>
                  <a:lnTo>
                    <a:pt x="1" y="3586"/>
                  </a:lnTo>
                  <a:cubicBezTo>
                    <a:pt x="223" y="3697"/>
                    <a:pt x="444" y="3734"/>
                    <a:pt x="666" y="3771"/>
                  </a:cubicBezTo>
                  <a:cubicBezTo>
                    <a:pt x="777" y="3771"/>
                    <a:pt x="851" y="3808"/>
                    <a:pt x="962" y="3808"/>
                  </a:cubicBezTo>
                  <a:cubicBezTo>
                    <a:pt x="999" y="3882"/>
                    <a:pt x="1110" y="3882"/>
                    <a:pt x="1147" y="3882"/>
                  </a:cubicBezTo>
                  <a:cubicBezTo>
                    <a:pt x="1221" y="3919"/>
                    <a:pt x="1295" y="3919"/>
                    <a:pt x="1369" y="3919"/>
                  </a:cubicBezTo>
                  <a:cubicBezTo>
                    <a:pt x="1590" y="3919"/>
                    <a:pt x="1775" y="3956"/>
                    <a:pt x="1960" y="3956"/>
                  </a:cubicBezTo>
                  <a:lnTo>
                    <a:pt x="3402" y="3956"/>
                  </a:lnTo>
                  <a:cubicBezTo>
                    <a:pt x="3624" y="3956"/>
                    <a:pt x="3846" y="3956"/>
                    <a:pt x="3994" y="3919"/>
                  </a:cubicBezTo>
                  <a:cubicBezTo>
                    <a:pt x="4104" y="3882"/>
                    <a:pt x="4141" y="3882"/>
                    <a:pt x="4252" y="3882"/>
                  </a:cubicBezTo>
                  <a:cubicBezTo>
                    <a:pt x="4289" y="3882"/>
                    <a:pt x="4326" y="3808"/>
                    <a:pt x="4437" y="3808"/>
                  </a:cubicBezTo>
                  <a:cubicBezTo>
                    <a:pt x="4511" y="3808"/>
                    <a:pt x="4622" y="3771"/>
                    <a:pt x="4696" y="3771"/>
                  </a:cubicBezTo>
                  <a:cubicBezTo>
                    <a:pt x="4918" y="3734"/>
                    <a:pt x="5177" y="3660"/>
                    <a:pt x="5398" y="3586"/>
                  </a:cubicBezTo>
                  <a:lnTo>
                    <a:pt x="5398" y="0"/>
                  </a:lnTo>
                  <a:close/>
                </a:path>
              </a:pathLst>
            </a:custGeom>
            <a:solidFill>
              <a:srgbClr val="A22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7" name="Google Shape;2956;p42">
              <a:extLst>
                <a:ext uri="{FF2B5EF4-FFF2-40B4-BE49-F238E27FC236}">
                  <a16:creationId xmlns:a16="http://schemas.microsoft.com/office/drawing/2014/main" id="{CFFA2609-7385-5A54-F1A1-A2E01D58F80A}"/>
                </a:ext>
              </a:extLst>
            </p:cNvPr>
            <p:cNvSpPr/>
            <p:nvPr/>
          </p:nvSpPr>
          <p:spPr>
            <a:xfrm>
              <a:off x="4305400" y="3160650"/>
              <a:ext cx="82275" cy="91525"/>
            </a:xfrm>
            <a:custGeom>
              <a:avLst/>
              <a:gdLst/>
              <a:ahLst/>
              <a:cxnLst/>
              <a:rect l="l" t="t" r="r" b="b"/>
              <a:pathLst>
                <a:path w="3291" h="3661" extrusionOk="0">
                  <a:moveTo>
                    <a:pt x="0" y="0"/>
                  </a:moveTo>
                  <a:lnTo>
                    <a:pt x="0" y="518"/>
                  </a:lnTo>
                  <a:cubicBezTo>
                    <a:pt x="0" y="703"/>
                    <a:pt x="0" y="851"/>
                    <a:pt x="37" y="1036"/>
                  </a:cubicBezTo>
                  <a:lnTo>
                    <a:pt x="37" y="1110"/>
                  </a:lnTo>
                  <a:cubicBezTo>
                    <a:pt x="37" y="1183"/>
                    <a:pt x="111" y="1220"/>
                    <a:pt x="111" y="1257"/>
                  </a:cubicBezTo>
                  <a:lnTo>
                    <a:pt x="111" y="1294"/>
                  </a:lnTo>
                  <a:cubicBezTo>
                    <a:pt x="111" y="1368"/>
                    <a:pt x="148" y="1442"/>
                    <a:pt x="185" y="1553"/>
                  </a:cubicBezTo>
                  <a:cubicBezTo>
                    <a:pt x="222" y="1627"/>
                    <a:pt x="296" y="1664"/>
                    <a:pt x="333" y="1775"/>
                  </a:cubicBezTo>
                  <a:cubicBezTo>
                    <a:pt x="407" y="1886"/>
                    <a:pt x="481" y="1960"/>
                    <a:pt x="555" y="2034"/>
                  </a:cubicBezTo>
                  <a:lnTo>
                    <a:pt x="851" y="2330"/>
                  </a:lnTo>
                  <a:lnTo>
                    <a:pt x="962" y="2477"/>
                  </a:lnTo>
                  <a:cubicBezTo>
                    <a:pt x="1109" y="2588"/>
                    <a:pt x="1331" y="2736"/>
                    <a:pt x="1516" y="2884"/>
                  </a:cubicBezTo>
                  <a:cubicBezTo>
                    <a:pt x="1590" y="2921"/>
                    <a:pt x="1627" y="2958"/>
                    <a:pt x="1701" y="3032"/>
                  </a:cubicBezTo>
                  <a:cubicBezTo>
                    <a:pt x="1849" y="3106"/>
                    <a:pt x="1997" y="3180"/>
                    <a:pt x="2182" y="3254"/>
                  </a:cubicBezTo>
                  <a:cubicBezTo>
                    <a:pt x="2219" y="3291"/>
                    <a:pt x="2256" y="3291"/>
                    <a:pt x="2366" y="3365"/>
                  </a:cubicBezTo>
                  <a:cubicBezTo>
                    <a:pt x="2551" y="3439"/>
                    <a:pt x="2736" y="3476"/>
                    <a:pt x="2958" y="3587"/>
                  </a:cubicBezTo>
                  <a:cubicBezTo>
                    <a:pt x="3069" y="3624"/>
                    <a:pt x="3143" y="3624"/>
                    <a:pt x="3291" y="3660"/>
                  </a:cubicBezTo>
                  <a:lnTo>
                    <a:pt x="3291" y="74"/>
                  </a:lnTo>
                  <a:lnTo>
                    <a:pt x="3291" y="0"/>
                  </a:lnTo>
                  <a:close/>
                </a:path>
              </a:pathLst>
            </a:custGeom>
            <a:solidFill>
              <a:srgbClr val="912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8" name="Google Shape;2957;p42">
              <a:extLst>
                <a:ext uri="{FF2B5EF4-FFF2-40B4-BE49-F238E27FC236}">
                  <a16:creationId xmlns:a16="http://schemas.microsoft.com/office/drawing/2014/main" id="{A9A9C936-68C0-DAAD-B904-762F780E7FF4}"/>
                </a:ext>
              </a:extLst>
            </p:cNvPr>
            <p:cNvSpPr/>
            <p:nvPr/>
          </p:nvSpPr>
          <p:spPr>
            <a:xfrm>
              <a:off x="4301700" y="3075625"/>
              <a:ext cx="306875" cy="173775"/>
            </a:xfrm>
            <a:custGeom>
              <a:avLst/>
              <a:gdLst/>
              <a:ahLst/>
              <a:cxnLst/>
              <a:rect l="l" t="t" r="r" b="b"/>
              <a:pathLst>
                <a:path w="12275" h="6951" extrusionOk="0">
                  <a:moveTo>
                    <a:pt x="6101" y="0"/>
                  </a:moveTo>
                  <a:cubicBezTo>
                    <a:pt x="5139" y="0"/>
                    <a:pt x="4252" y="148"/>
                    <a:pt x="3439" y="370"/>
                  </a:cubicBezTo>
                  <a:cubicBezTo>
                    <a:pt x="3328" y="407"/>
                    <a:pt x="3254" y="407"/>
                    <a:pt x="3143" y="481"/>
                  </a:cubicBezTo>
                  <a:cubicBezTo>
                    <a:pt x="2958" y="518"/>
                    <a:pt x="2773" y="555"/>
                    <a:pt x="2588" y="666"/>
                  </a:cubicBezTo>
                  <a:cubicBezTo>
                    <a:pt x="1036" y="1257"/>
                    <a:pt x="0" y="2329"/>
                    <a:pt x="0" y="3475"/>
                  </a:cubicBezTo>
                  <a:cubicBezTo>
                    <a:pt x="0" y="4806"/>
                    <a:pt x="1405" y="6026"/>
                    <a:pt x="3439" y="6581"/>
                  </a:cubicBezTo>
                  <a:cubicBezTo>
                    <a:pt x="4215" y="6803"/>
                    <a:pt x="5139" y="6951"/>
                    <a:pt x="6101" y="6951"/>
                  </a:cubicBezTo>
                  <a:cubicBezTo>
                    <a:pt x="7099" y="6951"/>
                    <a:pt x="8023" y="6803"/>
                    <a:pt x="8836" y="6581"/>
                  </a:cubicBezTo>
                  <a:cubicBezTo>
                    <a:pt x="10870" y="6026"/>
                    <a:pt x="12275" y="4843"/>
                    <a:pt x="12275" y="3475"/>
                  </a:cubicBezTo>
                  <a:cubicBezTo>
                    <a:pt x="12275" y="2070"/>
                    <a:pt x="10870" y="887"/>
                    <a:pt x="8836" y="370"/>
                  </a:cubicBezTo>
                  <a:cubicBezTo>
                    <a:pt x="8023" y="148"/>
                    <a:pt x="7099" y="0"/>
                    <a:pt x="6101" y="0"/>
                  </a:cubicBezTo>
                  <a:close/>
                </a:path>
              </a:pathLst>
            </a:custGeom>
            <a:solidFill>
              <a:srgbClr val="CB3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9" name="Google Shape;2958;p42">
              <a:extLst>
                <a:ext uri="{FF2B5EF4-FFF2-40B4-BE49-F238E27FC236}">
                  <a16:creationId xmlns:a16="http://schemas.microsoft.com/office/drawing/2014/main" id="{0D219811-E3A2-A1ED-7CA2-906F5E77252E}"/>
                </a:ext>
              </a:extLst>
            </p:cNvPr>
            <p:cNvSpPr/>
            <p:nvPr/>
          </p:nvSpPr>
          <p:spPr>
            <a:xfrm>
              <a:off x="4309100" y="3039575"/>
              <a:ext cx="293925" cy="200575"/>
            </a:xfrm>
            <a:custGeom>
              <a:avLst/>
              <a:gdLst/>
              <a:ahLst/>
              <a:cxnLst/>
              <a:rect l="l" t="t" r="r" b="b"/>
              <a:pathLst>
                <a:path w="11757" h="8023" extrusionOk="0">
                  <a:moveTo>
                    <a:pt x="0" y="0"/>
                  </a:moveTo>
                  <a:lnTo>
                    <a:pt x="0" y="4622"/>
                  </a:lnTo>
                  <a:cubicBezTo>
                    <a:pt x="0" y="4806"/>
                    <a:pt x="0" y="4991"/>
                    <a:pt x="37" y="5139"/>
                  </a:cubicBezTo>
                  <a:lnTo>
                    <a:pt x="37" y="5176"/>
                  </a:lnTo>
                  <a:cubicBezTo>
                    <a:pt x="37" y="5250"/>
                    <a:pt x="74" y="5287"/>
                    <a:pt x="74" y="5324"/>
                  </a:cubicBezTo>
                  <a:lnTo>
                    <a:pt x="74" y="5361"/>
                  </a:lnTo>
                  <a:cubicBezTo>
                    <a:pt x="74" y="5472"/>
                    <a:pt x="148" y="5509"/>
                    <a:pt x="185" y="5620"/>
                  </a:cubicBezTo>
                  <a:cubicBezTo>
                    <a:pt x="222" y="5694"/>
                    <a:pt x="259" y="5731"/>
                    <a:pt x="333" y="5842"/>
                  </a:cubicBezTo>
                  <a:cubicBezTo>
                    <a:pt x="407" y="5916"/>
                    <a:pt x="444" y="6026"/>
                    <a:pt x="555" y="6100"/>
                  </a:cubicBezTo>
                  <a:lnTo>
                    <a:pt x="814" y="6396"/>
                  </a:lnTo>
                  <a:lnTo>
                    <a:pt x="961" y="6544"/>
                  </a:lnTo>
                  <a:lnTo>
                    <a:pt x="1516" y="6951"/>
                  </a:lnTo>
                  <a:cubicBezTo>
                    <a:pt x="1553" y="6951"/>
                    <a:pt x="1664" y="6988"/>
                    <a:pt x="1701" y="7025"/>
                  </a:cubicBezTo>
                  <a:cubicBezTo>
                    <a:pt x="1849" y="7136"/>
                    <a:pt x="2034" y="7173"/>
                    <a:pt x="2181" y="7283"/>
                  </a:cubicBezTo>
                  <a:cubicBezTo>
                    <a:pt x="2218" y="7320"/>
                    <a:pt x="2255" y="7320"/>
                    <a:pt x="2366" y="7357"/>
                  </a:cubicBezTo>
                  <a:cubicBezTo>
                    <a:pt x="2551" y="7468"/>
                    <a:pt x="2736" y="7542"/>
                    <a:pt x="2958" y="7579"/>
                  </a:cubicBezTo>
                  <a:cubicBezTo>
                    <a:pt x="3032" y="7653"/>
                    <a:pt x="3180" y="7653"/>
                    <a:pt x="3291" y="7690"/>
                  </a:cubicBezTo>
                  <a:cubicBezTo>
                    <a:pt x="3475" y="7727"/>
                    <a:pt x="3697" y="7764"/>
                    <a:pt x="3919" y="7838"/>
                  </a:cubicBezTo>
                  <a:cubicBezTo>
                    <a:pt x="4030" y="7838"/>
                    <a:pt x="4104" y="7875"/>
                    <a:pt x="4215" y="7875"/>
                  </a:cubicBezTo>
                  <a:cubicBezTo>
                    <a:pt x="4252" y="7912"/>
                    <a:pt x="4326" y="7912"/>
                    <a:pt x="4400" y="7912"/>
                  </a:cubicBezTo>
                  <a:cubicBezTo>
                    <a:pt x="4474" y="7949"/>
                    <a:pt x="4511" y="7949"/>
                    <a:pt x="4622" y="7949"/>
                  </a:cubicBezTo>
                  <a:cubicBezTo>
                    <a:pt x="4806" y="7949"/>
                    <a:pt x="4991" y="8023"/>
                    <a:pt x="5176" y="8023"/>
                  </a:cubicBezTo>
                  <a:lnTo>
                    <a:pt x="6544" y="8023"/>
                  </a:lnTo>
                  <a:cubicBezTo>
                    <a:pt x="6729" y="8023"/>
                    <a:pt x="6914" y="8023"/>
                    <a:pt x="7099" y="7949"/>
                  </a:cubicBezTo>
                  <a:cubicBezTo>
                    <a:pt x="7209" y="7912"/>
                    <a:pt x="7246" y="7912"/>
                    <a:pt x="7357" y="7912"/>
                  </a:cubicBezTo>
                  <a:cubicBezTo>
                    <a:pt x="7394" y="7912"/>
                    <a:pt x="7468" y="7875"/>
                    <a:pt x="7542" y="7875"/>
                  </a:cubicBezTo>
                  <a:cubicBezTo>
                    <a:pt x="7616" y="7875"/>
                    <a:pt x="7727" y="7838"/>
                    <a:pt x="7801" y="7838"/>
                  </a:cubicBezTo>
                  <a:cubicBezTo>
                    <a:pt x="8023" y="7764"/>
                    <a:pt x="8208" y="7727"/>
                    <a:pt x="8466" y="7690"/>
                  </a:cubicBezTo>
                  <a:cubicBezTo>
                    <a:pt x="10426" y="7173"/>
                    <a:pt x="11757" y="6026"/>
                    <a:pt x="11757" y="4696"/>
                  </a:cubicBezTo>
                  <a:lnTo>
                    <a:pt x="11757" y="74"/>
                  </a:lnTo>
                  <a:lnTo>
                    <a:pt x="11757" y="0"/>
                  </a:lnTo>
                  <a:close/>
                </a:path>
              </a:pathLst>
            </a:custGeom>
            <a:solidFill>
              <a:srgbClr val="A62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0" name="Google Shape;2959;p42">
              <a:extLst>
                <a:ext uri="{FF2B5EF4-FFF2-40B4-BE49-F238E27FC236}">
                  <a16:creationId xmlns:a16="http://schemas.microsoft.com/office/drawing/2014/main" id="{4A948579-2238-03AA-384D-26196D8404C8}"/>
                </a:ext>
              </a:extLst>
            </p:cNvPr>
            <p:cNvSpPr/>
            <p:nvPr/>
          </p:nvSpPr>
          <p:spPr>
            <a:xfrm>
              <a:off x="4391350" y="3041425"/>
              <a:ext cx="129425" cy="199650"/>
            </a:xfrm>
            <a:custGeom>
              <a:avLst/>
              <a:gdLst/>
              <a:ahLst/>
              <a:cxnLst/>
              <a:rect l="l" t="t" r="r" b="b"/>
              <a:pathLst>
                <a:path w="5177" h="7986" extrusionOk="0">
                  <a:moveTo>
                    <a:pt x="1" y="0"/>
                  </a:moveTo>
                  <a:lnTo>
                    <a:pt x="1" y="7653"/>
                  </a:lnTo>
                  <a:cubicBezTo>
                    <a:pt x="185" y="7690"/>
                    <a:pt x="407" y="7727"/>
                    <a:pt x="629" y="7801"/>
                  </a:cubicBezTo>
                  <a:cubicBezTo>
                    <a:pt x="740" y="7801"/>
                    <a:pt x="814" y="7838"/>
                    <a:pt x="925" y="7838"/>
                  </a:cubicBezTo>
                  <a:cubicBezTo>
                    <a:pt x="962" y="7875"/>
                    <a:pt x="1036" y="7875"/>
                    <a:pt x="1110" y="7875"/>
                  </a:cubicBezTo>
                  <a:cubicBezTo>
                    <a:pt x="1184" y="7949"/>
                    <a:pt x="1221" y="7949"/>
                    <a:pt x="1332" y="7949"/>
                  </a:cubicBezTo>
                  <a:cubicBezTo>
                    <a:pt x="1516" y="7949"/>
                    <a:pt x="1701" y="7986"/>
                    <a:pt x="1886" y="7986"/>
                  </a:cubicBezTo>
                  <a:lnTo>
                    <a:pt x="3254" y="7986"/>
                  </a:lnTo>
                  <a:cubicBezTo>
                    <a:pt x="3439" y="7986"/>
                    <a:pt x="3624" y="7986"/>
                    <a:pt x="3809" y="7949"/>
                  </a:cubicBezTo>
                  <a:cubicBezTo>
                    <a:pt x="3919" y="7875"/>
                    <a:pt x="3956" y="7875"/>
                    <a:pt x="4067" y="7875"/>
                  </a:cubicBezTo>
                  <a:cubicBezTo>
                    <a:pt x="4104" y="7875"/>
                    <a:pt x="4178" y="7838"/>
                    <a:pt x="4252" y="7838"/>
                  </a:cubicBezTo>
                  <a:cubicBezTo>
                    <a:pt x="4326" y="7838"/>
                    <a:pt x="4437" y="7801"/>
                    <a:pt x="4511" y="7801"/>
                  </a:cubicBezTo>
                  <a:cubicBezTo>
                    <a:pt x="4733" y="7727"/>
                    <a:pt x="4918" y="7690"/>
                    <a:pt x="5176" y="7653"/>
                  </a:cubicBezTo>
                  <a:lnTo>
                    <a:pt x="5176" y="0"/>
                  </a:lnTo>
                  <a:close/>
                </a:path>
              </a:pathLst>
            </a:custGeom>
            <a:solidFill>
              <a:srgbClr val="8A2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1" name="Google Shape;2960;p42">
              <a:extLst>
                <a:ext uri="{FF2B5EF4-FFF2-40B4-BE49-F238E27FC236}">
                  <a16:creationId xmlns:a16="http://schemas.microsoft.com/office/drawing/2014/main" id="{82E04950-B191-47FA-FF53-48D1F5F46449}"/>
                </a:ext>
              </a:extLst>
            </p:cNvPr>
            <p:cNvSpPr/>
            <p:nvPr/>
          </p:nvSpPr>
          <p:spPr>
            <a:xfrm>
              <a:off x="4306325" y="3041425"/>
              <a:ext cx="82275" cy="191350"/>
            </a:xfrm>
            <a:custGeom>
              <a:avLst/>
              <a:gdLst/>
              <a:ahLst/>
              <a:cxnLst/>
              <a:rect l="l" t="t" r="r" b="b"/>
              <a:pathLst>
                <a:path w="3291" h="7654" extrusionOk="0">
                  <a:moveTo>
                    <a:pt x="0" y="0"/>
                  </a:moveTo>
                  <a:lnTo>
                    <a:pt x="0" y="4622"/>
                  </a:lnTo>
                  <a:cubicBezTo>
                    <a:pt x="0" y="4806"/>
                    <a:pt x="0" y="4991"/>
                    <a:pt x="74" y="5102"/>
                  </a:cubicBezTo>
                  <a:lnTo>
                    <a:pt x="74" y="5176"/>
                  </a:lnTo>
                  <a:cubicBezTo>
                    <a:pt x="74" y="5213"/>
                    <a:pt x="111" y="5250"/>
                    <a:pt x="111" y="5287"/>
                  </a:cubicBezTo>
                  <a:lnTo>
                    <a:pt x="111" y="5361"/>
                  </a:lnTo>
                  <a:cubicBezTo>
                    <a:pt x="111" y="5435"/>
                    <a:pt x="148" y="5472"/>
                    <a:pt x="185" y="5583"/>
                  </a:cubicBezTo>
                  <a:cubicBezTo>
                    <a:pt x="259" y="5657"/>
                    <a:pt x="296" y="5731"/>
                    <a:pt x="333" y="5805"/>
                  </a:cubicBezTo>
                  <a:cubicBezTo>
                    <a:pt x="444" y="5915"/>
                    <a:pt x="481" y="5989"/>
                    <a:pt x="555" y="6100"/>
                  </a:cubicBezTo>
                  <a:lnTo>
                    <a:pt x="851" y="6359"/>
                  </a:lnTo>
                  <a:lnTo>
                    <a:pt x="998" y="6507"/>
                  </a:lnTo>
                  <a:lnTo>
                    <a:pt x="1553" y="6914"/>
                  </a:lnTo>
                  <a:cubicBezTo>
                    <a:pt x="1590" y="6914"/>
                    <a:pt x="1664" y="6951"/>
                    <a:pt x="1738" y="7025"/>
                  </a:cubicBezTo>
                  <a:cubicBezTo>
                    <a:pt x="1849" y="7099"/>
                    <a:pt x="2034" y="7136"/>
                    <a:pt x="2182" y="7246"/>
                  </a:cubicBezTo>
                  <a:cubicBezTo>
                    <a:pt x="2219" y="7283"/>
                    <a:pt x="2292" y="7283"/>
                    <a:pt x="2366" y="7320"/>
                  </a:cubicBezTo>
                  <a:cubicBezTo>
                    <a:pt x="2551" y="7431"/>
                    <a:pt x="2736" y="7505"/>
                    <a:pt x="2958" y="7579"/>
                  </a:cubicBezTo>
                  <a:cubicBezTo>
                    <a:pt x="3069" y="7616"/>
                    <a:pt x="3217" y="7616"/>
                    <a:pt x="3291" y="7653"/>
                  </a:cubicBezTo>
                  <a:lnTo>
                    <a:pt x="3291" y="0"/>
                  </a:lnTo>
                  <a:close/>
                </a:path>
              </a:pathLst>
            </a:custGeom>
            <a:solidFill>
              <a:srgbClr val="752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2" name="Google Shape;2961;p42">
              <a:extLst>
                <a:ext uri="{FF2B5EF4-FFF2-40B4-BE49-F238E27FC236}">
                  <a16:creationId xmlns:a16="http://schemas.microsoft.com/office/drawing/2014/main" id="{0032911B-0B13-DB53-5EBD-6E8A86C33EA9}"/>
                </a:ext>
              </a:extLst>
            </p:cNvPr>
            <p:cNvSpPr/>
            <p:nvPr/>
          </p:nvSpPr>
          <p:spPr>
            <a:xfrm>
              <a:off x="4305400" y="2956375"/>
              <a:ext cx="297625" cy="169175"/>
            </a:xfrm>
            <a:custGeom>
              <a:avLst/>
              <a:gdLst/>
              <a:ahLst/>
              <a:cxnLst/>
              <a:rect l="l" t="t" r="r" b="b"/>
              <a:pathLst>
                <a:path w="11905" h="6767" extrusionOk="0">
                  <a:moveTo>
                    <a:pt x="6027" y="1"/>
                  </a:moveTo>
                  <a:cubicBezTo>
                    <a:pt x="5028" y="1"/>
                    <a:pt x="4178" y="112"/>
                    <a:pt x="3365" y="334"/>
                  </a:cubicBezTo>
                  <a:cubicBezTo>
                    <a:pt x="3291" y="371"/>
                    <a:pt x="3180" y="371"/>
                    <a:pt x="3106" y="445"/>
                  </a:cubicBezTo>
                  <a:cubicBezTo>
                    <a:pt x="2921" y="481"/>
                    <a:pt x="2736" y="518"/>
                    <a:pt x="2551" y="629"/>
                  </a:cubicBezTo>
                  <a:cubicBezTo>
                    <a:pt x="1035" y="1258"/>
                    <a:pt x="0" y="2219"/>
                    <a:pt x="0" y="3402"/>
                  </a:cubicBezTo>
                  <a:cubicBezTo>
                    <a:pt x="0" y="4733"/>
                    <a:pt x="1331" y="5879"/>
                    <a:pt x="3328" y="6434"/>
                  </a:cubicBezTo>
                  <a:cubicBezTo>
                    <a:pt x="4104" y="6619"/>
                    <a:pt x="5028" y="6767"/>
                    <a:pt x="5953" y="6767"/>
                  </a:cubicBezTo>
                  <a:cubicBezTo>
                    <a:pt x="6914" y="6767"/>
                    <a:pt x="7801" y="6656"/>
                    <a:pt x="8614" y="6434"/>
                  </a:cubicBezTo>
                  <a:cubicBezTo>
                    <a:pt x="10574" y="5879"/>
                    <a:pt x="11905" y="4733"/>
                    <a:pt x="11905" y="3402"/>
                  </a:cubicBezTo>
                  <a:cubicBezTo>
                    <a:pt x="11905" y="2034"/>
                    <a:pt x="10574" y="888"/>
                    <a:pt x="8651" y="334"/>
                  </a:cubicBezTo>
                  <a:cubicBezTo>
                    <a:pt x="7875" y="149"/>
                    <a:pt x="6951" y="1"/>
                    <a:pt x="6027" y="1"/>
                  </a:cubicBezTo>
                  <a:close/>
                </a:path>
              </a:pathLst>
            </a:custGeom>
            <a:solidFill>
              <a:srgbClr val="ED6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3" name="Google Shape;2962;p42">
              <a:extLst>
                <a:ext uri="{FF2B5EF4-FFF2-40B4-BE49-F238E27FC236}">
                  <a16:creationId xmlns:a16="http://schemas.microsoft.com/office/drawing/2014/main" id="{0A6447D8-D538-816B-6B1E-87AF23940EFF}"/>
                </a:ext>
              </a:extLst>
            </p:cNvPr>
            <p:cNvSpPr/>
            <p:nvPr/>
          </p:nvSpPr>
          <p:spPr>
            <a:xfrm>
              <a:off x="4305400" y="3030325"/>
              <a:ext cx="303175" cy="99850"/>
            </a:xfrm>
            <a:custGeom>
              <a:avLst/>
              <a:gdLst/>
              <a:ahLst/>
              <a:cxnLst/>
              <a:rect l="l" t="t" r="r" b="b"/>
              <a:pathLst>
                <a:path w="12127" h="3994" extrusionOk="0">
                  <a:moveTo>
                    <a:pt x="0" y="1"/>
                  </a:moveTo>
                  <a:lnTo>
                    <a:pt x="0" y="481"/>
                  </a:lnTo>
                  <a:cubicBezTo>
                    <a:pt x="0" y="666"/>
                    <a:pt x="0" y="814"/>
                    <a:pt x="37" y="999"/>
                  </a:cubicBezTo>
                  <a:lnTo>
                    <a:pt x="37" y="1073"/>
                  </a:lnTo>
                  <a:cubicBezTo>
                    <a:pt x="37" y="1110"/>
                    <a:pt x="111" y="1184"/>
                    <a:pt x="111" y="1221"/>
                  </a:cubicBezTo>
                  <a:lnTo>
                    <a:pt x="111" y="1258"/>
                  </a:lnTo>
                  <a:cubicBezTo>
                    <a:pt x="111" y="1295"/>
                    <a:pt x="148" y="1405"/>
                    <a:pt x="185" y="1479"/>
                  </a:cubicBezTo>
                  <a:cubicBezTo>
                    <a:pt x="222" y="1590"/>
                    <a:pt x="296" y="1627"/>
                    <a:pt x="333" y="1738"/>
                  </a:cubicBezTo>
                  <a:cubicBezTo>
                    <a:pt x="407" y="1812"/>
                    <a:pt x="481" y="1923"/>
                    <a:pt x="555" y="1997"/>
                  </a:cubicBezTo>
                  <a:lnTo>
                    <a:pt x="851" y="2293"/>
                  </a:lnTo>
                  <a:lnTo>
                    <a:pt x="962" y="2404"/>
                  </a:lnTo>
                  <a:cubicBezTo>
                    <a:pt x="1109" y="2552"/>
                    <a:pt x="1331" y="2699"/>
                    <a:pt x="1516" y="2847"/>
                  </a:cubicBezTo>
                  <a:cubicBezTo>
                    <a:pt x="1590" y="2884"/>
                    <a:pt x="1627" y="2921"/>
                    <a:pt x="1701" y="2958"/>
                  </a:cubicBezTo>
                  <a:cubicBezTo>
                    <a:pt x="1849" y="3069"/>
                    <a:pt x="1997" y="3106"/>
                    <a:pt x="2182" y="3217"/>
                  </a:cubicBezTo>
                  <a:cubicBezTo>
                    <a:pt x="2219" y="3254"/>
                    <a:pt x="2256" y="3254"/>
                    <a:pt x="2366" y="3291"/>
                  </a:cubicBezTo>
                  <a:cubicBezTo>
                    <a:pt x="2551" y="3402"/>
                    <a:pt x="2736" y="3439"/>
                    <a:pt x="2958" y="3513"/>
                  </a:cubicBezTo>
                  <a:cubicBezTo>
                    <a:pt x="3069" y="3587"/>
                    <a:pt x="3143" y="3587"/>
                    <a:pt x="3291" y="3624"/>
                  </a:cubicBezTo>
                  <a:cubicBezTo>
                    <a:pt x="3513" y="3698"/>
                    <a:pt x="3734" y="3772"/>
                    <a:pt x="3993" y="3809"/>
                  </a:cubicBezTo>
                  <a:cubicBezTo>
                    <a:pt x="4067" y="3809"/>
                    <a:pt x="4178" y="3845"/>
                    <a:pt x="4252" y="3845"/>
                  </a:cubicBezTo>
                  <a:cubicBezTo>
                    <a:pt x="4289" y="3882"/>
                    <a:pt x="4400" y="3882"/>
                    <a:pt x="4437" y="3882"/>
                  </a:cubicBezTo>
                  <a:cubicBezTo>
                    <a:pt x="4511" y="3956"/>
                    <a:pt x="4585" y="3956"/>
                    <a:pt x="4659" y="3956"/>
                  </a:cubicBezTo>
                  <a:cubicBezTo>
                    <a:pt x="4917" y="3956"/>
                    <a:pt x="5102" y="3993"/>
                    <a:pt x="5287" y="3993"/>
                  </a:cubicBezTo>
                  <a:lnTo>
                    <a:pt x="6692" y="3993"/>
                  </a:lnTo>
                  <a:cubicBezTo>
                    <a:pt x="6951" y="3993"/>
                    <a:pt x="7136" y="3993"/>
                    <a:pt x="7321" y="3956"/>
                  </a:cubicBezTo>
                  <a:cubicBezTo>
                    <a:pt x="7394" y="3882"/>
                    <a:pt x="7431" y="3882"/>
                    <a:pt x="7542" y="3882"/>
                  </a:cubicBezTo>
                  <a:cubicBezTo>
                    <a:pt x="7579" y="3882"/>
                    <a:pt x="7616" y="3845"/>
                    <a:pt x="7727" y="3845"/>
                  </a:cubicBezTo>
                  <a:cubicBezTo>
                    <a:pt x="7801" y="3845"/>
                    <a:pt x="7912" y="3809"/>
                    <a:pt x="7986" y="3809"/>
                  </a:cubicBezTo>
                  <a:cubicBezTo>
                    <a:pt x="8245" y="3772"/>
                    <a:pt x="8467" y="3661"/>
                    <a:pt x="8688" y="3624"/>
                  </a:cubicBezTo>
                  <a:cubicBezTo>
                    <a:pt x="10722" y="3069"/>
                    <a:pt x="12127" y="1923"/>
                    <a:pt x="12127" y="518"/>
                  </a:cubicBezTo>
                  <a:lnTo>
                    <a:pt x="12127" y="74"/>
                  </a:lnTo>
                  <a:lnTo>
                    <a:pt x="12127" y="1"/>
                  </a:lnTo>
                  <a:close/>
                </a:path>
              </a:pathLst>
            </a:custGeom>
            <a:solidFill>
              <a:srgbClr val="BF3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4" name="Google Shape;2963;p42">
              <a:extLst>
                <a:ext uri="{FF2B5EF4-FFF2-40B4-BE49-F238E27FC236}">
                  <a16:creationId xmlns:a16="http://schemas.microsoft.com/office/drawing/2014/main" id="{435B20AA-21F3-5A9A-41CE-91670144B624}"/>
                </a:ext>
              </a:extLst>
            </p:cNvPr>
            <p:cNvSpPr/>
            <p:nvPr/>
          </p:nvSpPr>
          <p:spPr>
            <a:xfrm>
              <a:off x="4387650" y="3032175"/>
              <a:ext cx="134975" cy="98925"/>
            </a:xfrm>
            <a:custGeom>
              <a:avLst/>
              <a:gdLst/>
              <a:ahLst/>
              <a:cxnLst/>
              <a:rect l="l" t="t" r="r" b="b"/>
              <a:pathLst>
                <a:path w="5399" h="3957" extrusionOk="0">
                  <a:moveTo>
                    <a:pt x="1" y="0"/>
                  </a:moveTo>
                  <a:lnTo>
                    <a:pt x="1" y="3587"/>
                  </a:lnTo>
                  <a:cubicBezTo>
                    <a:pt x="223" y="3698"/>
                    <a:pt x="444" y="3735"/>
                    <a:pt x="666" y="3771"/>
                  </a:cubicBezTo>
                  <a:cubicBezTo>
                    <a:pt x="777" y="3771"/>
                    <a:pt x="851" y="3808"/>
                    <a:pt x="962" y="3808"/>
                  </a:cubicBezTo>
                  <a:cubicBezTo>
                    <a:pt x="999" y="3882"/>
                    <a:pt x="1110" y="3882"/>
                    <a:pt x="1147" y="3882"/>
                  </a:cubicBezTo>
                  <a:cubicBezTo>
                    <a:pt x="1221" y="3919"/>
                    <a:pt x="1295" y="3919"/>
                    <a:pt x="1369" y="3919"/>
                  </a:cubicBezTo>
                  <a:cubicBezTo>
                    <a:pt x="1590" y="3919"/>
                    <a:pt x="1775" y="3956"/>
                    <a:pt x="1960" y="3956"/>
                  </a:cubicBezTo>
                  <a:lnTo>
                    <a:pt x="3402" y="3956"/>
                  </a:lnTo>
                  <a:cubicBezTo>
                    <a:pt x="3624" y="3956"/>
                    <a:pt x="3846" y="3956"/>
                    <a:pt x="3994" y="3919"/>
                  </a:cubicBezTo>
                  <a:cubicBezTo>
                    <a:pt x="4104" y="3882"/>
                    <a:pt x="4141" y="3882"/>
                    <a:pt x="4252" y="3882"/>
                  </a:cubicBezTo>
                  <a:cubicBezTo>
                    <a:pt x="4289" y="3882"/>
                    <a:pt x="4326" y="3808"/>
                    <a:pt x="4437" y="3808"/>
                  </a:cubicBezTo>
                  <a:cubicBezTo>
                    <a:pt x="4511" y="3808"/>
                    <a:pt x="4622" y="3771"/>
                    <a:pt x="4696" y="3771"/>
                  </a:cubicBezTo>
                  <a:cubicBezTo>
                    <a:pt x="4918" y="3735"/>
                    <a:pt x="5177" y="3624"/>
                    <a:pt x="5398" y="3587"/>
                  </a:cubicBezTo>
                  <a:lnTo>
                    <a:pt x="5398" y="0"/>
                  </a:lnTo>
                  <a:close/>
                </a:path>
              </a:pathLst>
            </a:custGeom>
            <a:solidFill>
              <a:srgbClr val="A22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5" name="Google Shape;2964;p42">
              <a:extLst>
                <a:ext uri="{FF2B5EF4-FFF2-40B4-BE49-F238E27FC236}">
                  <a16:creationId xmlns:a16="http://schemas.microsoft.com/office/drawing/2014/main" id="{AF36D2DE-EAEB-EF49-D85E-8D3EC75D9EF9}"/>
                </a:ext>
              </a:extLst>
            </p:cNvPr>
            <p:cNvSpPr/>
            <p:nvPr/>
          </p:nvSpPr>
          <p:spPr>
            <a:xfrm>
              <a:off x="4305400" y="3032175"/>
              <a:ext cx="82275" cy="89675"/>
            </a:xfrm>
            <a:custGeom>
              <a:avLst/>
              <a:gdLst/>
              <a:ahLst/>
              <a:cxnLst/>
              <a:rect l="l" t="t" r="r" b="b"/>
              <a:pathLst>
                <a:path w="3291" h="3587" extrusionOk="0">
                  <a:moveTo>
                    <a:pt x="0" y="0"/>
                  </a:moveTo>
                  <a:lnTo>
                    <a:pt x="0" y="444"/>
                  </a:lnTo>
                  <a:cubicBezTo>
                    <a:pt x="0" y="629"/>
                    <a:pt x="0" y="777"/>
                    <a:pt x="37" y="962"/>
                  </a:cubicBezTo>
                  <a:lnTo>
                    <a:pt x="37" y="1036"/>
                  </a:lnTo>
                  <a:cubicBezTo>
                    <a:pt x="37" y="1110"/>
                    <a:pt x="111" y="1147"/>
                    <a:pt x="111" y="1184"/>
                  </a:cubicBezTo>
                  <a:lnTo>
                    <a:pt x="111" y="1221"/>
                  </a:lnTo>
                  <a:cubicBezTo>
                    <a:pt x="111" y="1294"/>
                    <a:pt x="148" y="1368"/>
                    <a:pt x="185" y="1479"/>
                  </a:cubicBezTo>
                  <a:cubicBezTo>
                    <a:pt x="222" y="1553"/>
                    <a:pt x="296" y="1590"/>
                    <a:pt x="333" y="1701"/>
                  </a:cubicBezTo>
                  <a:cubicBezTo>
                    <a:pt x="407" y="1775"/>
                    <a:pt x="481" y="1886"/>
                    <a:pt x="555" y="1960"/>
                  </a:cubicBezTo>
                  <a:lnTo>
                    <a:pt x="851" y="2256"/>
                  </a:lnTo>
                  <a:lnTo>
                    <a:pt x="962" y="2404"/>
                  </a:lnTo>
                  <a:cubicBezTo>
                    <a:pt x="1109" y="2514"/>
                    <a:pt x="1331" y="2662"/>
                    <a:pt x="1516" y="2810"/>
                  </a:cubicBezTo>
                  <a:cubicBezTo>
                    <a:pt x="1590" y="2847"/>
                    <a:pt x="1627" y="2884"/>
                    <a:pt x="1701" y="2958"/>
                  </a:cubicBezTo>
                  <a:cubicBezTo>
                    <a:pt x="1849" y="3032"/>
                    <a:pt x="1997" y="3069"/>
                    <a:pt x="2182" y="3180"/>
                  </a:cubicBezTo>
                  <a:cubicBezTo>
                    <a:pt x="2219" y="3217"/>
                    <a:pt x="2256" y="3217"/>
                    <a:pt x="2366" y="3254"/>
                  </a:cubicBezTo>
                  <a:cubicBezTo>
                    <a:pt x="2551" y="3365"/>
                    <a:pt x="2736" y="3402"/>
                    <a:pt x="2958" y="3513"/>
                  </a:cubicBezTo>
                  <a:cubicBezTo>
                    <a:pt x="3069" y="3550"/>
                    <a:pt x="3143" y="3550"/>
                    <a:pt x="3291" y="3587"/>
                  </a:cubicBezTo>
                  <a:lnTo>
                    <a:pt x="3291" y="0"/>
                  </a:lnTo>
                  <a:close/>
                </a:path>
              </a:pathLst>
            </a:custGeom>
            <a:solidFill>
              <a:srgbClr val="912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6" name="Google Shape;2965;p42">
              <a:extLst>
                <a:ext uri="{FF2B5EF4-FFF2-40B4-BE49-F238E27FC236}">
                  <a16:creationId xmlns:a16="http://schemas.microsoft.com/office/drawing/2014/main" id="{4923E99B-E13F-B1CD-D4BE-63285FFFD51A}"/>
                </a:ext>
              </a:extLst>
            </p:cNvPr>
            <p:cNvSpPr/>
            <p:nvPr/>
          </p:nvSpPr>
          <p:spPr>
            <a:xfrm>
              <a:off x="4301700" y="2945300"/>
              <a:ext cx="306875" cy="172850"/>
            </a:xfrm>
            <a:custGeom>
              <a:avLst/>
              <a:gdLst/>
              <a:ahLst/>
              <a:cxnLst/>
              <a:rect l="l" t="t" r="r" b="b"/>
              <a:pathLst>
                <a:path w="12275" h="6914" extrusionOk="0">
                  <a:moveTo>
                    <a:pt x="6101" y="0"/>
                  </a:moveTo>
                  <a:cubicBezTo>
                    <a:pt x="5139" y="0"/>
                    <a:pt x="4252" y="148"/>
                    <a:pt x="3439" y="370"/>
                  </a:cubicBezTo>
                  <a:cubicBezTo>
                    <a:pt x="3328" y="407"/>
                    <a:pt x="3254" y="407"/>
                    <a:pt x="3143" y="444"/>
                  </a:cubicBezTo>
                  <a:cubicBezTo>
                    <a:pt x="2958" y="518"/>
                    <a:pt x="2773" y="555"/>
                    <a:pt x="2588" y="629"/>
                  </a:cubicBezTo>
                  <a:cubicBezTo>
                    <a:pt x="1036" y="1257"/>
                    <a:pt x="0" y="2292"/>
                    <a:pt x="0" y="3475"/>
                  </a:cubicBezTo>
                  <a:cubicBezTo>
                    <a:pt x="0" y="4806"/>
                    <a:pt x="1405" y="5989"/>
                    <a:pt x="3439" y="6544"/>
                  </a:cubicBezTo>
                  <a:cubicBezTo>
                    <a:pt x="4215" y="6803"/>
                    <a:pt x="5139" y="6914"/>
                    <a:pt x="6101" y="6914"/>
                  </a:cubicBezTo>
                  <a:cubicBezTo>
                    <a:pt x="7099" y="6914"/>
                    <a:pt x="8023" y="6803"/>
                    <a:pt x="8836" y="6544"/>
                  </a:cubicBezTo>
                  <a:cubicBezTo>
                    <a:pt x="10870" y="5989"/>
                    <a:pt x="12275" y="4843"/>
                    <a:pt x="12275" y="3475"/>
                  </a:cubicBezTo>
                  <a:cubicBezTo>
                    <a:pt x="12275" y="2108"/>
                    <a:pt x="10870" y="924"/>
                    <a:pt x="8836" y="370"/>
                  </a:cubicBezTo>
                  <a:cubicBezTo>
                    <a:pt x="8023" y="148"/>
                    <a:pt x="7099" y="0"/>
                    <a:pt x="6101" y="0"/>
                  </a:cubicBezTo>
                  <a:close/>
                </a:path>
              </a:pathLst>
            </a:custGeom>
            <a:solidFill>
              <a:srgbClr val="CB3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7" name="Google Shape;2966;p42">
              <a:extLst>
                <a:ext uri="{FF2B5EF4-FFF2-40B4-BE49-F238E27FC236}">
                  <a16:creationId xmlns:a16="http://schemas.microsoft.com/office/drawing/2014/main" id="{92DFE684-6C91-05A3-5276-F3127AD8F4C3}"/>
                </a:ext>
              </a:extLst>
            </p:cNvPr>
            <p:cNvSpPr/>
            <p:nvPr/>
          </p:nvSpPr>
          <p:spPr>
            <a:xfrm>
              <a:off x="4309100" y="2909250"/>
              <a:ext cx="293925" cy="201500"/>
            </a:xfrm>
            <a:custGeom>
              <a:avLst/>
              <a:gdLst/>
              <a:ahLst/>
              <a:cxnLst/>
              <a:rect l="l" t="t" r="r" b="b"/>
              <a:pathLst>
                <a:path w="11757" h="8060" extrusionOk="0">
                  <a:moveTo>
                    <a:pt x="0" y="0"/>
                  </a:moveTo>
                  <a:lnTo>
                    <a:pt x="0" y="4622"/>
                  </a:lnTo>
                  <a:cubicBezTo>
                    <a:pt x="0" y="4807"/>
                    <a:pt x="0" y="4991"/>
                    <a:pt x="37" y="5139"/>
                  </a:cubicBezTo>
                  <a:lnTo>
                    <a:pt x="37" y="5213"/>
                  </a:lnTo>
                  <a:cubicBezTo>
                    <a:pt x="37" y="5287"/>
                    <a:pt x="74" y="5324"/>
                    <a:pt x="74" y="5361"/>
                  </a:cubicBezTo>
                  <a:lnTo>
                    <a:pt x="74" y="5398"/>
                  </a:lnTo>
                  <a:cubicBezTo>
                    <a:pt x="74" y="5509"/>
                    <a:pt x="148" y="5546"/>
                    <a:pt x="185" y="5657"/>
                  </a:cubicBezTo>
                  <a:cubicBezTo>
                    <a:pt x="222" y="5731"/>
                    <a:pt x="259" y="5768"/>
                    <a:pt x="333" y="5879"/>
                  </a:cubicBezTo>
                  <a:cubicBezTo>
                    <a:pt x="407" y="5953"/>
                    <a:pt x="444" y="6064"/>
                    <a:pt x="555" y="6138"/>
                  </a:cubicBezTo>
                  <a:lnTo>
                    <a:pt x="814" y="6433"/>
                  </a:lnTo>
                  <a:lnTo>
                    <a:pt x="961" y="6581"/>
                  </a:lnTo>
                  <a:lnTo>
                    <a:pt x="1516" y="6988"/>
                  </a:lnTo>
                  <a:cubicBezTo>
                    <a:pt x="1553" y="6988"/>
                    <a:pt x="1664" y="7025"/>
                    <a:pt x="1701" y="7062"/>
                  </a:cubicBezTo>
                  <a:cubicBezTo>
                    <a:pt x="1849" y="7173"/>
                    <a:pt x="2034" y="7210"/>
                    <a:pt x="2181" y="7321"/>
                  </a:cubicBezTo>
                  <a:cubicBezTo>
                    <a:pt x="2218" y="7358"/>
                    <a:pt x="2255" y="7358"/>
                    <a:pt x="2366" y="7395"/>
                  </a:cubicBezTo>
                  <a:cubicBezTo>
                    <a:pt x="2551" y="7505"/>
                    <a:pt x="2736" y="7542"/>
                    <a:pt x="2958" y="7616"/>
                  </a:cubicBezTo>
                  <a:cubicBezTo>
                    <a:pt x="3032" y="7690"/>
                    <a:pt x="3180" y="7690"/>
                    <a:pt x="3291" y="7727"/>
                  </a:cubicBezTo>
                  <a:cubicBezTo>
                    <a:pt x="3475" y="7764"/>
                    <a:pt x="3697" y="7801"/>
                    <a:pt x="3919" y="7875"/>
                  </a:cubicBezTo>
                  <a:cubicBezTo>
                    <a:pt x="4030" y="7875"/>
                    <a:pt x="4104" y="7912"/>
                    <a:pt x="4215" y="7912"/>
                  </a:cubicBezTo>
                  <a:cubicBezTo>
                    <a:pt x="4252" y="7949"/>
                    <a:pt x="4326" y="7949"/>
                    <a:pt x="4400" y="7949"/>
                  </a:cubicBezTo>
                  <a:cubicBezTo>
                    <a:pt x="4474" y="7986"/>
                    <a:pt x="4511" y="7986"/>
                    <a:pt x="4622" y="7986"/>
                  </a:cubicBezTo>
                  <a:cubicBezTo>
                    <a:pt x="4806" y="7986"/>
                    <a:pt x="4991" y="8060"/>
                    <a:pt x="5176" y="8060"/>
                  </a:cubicBezTo>
                  <a:lnTo>
                    <a:pt x="6544" y="8060"/>
                  </a:lnTo>
                  <a:cubicBezTo>
                    <a:pt x="6729" y="8060"/>
                    <a:pt x="6914" y="8060"/>
                    <a:pt x="7099" y="7986"/>
                  </a:cubicBezTo>
                  <a:cubicBezTo>
                    <a:pt x="7209" y="7949"/>
                    <a:pt x="7246" y="7949"/>
                    <a:pt x="7357" y="7949"/>
                  </a:cubicBezTo>
                  <a:cubicBezTo>
                    <a:pt x="7394" y="7949"/>
                    <a:pt x="7468" y="7912"/>
                    <a:pt x="7542" y="7912"/>
                  </a:cubicBezTo>
                  <a:cubicBezTo>
                    <a:pt x="7616" y="7912"/>
                    <a:pt x="7727" y="7875"/>
                    <a:pt x="7801" y="7875"/>
                  </a:cubicBezTo>
                  <a:cubicBezTo>
                    <a:pt x="8023" y="7801"/>
                    <a:pt x="8208" y="7764"/>
                    <a:pt x="8466" y="7727"/>
                  </a:cubicBezTo>
                  <a:cubicBezTo>
                    <a:pt x="10426" y="7210"/>
                    <a:pt x="11757" y="6064"/>
                    <a:pt x="11757" y="4733"/>
                  </a:cubicBezTo>
                  <a:lnTo>
                    <a:pt x="11757" y="111"/>
                  </a:lnTo>
                  <a:lnTo>
                    <a:pt x="11757" y="0"/>
                  </a:lnTo>
                  <a:close/>
                </a:path>
              </a:pathLst>
            </a:custGeom>
            <a:solidFill>
              <a:srgbClr val="A62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8" name="Google Shape;2967;p42">
              <a:extLst>
                <a:ext uri="{FF2B5EF4-FFF2-40B4-BE49-F238E27FC236}">
                  <a16:creationId xmlns:a16="http://schemas.microsoft.com/office/drawing/2014/main" id="{C075D64C-DD1F-3C58-E02C-E32C12FEA581}"/>
                </a:ext>
              </a:extLst>
            </p:cNvPr>
            <p:cNvSpPr/>
            <p:nvPr/>
          </p:nvSpPr>
          <p:spPr>
            <a:xfrm>
              <a:off x="4391350" y="2912025"/>
              <a:ext cx="129425" cy="199650"/>
            </a:xfrm>
            <a:custGeom>
              <a:avLst/>
              <a:gdLst/>
              <a:ahLst/>
              <a:cxnLst/>
              <a:rect l="l" t="t" r="r" b="b"/>
              <a:pathLst>
                <a:path w="5177" h="7986" extrusionOk="0">
                  <a:moveTo>
                    <a:pt x="1" y="0"/>
                  </a:moveTo>
                  <a:lnTo>
                    <a:pt x="1" y="7653"/>
                  </a:lnTo>
                  <a:cubicBezTo>
                    <a:pt x="185" y="7690"/>
                    <a:pt x="407" y="7764"/>
                    <a:pt x="629" y="7801"/>
                  </a:cubicBezTo>
                  <a:cubicBezTo>
                    <a:pt x="740" y="7801"/>
                    <a:pt x="814" y="7838"/>
                    <a:pt x="925" y="7838"/>
                  </a:cubicBezTo>
                  <a:cubicBezTo>
                    <a:pt x="962" y="7875"/>
                    <a:pt x="1036" y="7875"/>
                    <a:pt x="1110" y="7875"/>
                  </a:cubicBezTo>
                  <a:cubicBezTo>
                    <a:pt x="1184" y="7949"/>
                    <a:pt x="1221" y="7949"/>
                    <a:pt x="1332" y="7949"/>
                  </a:cubicBezTo>
                  <a:cubicBezTo>
                    <a:pt x="1516" y="7949"/>
                    <a:pt x="1701" y="7986"/>
                    <a:pt x="1886" y="7986"/>
                  </a:cubicBezTo>
                  <a:lnTo>
                    <a:pt x="3254" y="7986"/>
                  </a:lnTo>
                  <a:cubicBezTo>
                    <a:pt x="3439" y="7986"/>
                    <a:pt x="3624" y="7986"/>
                    <a:pt x="3809" y="7949"/>
                  </a:cubicBezTo>
                  <a:cubicBezTo>
                    <a:pt x="3919" y="7875"/>
                    <a:pt x="3956" y="7875"/>
                    <a:pt x="4067" y="7875"/>
                  </a:cubicBezTo>
                  <a:cubicBezTo>
                    <a:pt x="4104" y="7875"/>
                    <a:pt x="4178" y="7838"/>
                    <a:pt x="4252" y="7838"/>
                  </a:cubicBezTo>
                  <a:cubicBezTo>
                    <a:pt x="4326" y="7838"/>
                    <a:pt x="4437" y="7801"/>
                    <a:pt x="4511" y="7801"/>
                  </a:cubicBezTo>
                  <a:cubicBezTo>
                    <a:pt x="4733" y="7764"/>
                    <a:pt x="4918" y="7690"/>
                    <a:pt x="5176" y="7653"/>
                  </a:cubicBezTo>
                  <a:lnTo>
                    <a:pt x="5176" y="0"/>
                  </a:lnTo>
                  <a:close/>
                </a:path>
              </a:pathLst>
            </a:custGeom>
            <a:solidFill>
              <a:srgbClr val="8A2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9" name="Google Shape;2968;p42">
              <a:extLst>
                <a:ext uri="{FF2B5EF4-FFF2-40B4-BE49-F238E27FC236}">
                  <a16:creationId xmlns:a16="http://schemas.microsoft.com/office/drawing/2014/main" id="{51D20BA3-930C-E008-2022-378F6CAC4419}"/>
                </a:ext>
              </a:extLst>
            </p:cNvPr>
            <p:cNvSpPr/>
            <p:nvPr/>
          </p:nvSpPr>
          <p:spPr>
            <a:xfrm>
              <a:off x="4306325" y="2910175"/>
              <a:ext cx="82275" cy="193200"/>
            </a:xfrm>
            <a:custGeom>
              <a:avLst/>
              <a:gdLst/>
              <a:ahLst/>
              <a:cxnLst/>
              <a:rect l="l" t="t" r="r" b="b"/>
              <a:pathLst>
                <a:path w="3291" h="7728" extrusionOk="0">
                  <a:moveTo>
                    <a:pt x="0" y="0"/>
                  </a:moveTo>
                  <a:lnTo>
                    <a:pt x="0" y="4622"/>
                  </a:lnTo>
                  <a:cubicBezTo>
                    <a:pt x="0" y="4807"/>
                    <a:pt x="0" y="4991"/>
                    <a:pt x="74" y="5139"/>
                  </a:cubicBezTo>
                  <a:lnTo>
                    <a:pt x="74" y="5250"/>
                  </a:lnTo>
                  <a:cubicBezTo>
                    <a:pt x="74" y="5287"/>
                    <a:pt x="111" y="5324"/>
                    <a:pt x="111" y="5361"/>
                  </a:cubicBezTo>
                  <a:lnTo>
                    <a:pt x="111" y="5435"/>
                  </a:lnTo>
                  <a:cubicBezTo>
                    <a:pt x="111" y="5509"/>
                    <a:pt x="148" y="5546"/>
                    <a:pt x="185" y="5657"/>
                  </a:cubicBezTo>
                  <a:cubicBezTo>
                    <a:pt x="259" y="5731"/>
                    <a:pt x="296" y="5805"/>
                    <a:pt x="333" y="5879"/>
                  </a:cubicBezTo>
                  <a:cubicBezTo>
                    <a:pt x="444" y="5990"/>
                    <a:pt x="481" y="6064"/>
                    <a:pt x="555" y="6174"/>
                  </a:cubicBezTo>
                  <a:lnTo>
                    <a:pt x="851" y="6433"/>
                  </a:lnTo>
                  <a:lnTo>
                    <a:pt x="998" y="6581"/>
                  </a:lnTo>
                  <a:lnTo>
                    <a:pt x="1553" y="6988"/>
                  </a:lnTo>
                  <a:cubicBezTo>
                    <a:pt x="1590" y="6988"/>
                    <a:pt x="1664" y="7025"/>
                    <a:pt x="1738" y="7099"/>
                  </a:cubicBezTo>
                  <a:cubicBezTo>
                    <a:pt x="1849" y="7173"/>
                    <a:pt x="2034" y="7210"/>
                    <a:pt x="2182" y="7321"/>
                  </a:cubicBezTo>
                  <a:cubicBezTo>
                    <a:pt x="2219" y="7358"/>
                    <a:pt x="2292" y="7358"/>
                    <a:pt x="2366" y="7394"/>
                  </a:cubicBezTo>
                  <a:cubicBezTo>
                    <a:pt x="2551" y="7505"/>
                    <a:pt x="2736" y="7542"/>
                    <a:pt x="2958" y="7653"/>
                  </a:cubicBezTo>
                  <a:cubicBezTo>
                    <a:pt x="3069" y="7690"/>
                    <a:pt x="3217" y="7690"/>
                    <a:pt x="3291" y="7727"/>
                  </a:cubicBezTo>
                  <a:lnTo>
                    <a:pt x="3291" y="74"/>
                  </a:lnTo>
                  <a:lnTo>
                    <a:pt x="3291" y="0"/>
                  </a:lnTo>
                  <a:close/>
                </a:path>
              </a:pathLst>
            </a:custGeom>
            <a:solidFill>
              <a:srgbClr val="752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0" name="Google Shape;2969;p42">
              <a:extLst>
                <a:ext uri="{FF2B5EF4-FFF2-40B4-BE49-F238E27FC236}">
                  <a16:creationId xmlns:a16="http://schemas.microsoft.com/office/drawing/2014/main" id="{06D22707-13A5-D142-6181-CC7896A51E8C}"/>
                </a:ext>
              </a:extLst>
            </p:cNvPr>
            <p:cNvSpPr/>
            <p:nvPr/>
          </p:nvSpPr>
          <p:spPr>
            <a:xfrm>
              <a:off x="4305400" y="2826975"/>
              <a:ext cx="297625" cy="169175"/>
            </a:xfrm>
            <a:custGeom>
              <a:avLst/>
              <a:gdLst/>
              <a:ahLst/>
              <a:cxnLst/>
              <a:rect l="l" t="t" r="r" b="b"/>
              <a:pathLst>
                <a:path w="11905" h="6767" extrusionOk="0">
                  <a:moveTo>
                    <a:pt x="6027" y="1"/>
                  </a:moveTo>
                  <a:cubicBezTo>
                    <a:pt x="5028" y="1"/>
                    <a:pt x="4178" y="112"/>
                    <a:pt x="3365" y="334"/>
                  </a:cubicBezTo>
                  <a:cubicBezTo>
                    <a:pt x="3291" y="371"/>
                    <a:pt x="3180" y="371"/>
                    <a:pt x="3106" y="445"/>
                  </a:cubicBezTo>
                  <a:cubicBezTo>
                    <a:pt x="2921" y="482"/>
                    <a:pt x="2736" y="519"/>
                    <a:pt x="2551" y="629"/>
                  </a:cubicBezTo>
                  <a:cubicBezTo>
                    <a:pt x="1035" y="1258"/>
                    <a:pt x="0" y="2219"/>
                    <a:pt x="0" y="3402"/>
                  </a:cubicBezTo>
                  <a:cubicBezTo>
                    <a:pt x="0" y="4733"/>
                    <a:pt x="1331" y="5879"/>
                    <a:pt x="3328" y="6434"/>
                  </a:cubicBezTo>
                  <a:cubicBezTo>
                    <a:pt x="4104" y="6619"/>
                    <a:pt x="5028" y="6767"/>
                    <a:pt x="5953" y="6767"/>
                  </a:cubicBezTo>
                  <a:cubicBezTo>
                    <a:pt x="6914" y="6767"/>
                    <a:pt x="7801" y="6656"/>
                    <a:pt x="8614" y="6434"/>
                  </a:cubicBezTo>
                  <a:cubicBezTo>
                    <a:pt x="10574" y="5879"/>
                    <a:pt x="11905" y="4733"/>
                    <a:pt x="11905" y="3402"/>
                  </a:cubicBezTo>
                  <a:cubicBezTo>
                    <a:pt x="11905" y="2034"/>
                    <a:pt x="10574" y="888"/>
                    <a:pt x="8651" y="334"/>
                  </a:cubicBezTo>
                  <a:cubicBezTo>
                    <a:pt x="7875" y="149"/>
                    <a:pt x="6951" y="1"/>
                    <a:pt x="6027" y="1"/>
                  </a:cubicBezTo>
                  <a:close/>
                </a:path>
              </a:pathLst>
            </a:custGeom>
            <a:solidFill>
              <a:srgbClr val="ED6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1" name="Google Shape;2970;p42">
              <a:extLst>
                <a:ext uri="{FF2B5EF4-FFF2-40B4-BE49-F238E27FC236}">
                  <a16:creationId xmlns:a16="http://schemas.microsoft.com/office/drawing/2014/main" id="{198E6104-7987-9003-6CC8-25C827AF927B}"/>
                </a:ext>
              </a:extLst>
            </p:cNvPr>
            <p:cNvSpPr/>
            <p:nvPr/>
          </p:nvSpPr>
          <p:spPr>
            <a:xfrm>
              <a:off x="4305400" y="2900925"/>
              <a:ext cx="303175" cy="99850"/>
            </a:xfrm>
            <a:custGeom>
              <a:avLst/>
              <a:gdLst/>
              <a:ahLst/>
              <a:cxnLst/>
              <a:rect l="l" t="t" r="r" b="b"/>
              <a:pathLst>
                <a:path w="12127" h="3994" extrusionOk="0">
                  <a:moveTo>
                    <a:pt x="0" y="1"/>
                  </a:moveTo>
                  <a:lnTo>
                    <a:pt x="0" y="481"/>
                  </a:lnTo>
                  <a:cubicBezTo>
                    <a:pt x="0" y="666"/>
                    <a:pt x="0" y="814"/>
                    <a:pt x="37" y="999"/>
                  </a:cubicBezTo>
                  <a:lnTo>
                    <a:pt x="37" y="1073"/>
                  </a:lnTo>
                  <a:cubicBezTo>
                    <a:pt x="37" y="1110"/>
                    <a:pt x="111" y="1184"/>
                    <a:pt x="111" y="1221"/>
                  </a:cubicBezTo>
                  <a:lnTo>
                    <a:pt x="111" y="1258"/>
                  </a:lnTo>
                  <a:cubicBezTo>
                    <a:pt x="111" y="1295"/>
                    <a:pt x="148" y="1406"/>
                    <a:pt x="185" y="1479"/>
                  </a:cubicBezTo>
                  <a:cubicBezTo>
                    <a:pt x="222" y="1590"/>
                    <a:pt x="296" y="1627"/>
                    <a:pt x="333" y="1738"/>
                  </a:cubicBezTo>
                  <a:cubicBezTo>
                    <a:pt x="407" y="1812"/>
                    <a:pt x="481" y="1923"/>
                    <a:pt x="555" y="1997"/>
                  </a:cubicBezTo>
                  <a:lnTo>
                    <a:pt x="851" y="2256"/>
                  </a:lnTo>
                  <a:lnTo>
                    <a:pt x="962" y="2404"/>
                  </a:lnTo>
                  <a:cubicBezTo>
                    <a:pt x="1109" y="2552"/>
                    <a:pt x="1331" y="2699"/>
                    <a:pt x="1516" y="2847"/>
                  </a:cubicBezTo>
                  <a:cubicBezTo>
                    <a:pt x="1590" y="2884"/>
                    <a:pt x="1627" y="2921"/>
                    <a:pt x="1701" y="2958"/>
                  </a:cubicBezTo>
                  <a:cubicBezTo>
                    <a:pt x="1849" y="3069"/>
                    <a:pt x="1997" y="3106"/>
                    <a:pt x="2182" y="3217"/>
                  </a:cubicBezTo>
                  <a:cubicBezTo>
                    <a:pt x="2219" y="3254"/>
                    <a:pt x="2256" y="3254"/>
                    <a:pt x="2366" y="3291"/>
                  </a:cubicBezTo>
                  <a:cubicBezTo>
                    <a:pt x="2551" y="3402"/>
                    <a:pt x="2736" y="3439"/>
                    <a:pt x="2958" y="3513"/>
                  </a:cubicBezTo>
                  <a:cubicBezTo>
                    <a:pt x="3069" y="3587"/>
                    <a:pt x="3143" y="3587"/>
                    <a:pt x="3291" y="3624"/>
                  </a:cubicBezTo>
                  <a:cubicBezTo>
                    <a:pt x="3513" y="3698"/>
                    <a:pt x="3734" y="3772"/>
                    <a:pt x="3993" y="3809"/>
                  </a:cubicBezTo>
                  <a:cubicBezTo>
                    <a:pt x="4067" y="3809"/>
                    <a:pt x="4178" y="3846"/>
                    <a:pt x="4252" y="3846"/>
                  </a:cubicBezTo>
                  <a:cubicBezTo>
                    <a:pt x="4289" y="3883"/>
                    <a:pt x="4400" y="3883"/>
                    <a:pt x="4437" y="3883"/>
                  </a:cubicBezTo>
                  <a:cubicBezTo>
                    <a:pt x="4511" y="3920"/>
                    <a:pt x="4585" y="3920"/>
                    <a:pt x="4659" y="3920"/>
                  </a:cubicBezTo>
                  <a:cubicBezTo>
                    <a:pt x="4917" y="3920"/>
                    <a:pt x="5102" y="3993"/>
                    <a:pt x="5287" y="3993"/>
                  </a:cubicBezTo>
                  <a:lnTo>
                    <a:pt x="6692" y="3993"/>
                  </a:lnTo>
                  <a:cubicBezTo>
                    <a:pt x="6951" y="3993"/>
                    <a:pt x="7136" y="3993"/>
                    <a:pt x="7321" y="3920"/>
                  </a:cubicBezTo>
                  <a:cubicBezTo>
                    <a:pt x="7394" y="3883"/>
                    <a:pt x="7431" y="3883"/>
                    <a:pt x="7542" y="3883"/>
                  </a:cubicBezTo>
                  <a:cubicBezTo>
                    <a:pt x="7579" y="3883"/>
                    <a:pt x="7616" y="3846"/>
                    <a:pt x="7727" y="3846"/>
                  </a:cubicBezTo>
                  <a:cubicBezTo>
                    <a:pt x="7801" y="3846"/>
                    <a:pt x="7912" y="3809"/>
                    <a:pt x="7986" y="3809"/>
                  </a:cubicBezTo>
                  <a:cubicBezTo>
                    <a:pt x="8245" y="3772"/>
                    <a:pt x="8467" y="3661"/>
                    <a:pt x="8688" y="3624"/>
                  </a:cubicBezTo>
                  <a:cubicBezTo>
                    <a:pt x="10722" y="3069"/>
                    <a:pt x="12127" y="1923"/>
                    <a:pt x="12127" y="518"/>
                  </a:cubicBezTo>
                  <a:lnTo>
                    <a:pt x="12127" y="75"/>
                  </a:lnTo>
                  <a:lnTo>
                    <a:pt x="12127" y="1"/>
                  </a:lnTo>
                  <a:close/>
                </a:path>
              </a:pathLst>
            </a:custGeom>
            <a:solidFill>
              <a:srgbClr val="BF3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2" name="Google Shape;2971;p42">
              <a:extLst>
                <a:ext uri="{FF2B5EF4-FFF2-40B4-BE49-F238E27FC236}">
                  <a16:creationId xmlns:a16="http://schemas.microsoft.com/office/drawing/2014/main" id="{F66946E3-46F3-7773-2CDE-94D606BD6A1D}"/>
                </a:ext>
              </a:extLst>
            </p:cNvPr>
            <p:cNvSpPr/>
            <p:nvPr/>
          </p:nvSpPr>
          <p:spPr>
            <a:xfrm>
              <a:off x="4387650" y="2902775"/>
              <a:ext cx="134975" cy="98925"/>
            </a:xfrm>
            <a:custGeom>
              <a:avLst/>
              <a:gdLst/>
              <a:ahLst/>
              <a:cxnLst/>
              <a:rect l="l" t="t" r="r" b="b"/>
              <a:pathLst>
                <a:path w="5399" h="3957" extrusionOk="0">
                  <a:moveTo>
                    <a:pt x="1" y="1"/>
                  </a:moveTo>
                  <a:lnTo>
                    <a:pt x="1" y="3587"/>
                  </a:lnTo>
                  <a:cubicBezTo>
                    <a:pt x="223" y="3698"/>
                    <a:pt x="444" y="3735"/>
                    <a:pt x="666" y="3772"/>
                  </a:cubicBezTo>
                  <a:cubicBezTo>
                    <a:pt x="777" y="3772"/>
                    <a:pt x="851" y="3809"/>
                    <a:pt x="962" y="3809"/>
                  </a:cubicBezTo>
                  <a:cubicBezTo>
                    <a:pt x="999" y="3882"/>
                    <a:pt x="1110" y="3882"/>
                    <a:pt x="1147" y="3882"/>
                  </a:cubicBezTo>
                  <a:cubicBezTo>
                    <a:pt x="1221" y="3919"/>
                    <a:pt x="1295" y="3919"/>
                    <a:pt x="1369" y="3919"/>
                  </a:cubicBezTo>
                  <a:cubicBezTo>
                    <a:pt x="1590" y="3919"/>
                    <a:pt x="1775" y="3956"/>
                    <a:pt x="1960" y="3956"/>
                  </a:cubicBezTo>
                  <a:lnTo>
                    <a:pt x="3402" y="3956"/>
                  </a:lnTo>
                  <a:cubicBezTo>
                    <a:pt x="3624" y="3956"/>
                    <a:pt x="3846" y="3956"/>
                    <a:pt x="3994" y="3919"/>
                  </a:cubicBezTo>
                  <a:cubicBezTo>
                    <a:pt x="4104" y="3882"/>
                    <a:pt x="4141" y="3882"/>
                    <a:pt x="4252" y="3882"/>
                  </a:cubicBezTo>
                  <a:cubicBezTo>
                    <a:pt x="4289" y="3882"/>
                    <a:pt x="4326" y="3809"/>
                    <a:pt x="4437" y="3809"/>
                  </a:cubicBezTo>
                  <a:cubicBezTo>
                    <a:pt x="4511" y="3809"/>
                    <a:pt x="4622" y="3772"/>
                    <a:pt x="4696" y="3772"/>
                  </a:cubicBezTo>
                  <a:cubicBezTo>
                    <a:pt x="4918" y="3735"/>
                    <a:pt x="5177" y="3624"/>
                    <a:pt x="5398" y="3587"/>
                  </a:cubicBezTo>
                  <a:lnTo>
                    <a:pt x="5398" y="1"/>
                  </a:lnTo>
                  <a:close/>
                </a:path>
              </a:pathLst>
            </a:custGeom>
            <a:solidFill>
              <a:srgbClr val="A22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3" name="Google Shape;2972;p42">
              <a:extLst>
                <a:ext uri="{FF2B5EF4-FFF2-40B4-BE49-F238E27FC236}">
                  <a16:creationId xmlns:a16="http://schemas.microsoft.com/office/drawing/2014/main" id="{A1A6C08E-499B-4C45-EB3A-7F7D55D0EF3F}"/>
                </a:ext>
              </a:extLst>
            </p:cNvPr>
            <p:cNvSpPr/>
            <p:nvPr/>
          </p:nvSpPr>
          <p:spPr>
            <a:xfrm>
              <a:off x="4305400" y="2902775"/>
              <a:ext cx="82275" cy="89675"/>
            </a:xfrm>
            <a:custGeom>
              <a:avLst/>
              <a:gdLst/>
              <a:ahLst/>
              <a:cxnLst/>
              <a:rect l="l" t="t" r="r" b="b"/>
              <a:pathLst>
                <a:path w="3291" h="3587" extrusionOk="0">
                  <a:moveTo>
                    <a:pt x="0" y="1"/>
                  </a:moveTo>
                  <a:lnTo>
                    <a:pt x="0" y="444"/>
                  </a:lnTo>
                  <a:cubicBezTo>
                    <a:pt x="0" y="629"/>
                    <a:pt x="0" y="777"/>
                    <a:pt x="37" y="962"/>
                  </a:cubicBezTo>
                  <a:lnTo>
                    <a:pt x="37" y="1036"/>
                  </a:lnTo>
                  <a:cubicBezTo>
                    <a:pt x="37" y="1110"/>
                    <a:pt x="111" y="1147"/>
                    <a:pt x="111" y="1184"/>
                  </a:cubicBezTo>
                  <a:lnTo>
                    <a:pt x="111" y="1221"/>
                  </a:lnTo>
                  <a:cubicBezTo>
                    <a:pt x="111" y="1295"/>
                    <a:pt x="148" y="1368"/>
                    <a:pt x="185" y="1479"/>
                  </a:cubicBezTo>
                  <a:cubicBezTo>
                    <a:pt x="222" y="1553"/>
                    <a:pt x="296" y="1590"/>
                    <a:pt x="333" y="1701"/>
                  </a:cubicBezTo>
                  <a:cubicBezTo>
                    <a:pt x="407" y="1775"/>
                    <a:pt x="481" y="1886"/>
                    <a:pt x="555" y="1960"/>
                  </a:cubicBezTo>
                  <a:lnTo>
                    <a:pt x="851" y="2256"/>
                  </a:lnTo>
                  <a:lnTo>
                    <a:pt x="962" y="2404"/>
                  </a:lnTo>
                  <a:cubicBezTo>
                    <a:pt x="1109" y="2515"/>
                    <a:pt x="1331" y="2662"/>
                    <a:pt x="1516" y="2810"/>
                  </a:cubicBezTo>
                  <a:cubicBezTo>
                    <a:pt x="1590" y="2847"/>
                    <a:pt x="1627" y="2884"/>
                    <a:pt x="1701" y="2958"/>
                  </a:cubicBezTo>
                  <a:cubicBezTo>
                    <a:pt x="1849" y="3032"/>
                    <a:pt x="1997" y="3069"/>
                    <a:pt x="2182" y="3180"/>
                  </a:cubicBezTo>
                  <a:cubicBezTo>
                    <a:pt x="2219" y="3217"/>
                    <a:pt x="2256" y="3217"/>
                    <a:pt x="2366" y="3254"/>
                  </a:cubicBezTo>
                  <a:cubicBezTo>
                    <a:pt x="2551" y="3365"/>
                    <a:pt x="2736" y="3402"/>
                    <a:pt x="2958" y="3513"/>
                  </a:cubicBezTo>
                  <a:cubicBezTo>
                    <a:pt x="3069" y="3550"/>
                    <a:pt x="3143" y="3550"/>
                    <a:pt x="3291" y="3587"/>
                  </a:cubicBezTo>
                  <a:lnTo>
                    <a:pt x="3291" y="1"/>
                  </a:lnTo>
                  <a:close/>
                </a:path>
              </a:pathLst>
            </a:custGeom>
            <a:solidFill>
              <a:srgbClr val="912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4" name="Google Shape;2973;p42">
              <a:extLst>
                <a:ext uri="{FF2B5EF4-FFF2-40B4-BE49-F238E27FC236}">
                  <a16:creationId xmlns:a16="http://schemas.microsoft.com/office/drawing/2014/main" id="{9F3283F6-2266-034B-6627-0A717F1C3F06}"/>
                </a:ext>
              </a:extLst>
            </p:cNvPr>
            <p:cNvSpPr/>
            <p:nvPr/>
          </p:nvSpPr>
          <p:spPr>
            <a:xfrm>
              <a:off x="4301700" y="2815900"/>
              <a:ext cx="306875" cy="172850"/>
            </a:xfrm>
            <a:custGeom>
              <a:avLst/>
              <a:gdLst/>
              <a:ahLst/>
              <a:cxnLst/>
              <a:rect l="l" t="t" r="r" b="b"/>
              <a:pathLst>
                <a:path w="12275" h="6914" extrusionOk="0">
                  <a:moveTo>
                    <a:pt x="6101" y="0"/>
                  </a:moveTo>
                  <a:cubicBezTo>
                    <a:pt x="5139" y="0"/>
                    <a:pt x="4252" y="148"/>
                    <a:pt x="3439" y="370"/>
                  </a:cubicBezTo>
                  <a:cubicBezTo>
                    <a:pt x="3328" y="407"/>
                    <a:pt x="3254" y="407"/>
                    <a:pt x="3143" y="444"/>
                  </a:cubicBezTo>
                  <a:cubicBezTo>
                    <a:pt x="2958" y="518"/>
                    <a:pt x="2773" y="555"/>
                    <a:pt x="2588" y="629"/>
                  </a:cubicBezTo>
                  <a:cubicBezTo>
                    <a:pt x="1036" y="1257"/>
                    <a:pt x="0" y="2293"/>
                    <a:pt x="0" y="3476"/>
                  </a:cubicBezTo>
                  <a:cubicBezTo>
                    <a:pt x="0" y="4807"/>
                    <a:pt x="1405" y="5990"/>
                    <a:pt x="3439" y="6544"/>
                  </a:cubicBezTo>
                  <a:cubicBezTo>
                    <a:pt x="4215" y="6803"/>
                    <a:pt x="5139" y="6914"/>
                    <a:pt x="6101" y="6914"/>
                  </a:cubicBezTo>
                  <a:cubicBezTo>
                    <a:pt x="7099" y="6914"/>
                    <a:pt x="8023" y="6803"/>
                    <a:pt x="8836" y="6544"/>
                  </a:cubicBezTo>
                  <a:cubicBezTo>
                    <a:pt x="10870" y="5990"/>
                    <a:pt x="12275" y="4843"/>
                    <a:pt x="12275" y="3476"/>
                  </a:cubicBezTo>
                  <a:cubicBezTo>
                    <a:pt x="12275" y="2108"/>
                    <a:pt x="10870" y="925"/>
                    <a:pt x="8836" y="370"/>
                  </a:cubicBezTo>
                  <a:cubicBezTo>
                    <a:pt x="8023" y="148"/>
                    <a:pt x="7099" y="0"/>
                    <a:pt x="6101" y="0"/>
                  </a:cubicBezTo>
                  <a:close/>
                </a:path>
              </a:pathLst>
            </a:custGeom>
            <a:solidFill>
              <a:srgbClr val="CB3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5" name="Google Shape;2974;p42">
              <a:extLst>
                <a:ext uri="{FF2B5EF4-FFF2-40B4-BE49-F238E27FC236}">
                  <a16:creationId xmlns:a16="http://schemas.microsoft.com/office/drawing/2014/main" id="{665EB2CB-EC69-CC5B-ADF8-10897269E4AE}"/>
                </a:ext>
              </a:extLst>
            </p:cNvPr>
            <p:cNvSpPr/>
            <p:nvPr/>
          </p:nvSpPr>
          <p:spPr>
            <a:xfrm>
              <a:off x="4309100" y="2780775"/>
              <a:ext cx="293925" cy="199675"/>
            </a:xfrm>
            <a:custGeom>
              <a:avLst/>
              <a:gdLst/>
              <a:ahLst/>
              <a:cxnLst/>
              <a:rect l="l" t="t" r="r" b="b"/>
              <a:pathLst>
                <a:path w="11757" h="7987" extrusionOk="0">
                  <a:moveTo>
                    <a:pt x="0" y="0"/>
                  </a:moveTo>
                  <a:lnTo>
                    <a:pt x="0" y="4622"/>
                  </a:lnTo>
                  <a:cubicBezTo>
                    <a:pt x="0" y="4807"/>
                    <a:pt x="0" y="4991"/>
                    <a:pt x="37" y="5139"/>
                  </a:cubicBezTo>
                  <a:lnTo>
                    <a:pt x="37" y="5176"/>
                  </a:lnTo>
                  <a:cubicBezTo>
                    <a:pt x="37" y="5250"/>
                    <a:pt x="74" y="5287"/>
                    <a:pt x="74" y="5324"/>
                  </a:cubicBezTo>
                  <a:lnTo>
                    <a:pt x="74" y="5361"/>
                  </a:lnTo>
                  <a:cubicBezTo>
                    <a:pt x="74" y="5472"/>
                    <a:pt x="148" y="5509"/>
                    <a:pt x="185" y="5620"/>
                  </a:cubicBezTo>
                  <a:cubicBezTo>
                    <a:pt x="222" y="5694"/>
                    <a:pt x="259" y="5731"/>
                    <a:pt x="333" y="5842"/>
                  </a:cubicBezTo>
                  <a:cubicBezTo>
                    <a:pt x="407" y="5916"/>
                    <a:pt x="444" y="6027"/>
                    <a:pt x="555" y="6101"/>
                  </a:cubicBezTo>
                  <a:lnTo>
                    <a:pt x="814" y="6396"/>
                  </a:lnTo>
                  <a:lnTo>
                    <a:pt x="961" y="6544"/>
                  </a:lnTo>
                  <a:lnTo>
                    <a:pt x="1516" y="6951"/>
                  </a:lnTo>
                  <a:cubicBezTo>
                    <a:pt x="1553" y="6951"/>
                    <a:pt x="1664" y="6988"/>
                    <a:pt x="1701" y="7025"/>
                  </a:cubicBezTo>
                  <a:cubicBezTo>
                    <a:pt x="1849" y="7136"/>
                    <a:pt x="2034" y="7173"/>
                    <a:pt x="2181" y="7284"/>
                  </a:cubicBezTo>
                  <a:cubicBezTo>
                    <a:pt x="2218" y="7321"/>
                    <a:pt x="2255" y="7321"/>
                    <a:pt x="2366" y="7358"/>
                  </a:cubicBezTo>
                  <a:cubicBezTo>
                    <a:pt x="2551" y="7469"/>
                    <a:pt x="2736" y="7542"/>
                    <a:pt x="2958" y="7579"/>
                  </a:cubicBezTo>
                  <a:cubicBezTo>
                    <a:pt x="3032" y="7653"/>
                    <a:pt x="3180" y="7653"/>
                    <a:pt x="3291" y="7690"/>
                  </a:cubicBezTo>
                  <a:cubicBezTo>
                    <a:pt x="3475" y="7727"/>
                    <a:pt x="3697" y="7764"/>
                    <a:pt x="3919" y="7838"/>
                  </a:cubicBezTo>
                  <a:cubicBezTo>
                    <a:pt x="4030" y="7838"/>
                    <a:pt x="4104" y="7875"/>
                    <a:pt x="4215" y="7875"/>
                  </a:cubicBezTo>
                  <a:cubicBezTo>
                    <a:pt x="4252" y="7912"/>
                    <a:pt x="4326" y="7912"/>
                    <a:pt x="4400" y="7912"/>
                  </a:cubicBezTo>
                  <a:cubicBezTo>
                    <a:pt x="4474" y="7949"/>
                    <a:pt x="4511" y="7949"/>
                    <a:pt x="4622" y="7949"/>
                  </a:cubicBezTo>
                  <a:cubicBezTo>
                    <a:pt x="4806" y="7949"/>
                    <a:pt x="4991" y="7986"/>
                    <a:pt x="5176" y="7986"/>
                  </a:cubicBezTo>
                  <a:lnTo>
                    <a:pt x="6544" y="7986"/>
                  </a:lnTo>
                  <a:cubicBezTo>
                    <a:pt x="6729" y="7986"/>
                    <a:pt x="6914" y="7986"/>
                    <a:pt x="7099" y="7949"/>
                  </a:cubicBezTo>
                  <a:cubicBezTo>
                    <a:pt x="7209" y="7912"/>
                    <a:pt x="7246" y="7912"/>
                    <a:pt x="7357" y="7912"/>
                  </a:cubicBezTo>
                  <a:cubicBezTo>
                    <a:pt x="7394" y="7912"/>
                    <a:pt x="7468" y="7875"/>
                    <a:pt x="7542" y="7875"/>
                  </a:cubicBezTo>
                  <a:cubicBezTo>
                    <a:pt x="7616" y="7875"/>
                    <a:pt x="7727" y="7838"/>
                    <a:pt x="7801" y="7838"/>
                  </a:cubicBezTo>
                  <a:cubicBezTo>
                    <a:pt x="8023" y="7764"/>
                    <a:pt x="8208" y="7727"/>
                    <a:pt x="8466" y="7690"/>
                  </a:cubicBezTo>
                  <a:cubicBezTo>
                    <a:pt x="10426" y="7173"/>
                    <a:pt x="11757" y="6027"/>
                    <a:pt x="11757" y="4696"/>
                  </a:cubicBezTo>
                  <a:lnTo>
                    <a:pt x="11757" y="74"/>
                  </a:lnTo>
                  <a:lnTo>
                    <a:pt x="11757" y="0"/>
                  </a:lnTo>
                  <a:close/>
                </a:path>
              </a:pathLst>
            </a:custGeom>
            <a:solidFill>
              <a:srgbClr val="A62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6" name="Google Shape;2975;p42">
              <a:extLst>
                <a:ext uri="{FF2B5EF4-FFF2-40B4-BE49-F238E27FC236}">
                  <a16:creationId xmlns:a16="http://schemas.microsoft.com/office/drawing/2014/main" id="{E2D86F0A-FA45-D45C-F4DB-40A46AC009BC}"/>
                </a:ext>
              </a:extLst>
            </p:cNvPr>
            <p:cNvSpPr/>
            <p:nvPr/>
          </p:nvSpPr>
          <p:spPr>
            <a:xfrm>
              <a:off x="4391350" y="2782625"/>
              <a:ext cx="129425" cy="199675"/>
            </a:xfrm>
            <a:custGeom>
              <a:avLst/>
              <a:gdLst/>
              <a:ahLst/>
              <a:cxnLst/>
              <a:rect l="l" t="t" r="r" b="b"/>
              <a:pathLst>
                <a:path w="5177" h="7987" extrusionOk="0">
                  <a:moveTo>
                    <a:pt x="1" y="0"/>
                  </a:moveTo>
                  <a:lnTo>
                    <a:pt x="1" y="7653"/>
                  </a:lnTo>
                  <a:cubicBezTo>
                    <a:pt x="185" y="7690"/>
                    <a:pt x="407" y="7764"/>
                    <a:pt x="629" y="7801"/>
                  </a:cubicBezTo>
                  <a:cubicBezTo>
                    <a:pt x="740" y="7801"/>
                    <a:pt x="814" y="7838"/>
                    <a:pt x="925" y="7838"/>
                  </a:cubicBezTo>
                  <a:cubicBezTo>
                    <a:pt x="962" y="7875"/>
                    <a:pt x="1036" y="7875"/>
                    <a:pt x="1110" y="7875"/>
                  </a:cubicBezTo>
                  <a:cubicBezTo>
                    <a:pt x="1184" y="7912"/>
                    <a:pt x="1221" y="7912"/>
                    <a:pt x="1332" y="7912"/>
                  </a:cubicBezTo>
                  <a:cubicBezTo>
                    <a:pt x="1516" y="7912"/>
                    <a:pt x="1701" y="7986"/>
                    <a:pt x="1886" y="7986"/>
                  </a:cubicBezTo>
                  <a:lnTo>
                    <a:pt x="3254" y="7986"/>
                  </a:lnTo>
                  <a:cubicBezTo>
                    <a:pt x="3439" y="7986"/>
                    <a:pt x="3624" y="7986"/>
                    <a:pt x="3809" y="7912"/>
                  </a:cubicBezTo>
                  <a:cubicBezTo>
                    <a:pt x="3919" y="7875"/>
                    <a:pt x="3956" y="7875"/>
                    <a:pt x="4067" y="7875"/>
                  </a:cubicBezTo>
                  <a:cubicBezTo>
                    <a:pt x="4104" y="7875"/>
                    <a:pt x="4178" y="7838"/>
                    <a:pt x="4252" y="7838"/>
                  </a:cubicBezTo>
                  <a:cubicBezTo>
                    <a:pt x="4326" y="7838"/>
                    <a:pt x="4437" y="7801"/>
                    <a:pt x="4511" y="7801"/>
                  </a:cubicBezTo>
                  <a:cubicBezTo>
                    <a:pt x="4733" y="7727"/>
                    <a:pt x="4918" y="7690"/>
                    <a:pt x="5176" y="7653"/>
                  </a:cubicBezTo>
                  <a:lnTo>
                    <a:pt x="5176" y="0"/>
                  </a:lnTo>
                  <a:close/>
                </a:path>
              </a:pathLst>
            </a:custGeom>
            <a:solidFill>
              <a:srgbClr val="8A2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7" name="Google Shape;2976;p42">
              <a:extLst>
                <a:ext uri="{FF2B5EF4-FFF2-40B4-BE49-F238E27FC236}">
                  <a16:creationId xmlns:a16="http://schemas.microsoft.com/office/drawing/2014/main" id="{4154AADE-B974-2453-2CD5-E2939DB97362}"/>
                </a:ext>
              </a:extLst>
            </p:cNvPr>
            <p:cNvSpPr/>
            <p:nvPr/>
          </p:nvSpPr>
          <p:spPr>
            <a:xfrm>
              <a:off x="4306325" y="2782625"/>
              <a:ext cx="82275" cy="191350"/>
            </a:xfrm>
            <a:custGeom>
              <a:avLst/>
              <a:gdLst/>
              <a:ahLst/>
              <a:cxnLst/>
              <a:rect l="l" t="t" r="r" b="b"/>
              <a:pathLst>
                <a:path w="3291" h="7654" extrusionOk="0">
                  <a:moveTo>
                    <a:pt x="0" y="0"/>
                  </a:moveTo>
                  <a:lnTo>
                    <a:pt x="0" y="4622"/>
                  </a:lnTo>
                  <a:cubicBezTo>
                    <a:pt x="0" y="4807"/>
                    <a:pt x="0" y="4991"/>
                    <a:pt x="74" y="5102"/>
                  </a:cubicBezTo>
                  <a:lnTo>
                    <a:pt x="74" y="5176"/>
                  </a:lnTo>
                  <a:cubicBezTo>
                    <a:pt x="74" y="5213"/>
                    <a:pt x="111" y="5250"/>
                    <a:pt x="111" y="5287"/>
                  </a:cubicBezTo>
                  <a:lnTo>
                    <a:pt x="111" y="5361"/>
                  </a:lnTo>
                  <a:cubicBezTo>
                    <a:pt x="111" y="5435"/>
                    <a:pt x="148" y="5472"/>
                    <a:pt x="185" y="5583"/>
                  </a:cubicBezTo>
                  <a:cubicBezTo>
                    <a:pt x="259" y="5657"/>
                    <a:pt x="296" y="5731"/>
                    <a:pt x="333" y="5805"/>
                  </a:cubicBezTo>
                  <a:cubicBezTo>
                    <a:pt x="444" y="5916"/>
                    <a:pt x="481" y="5990"/>
                    <a:pt x="555" y="6101"/>
                  </a:cubicBezTo>
                  <a:lnTo>
                    <a:pt x="851" y="6359"/>
                  </a:lnTo>
                  <a:lnTo>
                    <a:pt x="998" y="6507"/>
                  </a:lnTo>
                  <a:lnTo>
                    <a:pt x="1553" y="6914"/>
                  </a:lnTo>
                  <a:cubicBezTo>
                    <a:pt x="1590" y="6914"/>
                    <a:pt x="1664" y="6951"/>
                    <a:pt x="1738" y="7025"/>
                  </a:cubicBezTo>
                  <a:cubicBezTo>
                    <a:pt x="1849" y="7099"/>
                    <a:pt x="2034" y="7136"/>
                    <a:pt x="2182" y="7247"/>
                  </a:cubicBezTo>
                  <a:cubicBezTo>
                    <a:pt x="2219" y="7284"/>
                    <a:pt x="2292" y="7284"/>
                    <a:pt x="2366" y="7321"/>
                  </a:cubicBezTo>
                  <a:cubicBezTo>
                    <a:pt x="2551" y="7431"/>
                    <a:pt x="2736" y="7505"/>
                    <a:pt x="2958" y="7579"/>
                  </a:cubicBezTo>
                  <a:cubicBezTo>
                    <a:pt x="3069" y="7616"/>
                    <a:pt x="3217" y="7616"/>
                    <a:pt x="3291" y="7653"/>
                  </a:cubicBezTo>
                  <a:lnTo>
                    <a:pt x="3291" y="0"/>
                  </a:lnTo>
                  <a:close/>
                </a:path>
              </a:pathLst>
            </a:custGeom>
            <a:solidFill>
              <a:srgbClr val="752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8" name="Google Shape;2977;p42">
              <a:extLst>
                <a:ext uri="{FF2B5EF4-FFF2-40B4-BE49-F238E27FC236}">
                  <a16:creationId xmlns:a16="http://schemas.microsoft.com/office/drawing/2014/main" id="{E4AE14BA-5238-4726-F8D3-71D6CC964580}"/>
                </a:ext>
              </a:extLst>
            </p:cNvPr>
            <p:cNvSpPr/>
            <p:nvPr/>
          </p:nvSpPr>
          <p:spPr>
            <a:xfrm>
              <a:off x="4305400" y="2697600"/>
              <a:ext cx="297625" cy="169150"/>
            </a:xfrm>
            <a:custGeom>
              <a:avLst/>
              <a:gdLst/>
              <a:ahLst/>
              <a:cxnLst/>
              <a:rect l="l" t="t" r="r" b="b"/>
              <a:pathLst>
                <a:path w="11905" h="6766" extrusionOk="0">
                  <a:moveTo>
                    <a:pt x="6027" y="0"/>
                  </a:moveTo>
                  <a:cubicBezTo>
                    <a:pt x="5028" y="0"/>
                    <a:pt x="4178" y="111"/>
                    <a:pt x="3365" y="333"/>
                  </a:cubicBezTo>
                  <a:cubicBezTo>
                    <a:pt x="3291" y="370"/>
                    <a:pt x="3180" y="370"/>
                    <a:pt x="3106" y="444"/>
                  </a:cubicBezTo>
                  <a:cubicBezTo>
                    <a:pt x="2921" y="481"/>
                    <a:pt x="2736" y="518"/>
                    <a:pt x="2551" y="629"/>
                  </a:cubicBezTo>
                  <a:cubicBezTo>
                    <a:pt x="1035" y="1257"/>
                    <a:pt x="0" y="2218"/>
                    <a:pt x="0" y="3401"/>
                  </a:cubicBezTo>
                  <a:cubicBezTo>
                    <a:pt x="0" y="4732"/>
                    <a:pt x="1331" y="5878"/>
                    <a:pt x="3328" y="6433"/>
                  </a:cubicBezTo>
                  <a:cubicBezTo>
                    <a:pt x="4104" y="6618"/>
                    <a:pt x="5028" y="6766"/>
                    <a:pt x="5953" y="6766"/>
                  </a:cubicBezTo>
                  <a:cubicBezTo>
                    <a:pt x="6914" y="6766"/>
                    <a:pt x="7801" y="6655"/>
                    <a:pt x="8614" y="6433"/>
                  </a:cubicBezTo>
                  <a:cubicBezTo>
                    <a:pt x="10574" y="5878"/>
                    <a:pt x="11905" y="4732"/>
                    <a:pt x="11905" y="3401"/>
                  </a:cubicBezTo>
                  <a:cubicBezTo>
                    <a:pt x="11905" y="2033"/>
                    <a:pt x="10574" y="887"/>
                    <a:pt x="8651" y="333"/>
                  </a:cubicBezTo>
                  <a:cubicBezTo>
                    <a:pt x="7875" y="148"/>
                    <a:pt x="6951" y="0"/>
                    <a:pt x="6027" y="0"/>
                  </a:cubicBezTo>
                  <a:close/>
                </a:path>
              </a:pathLst>
            </a:custGeom>
            <a:solidFill>
              <a:srgbClr val="ED6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9" name="Google Shape;2978;p42">
              <a:extLst>
                <a:ext uri="{FF2B5EF4-FFF2-40B4-BE49-F238E27FC236}">
                  <a16:creationId xmlns:a16="http://schemas.microsoft.com/office/drawing/2014/main" id="{D031A5D3-88BC-C273-D2C5-F62F2810CE64}"/>
                </a:ext>
              </a:extLst>
            </p:cNvPr>
            <p:cNvSpPr/>
            <p:nvPr/>
          </p:nvSpPr>
          <p:spPr>
            <a:xfrm>
              <a:off x="4305400" y="2771525"/>
              <a:ext cx="303175" cy="99850"/>
            </a:xfrm>
            <a:custGeom>
              <a:avLst/>
              <a:gdLst/>
              <a:ahLst/>
              <a:cxnLst/>
              <a:rect l="l" t="t" r="r" b="b"/>
              <a:pathLst>
                <a:path w="12127" h="3994" extrusionOk="0">
                  <a:moveTo>
                    <a:pt x="0" y="1"/>
                  </a:moveTo>
                  <a:lnTo>
                    <a:pt x="0" y="481"/>
                  </a:lnTo>
                  <a:cubicBezTo>
                    <a:pt x="0" y="666"/>
                    <a:pt x="0" y="814"/>
                    <a:pt x="37" y="999"/>
                  </a:cubicBezTo>
                  <a:lnTo>
                    <a:pt x="37" y="1073"/>
                  </a:lnTo>
                  <a:cubicBezTo>
                    <a:pt x="37" y="1110"/>
                    <a:pt x="111" y="1184"/>
                    <a:pt x="111" y="1221"/>
                  </a:cubicBezTo>
                  <a:lnTo>
                    <a:pt x="111" y="1258"/>
                  </a:lnTo>
                  <a:cubicBezTo>
                    <a:pt x="111" y="1295"/>
                    <a:pt x="148" y="1406"/>
                    <a:pt x="185" y="1480"/>
                  </a:cubicBezTo>
                  <a:cubicBezTo>
                    <a:pt x="222" y="1590"/>
                    <a:pt x="296" y="1627"/>
                    <a:pt x="333" y="1738"/>
                  </a:cubicBezTo>
                  <a:cubicBezTo>
                    <a:pt x="407" y="1812"/>
                    <a:pt x="481" y="1923"/>
                    <a:pt x="555" y="1997"/>
                  </a:cubicBezTo>
                  <a:lnTo>
                    <a:pt x="851" y="2293"/>
                  </a:lnTo>
                  <a:lnTo>
                    <a:pt x="962" y="2404"/>
                  </a:lnTo>
                  <a:cubicBezTo>
                    <a:pt x="1109" y="2552"/>
                    <a:pt x="1331" y="2700"/>
                    <a:pt x="1516" y="2847"/>
                  </a:cubicBezTo>
                  <a:cubicBezTo>
                    <a:pt x="1590" y="2884"/>
                    <a:pt x="1627" y="2921"/>
                    <a:pt x="1701" y="2958"/>
                  </a:cubicBezTo>
                  <a:cubicBezTo>
                    <a:pt x="1849" y="3069"/>
                    <a:pt x="1997" y="3106"/>
                    <a:pt x="2182" y="3217"/>
                  </a:cubicBezTo>
                  <a:cubicBezTo>
                    <a:pt x="2219" y="3254"/>
                    <a:pt x="2256" y="3254"/>
                    <a:pt x="2366" y="3291"/>
                  </a:cubicBezTo>
                  <a:cubicBezTo>
                    <a:pt x="2551" y="3402"/>
                    <a:pt x="2736" y="3439"/>
                    <a:pt x="2958" y="3513"/>
                  </a:cubicBezTo>
                  <a:cubicBezTo>
                    <a:pt x="3069" y="3587"/>
                    <a:pt x="3143" y="3587"/>
                    <a:pt x="3291" y="3624"/>
                  </a:cubicBezTo>
                  <a:cubicBezTo>
                    <a:pt x="3513" y="3698"/>
                    <a:pt x="3734" y="3772"/>
                    <a:pt x="3993" y="3809"/>
                  </a:cubicBezTo>
                  <a:cubicBezTo>
                    <a:pt x="4067" y="3809"/>
                    <a:pt x="4178" y="3846"/>
                    <a:pt x="4252" y="3846"/>
                  </a:cubicBezTo>
                  <a:cubicBezTo>
                    <a:pt x="4289" y="3883"/>
                    <a:pt x="4400" y="3883"/>
                    <a:pt x="4437" y="3883"/>
                  </a:cubicBezTo>
                  <a:cubicBezTo>
                    <a:pt x="4511" y="3957"/>
                    <a:pt x="4585" y="3957"/>
                    <a:pt x="4659" y="3957"/>
                  </a:cubicBezTo>
                  <a:cubicBezTo>
                    <a:pt x="4917" y="3957"/>
                    <a:pt x="5102" y="3994"/>
                    <a:pt x="5287" y="3994"/>
                  </a:cubicBezTo>
                  <a:lnTo>
                    <a:pt x="6692" y="3994"/>
                  </a:lnTo>
                  <a:cubicBezTo>
                    <a:pt x="6951" y="3994"/>
                    <a:pt x="7136" y="3994"/>
                    <a:pt x="7321" y="3957"/>
                  </a:cubicBezTo>
                  <a:cubicBezTo>
                    <a:pt x="7394" y="3883"/>
                    <a:pt x="7431" y="3883"/>
                    <a:pt x="7542" y="3883"/>
                  </a:cubicBezTo>
                  <a:cubicBezTo>
                    <a:pt x="7579" y="3883"/>
                    <a:pt x="7616" y="3846"/>
                    <a:pt x="7727" y="3846"/>
                  </a:cubicBezTo>
                  <a:cubicBezTo>
                    <a:pt x="7801" y="3846"/>
                    <a:pt x="7912" y="3809"/>
                    <a:pt x="7986" y="3809"/>
                  </a:cubicBezTo>
                  <a:cubicBezTo>
                    <a:pt x="8245" y="3772"/>
                    <a:pt x="8467" y="3661"/>
                    <a:pt x="8688" y="3624"/>
                  </a:cubicBezTo>
                  <a:cubicBezTo>
                    <a:pt x="10722" y="3069"/>
                    <a:pt x="12127" y="1923"/>
                    <a:pt x="12127" y="518"/>
                  </a:cubicBezTo>
                  <a:lnTo>
                    <a:pt x="12127" y="75"/>
                  </a:lnTo>
                  <a:lnTo>
                    <a:pt x="12127" y="1"/>
                  </a:lnTo>
                  <a:close/>
                </a:path>
              </a:pathLst>
            </a:custGeom>
            <a:solidFill>
              <a:srgbClr val="BF3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0" name="Google Shape;2979;p42">
              <a:extLst>
                <a:ext uri="{FF2B5EF4-FFF2-40B4-BE49-F238E27FC236}">
                  <a16:creationId xmlns:a16="http://schemas.microsoft.com/office/drawing/2014/main" id="{6E88DEA4-7891-E810-AB5C-829958F737DD}"/>
                </a:ext>
              </a:extLst>
            </p:cNvPr>
            <p:cNvSpPr/>
            <p:nvPr/>
          </p:nvSpPr>
          <p:spPr>
            <a:xfrm>
              <a:off x="4387650" y="2773375"/>
              <a:ext cx="134975" cy="98925"/>
            </a:xfrm>
            <a:custGeom>
              <a:avLst/>
              <a:gdLst/>
              <a:ahLst/>
              <a:cxnLst/>
              <a:rect l="l" t="t" r="r" b="b"/>
              <a:pathLst>
                <a:path w="5399" h="3957" extrusionOk="0">
                  <a:moveTo>
                    <a:pt x="1" y="1"/>
                  </a:moveTo>
                  <a:lnTo>
                    <a:pt x="1" y="3587"/>
                  </a:lnTo>
                  <a:cubicBezTo>
                    <a:pt x="223" y="3698"/>
                    <a:pt x="444" y="3735"/>
                    <a:pt x="666" y="3772"/>
                  </a:cubicBezTo>
                  <a:cubicBezTo>
                    <a:pt x="777" y="3772"/>
                    <a:pt x="851" y="3809"/>
                    <a:pt x="962" y="3809"/>
                  </a:cubicBezTo>
                  <a:cubicBezTo>
                    <a:pt x="999" y="3883"/>
                    <a:pt x="1110" y="3883"/>
                    <a:pt x="1147" y="3883"/>
                  </a:cubicBezTo>
                  <a:cubicBezTo>
                    <a:pt x="1221" y="3920"/>
                    <a:pt x="1295" y="3920"/>
                    <a:pt x="1369" y="3920"/>
                  </a:cubicBezTo>
                  <a:cubicBezTo>
                    <a:pt x="1590" y="3920"/>
                    <a:pt x="1775" y="3957"/>
                    <a:pt x="1960" y="3957"/>
                  </a:cubicBezTo>
                  <a:lnTo>
                    <a:pt x="3402" y="3957"/>
                  </a:lnTo>
                  <a:cubicBezTo>
                    <a:pt x="3624" y="3957"/>
                    <a:pt x="3846" y="3957"/>
                    <a:pt x="3994" y="3920"/>
                  </a:cubicBezTo>
                  <a:cubicBezTo>
                    <a:pt x="4104" y="3883"/>
                    <a:pt x="4141" y="3883"/>
                    <a:pt x="4252" y="3883"/>
                  </a:cubicBezTo>
                  <a:cubicBezTo>
                    <a:pt x="4289" y="3883"/>
                    <a:pt x="4326" y="3809"/>
                    <a:pt x="4437" y="3809"/>
                  </a:cubicBezTo>
                  <a:cubicBezTo>
                    <a:pt x="4511" y="3809"/>
                    <a:pt x="4622" y="3772"/>
                    <a:pt x="4696" y="3772"/>
                  </a:cubicBezTo>
                  <a:cubicBezTo>
                    <a:pt x="4918" y="3735"/>
                    <a:pt x="5177" y="3624"/>
                    <a:pt x="5398" y="3587"/>
                  </a:cubicBezTo>
                  <a:lnTo>
                    <a:pt x="5398" y="1"/>
                  </a:lnTo>
                  <a:close/>
                </a:path>
              </a:pathLst>
            </a:custGeom>
            <a:solidFill>
              <a:srgbClr val="A22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1" name="Google Shape;2980;p42">
              <a:extLst>
                <a:ext uri="{FF2B5EF4-FFF2-40B4-BE49-F238E27FC236}">
                  <a16:creationId xmlns:a16="http://schemas.microsoft.com/office/drawing/2014/main" id="{F7B5081D-0049-5801-C0E0-90BB68D06E3A}"/>
                </a:ext>
              </a:extLst>
            </p:cNvPr>
            <p:cNvSpPr/>
            <p:nvPr/>
          </p:nvSpPr>
          <p:spPr>
            <a:xfrm>
              <a:off x="4305400" y="2773375"/>
              <a:ext cx="82275" cy="89675"/>
            </a:xfrm>
            <a:custGeom>
              <a:avLst/>
              <a:gdLst/>
              <a:ahLst/>
              <a:cxnLst/>
              <a:rect l="l" t="t" r="r" b="b"/>
              <a:pathLst>
                <a:path w="3291" h="3587" extrusionOk="0">
                  <a:moveTo>
                    <a:pt x="0" y="1"/>
                  </a:moveTo>
                  <a:lnTo>
                    <a:pt x="0" y="444"/>
                  </a:lnTo>
                  <a:cubicBezTo>
                    <a:pt x="0" y="629"/>
                    <a:pt x="0" y="777"/>
                    <a:pt x="37" y="962"/>
                  </a:cubicBezTo>
                  <a:lnTo>
                    <a:pt x="37" y="1036"/>
                  </a:lnTo>
                  <a:cubicBezTo>
                    <a:pt x="37" y="1110"/>
                    <a:pt x="111" y="1147"/>
                    <a:pt x="111" y="1184"/>
                  </a:cubicBezTo>
                  <a:lnTo>
                    <a:pt x="111" y="1221"/>
                  </a:lnTo>
                  <a:cubicBezTo>
                    <a:pt x="111" y="1295"/>
                    <a:pt x="148" y="1369"/>
                    <a:pt x="185" y="1479"/>
                  </a:cubicBezTo>
                  <a:cubicBezTo>
                    <a:pt x="222" y="1553"/>
                    <a:pt x="296" y="1590"/>
                    <a:pt x="333" y="1701"/>
                  </a:cubicBezTo>
                  <a:cubicBezTo>
                    <a:pt x="407" y="1775"/>
                    <a:pt x="481" y="1886"/>
                    <a:pt x="555" y="1960"/>
                  </a:cubicBezTo>
                  <a:lnTo>
                    <a:pt x="851" y="2256"/>
                  </a:lnTo>
                  <a:lnTo>
                    <a:pt x="962" y="2404"/>
                  </a:lnTo>
                  <a:cubicBezTo>
                    <a:pt x="1109" y="2515"/>
                    <a:pt x="1331" y="2663"/>
                    <a:pt x="1516" y="2810"/>
                  </a:cubicBezTo>
                  <a:cubicBezTo>
                    <a:pt x="1590" y="2847"/>
                    <a:pt x="1627" y="2884"/>
                    <a:pt x="1701" y="2958"/>
                  </a:cubicBezTo>
                  <a:cubicBezTo>
                    <a:pt x="1849" y="3032"/>
                    <a:pt x="1997" y="3069"/>
                    <a:pt x="2182" y="3180"/>
                  </a:cubicBezTo>
                  <a:cubicBezTo>
                    <a:pt x="2219" y="3217"/>
                    <a:pt x="2256" y="3217"/>
                    <a:pt x="2366" y="3254"/>
                  </a:cubicBezTo>
                  <a:cubicBezTo>
                    <a:pt x="2551" y="3365"/>
                    <a:pt x="2736" y="3402"/>
                    <a:pt x="2958" y="3513"/>
                  </a:cubicBezTo>
                  <a:cubicBezTo>
                    <a:pt x="3069" y="3550"/>
                    <a:pt x="3143" y="3550"/>
                    <a:pt x="3291" y="3587"/>
                  </a:cubicBezTo>
                  <a:lnTo>
                    <a:pt x="3291" y="1"/>
                  </a:lnTo>
                  <a:close/>
                </a:path>
              </a:pathLst>
            </a:custGeom>
            <a:solidFill>
              <a:srgbClr val="912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2" name="Google Shape;2981;p42">
              <a:extLst>
                <a:ext uri="{FF2B5EF4-FFF2-40B4-BE49-F238E27FC236}">
                  <a16:creationId xmlns:a16="http://schemas.microsoft.com/office/drawing/2014/main" id="{8D5029ED-31E7-00CD-C181-4EA7F4755091}"/>
                </a:ext>
              </a:extLst>
            </p:cNvPr>
            <p:cNvSpPr/>
            <p:nvPr/>
          </p:nvSpPr>
          <p:spPr>
            <a:xfrm>
              <a:off x="4301700" y="2686500"/>
              <a:ext cx="306875" cy="172850"/>
            </a:xfrm>
            <a:custGeom>
              <a:avLst/>
              <a:gdLst/>
              <a:ahLst/>
              <a:cxnLst/>
              <a:rect l="l" t="t" r="r" b="b"/>
              <a:pathLst>
                <a:path w="12275" h="6914" extrusionOk="0">
                  <a:moveTo>
                    <a:pt x="6101" y="0"/>
                  </a:moveTo>
                  <a:cubicBezTo>
                    <a:pt x="5139" y="0"/>
                    <a:pt x="4252" y="148"/>
                    <a:pt x="3439" y="370"/>
                  </a:cubicBezTo>
                  <a:cubicBezTo>
                    <a:pt x="3328" y="407"/>
                    <a:pt x="3254" y="407"/>
                    <a:pt x="3143" y="444"/>
                  </a:cubicBezTo>
                  <a:cubicBezTo>
                    <a:pt x="2958" y="518"/>
                    <a:pt x="2773" y="555"/>
                    <a:pt x="2588" y="629"/>
                  </a:cubicBezTo>
                  <a:cubicBezTo>
                    <a:pt x="1036" y="1257"/>
                    <a:pt x="0" y="2293"/>
                    <a:pt x="0" y="3476"/>
                  </a:cubicBezTo>
                  <a:cubicBezTo>
                    <a:pt x="0" y="4807"/>
                    <a:pt x="1405" y="5990"/>
                    <a:pt x="3439" y="6544"/>
                  </a:cubicBezTo>
                  <a:cubicBezTo>
                    <a:pt x="4215" y="6803"/>
                    <a:pt x="5139" y="6914"/>
                    <a:pt x="6101" y="6914"/>
                  </a:cubicBezTo>
                  <a:cubicBezTo>
                    <a:pt x="7099" y="6914"/>
                    <a:pt x="8023" y="6803"/>
                    <a:pt x="8836" y="6544"/>
                  </a:cubicBezTo>
                  <a:cubicBezTo>
                    <a:pt x="10870" y="5990"/>
                    <a:pt x="12275" y="4844"/>
                    <a:pt x="12275" y="3476"/>
                  </a:cubicBezTo>
                  <a:cubicBezTo>
                    <a:pt x="12275" y="2071"/>
                    <a:pt x="10870" y="925"/>
                    <a:pt x="8836" y="370"/>
                  </a:cubicBezTo>
                  <a:cubicBezTo>
                    <a:pt x="8023" y="148"/>
                    <a:pt x="7099" y="0"/>
                    <a:pt x="6101" y="0"/>
                  </a:cubicBezTo>
                  <a:close/>
                </a:path>
              </a:pathLst>
            </a:custGeom>
            <a:solidFill>
              <a:srgbClr val="E57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3" name="Google Shape;2982;p42">
              <a:extLst>
                <a:ext uri="{FF2B5EF4-FFF2-40B4-BE49-F238E27FC236}">
                  <a16:creationId xmlns:a16="http://schemas.microsoft.com/office/drawing/2014/main" id="{D1CDF266-3646-BF6F-8FE8-A3E4D1690F98}"/>
                </a:ext>
              </a:extLst>
            </p:cNvPr>
            <p:cNvSpPr/>
            <p:nvPr/>
          </p:nvSpPr>
          <p:spPr>
            <a:xfrm>
              <a:off x="4308175" y="2694825"/>
              <a:ext cx="293000" cy="157150"/>
            </a:xfrm>
            <a:custGeom>
              <a:avLst/>
              <a:gdLst/>
              <a:ahLst/>
              <a:cxnLst/>
              <a:rect l="l" t="t" r="r" b="b"/>
              <a:pathLst>
                <a:path w="11720" h="6286" extrusionOk="0">
                  <a:moveTo>
                    <a:pt x="5842" y="0"/>
                  </a:moveTo>
                  <a:cubicBezTo>
                    <a:pt x="4917" y="0"/>
                    <a:pt x="4067" y="74"/>
                    <a:pt x="3217" y="296"/>
                  </a:cubicBezTo>
                  <a:cubicBezTo>
                    <a:pt x="3106" y="370"/>
                    <a:pt x="3032" y="370"/>
                    <a:pt x="2958" y="407"/>
                  </a:cubicBezTo>
                  <a:cubicBezTo>
                    <a:pt x="2773" y="444"/>
                    <a:pt x="2551" y="481"/>
                    <a:pt x="2403" y="592"/>
                  </a:cubicBezTo>
                  <a:cubicBezTo>
                    <a:pt x="851" y="1183"/>
                    <a:pt x="0" y="2107"/>
                    <a:pt x="0" y="3143"/>
                  </a:cubicBezTo>
                  <a:cubicBezTo>
                    <a:pt x="0" y="4289"/>
                    <a:pt x="1294" y="5398"/>
                    <a:pt x="3217" y="5952"/>
                  </a:cubicBezTo>
                  <a:cubicBezTo>
                    <a:pt x="4067" y="6174"/>
                    <a:pt x="4917" y="6285"/>
                    <a:pt x="5842" y="6285"/>
                  </a:cubicBezTo>
                  <a:cubicBezTo>
                    <a:pt x="6766" y="6285"/>
                    <a:pt x="7653" y="6174"/>
                    <a:pt x="8503" y="5952"/>
                  </a:cubicBezTo>
                  <a:cubicBezTo>
                    <a:pt x="10463" y="5398"/>
                    <a:pt x="11720" y="4289"/>
                    <a:pt x="11720" y="3143"/>
                  </a:cubicBezTo>
                  <a:cubicBezTo>
                    <a:pt x="11720" y="1960"/>
                    <a:pt x="10426" y="850"/>
                    <a:pt x="8503" y="296"/>
                  </a:cubicBezTo>
                  <a:cubicBezTo>
                    <a:pt x="7653" y="74"/>
                    <a:pt x="6766" y="0"/>
                    <a:pt x="5842" y="0"/>
                  </a:cubicBezTo>
                  <a:close/>
                </a:path>
              </a:pathLst>
            </a:custGeom>
            <a:solidFill>
              <a:srgbClr val="D65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4" name="Google Shape;2983;p42">
              <a:extLst>
                <a:ext uri="{FF2B5EF4-FFF2-40B4-BE49-F238E27FC236}">
                  <a16:creationId xmlns:a16="http://schemas.microsoft.com/office/drawing/2014/main" id="{F6ADACE4-6153-CF49-E641-3BC6CF2B8831}"/>
                </a:ext>
              </a:extLst>
            </p:cNvPr>
            <p:cNvSpPr/>
            <p:nvPr/>
          </p:nvSpPr>
          <p:spPr>
            <a:xfrm>
              <a:off x="4306325" y="2694825"/>
              <a:ext cx="293925" cy="102600"/>
            </a:xfrm>
            <a:custGeom>
              <a:avLst/>
              <a:gdLst/>
              <a:ahLst/>
              <a:cxnLst/>
              <a:rect l="l" t="t" r="r" b="b"/>
              <a:pathLst>
                <a:path w="11757" h="4104" extrusionOk="0">
                  <a:moveTo>
                    <a:pt x="5879" y="0"/>
                  </a:moveTo>
                  <a:cubicBezTo>
                    <a:pt x="4954" y="0"/>
                    <a:pt x="4067" y="74"/>
                    <a:pt x="3254" y="296"/>
                  </a:cubicBezTo>
                  <a:cubicBezTo>
                    <a:pt x="3143" y="296"/>
                    <a:pt x="3069" y="370"/>
                    <a:pt x="2958" y="407"/>
                  </a:cubicBezTo>
                  <a:cubicBezTo>
                    <a:pt x="2773" y="444"/>
                    <a:pt x="2662" y="481"/>
                    <a:pt x="2403" y="592"/>
                  </a:cubicBezTo>
                  <a:cubicBezTo>
                    <a:pt x="888" y="1183"/>
                    <a:pt x="0" y="2144"/>
                    <a:pt x="0" y="3143"/>
                  </a:cubicBezTo>
                  <a:cubicBezTo>
                    <a:pt x="0" y="3438"/>
                    <a:pt x="111" y="3771"/>
                    <a:pt x="333" y="4104"/>
                  </a:cubicBezTo>
                  <a:cubicBezTo>
                    <a:pt x="333" y="3882"/>
                    <a:pt x="259" y="3697"/>
                    <a:pt x="259" y="3438"/>
                  </a:cubicBezTo>
                  <a:cubicBezTo>
                    <a:pt x="259" y="2440"/>
                    <a:pt x="1109" y="1516"/>
                    <a:pt x="2588" y="924"/>
                  </a:cubicBezTo>
                  <a:cubicBezTo>
                    <a:pt x="2773" y="814"/>
                    <a:pt x="2958" y="777"/>
                    <a:pt x="3106" y="740"/>
                  </a:cubicBezTo>
                  <a:cubicBezTo>
                    <a:pt x="3217" y="666"/>
                    <a:pt x="3291" y="666"/>
                    <a:pt x="3328" y="629"/>
                  </a:cubicBezTo>
                  <a:cubicBezTo>
                    <a:pt x="4141" y="407"/>
                    <a:pt x="4991" y="296"/>
                    <a:pt x="5879" y="296"/>
                  </a:cubicBezTo>
                  <a:cubicBezTo>
                    <a:pt x="6766" y="296"/>
                    <a:pt x="7653" y="407"/>
                    <a:pt x="8430" y="629"/>
                  </a:cubicBezTo>
                  <a:cubicBezTo>
                    <a:pt x="10315" y="1183"/>
                    <a:pt x="11572" y="2292"/>
                    <a:pt x="11572" y="3438"/>
                  </a:cubicBezTo>
                  <a:cubicBezTo>
                    <a:pt x="11572" y="3671"/>
                    <a:pt x="11542" y="3874"/>
                    <a:pt x="11456" y="4046"/>
                  </a:cubicBezTo>
                  <a:lnTo>
                    <a:pt x="11456" y="4046"/>
                  </a:lnTo>
                  <a:cubicBezTo>
                    <a:pt x="11626" y="3733"/>
                    <a:pt x="11757" y="3421"/>
                    <a:pt x="11757" y="3143"/>
                  </a:cubicBezTo>
                  <a:cubicBezTo>
                    <a:pt x="11757" y="1960"/>
                    <a:pt x="10500" y="850"/>
                    <a:pt x="8504" y="296"/>
                  </a:cubicBezTo>
                  <a:cubicBezTo>
                    <a:pt x="7690" y="74"/>
                    <a:pt x="6803" y="0"/>
                    <a:pt x="5879" y="0"/>
                  </a:cubicBezTo>
                  <a:close/>
                  <a:moveTo>
                    <a:pt x="11456" y="4046"/>
                  </a:moveTo>
                  <a:cubicBezTo>
                    <a:pt x="11445" y="4066"/>
                    <a:pt x="11435" y="4085"/>
                    <a:pt x="11424" y="4104"/>
                  </a:cubicBezTo>
                  <a:cubicBezTo>
                    <a:pt x="11436" y="4085"/>
                    <a:pt x="11446" y="4066"/>
                    <a:pt x="11456" y="4046"/>
                  </a:cubicBezTo>
                  <a:close/>
                </a:path>
              </a:pathLst>
            </a:custGeom>
            <a:solidFill>
              <a:srgbClr val="8A2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5" name="Google Shape;2984;p42">
              <a:extLst>
                <a:ext uri="{FF2B5EF4-FFF2-40B4-BE49-F238E27FC236}">
                  <a16:creationId xmlns:a16="http://schemas.microsoft.com/office/drawing/2014/main" id="{70705489-AC07-47B2-9B6F-D69CC4C65A2E}"/>
                </a:ext>
              </a:extLst>
            </p:cNvPr>
            <p:cNvSpPr/>
            <p:nvPr/>
          </p:nvSpPr>
          <p:spPr>
            <a:xfrm>
              <a:off x="4551250" y="2760450"/>
              <a:ext cx="30525" cy="19425"/>
            </a:xfrm>
            <a:custGeom>
              <a:avLst/>
              <a:gdLst/>
              <a:ahLst/>
              <a:cxnLst/>
              <a:rect l="l" t="t" r="r" b="b"/>
              <a:pathLst>
                <a:path w="1221" h="777" extrusionOk="0">
                  <a:moveTo>
                    <a:pt x="1" y="0"/>
                  </a:moveTo>
                  <a:lnTo>
                    <a:pt x="1" y="444"/>
                  </a:lnTo>
                  <a:lnTo>
                    <a:pt x="1" y="518"/>
                  </a:lnTo>
                  <a:lnTo>
                    <a:pt x="1" y="555"/>
                  </a:lnTo>
                  <a:lnTo>
                    <a:pt x="1" y="592"/>
                  </a:lnTo>
                  <a:lnTo>
                    <a:pt x="37" y="629"/>
                  </a:lnTo>
                  <a:lnTo>
                    <a:pt x="111" y="703"/>
                  </a:lnTo>
                  <a:cubicBezTo>
                    <a:pt x="111" y="739"/>
                    <a:pt x="148" y="739"/>
                    <a:pt x="148" y="739"/>
                  </a:cubicBezTo>
                  <a:cubicBezTo>
                    <a:pt x="148" y="776"/>
                    <a:pt x="185" y="776"/>
                    <a:pt x="185" y="776"/>
                  </a:cubicBezTo>
                  <a:lnTo>
                    <a:pt x="851" y="776"/>
                  </a:lnTo>
                  <a:cubicBezTo>
                    <a:pt x="1073" y="739"/>
                    <a:pt x="1221" y="592"/>
                    <a:pt x="1221" y="444"/>
                  </a:cubicBezTo>
                  <a:lnTo>
                    <a:pt x="1221" y="0"/>
                  </a:lnTo>
                  <a:close/>
                </a:path>
              </a:pathLst>
            </a:custGeom>
            <a:solidFill>
              <a:srgbClr val="902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6" name="Google Shape;2985;p42">
              <a:extLst>
                <a:ext uri="{FF2B5EF4-FFF2-40B4-BE49-F238E27FC236}">
                  <a16:creationId xmlns:a16="http://schemas.microsoft.com/office/drawing/2014/main" id="{FBA2BA6B-4B74-D6C9-8A5F-D34D3F26F9C7}"/>
                </a:ext>
              </a:extLst>
            </p:cNvPr>
            <p:cNvSpPr/>
            <p:nvPr/>
          </p:nvSpPr>
          <p:spPr>
            <a:xfrm>
              <a:off x="4558650" y="2760450"/>
              <a:ext cx="14800" cy="19425"/>
            </a:xfrm>
            <a:custGeom>
              <a:avLst/>
              <a:gdLst/>
              <a:ahLst/>
              <a:cxnLst/>
              <a:rect l="l" t="t" r="r" b="b"/>
              <a:pathLst>
                <a:path w="592" h="777" extrusionOk="0">
                  <a:moveTo>
                    <a:pt x="0" y="0"/>
                  </a:moveTo>
                  <a:lnTo>
                    <a:pt x="0" y="776"/>
                  </a:lnTo>
                  <a:lnTo>
                    <a:pt x="592" y="776"/>
                  </a:lnTo>
                  <a:lnTo>
                    <a:pt x="592" y="0"/>
                  </a:lnTo>
                  <a:close/>
                </a:path>
              </a:pathLst>
            </a:custGeom>
            <a:solidFill>
              <a:srgbClr val="852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7" name="Google Shape;2986;p42">
              <a:extLst>
                <a:ext uri="{FF2B5EF4-FFF2-40B4-BE49-F238E27FC236}">
                  <a16:creationId xmlns:a16="http://schemas.microsoft.com/office/drawing/2014/main" id="{284FFB1C-8141-6CBE-D7F0-3FA13578A084}"/>
                </a:ext>
              </a:extLst>
            </p:cNvPr>
            <p:cNvSpPr/>
            <p:nvPr/>
          </p:nvSpPr>
          <p:spPr>
            <a:xfrm>
              <a:off x="4554025" y="2760450"/>
              <a:ext cx="5575" cy="19425"/>
            </a:xfrm>
            <a:custGeom>
              <a:avLst/>
              <a:gdLst/>
              <a:ahLst/>
              <a:cxnLst/>
              <a:rect l="l" t="t" r="r" b="b"/>
              <a:pathLst>
                <a:path w="223" h="777" extrusionOk="0">
                  <a:moveTo>
                    <a:pt x="0" y="0"/>
                  </a:moveTo>
                  <a:lnTo>
                    <a:pt x="0" y="444"/>
                  </a:lnTo>
                  <a:lnTo>
                    <a:pt x="0" y="518"/>
                  </a:lnTo>
                  <a:lnTo>
                    <a:pt x="0" y="555"/>
                  </a:lnTo>
                  <a:lnTo>
                    <a:pt x="0" y="592"/>
                  </a:lnTo>
                  <a:lnTo>
                    <a:pt x="37" y="629"/>
                  </a:lnTo>
                  <a:lnTo>
                    <a:pt x="74" y="703"/>
                  </a:lnTo>
                  <a:cubicBezTo>
                    <a:pt x="74" y="739"/>
                    <a:pt x="111" y="739"/>
                    <a:pt x="111" y="739"/>
                  </a:cubicBezTo>
                  <a:cubicBezTo>
                    <a:pt x="111" y="776"/>
                    <a:pt x="185" y="776"/>
                    <a:pt x="185" y="776"/>
                  </a:cubicBezTo>
                  <a:lnTo>
                    <a:pt x="222" y="776"/>
                  </a:lnTo>
                  <a:lnTo>
                    <a:pt x="222" y="0"/>
                  </a:lnTo>
                  <a:close/>
                </a:path>
              </a:pathLst>
            </a:custGeom>
            <a:solidFill>
              <a:srgbClr val="752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8" name="Google Shape;2987;p42">
              <a:extLst>
                <a:ext uri="{FF2B5EF4-FFF2-40B4-BE49-F238E27FC236}">
                  <a16:creationId xmlns:a16="http://schemas.microsoft.com/office/drawing/2014/main" id="{6BCAFD61-57F7-6CDE-F7D8-A17406A64F18}"/>
                </a:ext>
              </a:extLst>
            </p:cNvPr>
            <p:cNvSpPr/>
            <p:nvPr/>
          </p:nvSpPr>
          <p:spPr>
            <a:xfrm>
              <a:off x="4549400" y="2752125"/>
              <a:ext cx="32375" cy="17575"/>
            </a:xfrm>
            <a:custGeom>
              <a:avLst/>
              <a:gdLst/>
              <a:ahLst/>
              <a:cxnLst/>
              <a:rect l="l" t="t" r="r" b="b"/>
              <a:pathLst>
                <a:path w="1295" h="703" extrusionOk="0">
                  <a:moveTo>
                    <a:pt x="629" y="0"/>
                  </a:moveTo>
                  <a:cubicBezTo>
                    <a:pt x="555" y="0"/>
                    <a:pt x="444" y="37"/>
                    <a:pt x="370" y="37"/>
                  </a:cubicBezTo>
                  <a:lnTo>
                    <a:pt x="259" y="37"/>
                  </a:lnTo>
                  <a:cubicBezTo>
                    <a:pt x="75" y="111"/>
                    <a:pt x="1" y="185"/>
                    <a:pt x="1" y="333"/>
                  </a:cubicBezTo>
                  <a:cubicBezTo>
                    <a:pt x="1" y="481"/>
                    <a:pt x="185" y="592"/>
                    <a:pt x="370" y="666"/>
                  </a:cubicBezTo>
                  <a:cubicBezTo>
                    <a:pt x="444" y="703"/>
                    <a:pt x="555" y="703"/>
                    <a:pt x="629" y="703"/>
                  </a:cubicBezTo>
                  <a:cubicBezTo>
                    <a:pt x="740" y="703"/>
                    <a:pt x="814" y="666"/>
                    <a:pt x="925" y="666"/>
                  </a:cubicBezTo>
                  <a:cubicBezTo>
                    <a:pt x="1147" y="592"/>
                    <a:pt x="1295" y="481"/>
                    <a:pt x="1295" y="333"/>
                  </a:cubicBezTo>
                  <a:cubicBezTo>
                    <a:pt x="1295" y="185"/>
                    <a:pt x="1147" y="111"/>
                    <a:pt x="925" y="37"/>
                  </a:cubicBezTo>
                  <a:cubicBezTo>
                    <a:pt x="814" y="0"/>
                    <a:pt x="740" y="0"/>
                    <a:pt x="629" y="0"/>
                  </a:cubicBezTo>
                  <a:close/>
                </a:path>
              </a:pathLst>
            </a:custGeom>
            <a:solidFill>
              <a:srgbClr val="ED6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9" name="Google Shape;2988;p42">
              <a:extLst>
                <a:ext uri="{FF2B5EF4-FFF2-40B4-BE49-F238E27FC236}">
                  <a16:creationId xmlns:a16="http://schemas.microsoft.com/office/drawing/2014/main" id="{82AB72B8-EDFA-F6AB-8017-18E6EEB94E25}"/>
                </a:ext>
              </a:extLst>
            </p:cNvPr>
            <p:cNvSpPr/>
            <p:nvPr/>
          </p:nvSpPr>
          <p:spPr>
            <a:xfrm>
              <a:off x="4551250" y="2759525"/>
              <a:ext cx="31450" cy="10175"/>
            </a:xfrm>
            <a:custGeom>
              <a:avLst/>
              <a:gdLst/>
              <a:ahLst/>
              <a:cxnLst/>
              <a:rect l="l" t="t" r="r" b="b"/>
              <a:pathLst>
                <a:path w="1258" h="407" extrusionOk="0">
                  <a:moveTo>
                    <a:pt x="1" y="0"/>
                  </a:moveTo>
                  <a:lnTo>
                    <a:pt x="1" y="37"/>
                  </a:lnTo>
                  <a:lnTo>
                    <a:pt x="1" y="74"/>
                  </a:lnTo>
                  <a:lnTo>
                    <a:pt x="1" y="111"/>
                  </a:lnTo>
                  <a:lnTo>
                    <a:pt x="1" y="185"/>
                  </a:lnTo>
                  <a:lnTo>
                    <a:pt x="1" y="222"/>
                  </a:lnTo>
                  <a:lnTo>
                    <a:pt x="37" y="259"/>
                  </a:lnTo>
                  <a:lnTo>
                    <a:pt x="111" y="296"/>
                  </a:lnTo>
                  <a:cubicBezTo>
                    <a:pt x="111" y="370"/>
                    <a:pt x="148" y="370"/>
                    <a:pt x="148" y="370"/>
                  </a:cubicBezTo>
                  <a:cubicBezTo>
                    <a:pt x="148" y="407"/>
                    <a:pt x="185" y="407"/>
                    <a:pt x="185" y="407"/>
                  </a:cubicBezTo>
                  <a:lnTo>
                    <a:pt x="888" y="407"/>
                  </a:lnTo>
                  <a:cubicBezTo>
                    <a:pt x="1110" y="370"/>
                    <a:pt x="1258" y="222"/>
                    <a:pt x="1258" y="74"/>
                  </a:cubicBezTo>
                  <a:lnTo>
                    <a:pt x="1258" y="37"/>
                  </a:lnTo>
                  <a:lnTo>
                    <a:pt x="1258" y="0"/>
                  </a:lnTo>
                  <a:close/>
                </a:path>
              </a:pathLst>
            </a:custGeom>
            <a:solidFill>
              <a:srgbClr val="A12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0" name="Google Shape;2989;p42">
              <a:extLst>
                <a:ext uri="{FF2B5EF4-FFF2-40B4-BE49-F238E27FC236}">
                  <a16:creationId xmlns:a16="http://schemas.microsoft.com/office/drawing/2014/main" id="{BA309007-F5C7-6C6D-BA5D-9DAE8B697B9D}"/>
                </a:ext>
              </a:extLst>
            </p:cNvPr>
            <p:cNvSpPr/>
            <p:nvPr/>
          </p:nvSpPr>
          <p:spPr>
            <a:xfrm>
              <a:off x="4556800" y="2760450"/>
              <a:ext cx="16650" cy="9250"/>
            </a:xfrm>
            <a:custGeom>
              <a:avLst/>
              <a:gdLst/>
              <a:ahLst/>
              <a:cxnLst/>
              <a:rect l="l" t="t" r="r" b="b"/>
              <a:pathLst>
                <a:path w="666" h="370" extrusionOk="0">
                  <a:moveTo>
                    <a:pt x="0" y="0"/>
                  </a:moveTo>
                  <a:lnTo>
                    <a:pt x="0" y="370"/>
                  </a:lnTo>
                  <a:lnTo>
                    <a:pt x="666" y="370"/>
                  </a:lnTo>
                  <a:lnTo>
                    <a:pt x="666" y="0"/>
                  </a:lnTo>
                  <a:close/>
                </a:path>
              </a:pathLst>
            </a:custGeom>
            <a:solidFill>
              <a:srgbClr val="972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1" name="Google Shape;2990;p42">
              <a:extLst>
                <a:ext uri="{FF2B5EF4-FFF2-40B4-BE49-F238E27FC236}">
                  <a16:creationId xmlns:a16="http://schemas.microsoft.com/office/drawing/2014/main" id="{680BB4AB-DB3F-E716-508E-403AF6BB6D3E}"/>
                </a:ext>
              </a:extLst>
            </p:cNvPr>
            <p:cNvSpPr/>
            <p:nvPr/>
          </p:nvSpPr>
          <p:spPr>
            <a:xfrm>
              <a:off x="4554025" y="2759525"/>
              <a:ext cx="5575" cy="10175"/>
            </a:xfrm>
            <a:custGeom>
              <a:avLst/>
              <a:gdLst/>
              <a:ahLst/>
              <a:cxnLst/>
              <a:rect l="l" t="t" r="r" b="b"/>
              <a:pathLst>
                <a:path w="223" h="407" extrusionOk="0">
                  <a:moveTo>
                    <a:pt x="0" y="0"/>
                  </a:moveTo>
                  <a:lnTo>
                    <a:pt x="0" y="37"/>
                  </a:lnTo>
                  <a:lnTo>
                    <a:pt x="0" y="74"/>
                  </a:lnTo>
                  <a:lnTo>
                    <a:pt x="0" y="111"/>
                  </a:lnTo>
                  <a:lnTo>
                    <a:pt x="0" y="185"/>
                  </a:lnTo>
                  <a:lnTo>
                    <a:pt x="0" y="222"/>
                  </a:lnTo>
                  <a:lnTo>
                    <a:pt x="37" y="259"/>
                  </a:lnTo>
                  <a:lnTo>
                    <a:pt x="74" y="296"/>
                  </a:lnTo>
                  <a:cubicBezTo>
                    <a:pt x="74" y="370"/>
                    <a:pt x="111" y="370"/>
                    <a:pt x="111" y="370"/>
                  </a:cubicBezTo>
                  <a:cubicBezTo>
                    <a:pt x="111" y="407"/>
                    <a:pt x="185" y="407"/>
                    <a:pt x="185" y="407"/>
                  </a:cubicBezTo>
                  <a:lnTo>
                    <a:pt x="222" y="407"/>
                  </a:lnTo>
                  <a:lnTo>
                    <a:pt x="222" y="37"/>
                  </a:lnTo>
                  <a:lnTo>
                    <a:pt x="222" y="0"/>
                  </a:lnTo>
                  <a:close/>
                </a:path>
              </a:pathLst>
            </a:custGeom>
            <a:solidFill>
              <a:srgbClr val="872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2" name="Google Shape;2991;p42">
              <a:extLst>
                <a:ext uri="{FF2B5EF4-FFF2-40B4-BE49-F238E27FC236}">
                  <a16:creationId xmlns:a16="http://schemas.microsoft.com/office/drawing/2014/main" id="{74862B79-B25F-9690-99B1-8ED19EA3D158}"/>
                </a:ext>
              </a:extLst>
            </p:cNvPr>
            <p:cNvSpPr/>
            <p:nvPr/>
          </p:nvSpPr>
          <p:spPr>
            <a:xfrm>
              <a:off x="4550325" y="2752125"/>
              <a:ext cx="32375" cy="17575"/>
            </a:xfrm>
            <a:custGeom>
              <a:avLst/>
              <a:gdLst/>
              <a:ahLst/>
              <a:cxnLst/>
              <a:rect l="l" t="t" r="r" b="b"/>
              <a:pathLst>
                <a:path w="1295" h="703" extrusionOk="0">
                  <a:moveTo>
                    <a:pt x="666" y="0"/>
                  </a:moveTo>
                  <a:cubicBezTo>
                    <a:pt x="555" y="0"/>
                    <a:pt x="481" y="0"/>
                    <a:pt x="370" y="37"/>
                  </a:cubicBezTo>
                  <a:lnTo>
                    <a:pt x="259" y="37"/>
                  </a:lnTo>
                  <a:cubicBezTo>
                    <a:pt x="74" y="111"/>
                    <a:pt x="1" y="185"/>
                    <a:pt x="1" y="333"/>
                  </a:cubicBezTo>
                  <a:cubicBezTo>
                    <a:pt x="1" y="481"/>
                    <a:pt x="148" y="592"/>
                    <a:pt x="370" y="666"/>
                  </a:cubicBezTo>
                  <a:cubicBezTo>
                    <a:pt x="481" y="703"/>
                    <a:pt x="555" y="703"/>
                    <a:pt x="666" y="703"/>
                  </a:cubicBezTo>
                  <a:cubicBezTo>
                    <a:pt x="740" y="703"/>
                    <a:pt x="851" y="703"/>
                    <a:pt x="925" y="666"/>
                  </a:cubicBezTo>
                  <a:cubicBezTo>
                    <a:pt x="1147" y="592"/>
                    <a:pt x="1295" y="481"/>
                    <a:pt x="1295" y="333"/>
                  </a:cubicBezTo>
                  <a:cubicBezTo>
                    <a:pt x="1295" y="185"/>
                    <a:pt x="1110" y="37"/>
                    <a:pt x="925" y="37"/>
                  </a:cubicBezTo>
                  <a:cubicBezTo>
                    <a:pt x="851" y="0"/>
                    <a:pt x="740" y="0"/>
                    <a:pt x="666" y="0"/>
                  </a:cubicBezTo>
                  <a:close/>
                </a:path>
              </a:pathLst>
            </a:custGeom>
            <a:solidFill>
              <a:srgbClr val="D76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3" name="Google Shape;2992;p42">
              <a:extLst>
                <a:ext uri="{FF2B5EF4-FFF2-40B4-BE49-F238E27FC236}">
                  <a16:creationId xmlns:a16="http://schemas.microsoft.com/office/drawing/2014/main" id="{E2999BB5-7ACF-A19F-D781-C7D6D3B2B33F}"/>
                </a:ext>
              </a:extLst>
            </p:cNvPr>
            <p:cNvSpPr/>
            <p:nvPr/>
          </p:nvSpPr>
          <p:spPr>
            <a:xfrm>
              <a:off x="4527225" y="2992425"/>
              <a:ext cx="61025" cy="82300"/>
            </a:xfrm>
            <a:custGeom>
              <a:avLst/>
              <a:gdLst/>
              <a:ahLst/>
              <a:cxnLst/>
              <a:rect l="l" t="t" r="r" b="b"/>
              <a:pathLst>
                <a:path w="2441" h="3292" extrusionOk="0">
                  <a:moveTo>
                    <a:pt x="1257" y="1"/>
                  </a:moveTo>
                  <a:lnTo>
                    <a:pt x="0" y="2441"/>
                  </a:lnTo>
                  <a:lnTo>
                    <a:pt x="1257" y="3291"/>
                  </a:lnTo>
                  <a:lnTo>
                    <a:pt x="2440" y="851"/>
                  </a:lnTo>
                  <a:lnTo>
                    <a:pt x="1257" y="1"/>
                  </a:lnTo>
                  <a:close/>
                </a:path>
              </a:pathLst>
            </a:custGeom>
            <a:solidFill>
              <a:srgbClr val="FC8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4" name="Google Shape;2993;p42">
              <a:extLst>
                <a:ext uri="{FF2B5EF4-FFF2-40B4-BE49-F238E27FC236}">
                  <a16:creationId xmlns:a16="http://schemas.microsoft.com/office/drawing/2014/main" id="{BBBFC64A-2837-2469-E808-AAB73BEEADB6}"/>
                </a:ext>
              </a:extLst>
            </p:cNvPr>
            <p:cNvSpPr/>
            <p:nvPr/>
          </p:nvSpPr>
          <p:spPr>
            <a:xfrm>
              <a:off x="4526300" y="2991500"/>
              <a:ext cx="63800" cy="84150"/>
            </a:xfrm>
            <a:custGeom>
              <a:avLst/>
              <a:gdLst/>
              <a:ahLst/>
              <a:cxnLst/>
              <a:rect l="l" t="t" r="r" b="b"/>
              <a:pathLst>
                <a:path w="2552" h="3366" extrusionOk="0">
                  <a:moveTo>
                    <a:pt x="1294" y="75"/>
                  </a:moveTo>
                  <a:lnTo>
                    <a:pt x="2440" y="925"/>
                  </a:lnTo>
                  <a:lnTo>
                    <a:pt x="1220" y="3291"/>
                  </a:lnTo>
                  <a:lnTo>
                    <a:pt x="74" y="2441"/>
                  </a:lnTo>
                  <a:lnTo>
                    <a:pt x="1294" y="75"/>
                  </a:lnTo>
                  <a:close/>
                  <a:moveTo>
                    <a:pt x="1220" y="1"/>
                  </a:moveTo>
                  <a:lnTo>
                    <a:pt x="0" y="2441"/>
                  </a:lnTo>
                  <a:lnTo>
                    <a:pt x="0" y="2478"/>
                  </a:lnTo>
                  <a:lnTo>
                    <a:pt x="1294" y="3365"/>
                  </a:lnTo>
                  <a:lnTo>
                    <a:pt x="2551" y="925"/>
                  </a:lnTo>
                  <a:lnTo>
                    <a:pt x="2551" y="888"/>
                  </a:lnTo>
                  <a:lnTo>
                    <a:pt x="1220" y="1"/>
                  </a:lnTo>
                  <a:close/>
                </a:path>
              </a:pathLst>
            </a:custGeom>
            <a:solidFill>
              <a:srgbClr val="212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5" name="Google Shape;2994;p42">
              <a:extLst>
                <a:ext uri="{FF2B5EF4-FFF2-40B4-BE49-F238E27FC236}">
                  <a16:creationId xmlns:a16="http://schemas.microsoft.com/office/drawing/2014/main" id="{31869517-B4AB-72FF-D153-1EC072F648D5}"/>
                </a:ext>
              </a:extLst>
            </p:cNvPr>
            <p:cNvSpPr/>
            <p:nvPr/>
          </p:nvSpPr>
          <p:spPr>
            <a:xfrm>
              <a:off x="4542000" y="3004450"/>
              <a:ext cx="30525" cy="55775"/>
            </a:xfrm>
            <a:custGeom>
              <a:avLst/>
              <a:gdLst/>
              <a:ahLst/>
              <a:cxnLst/>
              <a:rect l="l" t="t" r="r" b="b"/>
              <a:pathLst>
                <a:path w="1221" h="2231" extrusionOk="0">
                  <a:moveTo>
                    <a:pt x="740" y="0"/>
                  </a:moveTo>
                  <a:cubicBezTo>
                    <a:pt x="740" y="0"/>
                    <a:pt x="1" y="1405"/>
                    <a:pt x="1" y="1775"/>
                  </a:cubicBezTo>
                  <a:cubicBezTo>
                    <a:pt x="1" y="2083"/>
                    <a:pt x="143" y="2230"/>
                    <a:pt x="329" y="2230"/>
                  </a:cubicBezTo>
                  <a:cubicBezTo>
                    <a:pt x="411" y="2230"/>
                    <a:pt x="502" y="2201"/>
                    <a:pt x="592" y="2145"/>
                  </a:cubicBezTo>
                  <a:cubicBezTo>
                    <a:pt x="925" y="1960"/>
                    <a:pt x="1221" y="1479"/>
                    <a:pt x="1221" y="1109"/>
                  </a:cubicBezTo>
                  <a:cubicBezTo>
                    <a:pt x="1221" y="666"/>
                    <a:pt x="740" y="0"/>
                    <a:pt x="740" y="0"/>
                  </a:cubicBezTo>
                  <a:close/>
                </a:path>
              </a:pathLst>
            </a:custGeom>
            <a:solidFill>
              <a:srgbClr val="12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6" name="Google Shape;2995;p42">
              <a:extLst>
                <a:ext uri="{FF2B5EF4-FFF2-40B4-BE49-F238E27FC236}">
                  <a16:creationId xmlns:a16="http://schemas.microsoft.com/office/drawing/2014/main" id="{B98C9B78-C06E-21CD-77D3-325BA04366BE}"/>
                </a:ext>
              </a:extLst>
            </p:cNvPr>
            <p:cNvSpPr/>
            <p:nvPr/>
          </p:nvSpPr>
          <p:spPr>
            <a:xfrm>
              <a:off x="4543850" y="3006300"/>
              <a:ext cx="24975" cy="46075"/>
            </a:xfrm>
            <a:custGeom>
              <a:avLst/>
              <a:gdLst/>
              <a:ahLst/>
              <a:cxnLst/>
              <a:rect l="l" t="t" r="r" b="b"/>
              <a:pathLst>
                <a:path w="999" h="1843" extrusionOk="0">
                  <a:moveTo>
                    <a:pt x="518" y="0"/>
                  </a:moveTo>
                  <a:cubicBezTo>
                    <a:pt x="518" y="0"/>
                    <a:pt x="1" y="1072"/>
                    <a:pt x="1" y="1442"/>
                  </a:cubicBezTo>
                  <a:cubicBezTo>
                    <a:pt x="1" y="1693"/>
                    <a:pt x="120" y="1842"/>
                    <a:pt x="278" y="1842"/>
                  </a:cubicBezTo>
                  <a:cubicBezTo>
                    <a:pt x="352" y="1842"/>
                    <a:pt x="435" y="1809"/>
                    <a:pt x="518" y="1738"/>
                  </a:cubicBezTo>
                  <a:cubicBezTo>
                    <a:pt x="851" y="1590"/>
                    <a:pt x="999" y="1294"/>
                    <a:pt x="999" y="962"/>
                  </a:cubicBezTo>
                  <a:cubicBezTo>
                    <a:pt x="999" y="666"/>
                    <a:pt x="518" y="0"/>
                    <a:pt x="518" y="0"/>
                  </a:cubicBezTo>
                  <a:close/>
                </a:path>
              </a:pathLst>
            </a:custGeom>
            <a:solidFill>
              <a:srgbClr val="212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7" name="Google Shape;2996;p42">
              <a:extLst>
                <a:ext uri="{FF2B5EF4-FFF2-40B4-BE49-F238E27FC236}">
                  <a16:creationId xmlns:a16="http://schemas.microsoft.com/office/drawing/2014/main" id="{B70AC1E8-328A-B002-1CF6-43E820FF6678}"/>
                </a:ext>
              </a:extLst>
            </p:cNvPr>
            <p:cNvSpPr/>
            <p:nvPr/>
          </p:nvSpPr>
          <p:spPr>
            <a:xfrm>
              <a:off x="4547550" y="3023850"/>
              <a:ext cx="12050" cy="18525"/>
            </a:xfrm>
            <a:custGeom>
              <a:avLst/>
              <a:gdLst/>
              <a:ahLst/>
              <a:cxnLst/>
              <a:rect l="l" t="t" r="r" b="b"/>
              <a:pathLst>
                <a:path w="482" h="741" extrusionOk="0">
                  <a:moveTo>
                    <a:pt x="370" y="1"/>
                  </a:moveTo>
                  <a:cubicBezTo>
                    <a:pt x="296" y="1"/>
                    <a:pt x="185" y="112"/>
                    <a:pt x="112" y="333"/>
                  </a:cubicBezTo>
                  <a:cubicBezTo>
                    <a:pt x="1" y="518"/>
                    <a:pt x="1" y="703"/>
                    <a:pt x="112" y="740"/>
                  </a:cubicBezTo>
                  <a:cubicBezTo>
                    <a:pt x="222" y="740"/>
                    <a:pt x="296" y="592"/>
                    <a:pt x="370" y="407"/>
                  </a:cubicBezTo>
                  <a:cubicBezTo>
                    <a:pt x="481" y="223"/>
                    <a:pt x="481" y="38"/>
                    <a:pt x="370" y="1"/>
                  </a:cubicBezTo>
                  <a:close/>
                </a:path>
              </a:pathLst>
            </a:custGeom>
            <a:solidFill>
              <a:srgbClr val="576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8" name="Google Shape;2997;p42">
              <a:extLst>
                <a:ext uri="{FF2B5EF4-FFF2-40B4-BE49-F238E27FC236}">
                  <a16:creationId xmlns:a16="http://schemas.microsoft.com/office/drawing/2014/main" id="{35EA4CB3-5940-6576-4B7E-AFD4D097B8E7}"/>
                </a:ext>
              </a:extLst>
            </p:cNvPr>
            <p:cNvSpPr/>
            <p:nvPr/>
          </p:nvSpPr>
          <p:spPr>
            <a:xfrm>
              <a:off x="4424625" y="3032175"/>
              <a:ext cx="41625" cy="49000"/>
            </a:xfrm>
            <a:custGeom>
              <a:avLst/>
              <a:gdLst/>
              <a:ahLst/>
              <a:cxnLst/>
              <a:rect l="l" t="t" r="r" b="b"/>
              <a:pathLst>
                <a:path w="1665" h="1960" extrusionOk="0">
                  <a:moveTo>
                    <a:pt x="814" y="370"/>
                  </a:moveTo>
                  <a:cubicBezTo>
                    <a:pt x="962" y="370"/>
                    <a:pt x="1073" y="407"/>
                    <a:pt x="1147" y="481"/>
                  </a:cubicBezTo>
                  <a:cubicBezTo>
                    <a:pt x="1221" y="592"/>
                    <a:pt x="1295" y="740"/>
                    <a:pt x="1295" y="925"/>
                  </a:cubicBezTo>
                  <a:cubicBezTo>
                    <a:pt x="1295" y="1110"/>
                    <a:pt x="1221" y="1221"/>
                    <a:pt x="1147" y="1368"/>
                  </a:cubicBezTo>
                  <a:cubicBezTo>
                    <a:pt x="1073" y="1516"/>
                    <a:pt x="962" y="1590"/>
                    <a:pt x="814" y="1590"/>
                  </a:cubicBezTo>
                  <a:cubicBezTo>
                    <a:pt x="666" y="1590"/>
                    <a:pt x="592" y="1553"/>
                    <a:pt x="518" y="1479"/>
                  </a:cubicBezTo>
                  <a:cubicBezTo>
                    <a:pt x="407" y="1368"/>
                    <a:pt x="370" y="1221"/>
                    <a:pt x="370" y="1036"/>
                  </a:cubicBezTo>
                  <a:cubicBezTo>
                    <a:pt x="370" y="851"/>
                    <a:pt x="407" y="740"/>
                    <a:pt x="518" y="592"/>
                  </a:cubicBezTo>
                  <a:cubicBezTo>
                    <a:pt x="555" y="444"/>
                    <a:pt x="666" y="370"/>
                    <a:pt x="814" y="370"/>
                  </a:cubicBezTo>
                  <a:close/>
                  <a:moveTo>
                    <a:pt x="814" y="0"/>
                  </a:moveTo>
                  <a:cubicBezTo>
                    <a:pt x="592" y="0"/>
                    <a:pt x="370" y="111"/>
                    <a:pt x="222" y="296"/>
                  </a:cubicBezTo>
                  <a:cubicBezTo>
                    <a:pt x="74" y="555"/>
                    <a:pt x="1" y="777"/>
                    <a:pt x="1" y="1036"/>
                  </a:cubicBezTo>
                  <a:cubicBezTo>
                    <a:pt x="1" y="1331"/>
                    <a:pt x="74" y="1553"/>
                    <a:pt x="222" y="1738"/>
                  </a:cubicBezTo>
                  <a:cubicBezTo>
                    <a:pt x="370" y="1923"/>
                    <a:pt x="592" y="1960"/>
                    <a:pt x="814" y="1960"/>
                  </a:cubicBezTo>
                  <a:cubicBezTo>
                    <a:pt x="1073" y="1960"/>
                    <a:pt x="1295" y="1849"/>
                    <a:pt x="1442" y="1664"/>
                  </a:cubicBezTo>
                  <a:cubicBezTo>
                    <a:pt x="1553" y="1405"/>
                    <a:pt x="1664" y="1184"/>
                    <a:pt x="1664" y="925"/>
                  </a:cubicBezTo>
                  <a:cubicBezTo>
                    <a:pt x="1664" y="629"/>
                    <a:pt x="1553" y="407"/>
                    <a:pt x="1442" y="222"/>
                  </a:cubicBezTo>
                  <a:cubicBezTo>
                    <a:pt x="1221" y="37"/>
                    <a:pt x="1073" y="0"/>
                    <a:pt x="814" y="0"/>
                  </a:cubicBezTo>
                  <a:close/>
                </a:path>
              </a:pathLst>
            </a:custGeom>
            <a:solidFill>
              <a:srgbClr val="12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9" name="Google Shape;2998;p42">
              <a:extLst>
                <a:ext uri="{FF2B5EF4-FFF2-40B4-BE49-F238E27FC236}">
                  <a16:creationId xmlns:a16="http://schemas.microsoft.com/office/drawing/2014/main" id="{1485B46B-545B-696E-51D4-8B6F03EF45B1}"/>
                </a:ext>
              </a:extLst>
            </p:cNvPr>
            <p:cNvSpPr/>
            <p:nvPr/>
          </p:nvSpPr>
          <p:spPr>
            <a:xfrm>
              <a:off x="4472700" y="3029400"/>
              <a:ext cx="9250" cy="49000"/>
            </a:xfrm>
            <a:custGeom>
              <a:avLst/>
              <a:gdLst/>
              <a:ahLst/>
              <a:cxnLst/>
              <a:rect l="l" t="t" r="r" b="b"/>
              <a:pathLst>
                <a:path w="370" h="1960" extrusionOk="0">
                  <a:moveTo>
                    <a:pt x="370" y="1"/>
                  </a:moveTo>
                  <a:lnTo>
                    <a:pt x="0" y="38"/>
                  </a:lnTo>
                  <a:lnTo>
                    <a:pt x="0" y="1960"/>
                  </a:lnTo>
                  <a:lnTo>
                    <a:pt x="370" y="1886"/>
                  </a:lnTo>
                  <a:lnTo>
                    <a:pt x="370" y="1"/>
                  </a:lnTo>
                  <a:close/>
                </a:path>
              </a:pathLst>
            </a:custGeom>
            <a:solidFill>
              <a:srgbClr val="12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0" name="Google Shape;2999;p42">
              <a:extLst>
                <a:ext uri="{FF2B5EF4-FFF2-40B4-BE49-F238E27FC236}">
                  <a16:creationId xmlns:a16="http://schemas.microsoft.com/office/drawing/2014/main" id="{2F919038-E1D0-FE2E-1BE7-F0765BE004AF}"/>
                </a:ext>
              </a:extLst>
            </p:cNvPr>
            <p:cNvSpPr/>
            <p:nvPr/>
          </p:nvSpPr>
          <p:spPr>
            <a:xfrm>
              <a:off x="4491175" y="3027550"/>
              <a:ext cx="26825" cy="48100"/>
            </a:xfrm>
            <a:custGeom>
              <a:avLst/>
              <a:gdLst/>
              <a:ahLst/>
              <a:cxnLst/>
              <a:rect l="l" t="t" r="r" b="b"/>
              <a:pathLst>
                <a:path w="1073" h="1924" extrusionOk="0">
                  <a:moveTo>
                    <a:pt x="370" y="1"/>
                  </a:moveTo>
                  <a:lnTo>
                    <a:pt x="0" y="38"/>
                  </a:lnTo>
                  <a:lnTo>
                    <a:pt x="0" y="1923"/>
                  </a:lnTo>
                  <a:lnTo>
                    <a:pt x="1073" y="1849"/>
                  </a:lnTo>
                  <a:lnTo>
                    <a:pt x="1073" y="1479"/>
                  </a:lnTo>
                  <a:lnTo>
                    <a:pt x="370" y="1516"/>
                  </a:lnTo>
                  <a:lnTo>
                    <a:pt x="370" y="1"/>
                  </a:lnTo>
                  <a:close/>
                </a:path>
              </a:pathLst>
            </a:custGeom>
            <a:solidFill>
              <a:srgbClr val="12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1" name="Google Shape;3000;p42">
              <a:extLst>
                <a:ext uri="{FF2B5EF4-FFF2-40B4-BE49-F238E27FC236}">
                  <a16:creationId xmlns:a16="http://schemas.microsoft.com/office/drawing/2014/main" id="{269670E5-AAD5-524E-0460-D0FBCEE893EB}"/>
                </a:ext>
              </a:extLst>
            </p:cNvPr>
            <p:cNvSpPr/>
            <p:nvPr/>
          </p:nvSpPr>
          <p:spPr>
            <a:xfrm>
              <a:off x="4476375" y="3340875"/>
              <a:ext cx="303200" cy="99850"/>
            </a:xfrm>
            <a:custGeom>
              <a:avLst/>
              <a:gdLst/>
              <a:ahLst/>
              <a:cxnLst/>
              <a:rect l="l" t="t" r="r" b="b"/>
              <a:pathLst>
                <a:path w="12128" h="3994" extrusionOk="0">
                  <a:moveTo>
                    <a:pt x="1" y="1"/>
                  </a:moveTo>
                  <a:lnTo>
                    <a:pt x="1" y="481"/>
                  </a:lnTo>
                  <a:cubicBezTo>
                    <a:pt x="1" y="666"/>
                    <a:pt x="1" y="814"/>
                    <a:pt x="38" y="999"/>
                  </a:cubicBezTo>
                  <a:lnTo>
                    <a:pt x="38" y="1073"/>
                  </a:lnTo>
                  <a:cubicBezTo>
                    <a:pt x="38" y="1110"/>
                    <a:pt x="112" y="1184"/>
                    <a:pt x="112" y="1221"/>
                  </a:cubicBezTo>
                  <a:lnTo>
                    <a:pt x="112" y="1258"/>
                  </a:lnTo>
                  <a:cubicBezTo>
                    <a:pt x="112" y="1295"/>
                    <a:pt x="149" y="1406"/>
                    <a:pt x="186" y="1480"/>
                  </a:cubicBezTo>
                  <a:cubicBezTo>
                    <a:pt x="223" y="1590"/>
                    <a:pt x="297" y="1627"/>
                    <a:pt x="334" y="1738"/>
                  </a:cubicBezTo>
                  <a:cubicBezTo>
                    <a:pt x="408" y="1812"/>
                    <a:pt x="482" y="1923"/>
                    <a:pt x="555" y="1997"/>
                  </a:cubicBezTo>
                  <a:lnTo>
                    <a:pt x="851" y="2293"/>
                  </a:lnTo>
                  <a:lnTo>
                    <a:pt x="962" y="2441"/>
                  </a:lnTo>
                  <a:cubicBezTo>
                    <a:pt x="1110" y="2552"/>
                    <a:pt x="1332" y="2700"/>
                    <a:pt x="1517" y="2847"/>
                  </a:cubicBezTo>
                  <a:cubicBezTo>
                    <a:pt x="1591" y="2884"/>
                    <a:pt x="1628" y="2921"/>
                    <a:pt x="1702" y="2995"/>
                  </a:cubicBezTo>
                  <a:cubicBezTo>
                    <a:pt x="1849" y="3069"/>
                    <a:pt x="1997" y="3106"/>
                    <a:pt x="2182" y="3217"/>
                  </a:cubicBezTo>
                  <a:cubicBezTo>
                    <a:pt x="2219" y="3254"/>
                    <a:pt x="2256" y="3254"/>
                    <a:pt x="2367" y="3291"/>
                  </a:cubicBezTo>
                  <a:cubicBezTo>
                    <a:pt x="2552" y="3402"/>
                    <a:pt x="2737" y="3439"/>
                    <a:pt x="2959" y="3550"/>
                  </a:cubicBezTo>
                  <a:cubicBezTo>
                    <a:pt x="3069" y="3587"/>
                    <a:pt x="3143" y="3587"/>
                    <a:pt x="3291" y="3624"/>
                  </a:cubicBezTo>
                  <a:cubicBezTo>
                    <a:pt x="3513" y="3698"/>
                    <a:pt x="3735" y="3772"/>
                    <a:pt x="3994" y="3809"/>
                  </a:cubicBezTo>
                  <a:cubicBezTo>
                    <a:pt x="4068" y="3809"/>
                    <a:pt x="4179" y="3846"/>
                    <a:pt x="4253" y="3846"/>
                  </a:cubicBezTo>
                  <a:cubicBezTo>
                    <a:pt x="4289" y="3920"/>
                    <a:pt x="4400" y="3920"/>
                    <a:pt x="4437" y="3920"/>
                  </a:cubicBezTo>
                  <a:cubicBezTo>
                    <a:pt x="4548" y="3957"/>
                    <a:pt x="4585" y="3957"/>
                    <a:pt x="4659" y="3957"/>
                  </a:cubicBezTo>
                  <a:cubicBezTo>
                    <a:pt x="4918" y="3957"/>
                    <a:pt x="5103" y="3994"/>
                    <a:pt x="5288" y="3994"/>
                  </a:cubicBezTo>
                  <a:lnTo>
                    <a:pt x="6693" y="3994"/>
                  </a:lnTo>
                  <a:cubicBezTo>
                    <a:pt x="6951" y="3994"/>
                    <a:pt x="7136" y="3994"/>
                    <a:pt x="7321" y="3957"/>
                  </a:cubicBezTo>
                  <a:cubicBezTo>
                    <a:pt x="7395" y="3920"/>
                    <a:pt x="7432" y="3920"/>
                    <a:pt x="7543" y="3920"/>
                  </a:cubicBezTo>
                  <a:cubicBezTo>
                    <a:pt x="7580" y="3920"/>
                    <a:pt x="7617" y="3846"/>
                    <a:pt x="7728" y="3846"/>
                  </a:cubicBezTo>
                  <a:cubicBezTo>
                    <a:pt x="7802" y="3846"/>
                    <a:pt x="7913" y="3809"/>
                    <a:pt x="7987" y="3809"/>
                  </a:cubicBezTo>
                  <a:cubicBezTo>
                    <a:pt x="8245" y="3772"/>
                    <a:pt x="8467" y="3661"/>
                    <a:pt x="8689" y="3624"/>
                  </a:cubicBezTo>
                  <a:cubicBezTo>
                    <a:pt x="10722" y="3069"/>
                    <a:pt x="12127" y="1923"/>
                    <a:pt x="12127" y="518"/>
                  </a:cubicBezTo>
                  <a:lnTo>
                    <a:pt x="12127" y="75"/>
                  </a:lnTo>
                  <a:lnTo>
                    <a:pt x="12127" y="1"/>
                  </a:lnTo>
                  <a:close/>
                </a:path>
              </a:pathLst>
            </a:custGeom>
            <a:solidFill>
              <a:srgbClr val="EDA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2" name="Google Shape;3001;p42">
              <a:extLst>
                <a:ext uri="{FF2B5EF4-FFF2-40B4-BE49-F238E27FC236}">
                  <a16:creationId xmlns:a16="http://schemas.microsoft.com/office/drawing/2014/main" id="{9AF11375-EE7E-D06D-7F64-06BBC78DEA6E}"/>
                </a:ext>
              </a:extLst>
            </p:cNvPr>
            <p:cNvSpPr/>
            <p:nvPr/>
          </p:nvSpPr>
          <p:spPr>
            <a:xfrm>
              <a:off x="4556800" y="3342725"/>
              <a:ext cx="135900" cy="98925"/>
            </a:xfrm>
            <a:custGeom>
              <a:avLst/>
              <a:gdLst/>
              <a:ahLst/>
              <a:cxnLst/>
              <a:rect l="l" t="t" r="r" b="b"/>
              <a:pathLst>
                <a:path w="5436" h="3957" extrusionOk="0">
                  <a:moveTo>
                    <a:pt x="0" y="1"/>
                  </a:moveTo>
                  <a:lnTo>
                    <a:pt x="0" y="3587"/>
                  </a:lnTo>
                  <a:cubicBezTo>
                    <a:pt x="259" y="3698"/>
                    <a:pt x="481" y="3735"/>
                    <a:pt x="703" y="3772"/>
                  </a:cubicBezTo>
                  <a:cubicBezTo>
                    <a:pt x="814" y="3772"/>
                    <a:pt x="888" y="3846"/>
                    <a:pt x="999" y="3846"/>
                  </a:cubicBezTo>
                  <a:cubicBezTo>
                    <a:pt x="1036" y="3883"/>
                    <a:pt x="1109" y="3883"/>
                    <a:pt x="1183" y="3883"/>
                  </a:cubicBezTo>
                  <a:cubicBezTo>
                    <a:pt x="1257" y="3920"/>
                    <a:pt x="1331" y="3920"/>
                    <a:pt x="1405" y="3920"/>
                  </a:cubicBezTo>
                  <a:cubicBezTo>
                    <a:pt x="1627" y="3920"/>
                    <a:pt x="1812" y="3956"/>
                    <a:pt x="1997" y="3956"/>
                  </a:cubicBezTo>
                  <a:lnTo>
                    <a:pt x="3439" y="3956"/>
                  </a:lnTo>
                  <a:cubicBezTo>
                    <a:pt x="3660" y="3956"/>
                    <a:pt x="3845" y="3956"/>
                    <a:pt x="4030" y="3920"/>
                  </a:cubicBezTo>
                  <a:cubicBezTo>
                    <a:pt x="4141" y="3883"/>
                    <a:pt x="4178" y="3883"/>
                    <a:pt x="4289" y="3883"/>
                  </a:cubicBezTo>
                  <a:cubicBezTo>
                    <a:pt x="4326" y="3883"/>
                    <a:pt x="4363" y="3846"/>
                    <a:pt x="4474" y="3846"/>
                  </a:cubicBezTo>
                  <a:cubicBezTo>
                    <a:pt x="4548" y="3846"/>
                    <a:pt x="4659" y="3772"/>
                    <a:pt x="4733" y="3772"/>
                  </a:cubicBezTo>
                  <a:cubicBezTo>
                    <a:pt x="4954" y="3735"/>
                    <a:pt x="5213" y="3661"/>
                    <a:pt x="5435" y="3587"/>
                  </a:cubicBezTo>
                  <a:lnTo>
                    <a:pt x="5435" y="1"/>
                  </a:lnTo>
                  <a:close/>
                </a:path>
              </a:pathLst>
            </a:custGeom>
            <a:solidFill>
              <a:srgbClr val="E87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3" name="Google Shape;3002;p42">
              <a:extLst>
                <a:ext uri="{FF2B5EF4-FFF2-40B4-BE49-F238E27FC236}">
                  <a16:creationId xmlns:a16="http://schemas.microsoft.com/office/drawing/2014/main" id="{BC2D6F4C-F130-8E7D-1660-F612A7345F83}"/>
                </a:ext>
              </a:extLst>
            </p:cNvPr>
            <p:cNvSpPr/>
            <p:nvPr/>
          </p:nvSpPr>
          <p:spPr>
            <a:xfrm>
              <a:off x="4475450" y="3342725"/>
              <a:ext cx="81375" cy="89675"/>
            </a:xfrm>
            <a:custGeom>
              <a:avLst/>
              <a:gdLst/>
              <a:ahLst/>
              <a:cxnLst/>
              <a:rect l="l" t="t" r="r" b="b"/>
              <a:pathLst>
                <a:path w="3255" h="3587" extrusionOk="0">
                  <a:moveTo>
                    <a:pt x="1" y="1"/>
                  </a:moveTo>
                  <a:lnTo>
                    <a:pt x="1" y="444"/>
                  </a:lnTo>
                  <a:cubicBezTo>
                    <a:pt x="1" y="629"/>
                    <a:pt x="1" y="777"/>
                    <a:pt x="38" y="962"/>
                  </a:cubicBezTo>
                  <a:lnTo>
                    <a:pt x="38" y="1036"/>
                  </a:lnTo>
                  <a:cubicBezTo>
                    <a:pt x="38" y="1110"/>
                    <a:pt x="75" y="1147"/>
                    <a:pt x="75" y="1184"/>
                  </a:cubicBezTo>
                  <a:lnTo>
                    <a:pt x="75" y="1221"/>
                  </a:lnTo>
                  <a:cubicBezTo>
                    <a:pt x="75" y="1295"/>
                    <a:pt x="112" y="1369"/>
                    <a:pt x="186" y="1479"/>
                  </a:cubicBezTo>
                  <a:cubicBezTo>
                    <a:pt x="223" y="1553"/>
                    <a:pt x="260" y="1627"/>
                    <a:pt x="334" y="1701"/>
                  </a:cubicBezTo>
                  <a:cubicBezTo>
                    <a:pt x="408" y="1812"/>
                    <a:pt x="445" y="1886"/>
                    <a:pt x="555" y="1997"/>
                  </a:cubicBezTo>
                  <a:lnTo>
                    <a:pt x="814" y="2256"/>
                  </a:lnTo>
                  <a:lnTo>
                    <a:pt x="962" y="2404"/>
                  </a:lnTo>
                  <a:cubicBezTo>
                    <a:pt x="1110" y="2552"/>
                    <a:pt x="1332" y="2663"/>
                    <a:pt x="1517" y="2810"/>
                  </a:cubicBezTo>
                  <a:cubicBezTo>
                    <a:pt x="1554" y="2847"/>
                    <a:pt x="1628" y="2921"/>
                    <a:pt x="1702" y="2958"/>
                  </a:cubicBezTo>
                  <a:cubicBezTo>
                    <a:pt x="1849" y="3032"/>
                    <a:pt x="1997" y="3106"/>
                    <a:pt x="2182" y="3180"/>
                  </a:cubicBezTo>
                  <a:cubicBezTo>
                    <a:pt x="2219" y="3217"/>
                    <a:pt x="2256" y="3217"/>
                    <a:pt x="2330" y="3291"/>
                  </a:cubicBezTo>
                  <a:cubicBezTo>
                    <a:pt x="2552" y="3365"/>
                    <a:pt x="2737" y="3402"/>
                    <a:pt x="2959" y="3513"/>
                  </a:cubicBezTo>
                  <a:cubicBezTo>
                    <a:pt x="3033" y="3550"/>
                    <a:pt x="3143" y="3550"/>
                    <a:pt x="3254" y="3587"/>
                  </a:cubicBezTo>
                  <a:lnTo>
                    <a:pt x="3254" y="1"/>
                  </a:lnTo>
                  <a:close/>
                </a:path>
              </a:pathLst>
            </a:custGeom>
            <a:solidFill>
              <a:srgbClr val="B75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4" name="Google Shape;3003;p42">
              <a:extLst>
                <a:ext uri="{FF2B5EF4-FFF2-40B4-BE49-F238E27FC236}">
                  <a16:creationId xmlns:a16="http://schemas.microsoft.com/office/drawing/2014/main" id="{45FC9767-CC9F-761B-E081-E288E5C898FB}"/>
                </a:ext>
              </a:extLst>
            </p:cNvPr>
            <p:cNvSpPr/>
            <p:nvPr/>
          </p:nvSpPr>
          <p:spPr>
            <a:xfrm>
              <a:off x="4472700" y="3255850"/>
              <a:ext cx="306875" cy="173775"/>
            </a:xfrm>
            <a:custGeom>
              <a:avLst/>
              <a:gdLst/>
              <a:ahLst/>
              <a:cxnLst/>
              <a:rect l="l" t="t" r="r" b="b"/>
              <a:pathLst>
                <a:path w="12275" h="6951" extrusionOk="0">
                  <a:moveTo>
                    <a:pt x="6100" y="0"/>
                  </a:moveTo>
                  <a:cubicBezTo>
                    <a:pt x="5139" y="0"/>
                    <a:pt x="4252" y="148"/>
                    <a:pt x="3438" y="370"/>
                  </a:cubicBezTo>
                  <a:cubicBezTo>
                    <a:pt x="3327" y="407"/>
                    <a:pt x="3253" y="407"/>
                    <a:pt x="3143" y="481"/>
                  </a:cubicBezTo>
                  <a:cubicBezTo>
                    <a:pt x="2958" y="518"/>
                    <a:pt x="2773" y="555"/>
                    <a:pt x="2588" y="629"/>
                  </a:cubicBezTo>
                  <a:cubicBezTo>
                    <a:pt x="1035" y="1257"/>
                    <a:pt x="0" y="2330"/>
                    <a:pt x="0" y="3476"/>
                  </a:cubicBezTo>
                  <a:cubicBezTo>
                    <a:pt x="0" y="4807"/>
                    <a:pt x="1405" y="6027"/>
                    <a:pt x="3438" y="6544"/>
                  </a:cubicBezTo>
                  <a:cubicBezTo>
                    <a:pt x="4215" y="6803"/>
                    <a:pt x="5139" y="6951"/>
                    <a:pt x="6100" y="6951"/>
                  </a:cubicBezTo>
                  <a:cubicBezTo>
                    <a:pt x="7098" y="6951"/>
                    <a:pt x="8023" y="6803"/>
                    <a:pt x="8836" y="6544"/>
                  </a:cubicBezTo>
                  <a:cubicBezTo>
                    <a:pt x="10869" y="6027"/>
                    <a:pt x="12274" y="4844"/>
                    <a:pt x="12274" y="3476"/>
                  </a:cubicBezTo>
                  <a:cubicBezTo>
                    <a:pt x="12274" y="2071"/>
                    <a:pt x="10832" y="888"/>
                    <a:pt x="8836" y="370"/>
                  </a:cubicBezTo>
                  <a:cubicBezTo>
                    <a:pt x="8023" y="148"/>
                    <a:pt x="7098" y="0"/>
                    <a:pt x="6100" y="0"/>
                  </a:cubicBezTo>
                  <a:close/>
                </a:path>
              </a:pathLst>
            </a:custGeom>
            <a:solidFill>
              <a:srgbClr val="FCB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5" name="Google Shape;3004;p42">
              <a:extLst>
                <a:ext uri="{FF2B5EF4-FFF2-40B4-BE49-F238E27FC236}">
                  <a16:creationId xmlns:a16="http://schemas.microsoft.com/office/drawing/2014/main" id="{5164340C-7B4E-525C-346F-4D67CB5E6395}"/>
                </a:ext>
              </a:extLst>
            </p:cNvPr>
            <p:cNvSpPr/>
            <p:nvPr/>
          </p:nvSpPr>
          <p:spPr>
            <a:xfrm>
              <a:off x="4480075" y="3218875"/>
              <a:ext cx="294875" cy="201525"/>
            </a:xfrm>
            <a:custGeom>
              <a:avLst/>
              <a:gdLst/>
              <a:ahLst/>
              <a:cxnLst/>
              <a:rect l="l" t="t" r="r" b="b"/>
              <a:pathLst>
                <a:path w="11795" h="8061" extrusionOk="0">
                  <a:moveTo>
                    <a:pt x="1" y="1"/>
                  </a:moveTo>
                  <a:lnTo>
                    <a:pt x="1" y="4622"/>
                  </a:lnTo>
                  <a:cubicBezTo>
                    <a:pt x="1" y="4807"/>
                    <a:pt x="1" y="4992"/>
                    <a:pt x="38" y="5139"/>
                  </a:cubicBezTo>
                  <a:lnTo>
                    <a:pt x="38" y="5213"/>
                  </a:lnTo>
                  <a:cubicBezTo>
                    <a:pt x="38" y="5250"/>
                    <a:pt x="75" y="5324"/>
                    <a:pt x="75" y="5361"/>
                  </a:cubicBezTo>
                  <a:lnTo>
                    <a:pt x="75" y="5398"/>
                  </a:lnTo>
                  <a:cubicBezTo>
                    <a:pt x="75" y="5509"/>
                    <a:pt x="149" y="5546"/>
                    <a:pt x="186" y="5657"/>
                  </a:cubicBezTo>
                  <a:cubicBezTo>
                    <a:pt x="223" y="5731"/>
                    <a:pt x="260" y="5768"/>
                    <a:pt x="334" y="5879"/>
                  </a:cubicBezTo>
                  <a:cubicBezTo>
                    <a:pt x="407" y="5953"/>
                    <a:pt x="444" y="6064"/>
                    <a:pt x="555" y="6138"/>
                  </a:cubicBezTo>
                  <a:lnTo>
                    <a:pt x="814" y="6433"/>
                  </a:lnTo>
                  <a:lnTo>
                    <a:pt x="962" y="6581"/>
                  </a:lnTo>
                  <a:lnTo>
                    <a:pt x="1517" y="6988"/>
                  </a:lnTo>
                  <a:cubicBezTo>
                    <a:pt x="1554" y="6988"/>
                    <a:pt x="1664" y="7025"/>
                    <a:pt x="1701" y="7062"/>
                  </a:cubicBezTo>
                  <a:cubicBezTo>
                    <a:pt x="1849" y="7173"/>
                    <a:pt x="2034" y="7210"/>
                    <a:pt x="2182" y="7321"/>
                  </a:cubicBezTo>
                  <a:cubicBezTo>
                    <a:pt x="2219" y="7358"/>
                    <a:pt x="2256" y="7358"/>
                    <a:pt x="2367" y="7395"/>
                  </a:cubicBezTo>
                  <a:cubicBezTo>
                    <a:pt x="2552" y="7506"/>
                    <a:pt x="2737" y="7543"/>
                    <a:pt x="2958" y="7617"/>
                  </a:cubicBezTo>
                  <a:cubicBezTo>
                    <a:pt x="3032" y="7653"/>
                    <a:pt x="3180" y="7653"/>
                    <a:pt x="3291" y="7727"/>
                  </a:cubicBezTo>
                  <a:cubicBezTo>
                    <a:pt x="3476" y="7764"/>
                    <a:pt x="3698" y="7801"/>
                    <a:pt x="3920" y="7875"/>
                  </a:cubicBezTo>
                  <a:cubicBezTo>
                    <a:pt x="4031" y="7875"/>
                    <a:pt x="4105" y="7912"/>
                    <a:pt x="4215" y="7912"/>
                  </a:cubicBezTo>
                  <a:cubicBezTo>
                    <a:pt x="4252" y="7949"/>
                    <a:pt x="4326" y="7949"/>
                    <a:pt x="4400" y="7949"/>
                  </a:cubicBezTo>
                  <a:cubicBezTo>
                    <a:pt x="4474" y="7986"/>
                    <a:pt x="4511" y="7986"/>
                    <a:pt x="4622" y="7986"/>
                  </a:cubicBezTo>
                  <a:cubicBezTo>
                    <a:pt x="4807" y="7986"/>
                    <a:pt x="4992" y="8060"/>
                    <a:pt x="5177" y="8060"/>
                  </a:cubicBezTo>
                  <a:lnTo>
                    <a:pt x="6545" y="8060"/>
                  </a:lnTo>
                  <a:cubicBezTo>
                    <a:pt x="6729" y="8060"/>
                    <a:pt x="6914" y="8060"/>
                    <a:pt x="7099" y="7986"/>
                  </a:cubicBezTo>
                  <a:cubicBezTo>
                    <a:pt x="7210" y="7949"/>
                    <a:pt x="7247" y="7949"/>
                    <a:pt x="7358" y="7949"/>
                  </a:cubicBezTo>
                  <a:cubicBezTo>
                    <a:pt x="7395" y="7949"/>
                    <a:pt x="7469" y="7912"/>
                    <a:pt x="7543" y="7912"/>
                  </a:cubicBezTo>
                  <a:cubicBezTo>
                    <a:pt x="7617" y="7912"/>
                    <a:pt x="7728" y="7875"/>
                    <a:pt x="7802" y="7875"/>
                  </a:cubicBezTo>
                  <a:cubicBezTo>
                    <a:pt x="8023" y="7801"/>
                    <a:pt x="8208" y="7764"/>
                    <a:pt x="8467" y="7727"/>
                  </a:cubicBezTo>
                  <a:cubicBezTo>
                    <a:pt x="10427" y="7210"/>
                    <a:pt x="11794" y="6064"/>
                    <a:pt x="11794" y="4733"/>
                  </a:cubicBezTo>
                  <a:lnTo>
                    <a:pt x="11794" y="111"/>
                  </a:lnTo>
                  <a:lnTo>
                    <a:pt x="11794" y="1"/>
                  </a:lnTo>
                  <a:close/>
                </a:path>
              </a:pathLst>
            </a:custGeom>
            <a:solidFill>
              <a:srgbClr val="FC7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6" name="Google Shape;3005;p42">
              <a:extLst>
                <a:ext uri="{FF2B5EF4-FFF2-40B4-BE49-F238E27FC236}">
                  <a16:creationId xmlns:a16="http://schemas.microsoft.com/office/drawing/2014/main" id="{B53904ED-796C-96BF-B925-01F2C832FDF1}"/>
                </a:ext>
              </a:extLst>
            </p:cNvPr>
            <p:cNvSpPr/>
            <p:nvPr/>
          </p:nvSpPr>
          <p:spPr>
            <a:xfrm>
              <a:off x="4560500" y="3221650"/>
              <a:ext cx="129425" cy="199675"/>
            </a:xfrm>
            <a:custGeom>
              <a:avLst/>
              <a:gdLst/>
              <a:ahLst/>
              <a:cxnLst/>
              <a:rect l="l" t="t" r="r" b="b"/>
              <a:pathLst>
                <a:path w="5177" h="7987" extrusionOk="0">
                  <a:moveTo>
                    <a:pt x="0" y="0"/>
                  </a:moveTo>
                  <a:lnTo>
                    <a:pt x="0" y="7653"/>
                  </a:lnTo>
                  <a:cubicBezTo>
                    <a:pt x="185" y="7690"/>
                    <a:pt x="444" y="7764"/>
                    <a:pt x="666" y="7801"/>
                  </a:cubicBezTo>
                  <a:cubicBezTo>
                    <a:pt x="740" y="7801"/>
                    <a:pt x="851" y="7838"/>
                    <a:pt x="924" y="7838"/>
                  </a:cubicBezTo>
                  <a:cubicBezTo>
                    <a:pt x="998" y="7875"/>
                    <a:pt x="1072" y="7875"/>
                    <a:pt x="1109" y="7875"/>
                  </a:cubicBezTo>
                  <a:cubicBezTo>
                    <a:pt x="1220" y="7949"/>
                    <a:pt x="1257" y="7949"/>
                    <a:pt x="1368" y="7949"/>
                  </a:cubicBezTo>
                  <a:cubicBezTo>
                    <a:pt x="1553" y="7949"/>
                    <a:pt x="1738" y="7986"/>
                    <a:pt x="1923" y="7986"/>
                  </a:cubicBezTo>
                  <a:lnTo>
                    <a:pt x="3291" y="7986"/>
                  </a:lnTo>
                  <a:cubicBezTo>
                    <a:pt x="3475" y="7986"/>
                    <a:pt x="3660" y="7986"/>
                    <a:pt x="3845" y="7949"/>
                  </a:cubicBezTo>
                  <a:cubicBezTo>
                    <a:pt x="3956" y="7875"/>
                    <a:pt x="3993" y="7875"/>
                    <a:pt x="4067" y="7875"/>
                  </a:cubicBezTo>
                  <a:cubicBezTo>
                    <a:pt x="4104" y="7875"/>
                    <a:pt x="4215" y="7838"/>
                    <a:pt x="4252" y="7838"/>
                  </a:cubicBezTo>
                  <a:cubicBezTo>
                    <a:pt x="4363" y="7838"/>
                    <a:pt x="4437" y="7801"/>
                    <a:pt x="4548" y="7801"/>
                  </a:cubicBezTo>
                  <a:cubicBezTo>
                    <a:pt x="4769" y="7764"/>
                    <a:pt x="4954" y="7690"/>
                    <a:pt x="5176" y="7653"/>
                  </a:cubicBezTo>
                  <a:lnTo>
                    <a:pt x="5176" y="0"/>
                  </a:lnTo>
                  <a:close/>
                </a:path>
              </a:pathLst>
            </a:custGeom>
            <a:solidFill>
              <a:srgbClr val="D85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7" name="Google Shape;3006;p42">
              <a:extLst>
                <a:ext uri="{FF2B5EF4-FFF2-40B4-BE49-F238E27FC236}">
                  <a16:creationId xmlns:a16="http://schemas.microsoft.com/office/drawing/2014/main" id="{14708AD6-4F61-E45F-8C53-3D859AC665E4}"/>
                </a:ext>
              </a:extLst>
            </p:cNvPr>
            <p:cNvSpPr/>
            <p:nvPr/>
          </p:nvSpPr>
          <p:spPr>
            <a:xfrm>
              <a:off x="4477300" y="3219800"/>
              <a:ext cx="82300" cy="193200"/>
            </a:xfrm>
            <a:custGeom>
              <a:avLst/>
              <a:gdLst/>
              <a:ahLst/>
              <a:cxnLst/>
              <a:rect l="l" t="t" r="r" b="b"/>
              <a:pathLst>
                <a:path w="3292" h="7728" extrusionOk="0">
                  <a:moveTo>
                    <a:pt x="1" y="1"/>
                  </a:moveTo>
                  <a:lnTo>
                    <a:pt x="1" y="4622"/>
                  </a:lnTo>
                  <a:cubicBezTo>
                    <a:pt x="1" y="4807"/>
                    <a:pt x="1" y="4992"/>
                    <a:pt x="75" y="5139"/>
                  </a:cubicBezTo>
                  <a:lnTo>
                    <a:pt x="75" y="5213"/>
                  </a:lnTo>
                  <a:cubicBezTo>
                    <a:pt x="75" y="5287"/>
                    <a:pt x="112" y="5324"/>
                    <a:pt x="112" y="5361"/>
                  </a:cubicBezTo>
                  <a:lnTo>
                    <a:pt x="112" y="5435"/>
                  </a:lnTo>
                  <a:cubicBezTo>
                    <a:pt x="112" y="5509"/>
                    <a:pt x="149" y="5546"/>
                    <a:pt x="186" y="5657"/>
                  </a:cubicBezTo>
                  <a:cubicBezTo>
                    <a:pt x="260" y="5731"/>
                    <a:pt x="297" y="5805"/>
                    <a:pt x="334" y="5879"/>
                  </a:cubicBezTo>
                  <a:cubicBezTo>
                    <a:pt x="445" y="5990"/>
                    <a:pt x="481" y="6064"/>
                    <a:pt x="555" y="6175"/>
                  </a:cubicBezTo>
                  <a:lnTo>
                    <a:pt x="851" y="6433"/>
                  </a:lnTo>
                  <a:lnTo>
                    <a:pt x="999" y="6581"/>
                  </a:lnTo>
                  <a:lnTo>
                    <a:pt x="1554" y="6988"/>
                  </a:lnTo>
                  <a:cubicBezTo>
                    <a:pt x="1591" y="6988"/>
                    <a:pt x="1665" y="7025"/>
                    <a:pt x="1738" y="7099"/>
                  </a:cubicBezTo>
                  <a:cubicBezTo>
                    <a:pt x="1849" y="7173"/>
                    <a:pt x="2034" y="7210"/>
                    <a:pt x="2182" y="7321"/>
                  </a:cubicBezTo>
                  <a:cubicBezTo>
                    <a:pt x="2219" y="7358"/>
                    <a:pt x="2293" y="7358"/>
                    <a:pt x="2367" y="7395"/>
                  </a:cubicBezTo>
                  <a:cubicBezTo>
                    <a:pt x="2552" y="7506"/>
                    <a:pt x="2737" y="7543"/>
                    <a:pt x="2959" y="7653"/>
                  </a:cubicBezTo>
                  <a:cubicBezTo>
                    <a:pt x="3069" y="7690"/>
                    <a:pt x="3217" y="7690"/>
                    <a:pt x="3291" y="7727"/>
                  </a:cubicBezTo>
                  <a:lnTo>
                    <a:pt x="3291" y="74"/>
                  </a:lnTo>
                  <a:lnTo>
                    <a:pt x="3291" y="1"/>
                  </a:lnTo>
                  <a:close/>
                </a:path>
              </a:pathLst>
            </a:custGeom>
            <a:solidFill>
              <a:srgbClr val="BF4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8" name="Google Shape;3007;p42">
              <a:extLst>
                <a:ext uri="{FF2B5EF4-FFF2-40B4-BE49-F238E27FC236}">
                  <a16:creationId xmlns:a16="http://schemas.microsoft.com/office/drawing/2014/main" id="{7BA75F6D-E285-4E02-6A7A-5A032C84FAB8}"/>
                </a:ext>
              </a:extLst>
            </p:cNvPr>
            <p:cNvSpPr/>
            <p:nvPr/>
          </p:nvSpPr>
          <p:spPr>
            <a:xfrm>
              <a:off x="4476375" y="3136625"/>
              <a:ext cx="298575" cy="169150"/>
            </a:xfrm>
            <a:custGeom>
              <a:avLst/>
              <a:gdLst/>
              <a:ahLst/>
              <a:cxnLst/>
              <a:rect l="l" t="t" r="r" b="b"/>
              <a:pathLst>
                <a:path w="11943" h="6766" extrusionOk="0">
                  <a:moveTo>
                    <a:pt x="6027" y="0"/>
                  </a:moveTo>
                  <a:cubicBezTo>
                    <a:pt x="5029" y="0"/>
                    <a:pt x="4179" y="111"/>
                    <a:pt x="3365" y="333"/>
                  </a:cubicBezTo>
                  <a:cubicBezTo>
                    <a:pt x="3291" y="370"/>
                    <a:pt x="3180" y="370"/>
                    <a:pt x="3106" y="444"/>
                  </a:cubicBezTo>
                  <a:cubicBezTo>
                    <a:pt x="2922" y="481"/>
                    <a:pt x="2737" y="518"/>
                    <a:pt x="2552" y="629"/>
                  </a:cubicBezTo>
                  <a:cubicBezTo>
                    <a:pt x="1036" y="1257"/>
                    <a:pt x="1" y="2218"/>
                    <a:pt x="1" y="3401"/>
                  </a:cubicBezTo>
                  <a:cubicBezTo>
                    <a:pt x="1" y="4732"/>
                    <a:pt x="1332" y="5879"/>
                    <a:pt x="3328" y="6433"/>
                  </a:cubicBezTo>
                  <a:cubicBezTo>
                    <a:pt x="4105" y="6618"/>
                    <a:pt x="5029" y="6766"/>
                    <a:pt x="5953" y="6766"/>
                  </a:cubicBezTo>
                  <a:cubicBezTo>
                    <a:pt x="6914" y="6766"/>
                    <a:pt x="7802" y="6655"/>
                    <a:pt x="8615" y="6433"/>
                  </a:cubicBezTo>
                  <a:cubicBezTo>
                    <a:pt x="10575" y="5879"/>
                    <a:pt x="11942" y="4732"/>
                    <a:pt x="11942" y="3401"/>
                  </a:cubicBezTo>
                  <a:cubicBezTo>
                    <a:pt x="11942" y="2034"/>
                    <a:pt x="10538" y="887"/>
                    <a:pt x="8652" y="333"/>
                  </a:cubicBezTo>
                  <a:cubicBezTo>
                    <a:pt x="7876" y="148"/>
                    <a:pt x="6951" y="0"/>
                    <a:pt x="6027" y="0"/>
                  </a:cubicBezTo>
                  <a:close/>
                </a:path>
              </a:pathLst>
            </a:custGeom>
            <a:solidFill>
              <a:srgbClr val="C2D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9" name="Google Shape;3008;p42">
              <a:extLst>
                <a:ext uri="{FF2B5EF4-FFF2-40B4-BE49-F238E27FC236}">
                  <a16:creationId xmlns:a16="http://schemas.microsoft.com/office/drawing/2014/main" id="{9FE05F68-02AB-041B-8F0A-C0A9989DD247}"/>
                </a:ext>
              </a:extLst>
            </p:cNvPr>
            <p:cNvSpPr/>
            <p:nvPr/>
          </p:nvSpPr>
          <p:spPr>
            <a:xfrm>
              <a:off x="4476375" y="3210550"/>
              <a:ext cx="303200" cy="99850"/>
            </a:xfrm>
            <a:custGeom>
              <a:avLst/>
              <a:gdLst/>
              <a:ahLst/>
              <a:cxnLst/>
              <a:rect l="l" t="t" r="r" b="b"/>
              <a:pathLst>
                <a:path w="12128" h="3994" extrusionOk="0">
                  <a:moveTo>
                    <a:pt x="1" y="1"/>
                  </a:moveTo>
                  <a:lnTo>
                    <a:pt x="1" y="481"/>
                  </a:lnTo>
                  <a:cubicBezTo>
                    <a:pt x="1" y="666"/>
                    <a:pt x="1" y="777"/>
                    <a:pt x="38" y="962"/>
                  </a:cubicBezTo>
                  <a:lnTo>
                    <a:pt x="38" y="1073"/>
                  </a:lnTo>
                  <a:cubicBezTo>
                    <a:pt x="38" y="1110"/>
                    <a:pt x="112" y="1147"/>
                    <a:pt x="112" y="1221"/>
                  </a:cubicBezTo>
                  <a:lnTo>
                    <a:pt x="112" y="1258"/>
                  </a:lnTo>
                  <a:cubicBezTo>
                    <a:pt x="112" y="1295"/>
                    <a:pt x="149" y="1406"/>
                    <a:pt x="186" y="1480"/>
                  </a:cubicBezTo>
                  <a:cubicBezTo>
                    <a:pt x="223" y="1591"/>
                    <a:pt x="297" y="1628"/>
                    <a:pt x="334" y="1701"/>
                  </a:cubicBezTo>
                  <a:cubicBezTo>
                    <a:pt x="408" y="1812"/>
                    <a:pt x="482" y="1886"/>
                    <a:pt x="555" y="1997"/>
                  </a:cubicBezTo>
                  <a:lnTo>
                    <a:pt x="851" y="2293"/>
                  </a:lnTo>
                  <a:lnTo>
                    <a:pt x="962" y="2404"/>
                  </a:lnTo>
                  <a:cubicBezTo>
                    <a:pt x="1110" y="2552"/>
                    <a:pt x="1332" y="2700"/>
                    <a:pt x="1517" y="2811"/>
                  </a:cubicBezTo>
                  <a:cubicBezTo>
                    <a:pt x="1591" y="2885"/>
                    <a:pt x="1628" y="2922"/>
                    <a:pt x="1702" y="2958"/>
                  </a:cubicBezTo>
                  <a:cubicBezTo>
                    <a:pt x="1849" y="3069"/>
                    <a:pt x="1997" y="3106"/>
                    <a:pt x="2182" y="3217"/>
                  </a:cubicBezTo>
                  <a:cubicBezTo>
                    <a:pt x="2219" y="3254"/>
                    <a:pt x="2256" y="3254"/>
                    <a:pt x="2367" y="3291"/>
                  </a:cubicBezTo>
                  <a:cubicBezTo>
                    <a:pt x="2552" y="3365"/>
                    <a:pt x="2737" y="3439"/>
                    <a:pt x="2959" y="3513"/>
                  </a:cubicBezTo>
                  <a:cubicBezTo>
                    <a:pt x="3069" y="3550"/>
                    <a:pt x="3143" y="3550"/>
                    <a:pt x="3291" y="3624"/>
                  </a:cubicBezTo>
                  <a:cubicBezTo>
                    <a:pt x="3513" y="3698"/>
                    <a:pt x="3735" y="3735"/>
                    <a:pt x="3994" y="3809"/>
                  </a:cubicBezTo>
                  <a:cubicBezTo>
                    <a:pt x="4068" y="3809"/>
                    <a:pt x="4179" y="3846"/>
                    <a:pt x="4253" y="3846"/>
                  </a:cubicBezTo>
                  <a:cubicBezTo>
                    <a:pt x="4289" y="3883"/>
                    <a:pt x="4400" y="3883"/>
                    <a:pt x="4437" y="3883"/>
                  </a:cubicBezTo>
                  <a:cubicBezTo>
                    <a:pt x="4548" y="3957"/>
                    <a:pt x="4585" y="3957"/>
                    <a:pt x="4659" y="3957"/>
                  </a:cubicBezTo>
                  <a:cubicBezTo>
                    <a:pt x="4918" y="3957"/>
                    <a:pt x="5103" y="3994"/>
                    <a:pt x="5288" y="3994"/>
                  </a:cubicBezTo>
                  <a:lnTo>
                    <a:pt x="6693" y="3994"/>
                  </a:lnTo>
                  <a:cubicBezTo>
                    <a:pt x="6951" y="3994"/>
                    <a:pt x="7136" y="3994"/>
                    <a:pt x="7321" y="3957"/>
                  </a:cubicBezTo>
                  <a:cubicBezTo>
                    <a:pt x="7395" y="3883"/>
                    <a:pt x="7432" y="3883"/>
                    <a:pt x="7543" y="3883"/>
                  </a:cubicBezTo>
                  <a:cubicBezTo>
                    <a:pt x="7580" y="3883"/>
                    <a:pt x="7617" y="3846"/>
                    <a:pt x="7728" y="3846"/>
                  </a:cubicBezTo>
                  <a:cubicBezTo>
                    <a:pt x="7802" y="3846"/>
                    <a:pt x="7913" y="3809"/>
                    <a:pt x="7987" y="3809"/>
                  </a:cubicBezTo>
                  <a:cubicBezTo>
                    <a:pt x="8245" y="3735"/>
                    <a:pt x="8467" y="3661"/>
                    <a:pt x="8689" y="3624"/>
                  </a:cubicBezTo>
                  <a:cubicBezTo>
                    <a:pt x="10722" y="3069"/>
                    <a:pt x="12127" y="1886"/>
                    <a:pt x="12127" y="518"/>
                  </a:cubicBezTo>
                  <a:lnTo>
                    <a:pt x="12127" y="38"/>
                  </a:lnTo>
                  <a:lnTo>
                    <a:pt x="12127" y="1"/>
                  </a:lnTo>
                  <a:close/>
                </a:path>
              </a:pathLst>
            </a:custGeom>
            <a:solidFill>
              <a:srgbClr val="EDA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0" name="Google Shape;3009;p42">
              <a:extLst>
                <a:ext uri="{FF2B5EF4-FFF2-40B4-BE49-F238E27FC236}">
                  <a16:creationId xmlns:a16="http://schemas.microsoft.com/office/drawing/2014/main" id="{766FE6D1-D516-24AE-3076-B706EC353216}"/>
                </a:ext>
              </a:extLst>
            </p:cNvPr>
            <p:cNvSpPr/>
            <p:nvPr/>
          </p:nvSpPr>
          <p:spPr>
            <a:xfrm>
              <a:off x="4556800" y="3211475"/>
              <a:ext cx="135900" cy="99850"/>
            </a:xfrm>
            <a:custGeom>
              <a:avLst/>
              <a:gdLst/>
              <a:ahLst/>
              <a:cxnLst/>
              <a:rect l="l" t="t" r="r" b="b"/>
              <a:pathLst>
                <a:path w="5436" h="3994" extrusionOk="0">
                  <a:moveTo>
                    <a:pt x="0" y="1"/>
                  </a:moveTo>
                  <a:lnTo>
                    <a:pt x="0" y="3624"/>
                  </a:lnTo>
                  <a:cubicBezTo>
                    <a:pt x="259" y="3698"/>
                    <a:pt x="481" y="3772"/>
                    <a:pt x="703" y="3809"/>
                  </a:cubicBezTo>
                  <a:cubicBezTo>
                    <a:pt x="814" y="3809"/>
                    <a:pt x="888" y="3846"/>
                    <a:pt x="999" y="3846"/>
                  </a:cubicBezTo>
                  <a:cubicBezTo>
                    <a:pt x="1036" y="3920"/>
                    <a:pt x="1109" y="3920"/>
                    <a:pt x="1183" y="3920"/>
                  </a:cubicBezTo>
                  <a:cubicBezTo>
                    <a:pt x="1257" y="3957"/>
                    <a:pt x="1331" y="3957"/>
                    <a:pt x="1405" y="3957"/>
                  </a:cubicBezTo>
                  <a:cubicBezTo>
                    <a:pt x="1627" y="3957"/>
                    <a:pt x="1812" y="3994"/>
                    <a:pt x="1997" y="3994"/>
                  </a:cubicBezTo>
                  <a:lnTo>
                    <a:pt x="3439" y="3994"/>
                  </a:lnTo>
                  <a:cubicBezTo>
                    <a:pt x="3660" y="3994"/>
                    <a:pt x="3845" y="3994"/>
                    <a:pt x="4030" y="3957"/>
                  </a:cubicBezTo>
                  <a:cubicBezTo>
                    <a:pt x="4141" y="3920"/>
                    <a:pt x="4178" y="3920"/>
                    <a:pt x="4289" y="3920"/>
                  </a:cubicBezTo>
                  <a:cubicBezTo>
                    <a:pt x="4326" y="3920"/>
                    <a:pt x="4363" y="3846"/>
                    <a:pt x="4474" y="3846"/>
                  </a:cubicBezTo>
                  <a:cubicBezTo>
                    <a:pt x="4548" y="3846"/>
                    <a:pt x="4659" y="3809"/>
                    <a:pt x="4733" y="3809"/>
                  </a:cubicBezTo>
                  <a:cubicBezTo>
                    <a:pt x="4954" y="3772"/>
                    <a:pt x="5213" y="3661"/>
                    <a:pt x="5435" y="3624"/>
                  </a:cubicBezTo>
                  <a:lnTo>
                    <a:pt x="5435" y="1"/>
                  </a:lnTo>
                  <a:close/>
                </a:path>
              </a:pathLst>
            </a:custGeom>
            <a:solidFill>
              <a:srgbClr val="E87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1" name="Google Shape;3010;p42">
              <a:extLst>
                <a:ext uri="{FF2B5EF4-FFF2-40B4-BE49-F238E27FC236}">
                  <a16:creationId xmlns:a16="http://schemas.microsoft.com/office/drawing/2014/main" id="{987D3715-F39F-9FD4-5330-3BA5950FDF1E}"/>
                </a:ext>
              </a:extLst>
            </p:cNvPr>
            <p:cNvSpPr/>
            <p:nvPr/>
          </p:nvSpPr>
          <p:spPr>
            <a:xfrm>
              <a:off x="4475450" y="3211475"/>
              <a:ext cx="81375" cy="90600"/>
            </a:xfrm>
            <a:custGeom>
              <a:avLst/>
              <a:gdLst/>
              <a:ahLst/>
              <a:cxnLst/>
              <a:rect l="l" t="t" r="r" b="b"/>
              <a:pathLst>
                <a:path w="3255" h="3624" extrusionOk="0">
                  <a:moveTo>
                    <a:pt x="1" y="1"/>
                  </a:moveTo>
                  <a:lnTo>
                    <a:pt x="1" y="481"/>
                  </a:lnTo>
                  <a:cubicBezTo>
                    <a:pt x="1" y="666"/>
                    <a:pt x="1" y="814"/>
                    <a:pt x="38" y="999"/>
                  </a:cubicBezTo>
                  <a:lnTo>
                    <a:pt x="38" y="1073"/>
                  </a:lnTo>
                  <a:cubicBezTo>
                    <a:pt x="38" y="1110"/>
                    <a:pt x="75" y="1184"/>
                    <a:pt x="75" y="1221"/>
                  </a:cubicBezTo>
                  <a:lnTo>
                    <a:pt x="75" y="1258"/>
                  </a:lnTo>
                  <a:cubicBezTo>
                    <a:pt x="75" y="1332"/>
                    <a:pt x="112" y="1406"/>
                    <a:pt x="186" y="1480"/>
                  </a:cubicBezTo>
                  <a:cubicBezTo>
                    <a:pt x="223" y="1591"/>
                    <a:pt x="260" y="1627"/>
                    <a:pt x="334" y="1738"/>
                  </a:cubicBezTo>
                  <a:cubicBezTo>
                    <a:pt x="408" y="1812"/>
                    <a:pt x="445" y="1923"/>
                    <a:pt x="555" y="1997"/>
                  </a:cubicBezTo>
                  <a:lnTo>
                    <a:pt x="814" y="2293"/>
                  </a:lnTo>
                  <a:lnTo>
                    <a:pt x="962" y="2441"/>
                  </a:lnTo>
                  <a:cubicBezTo>
                    <a:pt x="1110" y="2552"/>
                    <a:pt x="1332" y="2700"/>
                    <a:pt x="1517" y="2848"/>
                  </a:cubicBezTo>
                  <a:cubicBezTo>
                    <a:pt x="1554" y="2885"/>
                    <a:pt x="1628" y="2921"/>
                    <a:pt x="1702" y="2995"/>
                  </a:cubicBezTo>
                  <a:cubicBezTo>
                    <a:pt x="1849" y="3069"/>
                    <a:pt x="1997" y="3106"/>
                    <a:pt x="2182" y="3217"/>
                  </a:cubicBezTo>
                  <a:cubicBezTo>
                    <a:pt x="2219" y="3254"/>
                    <a:pt x="2256" y="3254"/>
                    <a:pt x="2330" y="3291"/>
                  </a:cubicBezTo>
                  <a:cubicBezTo>
                    <a:pt x="2552" y="3402"/>
                    <a:pt x="2737" y="3439"/>
                    <a:pt x="2959" y="3550"/>
                  </a:cubicBezTo>
                  <a:cubicBezTo>
                    <a:pt x="3033" y="3587"/>
                    <a:pt x="3143" y="3587"/>
                    <a:pt x="3254" y="3624"/>
                  </a:cubicBezTo>
                  <a:lnTo>
                    <a:pt x="3254" y="1"/>
                  </a:lnTo>
                  <a:close/>
                </a:path>
              </a:pathLst>
            </a:custGeom>
            <a:solidFill>
              <a:srgbClr val="B75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2" name="Google Shape;3011;p42">
              <a:extLst>
                <a:ext uri="{FF2B5EF4-FFF2-40B4-BE49-F238E27FC236}">
                  <a16:creationId xmlns:a16="http://schemas.microsoft.com/office/drawing/2014/main" id="{1E8DDCB8-CD5E-DF29-DCD6-90D3D91304A3}"/>
                </a:ext>
              </a:extLst>
            </p:cNvPr>
            <p:cNvSpPr/>
            <p:nvPr/>
          </p:nvSpPr>
          <p:spPr>
            <a:xfrm>
              <a:off x="4472700" y="3125525"/>
              <a:ext cx="306875" cy="172875"/>
            </a:xfrm>
            <a:custGeom>
              <a:avLst/>
              <a:gdLst/>
              <a:ahLst/>
              <a:cxnLst/>
              <a:rect l="l" t="t" r="r" b="b"/>
              <a:pathLst>
                <a:path w="12275" h="6915" extrusionOk="0">
                  <a:moveTo>
                    <a:pt x="6100" y="1"/>
                  </a:moveTo>
                  <a:cubicBezTo>
                    <a:pt x="5139" y="1"/>
                    <a:pt x="4252" y="148"/>
                    <a:pt x="3438" y="370"/>
                  </a:cubicBezTo>
                  <a:cubicBezTo>
                    <a:pt x="3327" y="407"/>
                    <a:pt x="3253" y="407"/>
                    <a:pt x="3143" y="444"/>
                  </a:cubicBezTo>
                  <a:cubicBezTo>
                    <a:pt x="2958" y="481"/>
                    <a:pt x="2773" y="555"/>
                    <a:pt x="2588" y="629"/>
                  </a:cubicBezTo>
                  <a:cubicBezTo>
                    <a:pt x="1035" y="1221"/>
                    <a:pt x="0" y="2293"/>
                    <a:pt x="0" y="3439"/>
                  </a:cubicBezTo>
                  <a:cubicBezTo>
                    <a:pt x="0" y="4807"/>
                    <a:pt x="1405" y="5990"/>
                    <a:pt x="3438" y="6544"/>
                  </a:cubicBezTo>
                  <a:cubicBezTo>
                    <a:pt x="4215" y="6766"/>
                    <a:pt x="5139" y="6914"/>
                    <a:pt x="6100" y="6914"/>
                  </a:cubicBezTo>
                  <a:cubicBezTo>
                    <a:pt x="7098" y="6914"/>
                    <a:pt x="8023" y="6766"/>
                    <a:pt x="8836" y="6544"/>
                  </a:cubicBezTo>
                  <a:cubicBezTo>
                    <a:pt x="10869" y="5990"/>
                    <a:pt x="12274" y="4844"/>
                    <a:pt x="12274" y="3439"/>
                  </a:cubicBezTo>
                  <a:cubicBezTo>
                    <a:pt x="12274" y="2108"/>
                    <a:pt x="10832" y="925"/>
                    <a:pt x="8836" y="370"/>
                  </a:cubicBezTo>
                  <a:cubicBezTo>
                    <a:pt x="8023" y="148"/>
                    <a:pt x="7098" y="1"/>
                    <a:pt x="6100" y="1"/>
                  </a:cubicBezTo>
                  <a:close/>
                </a:path>
              </a:pathLst>
            </a:custGeom>
            <a:solidFill>
              <a:srgbClr val="FCB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3" name="Google Shape;3012;p42">
              <a:extLst>
                <a:ext uri="{FF2B5EF4-FFF2-40B4-BE49-F238E27FC236}">
                  <a16:creationId xmlns:a16="http://schemas.microsoft.com/office/drawing/2014/main" id="{018A7398-F2EE-18EC-24E0-594BC6DFBEED}"/>
                </a:ext>
              </a:extLst>
            </p:cNvPr>
            <p:cNvSpPr/>
            <p:nvPr/>
          </p:nvSpPr>
          <p:spPr>
            <a:xfrm>
              <a:off x="4480075" y="3090400"/>
              <a:ext cx="294875" cy="200600"/>
            </a:xfrm>
            <a:custGeom>
              <a:avLst/>
              <a:gdLst/>
              <a:ahLst/>
              <a:cxnLst/>
              <a:rect l="l" t="t" r="r" b="b"/>
              <a:pathLst>
                <a:path w="11795" h="8024" extrusionOk="0">
                  <a:moveTo>
                    <a:pt x="1" y="1"/>
                  </a:moveTo>
                  <a:lnTo>
                    <a:pt x="1" y="4622"/>
                  </a:lnTo>
                  <a:cubicBezTo>
                    <a:pt x="1" y="4807"/>
                    <a:pt x="1" y="4992"/>
                    <a:pt x="38" y="5140"/>
                  </a:cubicBezTo>
                  <a:lnTo>
                    <a:pt x="38" y="5177"/>
                  </a:lnTo>
                  <a:cubicBezTo>
                    <a:pt x="38" y="5250"/>
                    <a:pt x="75" y="5287"/>
                    <a:pt x="75" y="5324"/>
                  </a:cubicBezTo>
                  <a:lnTo>
                    <a:pt x="75" y="5361"/>
                  </a:lnTo>
                  <a:cubicBezTo>
                    <a:pt x="75" y="5472"/>
                    <a:pt x="149" y="5509"/>
                    <a:pt x="186" y="5620"/>
                  </a:cubicBezTo>
                  <a:cubicBezTo>
                    <a:pt x="223" y="5694"/>
                    <a:pt x="260" y="5731"/>
                    <a:pt x="334" y="5842"/>
                  </a:cubicBezTo>
                  <a:cubicBezTo>
                    <a:pt x="407" y="5916"/>
                    <a:pt x="444" y="6027"/>
                    <a:pt x="555" y="6101"/>
                  </a:cubicBezTo>
                  <a:lnTo>
                    <a:pt x="814" y="6397"/>
                  </a:lnTo>
                  <a:lnTo>
                    <a:pt x="962" y="6544"/>
                  </a:lnTo>
                  <a:lnTo>
                    <a:pt x="1517" y="6951"/>
                  </a:lnTo>
                  <a:cubicBezTo>
                    <a:pt x="1554" y="6951"/>
                    <a:pt x="1664" y="6988"/>
                    <a:pt x="1701" y="7025"/>
                  </a:cubicBezTo>
                  <a:cubicBezTo>
                    <a:pt x="1849" y="7136"/>
                    <a:pt x="2034" y="7173"/>
                    <a:pt x="2182" y="7284"/>
                  </a:cubicBezTo>
                  <a:cubicBezTo>
                    <a:pt x="2219" y="7321"/>
                    <a:pt x="2256" y="7321"/>
                    <a:pt x="2367" y="7358"/>
                  </a:cubicBezTo>
                  <a:cubicBezTo>
                    <a:pt x="2552" y="7469"/>
                    <a:pt x="2737" y="7506"/>
                    <a:pt x="2958" y="7580"/>
                  </a:cubicBezTo>
                  <a:cubicBezTo>
                    <a:pt x="3032" y="7617"/>
                    <a:pt x="3180" y="7617"/>
                    <a:pt x="3291" y="7691"/>
                  </a:cubicBezTo>
                  <a:cubicBezTo>
                    <a:pt x="3476" y="7728"/>
                    <a:pt x="3698" y="7764"/>
                    <a:pt x="3920" y="7838"/>
                  </a:cubicBezTo>
                  <a:cubicBezTo>
                    <a:pt x="4031" y="7838"/>
                    <a:pt x="4105" y="7875"/>
                    <a:pt x="4215" y="7875"/>
                  </a:cubicBezTo>
                  <a:cubicBezTo>
                    <a:pt x="4252" y="7912"/>
                    <a:pt x="4326" y="7912"/>
                    <a:pt x="4400" y="7912"/>
                  </a:cubicBezTo>
                  <a:cubicBezTo>
                    <a:pt x="4474" y="7949"/>
                    <a:pt x="4511" y="7949"/>
                    <a:pt x="4622" y="7949"/>
                  </a:cubicBezTo>
                  <a:cubicBezTo>
                    <a:pt x="4807" y="7949"/>
                    <a:pt x="4992" y="8023"/>
                    <a:pt x="5177" y="8023"/>
                  </a:cubicBezTo>
                  <a:lnTo>
                    <a:pt x="6545" y="8023"/>
                  </a:lnTo>
                  <a:cubicBezTo>
                    <a:pt x="6729" y="8023"/>
                    <a:pt x="6914" y="8023"/>
                    <a:pt x="7099" y="7949"/>
                  </a:cubicBezTo>
                  <a:cubicBezTo>
                    <a:pt x="7210" y="7912"/>
                    <a:pt x="7247" y="7912"/>
                    <a:pt x="7358" y="7912"/>
                  </a:cubicBezTo>
                  <a:cubicBezTo>
                    <a:pt x="7395" y="7912"/>
                    <a:pt x="7469" y="7875"/>
                    <a:pt x="7543" y="7875"/>
                  </a:cubicBezTo>
                  <a:cubicBezTo>
                    <a:pt x="7617" y="7875"/>
                    <a:pt x="7728" y="7838"/>
                    <a:pt x="7802" y="7838"/>
                  </a:cubicBezTo>
                  <a:cubicBezTo>
                    <a:pt x="8023" y="7764"/>
                    <a:pt x="8208" y="7728"/>
                    <a:pt x="8467" y="7691"/>
                  </a:cubicBezTo>
                  <a:cubicBezTo>
                    <a:pt x="10427" y="7173"/>
                    <a:pt x="11794" y="6027"/>
                    <a:pt x="11794" y="4696"/>
                  </a:cubicBezTo>
                  <a:lnTo>
                    <a:pt x="11794" y="75"/>
                  </a:lnTo>
                  <a:lnTo>
                    <a:pt x="11794" y="1"/>
                  </a:lnTo>
                  <a:close/>
                </a:path>
              </a:pathLst>
            </a:custGeom>
            <a:solidFill>
              <a:srgbClr val="FC7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4" name="Google Shape;3013;p42">
              <a:extLst>
                <a:ext uri="{FF2B5EF4-FFF2-40B4-BE49-F238E27FC236}">
                  <a16:creationId xmlns:a16="http://schemas.microsoft.com/office/drawing/2014/main" id="{8413DD20-9975-3201-0882-D2B77B4C19AA}"/>
                </a:ext>
              </a:extLst>
            </p:cNvPr>
            <p:cNvSpPr/>
            <p:nvPr/>
          </p:nvSpPr>
          <p:spPr>
            <a:xfrm>
              <a:off x="4560500" y="3092250"/>
              <a:ext cx="129425" cy="199675"/>
            </a:xfrm>
            <a:custGeom>
              <a:avLst/>
              <a:gdLst/>
              <a:ahLst/>
              <a:cxnLst/>
              <a:rect l="l" t="t" r="r" b="b"/>
              <a:pathLst>
                <a:path w="5177" h="7987" extrusionOk="0">
                  <a:moveTo>
                    <a:pt x="0" y="1"/>
                  </a:moveTo>
                  <a:lnTo>
                    <a:pt x="0" y="7654"/>
                  </a:lnTo>
                  <a:cubicBezTo>
                    <a:pt x="185" y="7690"/>
                    <a:pt x="444" y="7764"/>
                    <a:pt x="666" y="7801"/>
                  </a:cubicBezTo>
                  <a:cubicBezTo>
                    <a:pt x="740" y="7801"/>
                    <a:pt x="851" y="7838"/>
                    <a:pt x="924" y="7838"/>
                  </a:cubicBezTo>
                  <a:cubicBezTo>
                    <a:pt x="998" y="7875"/>
                    <a:pt x="1072" y="7875"/>
                    <a:pt x="1109" y="7875"/>
                  </a:cubicBezTo>
                  <a:cubicBezTo>
                    <a:pt x="1220" y="7949"/>
                    <a:pt x="1257" y="7949"/>
                    <a:pt x="1368" y="7949"/>
                  </a:cubicBezTo>
                  <a:cubicBezTo>
                    <a:pt x="1553" y="7949"/>
                    <a:pt x="1738" y="7986"/>
                    <a:pt x="1923" y="7986"/>
                  </a:cubicBezTo>
                  <a:lnTo>
                    <a:pt x="3291" y="7986"/>
                  </a:lnTo>
                  <a:cubicBezTo>
                    <a:pt x="3475" y="7986"/>
                    <a:pt x="3660" y="7986"/>
                    <a:pt x="3845" y="7949"/>
                  </a:cubicBezTo>
                  <a:cubicBezTo>
                    <a:pt x="3956" y="7875"/>
                    <a:pt x="3993" y="7875"/>
                    <a:pt x="4067" y="7875"/>
                  </a:cubicBezTo>
                  <a:cubicBezTo>
                    <a:pt x="4104" y="7875"/>
                    <a:pt x="4215" y="7838"/>
                    <a:pt x="4252" y="7838"/>
                  </a:cubicBezTo>
                  <a:cubicBezTo>
                    <a:pt x="4363" y="7838"/>
                    <a:pt x="4437" y="7801"/>
                    <a:pt x="4548" y="7801"/>
                  </a:cubicBezTo>
                  <a:cubicBezTo>
                    <a:pt x="4769" y="7764"/>
                    <a:pt x="4954" y="7690"/>
                    <a:pt x="5176" y="7654"/>
                  </a:cubicBezTo>
                  <a:lnTo>
                    <a:pt x="5176" y="1"/>
                  </a:lnTo>
                  <a:close/>
                </a:path>
              </a:pathLst>
            </a:custGeom>
            <a:solidFill>
              <a:srgbClr val="D85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5" name="Google Shape;3014;p42">
              <a:extLst>
                <a:ext uri="{FF2B5EF4-FFF2-40B4-BE49-F238E27FC236}">
                  <a16:creationId xmlns:a16="http://schemas.microsoft.com/office/drawing/2014/main" id="{D2FB49C4-3739-C5BF-0F79-ABF872D98DA0}"/>
                </a:ext>
              </a:extLst>
            </p:cNvPr>
            <p:cNvSpPr/>
            <p:nvPr/>
          </p:nvSpPr>
          <p:spPr>
            <a:xfrm>
              <a:off x="4477300" y="3091325"/>
              <a:ext cx="82300" cy="192275"/>
            </a:xfrm>
            <a:custGeom>
              <a:avLst/>
              <a:gdLst/>
              <a:ahLst/>
              <a:cxnLst/>
              <a:rect l="l" t="t" r="r" b="b"/>
              <a:pathLst>
                <a:path w="3292" h="7691" extrusionOk="0">
                  <a:moveTo>
                    <a:pt x="1" y="1"/>
                  </a:moveTo>
                  <a:lnTo>
                    <a:pt x="1" y="4622"/>
                  </a:lnTo>
                  <a:cubicBezTo>
                    <a:pt x="1" y="4807"/>
                    <a:pt x="1" y="4992"/>
                    <a:pt x="75" y="5140"/>
                  </a:cubicBezTo>
                  <a:lnTo>
                    <a:pt x="75" y="5213"/>
                  </a:lnTo>
                  <a:cubicBezTo>
                    <a:pt x="75" y="5250"/>
                    <a:pt x="112" y="5287"/>
                    <a:pt x="112" y="5324"/>
                  </a:cubicBezTo>
                  <a:lnTo>
                    <a:pt x="112" y="5398"/>
                  </a:lnTo>
                  <a:cubicBezTo>
                    <a:pt x="112" y="5472"/>
                    <a:pt x="149" y="5509"/>
                    <a:pt x="186" y="5620"/>
                  </a:cubicBezTo>
                  <a:cubicBezTo>
                    <a:pt x="260" y="5694"/>
                    <a:pt x="297" y="5768"/>
                    <a:pt x="334" y="5842"/>
                  </a:cubicBezTo>
                  <a:cubicBezTo>
                    <a:pt x="445" y="5953"/>
                    <a:pt x="481" y="6027"/>
                    <a:pt x="555" y="6138"/>
                  </a:cubicBezTo>
                  <a:lnTo>
                    <a:pt x="851" y="6397"/>
                  </a:lnTo>
                  <a:lnTo>
                    <a:pt x="999" y="6544"/>
                  </a:lnTo>
                  <a:lnTo>
                    <a:pt x="1554" y="6951"/>
                  </a:lnTo>
                  <a:cubicBezTo>
                    <a:pt x="1591" y="6951"/>
                    <a:pt x="1665" y="6988"/>
                    <a:pt x="1738" y="7062"/>
                  </a:cubicBezTo>
                  <a:cubicBezTo>
                    <a:pt x="1849" y="7136"/>
                    <a:pt x="2034" y="7173"/>
                    <a:pt x="2182" y="7284"/>
                  </a:cubicBezTo>
                  <a:cubicBezTo>
                    <a:pt x="2219" y="7321"/>
                    <a:pt x="2293" y="7321"/>
                    <a:pt x="2367" y="7358"/>
                  </a:cubicBezTo>
                  <a:cubicBezTo>
                    <a:pt x="2552" y="7469"/>
                    <a:pt x="2737" y="7506"/>
                    <a:pt x="2959" y="7617"/>
                  </a:cubicBezTo>
                  <a:cubicBezTo>
                    <a:pt x="3069" y="7654"/>
                    <a:pt x="3217" y="7654"/>
                    <a:pt x="3291" y="7691"/>
                  </a:cubicBezTo>
                  <a:lnTo>
                    <a:pt x="3291" y="38"/>
                  </a:lnTo>
                  <a:lnTo>
                    <a:pt x="3291" y="1"/>
                  </a:lnTo>
                  <a:close/>
                </a:path>
              </a:pathLst>
            </a:custGeom>
            <a:solidFill>
              <a:srgbClr val="BF4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6" name="Google Shape;3015;p42">
              <a:extLst>
                <a:ext uri="{FF2B5EF4-FFF2-40B4-BE49-F238E27FC236}">
                  <a16:creationId xmlns:a16="http://schemas.microsoft.com/office/drawing/2014/main" id="{80527D8C-4351-6B0A-6F9B-1A5BB69BC50B}"/>
                </a:ext>
              </a:extLst>
            </p:cNvPr>
            <p:cNvSpPr/>
            <p:nvPr/>
          </p:nvSpPr>
          <p:spPr>
            <a:xfrm>
              <a:off x="4476375" y="3007225"/>
              <a:ext cx="298575" cy="169150"/>
            </a:xfrm>
            <a:custGeom>
              <a:avLst/>
              <a:gdLst/>
              <a:ahLst/>
              <a:cxnLst/>
              <a:rect l="l" t="t" r="r" b="b"/>
              <a:pathLst>
                <a:path w="11943" h="6766" extrusionOk="0">
                  <a:moveTo>
                    <a:pt x="6027" y="0"/>
                  </a:moveTo>
                  <a:cubicBezTo>
                    <a:pt x="5029" y="0"/>
                    <a:pt x="4179" y="111"/>
                    <a:pt x="3365" y="333"/>
                  </a:cubicBezTo>
                  <a:cubicBezTo>
                    <a:pt x="3291" y="370"/>
                    <a:pt x="3180" y="370"/>
                    <a:pt x="3106" y="444"/>
                  </a:cubicBezTo>
                  <a:cubicBezTo>
                    <a:pt x="2922" y="481"/>
                    <a:pt x="2737" y="518"/>
                    <a:pt x="2552" y="629"/>
                  </a:cubicBezTo>
                  <a:cubicBezTo>
                    <a:pt x="1036" y="1257"/>
                    <a:pt x="1" y="2219"/>
                    <a:pt x="1" y="3402"/>
                  </a:cubicBezTo>
                  <a:cubicBezTo>
                    <a:pt x="1" y="4733"/>
                    <a:pt x="1332" y="5879"/>
                    <a:pt x="3328" y="6433"/>
                  </a:cubicBezTo>
                  <a:cubicBezTo>
                    <a:pt x="4105" y="6618"/>
                    <a:pt x="5029" y="6766"/>
                    <a:pt x="5953" y="6766"/>
                  </a:cubicBezTo>
                  <a:cubicBezTo>
                    <a:pt x="6914" y="6766"/>
                    <a:pt x="7802" y="6655"/>
                    <a:pt x="8615" y="6433"/>
                  </a:cubicBezTo>
                  <a:cubicBezTo>
                    <a:pt x="10575" y="5879"/>
                    <a:pt x="11942" y="4733"/>
                    <a:pt x="11942" y="3402"/>
                  </a:cubicBezTo>
                  <a:cubicBezTo>
                    <a:pt x="11942" y="2034"/>
                    <a:pt x="10538" y="888"/>
                    <a:pt x="8652" y="333"/>
                  </a:cubicBezTo>
                  <a:cubicBezTo>
                    <a:pt x="7876" y="148"/>
                    <a:pt x="6951" y="0"/>
                    <a:pt x="6027" y="0"/>
                  </a:cubicBezTo>
                  <a:close/>
                </a:path>
              </a:pathLst>
            </a:custGeom>
            <a:solidFill>
              <a:srgbClr val="C2D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7" name="Google Shape;3016;p42">
              <a:extLst>
                <a:ext uri="{FF2B5EF4-FFF2-40B4-BE49-F238E27FC236}">
                  <a16:creationId xmlns:a16="http://schemas.microsoft.com/office/drawing/2014/main" id="{A3A9ADC0-CA74-7403-06FF-0DE548861375}"/>
                </a:ext>
              </a:extLst>
            </p:cNvPr>
            <p:cNvSpPr/>
            <p:nvPr/>
          </p:nvSpPr>
          <p:spPr>
            <a:xfrm>
              <a:off x="4476375" y="3081150"/>
              <a:ext cx="303200" cy="100775"/>
            </a:xfrm>
            <a:custGeom>
              <a:avLst/>
              <a:gdLst/>
              <a:ahLst/>
              <a:cxnLst/>
              <a:rect l="l" t="t" r="r" b="b"/>
              <a:pathLst>
                <a:path w="12128" h="4031" extrusionOk="0">
                  <a:moveTo>
                    <a:pt x="1" y="1"/>
                  </a:moveTo>
                  <a:lnTo>
                    <a:pt x="1" y="519"/>
                  </a:lnTo>
                  <a:cubicBezTo>
                    <a:pt x="1" y="703"/>
                    <a:pt x="1" y="851"/>
                    <a:pt x="38" y="1036"/>
                  </a:cubicBezTo>
                  <a:lnTo>
                    <a:pt x="38" y="1110"/>
                  </a:lnTo>
                  <a:cubicBezTo>
                    <a:pt x="38" y="1184"/>
                    <a:pt x="112" y="1221"/>
                    <a:pt x="112" y="1258"/>
                  </a:cubicBezTo>
                  <a:lnTo>
                    <a:pt x="112" y="1295"/>
                  </a:lnTo>
                  <a:cubicBezTo>
                    <a:pt x="112" y="1332"/>
                    <a:pt x="149" y="1443"/>
                    <a:pt x="186" y="1517"/>
                  </a:cubicBezTo>
                  <a:cubicBezTo>
                    <a:pt x="223" y="1628"/>
                    <a:pt x="297" y="1665"/>
                    <a:pt x="334" y="1776"/>
                  </a:cubicBezTo>
                  <a:cubicBezTo>
                    <a:pt x="408" y="1849"/>
                    <a:pt x="482" y="1960"/>
                    <a:pt x="555" y="2034"/>
                  </a:cubicBezTo>
                  <a:lnTo>
                    <a:pt x="851" y="2330"/>
                  </a:lnTo>
                  <a:lnTo>
                    <a:pt x="962" y="2441"/>
                  </a:lnTo>
                  <a:cubicBezTo>
                    <a:pt x="1110" y="2589"/>
                    <a:pt x="1332" y="2737"/>
                    <a:pt x="1517" y="2885"/>
                  </a:cubicBezTo>
                  <a:cubicBezTo>
                    <a:pt x="1591" y="2922"/>
                    <a:pt x="1628" y="2959"/>
                    <a:pt x="1702" y="3033"/>
                  </a:cubicBezTo>
                  <a:cubicBezTo>
                    <a:pt x="1849" y="3106"/>
                    <a:pt x="1997" y="3143"/>
                    <a:pt x="2182" y="3254"/>
                  </a:cubicBezTo>
                  <a:cubicBezTo>
                    <a:pt x="2219" y="3291"/>
                    <a:pt x="2256" y="3291"/>
                    <a:pt x="2367" y="3328"/>
                  </a:cubicBezTo>
                  <a:cubicBezTo>
                    <a:pt x="2552" y="3439"/>
                    <a:pt x="2737" y="3476"/>
                    <a:pt x="2959" y="3587"/>
                  </a:cubicBezTo>
                  <a:cubicBezTo>
                    <a:pt x="3069" y="3624"/>
                    <a:pt x="3143" y="3624"/>
                    <a:pt x="3291" y="3661"/>
                  </a:cubicBezTo>
                  <a:cubicBezTo>
                    <a:pt x="3513" y="3772"/>
                    <a:pt x="3735" y="3809"/>
                    <a:pt x="3994" y="3846"/>
                  </a:cubicBezTo>
                  <a:cubicBezTo>
                    <a:pt x="4068" y="3846"/>
                    <a:pt x="4179" y="3883"/>
                    <a:pt x="4253" y="3883"/>
                  </a:cubicBezTo>
                  <a:cubicBezTo>
                    <a:pt x="4289" y="3920"/>
                    <a:pt x="4400" y="3920"/>
                    <a:pt x="4437" y="3920"/>
                  </a:cubicBezTo>
                  <a:cubicBezTo>
                    <a:pt x="4548" y="3994"/>
                    <a:pt x="4585" y="3994"/>
                    <a:pt x="4659" y="3994"/>
                  </a:cubicBezTo>
                  <a:cubicBezTo>
                    <a:pt x="4918" y="3994"/>
                    <a:pt x="5103" y="4031"/>
                    <a:pt x="5288" y="4031"/>
                  </a:cubicBezTo>
                  <a:lnTo>
                    <a:pt x="6693" y="4031"/>
                  </a:lnTo>
                  <a:cubicBezTo>
                    <a:pt x="6951" y="4031"/>
                    <a:pt x="7136" y="4031"/>
                    <a:pt x="7321" y="3994"/>
                  </a:cubicBezTo>
                  <a:cubicBezTo>
                    <a:pt x="7395" y="3920"/>
                    <a:pt x="7432" y="3920"/>
                    <a:pt x="7543" y="3920"/>
                  </a:cubicBezTo>
                  <a:cubicBezTo>
                    <a:pt x="7580" y="3920"/>
                    <a:pt x="7617" y="3883"/>
                    <a:pt x="7728" y="3883"/>
                  </a:cubicBezTo>
                  <a:cubicBezTo>
                    <a:pt x="7802" y="3883"/>
                    <a:pt x="7913" y="3846"/>
                    <a:pt x="7987" y="3846"/>
                  </a:cubicBezTo>
                  <a:cubicBezTo>
                    <a:pt x="8245" y="3809"/>
                    <a:pt x="8467" y="3698"/>
                    <a:pt x="8689" y="3661"/>
                  </a:cubicBezTo>
                  <a:cubicBezTo>
                    <a:pt x="10722" y="3106"/>
                    <a:pt x="12127" y="1960"/>
                    <a:pt x="12127" y="555"/>
                  </a:cubicBezTo>
                  <a:lnTo>
                    <a:pt x="12127" y="75"/>
                  </a:lnTo>
                  <a:lnTo>
                    <a:pt x="12127" y="1"/>
                  </a:lnTo>
                  <a:close/>
                </a:path>
              </a:pathLst>
            </a:custGeom>
            <a:solidFill>
              <a:srgbClr val="EDA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8" name="Google Shape;3017;p42">
              <a:extLst>
                <a:ext uri="{FF2B5EF4-FFF2-40B4-BE49-F238E27FC236}">
                  <a16:creationId xmlns:a16="http://schemas.microsoft.com/office/drawing/2014/main" id="{1E59281B-5CAF-6446-D8C4-7C219587F562}"/>
                </a:ext>
              </a:extLst>
            </p:cNvPr>
            <p:cNvSpPr/>
            <p:nvPr/>
          </p:nvSpPr>
          <p:spPr>
            <a:xfrm>
              <a:off x="4556800" y="3083000"/>
              <a:ext cx="135900" cy="98925"/>
            </a:xfrm>
            <a:custGeom>
              <a:avLst/>
              <a:gdLst/>
              <a:ahLst/>
              <a:cxnLst/>
              <a:rect l="l" t="t" r="r" b="b"/>
              <a:pathLst>
                <a:path w="5436" h="3957" extrusionOk="0">
                  <a:moveTo>
                    <a:pt x="0" y="1"/>
                  </a:moveTo>
                  <a:lnTo>
                    <a:pt x="0" y="3587"/>
                  </a:lnTo>
                  <a:cubicBezTo>
                    <a:pt x="259" y="3698"/>
                    <a:pt x="481" y="3735"/>
                    <a:pt x="703" y="3772"/>
                  </a:cubicBezTo>
                  <a:cubicBezTo>
                    <a:pt x="814" y="3772"/>
                    <a:pt x="888" y="3809"/>
                    <a:pt x="999" y="3809"/>
                  </a:cubicBezTo>
                  <a:cubicBezTo>
                    <a:pt x="1036" y="3883"/>
                    <a:pt x="1109" y="3883"/>
                    <a:pt x="1183" y="3883"/>
                  </a:cubicBezTo>
                  <a:cubicBezTo>
                    <a:pt x="1257" y="3920"/>
                    <a:pt x="1331" y="3920"/>
                    <a:pt x="1405" y="3920"/>
                  </a:cubicBezTo>
                  <a:cubicBezTo>
                    <a:pt x="1627" y="3920"/>
                    <a:pt x="1812" y="3957"/>
                    <a:pt x="1997" y="3957"/>
                  </a:cubicBezTo>
                  <a:lnTo>
                    <a:pt x="3439" y="3957"/>
                  </a:lnTo>
                  <a:cubicBezTo>
                    <a:pt x="3660" y="3957"/>
                    <a:pt x="3845" y="3957"/>
                    <a:pt x="4030" y="3920"/>
                  </a:cubicBezTo>
                  <a:cubicBezTo>
                    <a:pt x="4141" y="3883"/>
                    <a:pt x="4178" y="3883"/>
                    <a:pt x="4289" y="3883"/>
                  </a:cubicBezTo>
                  <a:cubicBezTo>
                    <a:pt x="4326" y="3883"/>
                    <a:pt x="4363" y="3809"/>
                    <a:pt x="4474" y="3809"/>
                  </a:cubicBezTo>
                  <a:cubicBezTo>
                    <a:pt x="4548" y="3809"/>
                    <a:pt x="4659" y="3772"/>
                    <a:pt x="4733" y="3772"/>
                  </a:cubicBezTo>
                  <a:cubicBezTo>
                    <a:pt x="4954" y="3735"/>
                    <a:pt x="5213" y="3624"/>
                    <a:pt x="5435" y="3587"/>
                  </a:cubicBezTo>
                  <a:lnTo>
                    <a:pt x="5435" y="1"/>
                  </a:lnTo>
                  <a:close/>
                </a:path>
              </a:pathLst>
            </a:custGeom>
            <a:solidFill>
              <a:srgbClr val="E87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9" name="Google Shape;3018;p42">
              <a:extLst>
                <a:ext uri="{FF2B5EF4-FFF2-40B4-BE49-F238E27FC236}">
                  <a16:creationId xmlns:a16="http://schemas.microsoft.com/office/drawing/2014/main" id="{EA12D394-0BCD-9FE5-A845-B1861A6F97C6}"/>
                </a:ext>
              </a:extLst>
            </p:cNvPr>
            <p:cNvSpPr/>
            <p:nvPr/>
          </p:nvSpPr>
          <p:spPr>
            <a:xfrm>
              <a:off x="4475450" y="3081150"/>
              <a:ext cx="81375" cy="91550"/>
            </a:xfrm>
            <a:custGeom>
              <a:avLst/>
              <a:gdLst/>
              <a:ahLst/>
              <a:cxnLst/>
              <a:rect l="l" t="t" r="r" b="b"/>
              <a:pathLst>
                <a:path w="3255" h="3662" extrusionOk="0">
                  <a:moveTo>
                    <a:pt x="1" y="1"/>
                  </a:moveTo>
                  <a:lnTo>
                    <a:pt x="1" y="519"/>
                  </a:lnTo>
                  <a:cubicBezTo>
                    <a:pt x="1" y="703"/>
                    <a:pt x="1" y="851"/>
                    <a:pt x="38" y="1036"/>
                  </a:cubicBezTo>
                  <a:lnTo>
                    <a:pt x="38" y="1110"/>
                  </a:lnTo>
                  <a:cubicBezTo>
                    <a:pt x="38" y="1184"/>
                    <a:pt x="75" y="1221"/>
                    <a:pt x="75" y="1258"/>
                  </a:cubicBezTo>
                  <a:lnTo>
                    <a:pt x="75" y="1295"/>
                  </a:lnTo>
                  <a:cubicBezTo>
                    <a:pt x="75" y="1369"/>
                    <a:pt x="112" y="1443"/>
                    <a:pt x="186" y="1554"/>
                  </a:cubicBezTo>
                  <a:cubicBezTo>
                    <a:pt x="223" y="1628"/>
                    <a:pt x="260" y="1665"/>
                    <a:pt x="334" y="1776"/>
                  </a:cubicBezTo>
                  <a:cubicBezTo>
                    <a:pt x="408" y="1849"/>
                    <a:pt x="445" y="1960"/>
                    <a:pt x="555" y="2034"/>
                  </a:cubicBezTo>
                  <a:lnTo>
                    <a:pt x="814" y="2330"/>
                  </a:lnTo>
                  <a:lnTo>
                    <a:pt x="962" y="2478"/>
                  </a:lnTo>
                  <a:cubicBezTo>
                    <a:pt x="1110" y="2589"/>
                    <a:pt x="1332" y="2737"/>
                    <a:pt x="1517" y="2885"/>
                  </a:cubicBezTo>
                  <a:cubicBezTo>
                    <a:pt x="1554" y="2922"/>
                    <a:pt x="1628" y="2959"/>
                    <a:pt x="1702" y="3033"/>
                  </a:cubicBezTo>
                  <a:cubicBezTo>
                    <a:pt x="1849" y="3106"/>
                    <a:pt x="1997" y="3143"/>
                    <a:pt x="2182" y="3254"/>
                  </a:cubicBezTo>
                  <a:cubicBezTo>
                    <a:pt x="2219" y="3291"/>
                    <a:pt x="2256" y="3291"/>
                    <a:pt x="2330" y="3328"/>
                  </a:cubicBezTo>
                  <a:cubicBezTo>
                    <a:pt x="2552" y="3439"/>
                    <a:pt x="2737" y="3476"/>
                    <a:pt x="2959" y="3587"/>
                  </a:cubicBezTo>
                  <a:cubicBezTo>
                    <a:pt x="3033" y="3624"/>
                    <a:pt x="3143" y="3624"/>
                    <a:pt x="3254" y="3661"/>
                  </a:cubicBezTo>
                  <a:lnTo>
                    <a:pt x="3254" y="75"/>
                  </a:lnTo>
                  <a:lnTo>
                    <a:pt x="3254" y="1"/>
                  </a:lnTo>
                  <a:close/>
                </a:path>
              </a:pathLst>
            </a:custGeom>
            <a:solidFill>
              <a:srgbClr val="B75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60" name="Google Shape;3019;p42">
              <a:extLst>
                <a:ext uri="{FF2B5EF4-FFF2-40B4-BE49-F238E27FC236}">
                  <a16:creationId xmlns:a16="http://schemas.microsoft.com/office/drawing/2014/main" id="{8D17E460-BC3F-9114-C2C7-56B6DBD9EF9E}"/>
                </a:ext>
              </a:extLst>
            </p:cNvPr>
            <p:cNvSpPr/>
            <p:nvPr/>
          </p:nvSpPr>
          <p:spPr>
            <a:xfrm>
              <a:off x="4472700" y="2996125"/>
              <a:ext cx="306875" cy="172875"/>
            </a:xfrm>
            <a:custGeom>
              <a:avLst/>
              <a:gdLst/>
              <a:ahLst/>
              <a:cxnLst/>
              <a:rect l="l" t="t" r="r" b="b"/>
              <a:pathLst>
                <a:path w="12275" h="6915" extrusionOk="0">
                  <a:moveTo>
                    <a:pt x="6100" y="1"/>
                  </a:moveTo>
                  <a:cubicBezTo>
                    <a:pt x="5139" y="1"/>
                    <a:pt x="4252" y="148"/>
                    <a:pt x="3438" y="370"/>
                  </a:cubicBezTo>
                  <a:cubicBezTo>
                    <a:pt x="3327" y="407"/>
                    <a:pt x="3253" y="407"/>
                    <a:pt x="3143" y="444"/>
                  </a:cubicBezTo>
                  <a:cubicBezTo>
                    <a:pt x="2958" y="518"/>
                    <a:pt x="2773" y="555"/>
                    <a:pt x="2588" y="629"/>
                  </a:cubicBezTo>
                  <a:cubicBezTo>
                    <a:pt x="1035" y="1221"/>
                    <a:pt x="0" y="2293"/>
                    <a:pt x="0" y="3476"/>
                  </a:cubicBezTo>
                  <a:cubicBezTo>
                    <a:pt x="0" y="4807"/>
                    <a:pt x="1405" y="5990"/>
                    <a:pt x="3438" y="6544"/>
                  </a:cubicBezTo>
                  <a:cubicBezTo>
                    <a:pt x="4215" y="6766"/>
                    <a:pt x="5139" y="6914"/>
                    <a:pt x="6100" y="6914"/>
                  </a:cubicBezTo>
                  <a:cubicBezTo>
                    <a:pt x="7098" y="6914"/>
                    <a:pt x="8023" y="6766"/>
                    <a:pt x="8836" y="6544"/>
                  </a:cubicBezTo>
                  <a:cubicBezTo>
                    <a:pt x="10869" y="5990"/>
                    <a:pt x="12274" y="4844"/>
                    <a:pt x="12274" y="3476"/>
                  </a:cubicBezTo>
                  <a:cubicBezTo>
                    <a:pt x="12274" y="2071"/>
                    <a:pt x="10832" y="925"/>
                    <a:pt x="8836" y="370"/>
                  </a:cubicBezTo>
                  <a:cubicBezTo>
                    <a:pt x="8023" y="148"/>
                    <a:pt x="7098" y="1"/>
                    <a:pt x="6100" y="1"/>
                  </a:cubicBezTo>
                  <a:close/>
                </a:path>
              </a:pathLst>
            </a:custGeom>
            <a:solidFill>
              <a:srgbClr val="FCB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2" name="Google Shape;3021;p42">
              <a:extLst>
                <a:ext uri="{FF2B5EF4-FFF2-40B4-BE49-F238E27FC236}">
                  <a16:creationId xmlns:a16="http://schemas.microsoft.com/office/drawing/2014/main" id="{E003748D-13A3-5D7B-C8E1-7093D7EB2851}"/>
                </a:ext>
              </a:extLst>
            </p:cNvPr>
            <p:cNvSpPr/>
            <p:nvPr/>
          </p:nvSpPr>
          <p:spPr>
            <a:xfrm>
              <a:off x="4560500" y="2961000"/>
              <a:ext cx="129425" cy="199675"/>
            </a:xfrm>
            <a:custGeom>
              <a:avLst/>
              <a:gdLst/>
              <a:ahLst/>
              <a:cxnLst/>
              <a:rect l="l" t="t" r="r" b="b"/>
              <a:pathLst>
                <a:path w="5177" h="7987" extrusionOk="0">
                  <a:moveTo>
                    <a:pt x="0" y="1"/>
                  </a:moveTo>
                  <a:lnTo>
                    <a:pt x="0" y="7691"/>
                  </a:lnTo>
                  <a:cubicBezTo>
                    <a:pt x="185" y="7728"/>
                    <a:pt x="444" y="7765"/>
                    <a:pt x="666" y="7839"/>
                  </a:cubicBezTo>
                  <a:cubicBezTo>
                    <a:pt x="740" y="7839"/>
                    <a:pt x="851" y="7875"/>
                    <a:pt x="924" y="7875"/>
                  </a:cubicBezTo>
                  <a:cubicBezTo>
                    <a:pt x="998" y="7912"/>
                    <a:pt x="1072" y="7912"/>
                    <a:pt x="1109" y="7912"/>
                  </a:cubicBezTo>
                  <a:cubicBezTo>
                    <a:pt x="1220" y="7949"/>
                    <a:pt x="1257" y="7949"/>
                    <a:pt x="1368" y="7949"/>
                  </a:cubicBezTo>
                  <a:cubicBezTo>
                    <a:pt x="1553" y="7949"/>
                    <a:pt x="1738" y="7986"/>
                    <a:pt x="1923" y="7986"/>
                  </a:cubicBezTo>
                  <a:lnTo>
                    <a:pt x="3291" y="7986"/>
                  </a:lnTo>
                  <a:cubicBezTo>
                    <a:pt x="3475" y="7986"/>
                    <a:pt x="3660" y="7986"/>
                    <a:pt x="3845" y="7949"/>
                  </a:cubicBezTo>
                  <a:cubicBezTo>
                    <a:pt x="3956" y="7912"/>
                    <a:pt x="3993" y="7912"/>
                    <a:pt x="4067" y="7912"/>
                  </a:cubicBezTo>
                  <a:cubicBezTo>
                    <a:pt x="4104" y="7912"/>
                    <a:pt x="4215" y="7875"/>
                    <a:pt x="4252" y="7875"/>
                  </a:cubicBezTo>
                  <a:cubicBezTo>
                    <a:pt x="4363" y="7875"/>
                    <a:pt x="4437" y="7839"/>
                    <a:pt x="4548" y="7839"/>
                  </a:cubicBezTo>
                  <a:cubicBezTo>
                    <a:pt x="4769" y="7765"/>
                    <a:pt x="4954" y="7728"/>
                    <a:pt x="5176" y="7691"/>
                  </a:cubicBezTo>
                  <a:lnTo>
                    <a:pt x="5176" y="1"/>
                  </a:lnTo>
                  <a:close/>
                </a:path>
              </a:pathLst>
            </a:custGeom>
            <a:solidFill>
              <a:srgbClr val="D85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3" name="Google Shape;3022;p42">
              <a:extLst>
                <a:ext uri="{FF2B5EF4-FFF2-40B4-BE49-F238E27FC236}">
                  <a16:creationId xmlns:a16="http://schemas.microsoft.com/office/drawing/2014/main" id="{2E14E40E-84FE-D50F-5F8B-24586B2145D1}"/>
                </a:ext>
              </a:extLst>
            </p:cNvPr>
            <p:cNvSpPr/>
            <p:nvPr/>
          </p:nvSpPr>
          <p:spPr>
            <a:xfrm>
              <a:off x="4477300" y="2961000"/>
              <a:ext cx="82300" cy="192275"/>
            </a:xfrm>
            <a:custGeom>
              <a:avLst/>
              <a:gdLst/>
              <a:ahLst/>
              <a:cxnLst/>
              <a:rect l="l" t="t" r="r" b="b"/>
              <a:pathLst>
                <a:path w="3292" h="7691" extrusionOk="0">
                  <a:moveTo>
                    <a:pt x="1" y="1"/>
                  </a:moveTo>
                  <a:lnTo>
                    <a:pt x="1" y="4622"/>
                  </a:lnTo>
                  <a:cubicBezTo>
                    <a:pt x="1" y="4807"/>
                    <a:pt x="1" y="4992"/>
                    <a:pt x="75" y="5140"/>
                  </a:cubicBezTo>
                  <a:lnTo>
                    <a:pt x="75" y="5177"/>
                  </a:lnTo>
                  <a:cubicBezTo>
                    <a:pt x="75" y="5251"/>
                    <a:pt x="112" y="5288"/>
                    <a:pt x="112" y="5325"/>
                  </a:cubicBezTo>
                  <a:lnTo>
                    <a:pt x="112" y="5361"/>
                  </a:lnTo>
                  <a:cubicBezTo>
                    <a:pt x="112" y="5472"/>
                    <a:pt x="149" y="5509"/>
                    <a:pt x="186" y="5620"/>
                  </a:cubicBezTo>
                  <a:cubicBezTo>
                    <a:pt x="260" y="5694"/>
                    <a:pt x="297" y="5731"/>
                    <a:pt x="334" y="5842"/>
                  </a:cubicBezTo>
                  <a:cubicBezTo>
                    <a:pt x="445" y="5916"/>
                    <a:pt x="481" y="6027"/>
                    <a:pt x="555" y="6101"/>
                  </a:cubicBezTo>
                  <a:lnTo>
                    <a:pt x="851" y="6397"/>
                  </a:lnTo>
                  <a:lnTo>
                    <a:pt x="999" y="6545"/>
                  </a:lnTo>
                  <a:lnTo>
                    <a:pt x="1554" y="6951"/>
                  </a:lnTo>
                  <a:cubicBezTo>
                    <a:pt x="1591" y="6951"/>
                    <a:pt x="1665" y="6988"/>
                    <a:pt x="1738" y="7025"/>
                  </a:cubicBezTo>
                  <a:cubicBezTo>
                    <a:pt x="1849" y="7136"/>
                    <a:pt x="2034" y="7173"/>
                    <a:pt x="2182" y="7284"/>
                  </a:cubicBezTo>
                  <a:cubicBezTo>
                    <a:pt x="2219" y="7321"/>
                    <a:pt x="2293" y="7321"/>
                    <a:pt x="2367" y="7358"/>
                  </a:cubicBezTo>
                  <a:cubicBezTo>
                    <a:pt x="2552" y="7469"/>
                    <a:pt x="2737" y="7543"/>
                    <a:pt x="2959" y="7580"/>
                  </a:cubicBezTo>
                  <a:cubicBezTo>
                    <a:pt x="3069" y="7654"/>
                    <a:pt x="3217" y="7654"/>
                    <a:pt x="3291" y="7691"/>
                  </a:cubicBezTo>
                  <a:lnTo>
                    <a:pt x="3291" y="1"/>
                  </a:lnTo>
                  <a:close/>
                </a:path>
              </a:pathLst>
            </a:custGeom>
            <a:solidFill>
              <a:srgbClr val="BF4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4" name="Google Shape;3023;p42">
              <a:extLst>
                <a:ext uri="{FF2B5EF4-FFF2-40B4-BE49-F238E27FC236}">
                  <a16:creationId xmlns:a16="http://schemas.microsoft.com/office/drawing/2014/main" id="{05879C98-2D6B-406C-5848-BB63BA3F1176}"/>
                </a:ext>
              </a:extLst>
            </p:cNvPr>
            <p:cNvSpPr/>
            <p:nvPr/>
          </p:nvSpPr>
          <p:spPr>
            <a:xfrm>
              <a:off x="4476375" y="2876900"/>
              <a:ext cx="298575" cy="168250"/>
            </a:xfrm>
            <a:custGeom>
              <a:avLst/>
              <a:gdLst/>
              <a:ahLst/>
              <a:cxnLst/>
              <a:rect l="l" t="t" r="r" b="b"/>
              <a:pathLst>
                <a:path w="11943" h="6730" extrusionOk="0">
                  <a:moveTo>
                    <a:pt x="6027" y="0"/>
                  </a:moveTo>
                  <a:cubicBezTo>
                    <a:pt x="5029" y="0"/>
                    <a:pt x="4179" y="111"/>
                    <a:pt x="3365" y="333"/>
                  </a:cubicBezTo>
                  <a:cubicBezTo>
                    <a:pt x="3291" y="370"/>
                    <a:pt x="3180" y="370"/>
                    <a:pt x="3106" y="407"/>
                  </a:cubicBezTo>
                  <a:cubicBezTo>
                    <a:pt x="2922" y="444"/>
                    <a:pt x="2737" y="518"/>
                    <a:pt x="2552" y="592"/>
                  </a:cubicBezTo>
                  <a:cubicBezTo>
                    <a:pt x="1036" y="1257"/>
                    <a:pt x="1" y="2219"/>
                    <a:pt x="1" y="3365"/>
                  </a:cubicBezTo>
                  <a:cubicBezTo>
                    <a:pt x="1" y="4733"/>
                    <a:pt x="1332" y="5879"/>
                    <a:pt x="3328" y="6433"/>
                  </a:cubicBezTo>
                  <a:cubicBezTo>
                    <a:pt x="4105" y="6618"/>
                    <a:pt x="5029" y="6729"/>
                    <a:pt x="5953" y="6729"/>
                  </a:cubicBezTo>
                  <a:cubicBezTo>
                    <a:pt x="6914" y="6729"/>
                    <a:pt x="7802" y="6655"/>
                    <a:pt x="8615" y="6433"/>
                  </a:cubicBezTo>
                  <a:cubicBezTo>
                    <a:pt x="10575" y="5879"/>
                    <a:pt x="11942" y="4733"/>
                    <a:pt x="11942" y="3365"/>
                  </a:cubicBezTo>
                  <a:cubicBezTo>
                    <a:pt x="11942" y="2071"/>
                    <a:pt x="10538" y="925"/>
                    <a:pt x="8652" y="333"/>
                  </a:cubicBezTo>
                  <a:cubicBezTo>
                    <a:pt x="7876" y="148"/>
                    <a:pt x="6951" y="0"/>
                    <a:pt x="6027" y="0"/>
                  </a:cubicBezTo>
                  <a:close/>
                </a:path>
              </a:pathLst>
            </a:custGeom>
            <a:solidFill>
              <a:srgbClr val="C2D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5" name="Google Shape;3024;p42">
              <a:extLst>
                <a:ext uri="{FF2B5EF4-FFF2-40B4-BE49-F238E27FC236}">
                  <a16:creationId xmlns:a16="http://schemas.microsoft.com/office/drawing/2014/main" id="{513B6B51-2A81-C361-D62D-41A57C89F364}"/>
                </a:ext>
              </a:extLst>
            </p:cNvPr>
            <p:cNvSpPr/>
            <p:nvPr/>
          </p:nvSpPr>
          <p:spPr>
            <a:xfrm>
              <a:off x="4476375" y="2951775"/>
              <a:ext cx="303200" cy="99825"/>
            </a:xfrm>
            <a:custGeom>
              <a:avLst/>
              <a:gdLst/>
              <a:ahLst/>
              <a:cxnLst/>
              <a:rect l="l" t="t" r="r" b="b"/>
              <a:pathLst>
                <a:path w="12128" h="3993" extrusionOk="0">
                  <a:moveTo>
                    <a:pt x="1" y="0"/>
                  </a:moveTo>
                  <a:lnTo>
                    <a:pt x="1" y="481"/>
                  </a:lnTo>
                  <a:cubicBezTo>
                    <a:pt x="1" y="665"/>
                    <a:pt x="1" y="813"/>
                    <a:pt x="38" y="998"/>
                  </a:cubicBezTo>
                  <a:lnTo>
                    <a:pt x="38" y="1072"/>
                  </a:lnTo>
                  <a:cubicBezTo>
                    <a:pt x="38" y="1109"/>
                    <a:pt x="112" y="1183"/>
                    <a:pt x="112" y="1220"/>
                  </a:cubicBezTo>
                  <a:lnTo>
                    <a:pt x="112" y="1257"/>
                  </a:lnTo>
                  <a:cubicBezTo>
                    <a:pt x="112" y="1294"/>
                    <a:pt x="149" y="1405"/>
                    <a:pt x="186" y="1479"/>
                  </a:cubicBezTo>
                  <a:cubicBezTo>
                    <a:pt x="223" y="1590"/>
                    <a:pt x="297" y="1627"/>
                    <a:pt x="334" y="1738"/>
                  </a:cubicBezTo>
                  <a:cubicBezTo>
                    <a:pt x="408" y="1812"/>
                    <a:pt x="482" y="1922"/>
                    <a:pt x="555" y="1996"/>
                  </a:cubicBezTo>
                  <a:lnTo>
                    <a:pt x="851" y="2292"/>
                  </a:lnTo>
                  <a:lnTo>
                    <a:pt x="962" y="2403"/>
                  </a:lnTo>
                  <a:cubicBezTo>
                    <a:pt x="1110" y="2551"/>
                    <a:pt x="1332" y="2699"/>
                    <a:pt x="1517" y="2847"/>
                  </a:cubicBezTo>
                  <a:cubicBezTo>
                    <a:pt x="1591" y="2884"/>
                    <a:pt x="1628" y="2921"/>
                    <a:pt x="1702" y="2958"/>
                  </a:cubicBezTo>
                  <a:cubicBezTo>
                    <a:pt x="1849" y="3069"/>
                    <a:pt x="1997" y="3106"/>
                    <a:pt x="2182" y="3216"/>
                  </a:cubicBezTo>
                  <a:cubicBezTo>
                    <a:pt x="2219" y="3253"/>
                    <a:pt x="2256" y="3253"/>
                    <a:pt x="2367" y="3290"/>
                  </a:cubicBezTo>
                  <a:cubicBezTo>
                    <a:pt x="2552" y="3401"/>
                    <a:pt x="2737" y="3438"/>
                    <a:pt x="2959" y="3512"/>
                  </a:cubicBezTo>
                  <a:cubicBezTo>
                    <a:pt x="3069" y="3586"/>
                    <a:pt x="3143" y="3586"/>
                    <a:pt x="3291" y="3623"/>
                  </a:cubicBezTo>
                  <a:cubicBezTo>
                    <a:pt x="3513" y="3697"/>
                    <a:pt x="3735" y="3771"/>
                    <a:pt x="3994" y="3808"/>
                  </a:cubicBezTo>
                  <a:cubicBezTo>
                    <a:pt x="4068" y="3808"/>
                    <a:pt x="4179" y="3845"/>
                    <a:pt x="4253" y="3845"/>
                  </a:cubicBezTo>
                  <a:cubicBezTo>
                    <a:pt x="4289" y="3882"/>
                    <a:pt x="4400" y="3882"/>
                    <a:pt x="4437" y="3882"/>
                  </a:cubicBezTo>
                  <a:cubicBezTo>
                    <a:pt x="4548" y="3919"/>
                    <a:pt x="4585" y="3919"/>
                    <a:pt x="4659" y="3919"/>
                  </a:cubicBezTo>
                  <a:cubicBezTo>
                    <a:pt x="4918" y="3919"/>
                    <a:pt x="5103" y="3993"/>
                    <a:pt x="5288" y="3993"/>
                  </a:cubicBezTo>
                  <a:lnTo>
                    <a:pt x="6693" y="3993"/>
                  </a:lnTo>
                  <a:cubicBezTo>
                    <a:pt x="6951" y="3993"/>
                    <a:pt x="7136" y="3993"/>
                    <a:pt x="7321" y="3919"/>
                  </a:cubicBezTo>
                  <a:cubicBezTo>
                    <a:pt x="7395" y="3882"/>
                    <a:pt x="7432" y="3882"/>
                    <a:pt x="7543" y="3882"/>
                  </a:cubicBezTo>
                  <a:cubicBezTo>
                    <a:pt x="7580" y="3882"/>
                    <a:pt x="7617" y="3845"/>
                    <a:pt x="7728" y="3845"/>
                  </a:cubicBezTo>
                  <a:cubicBezTo>
                    <a:pt x="7802" y="3845"/>
                    <a:pt x="7913" y="3808"/>
                    <a:pt x="7987" y="3808"/>
                  </a:cubicBezTo>
                  <a:cubicBezTo>
                    <a:pt x="8245" y="3771"/>
                    <a:pt x="8467" y="3660"/>
                    <a:pt x="8689" y="3623"/>
                  </a:cubicBezTo>
                  <a:cubicBezTo>
                    <a:pt x="10722" y="3069"/>
                    <a:pt x="12127" y="1922"/>
                    <a:pt x="12127" y="518"/>
                  </a:cubicBezTo>
                  <a:lnTo>
                    <a:pt x="12127" y="74"/>
                  </a:lnTo>
                  <a:lnTo>
                    <a:pt x="12127" y="0"/>
                  </a:lnTo>
                  <a:close/>
                </a:path>
              </a:pathLst>
            </a:custGeom>
            <a:solidFill>
              <a:srgbClr val="EDA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6" name="Google Shape;3025;p42">
              <a:extLst>
                <a:ext uri="{FF2B5EF4-FFF2-40B4-BE49-F238E27FC236}">
                  <a16:creationId xmlns:a16="http://schemas.microsoft.com/office/drawing/2014/main" id="{3CA76641-7F95-A905-281D-F624965FFCBA}"/>
                </a:ext>
              </a:extLst>
            </p:cNvPr>
            <p:cNvSpPr/>
            <p:nvPr/>
          </p:nvSpPr>
          <p:spPr>
            <a:xfrm>
              <a:off x="4556800" y="2953600"/>
              <a:ext cx="135900" cy="98925"/>
            </a:xfrm>
            <a:custGeom>
              <a:avLst/>
              <a:gdLst/>
              <a:ahLst/>
              <a:cxnLst/>
              <a:rect l="l" t="t" r="r" b="b"/>
              <a:pathLst>
                <a:path w="5436" h="3957" extrusionOk="0">
                  <a:moveTo>
                    <a:pt x="0" y="1"/>
                  </a:moveTo>
                  <a:lnTo>
                    <a:pt x="0" y="3587"/>
                  </a:lnTo>
                  <a:cubicBezTo>
                    <a:pt x="259" y="3698"/>
                    <a:pt x="481" y="3735"/>
                    <a:pt x="703" y="3772"/>
                  </a:cubicBezTo>
                  <a:cubicBezTo>
                    <a:pt x="814" y="3772"/>
                    <a:pt x="888" y="3809"/>
                    <a:pt x="999" y="3809"/>
                  </a:cubicBezTo>
                  <a:cubicBezTo>
                    <a:pt x="1036" y="3883"/>
                    <a:pt x="1109" y="3883"/>
                    <a:pt x="1183" y="3883"/>
                  </a:cubicBezTo>
                  <a:cubicBezTo>
                    <a:pt x="1257" y="3920"/>
                    <a:pt x="1331" y="3920"/>
                    <a:pt x="1405" y="3920"/>
                  </a:cubicBezTo>
                  <a:cubicBezTo>
                    <a:pt x="1627" y="3920"/>
                    <a:pt x="1812" y="3957"/>
                    <a:pt x="1997" y="3957"/>
                  </a:cubicBezTo>
                  <a:lnTo>
                    <a:pt x="3439" y="3957"/>
                  </a:lnTo>
                  <a:cubicBezTo>
                    <a:pt x="3660" y="3957"/>
                    <a:pt x="3845" y="3957"/>
                    <a:pt x="4030" y="3920"/>
                  </a:cubicBezTo>
                  <a:cubicBezTo>
                    <a:pt x="4141" y="3883"/>
                    <a:pt x="4178" y="3883"/>
                    <a:pt x="4289" y="3883"/>
                  </a:cubicBezTo>
                  <a:cubicBezTo>
                    <a:pt x="4326" y="3883"/>
                    <a:pt x="4363" y="3809"/>
                    <a:pt x="4474" y="3809"/>
                  </a:cubicBezTo>
                  <a:cubicBezTo>
                    <a:pt x="4548" y="3809"/>
                    <a:pt x="4659" y="3772"/>
                    <a:pt x="4733" y="3772"/>
                  </a:cubicBezTo>
                  <a:cubicBezTo>
                    <a:pt x="4954" y="3735"/>
                    <a:pt x="5213" y="3624"/>
                    <a:pt x="5435" y="3587"/>
                  </a:cubicBezTo>
                  <a:lnTo>
                    <a:pt x="5435" y="1"/>
                  </a:lnTo>
                  <a:close/>
                </a:path>
              </a:pathLst>
            </a:custGeom>
            <a:solidFill>
              <a:srgbClr val="E87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7" name="Google Shape;3026;p42">
              <a:extLst>
                <a:ext uri="{FF2B5EF4-FFF2-40B4-BE49-F238E27FC236}">
                  <a16:creationId xmlns:a16="http://schemas.microsoft.com/office/drawing/2014/main" id="{FD3175D3-9553-3E48-2A4A-3C7A1873D391}"/>
                </a:ext>
              </a:extLst>
            </p:cNvPr>
            <p:cNvSpPr/>
            <p:nvPr/>
          </p:nvSpPr>
          <p:spPr>
            <a:xfrm>
              <a:off x="4475450" y="2953600"/>
              <a:ext cx="81375" cy="89700"/>
            </a:xfrm>
            <a:custGeom>
              <a:avLst/>
              <a:gdLst/>
              <a:ahLst/>
              <a:cxnLst/>
              <a:rect l="l" t="t" r="r" b="b"/>
              <a:pathLst>
                <a:path w="3255" h="3588" extrusionOk="0">
                  <a:moveTo>
                    <a:pt x="1" y="1"/>
                  </a:moveTo>
                  <a:lnTo>
                    <a:pt x="1" y="445"/>
                  </a:lnTo>
                  <a:cubicBezTo>
                    <a:pt x="1" y="629"/>
                    <a:pt x="1" y="777"/>
                    <a:pt x="38" y="962"/>
                  </a:cubicBezTo>
                  <a:lnTo>
                    <a:pt x="38" y="1036"/>
                  </a:lnTo>
                  <a:cubicBezTo>
                    <a:pt x="38" y="1110"/>
                    <a:pt x="75" y="1147"/>
                    <a:pt x="75" y="1184"/>
                  </a:cubicBezTo>
                  <a:lnTo>
                    <a:pt x="75" y="1221"/>
                  </a:lnTo>
                  <a:cubicBezTo>
                    <a:pt x="75" y="1295"/>
                    <a:pt x="112" y="1369"/>
                    <a:pt x="186" y="1480"/>
                  </a:cubicBezTo>
                  <a:cubicBezTo>
                    <a:pt x="223" y="1554"/>
                    <a:pt x="260" y="1591"/>
                    <a:pt x="334" y="1702"/>
                  </a:cubicBezTo>
                  <a:cubicBezTo>
                    <a:pt x="408" y="1776"/>
                    <a:pt x="445" y="1886"/>
                    <a:pt x="555" y="1960"/>
                  </a:cubicBezTo>
                  <a:lnTo>
                    <a:pt x="814" y="2256"/>
                  </a:lnTo>
                  <a:lnTo>
                    <a:pt x="962" y="2404"/>
                  </a:lnTo>
                  <a:cubicBezTo>
                    <a:pt x="1110" y="2515"/>
                    <a:pt x="1332" y="2663"/>
                    <a:pt x="1517" y="2811"/>
                  </a:cubicBezTo>
                  <a:cubicBezTo>
                    <a:pt x="1554" y="2848"/>
                    <a:pt x="1628" y="2885"/>
                    <a:pt x="1702" y="2959"/>
                  </a:cubicBezTo>
                  <a:cubicBezTo>
                    <a:pt x="1849" y="3033"/>
                    <a:pt x="1997" y="3070"/>
                    <a:pt x="2182" y="3180"/>
                  </a:cubicBezTo>
                  <a:cubicBezTo>
                    <a:pt x="2219" y="3217"/>
                    <a:pt x="2256" y="3217"/>
                    <a:pt x="2330" y="3254"/>
                  </a:cubicBezTo>
                  <a:cubicBezTo>
                    <a:pt x="2552" y="3365"/>
                    <a:pt x="2737" y="3402"/>
                    <a:pt x="2959" y="3513"/>
                  </a:cubicBezTo>
                  <a:cubicBezTo>
                    <a:pt x="3033" y="3550"/>
                    <a:pt x="3143" y="3550"/>
                    <a:pt x="3254" y="3587"/>
                  </a:cubicBezTo>
                  <a:lnTo>
                    <a:pt x="3254" y="1"/>
                  </a:lnTo>
                  <a:close/>
                </a:path>
              </a:pathLst>
            </a:custGeom>
            <a:solidFill>
              <a:srgbClr val="B75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8" name="Google Shape;3027;p42">
              <a:extLst>
                <a:ext uri="{FF2B5EF4-FFF2-40B4-BE49-F238E27FC236}">
                  <a16:creationId xmlns:a16="http://schemas.microsoft.com/office/drawing/2014/main" id="{3EDD6BDF-B61A-C155-D238-29A2AD2E9DB3}"/>
                </a:ext>
              </a:extLst>
            </p:cNvPr>
            <p:cNvSpPr/>
            <p:nvPr/>
          </p:nvSpPr>
          <p:spPr>
            <a:xfrm>
              <a:off x="4472700" y="2866725"/>
              <a:ext cx="306875" cy="172875"/>
            </a:xfrm>
            <a:custGeom>
              <a:avLst/>
              <a:gdLst/>
              <a:ahLst/>
              <a:cxnLst/>
              <a:rect l="l" t="t" r="r" b="b"/>
              <a:pathLst>
                <a:path w="12275" h="6915" extrusionOk="0">
                  <a:moveTo>
                    <a:pt x="6100" y="1"/>
                  </a:moveTo>
                  <a:cubicBezTo>
                    <a:pt x="5139" y="1"/>
                    <a:pt x="4252" y="149"/>
                    <a:pt x="3438" y="370"/>
                  </a:cubicBezTo>
                  <a:cubicBezTo>
                    <a:pt x="3327" y="407"/>
                    <a:pt x="3253" y="407"/>
                    <a:pt x="3143" y="444"/>
                  </a:cubicBezTo>
                  <a:cubicBezTo>
                    <a:pt x="2958" y="518"/>
                    <a:pt x="2773" y="555"/>
                    <a:pt x="2588" y="629"/>
                  </a:cubicBezTo>
                  <a:cubicBezTo>
                    <a:pt x="1035" y="1258"/>
                    <a:pt x="0" y="2293"/>
                    <a:pt x="0" y="3476"/>
                  </a:cubicBezTo>
                  <a:cubicBezTo>
                    <a:pt x="0" y="4807"/>
                    <a:pt x="1405" y="5990"/>
                    <a:pt x="3438" y="6545"/>
                  </a:cubicBezTo>
                  <a:cubicBezTo>
                    <a:pt x="4215" y="6803"/>
                    <a:pt x="5139" y="6914"/>
                    <a:pt x="6100" y="6914"/>
                  </a:cubicBezTo>
                  <a:cubicBezTo>
                    <a:pt x="7098" y="6914"/>
                    <a:pt x="8023" y="6803"/>
                    <a:pt x="8836" y="6545"/>
                  </a:cubicBezTo>
                  <a:cubicBezTo>
                    <a:pt x="10869" y="5990"/>
                    <a:pt x="12274" y="4844"/>
                    <a:pt x="12274" y="3476"/>
                  </a:cubicBezTo>
                  <a:cubicBezTo>
                    <a:pt x="12274" y="2071"/>
                    <a:pt x="10832" y="925"/>
                    <a:pt x="8836" y="370"/>
                  </a:cubicBezTo>
                  <a:cubicBezTo>
                    <a:pt x="8023" y="149"/>
                    <a:pt x="7098" y="1"/>
                    <a:pt x="6100" y="1"/>
                  </a:cubicBezTo>
                  <a:close/>
                </a:path>
              </a:pathLst>
            </a:custGeom>
            <a:solidFill>
              <a:srgbClr val="FFD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9" name="Google Shape;3028;p42">
              <a:extLst>
                <a:ext uri="{FF2B5EF4-FFF2-40B4-BE49-F238E27FC236}">
                  <a16:creationId xmlns:a16="http://schemas.microsoft.com/office/drawing/2014/main" id="{888446C4-81D8-F629-A075-829C330ABE9A}"/>
                </a:ext>
              </a:extLst>
            </p:cNvPr>
            <p:cNvSpPr/>
            <p:nvPr/>
          </p:nvSpPr>
          <p:spPr>
            <a:xfrm>
              <a:off x="4479150" y="2875050"/>
              <a:ext cx="293025" cy="157150"/>
            </a:xfrm>
            <a:custGeom>
              <a:avLst/>
              <a:gdLst/>
              <a:ahLst/>
              <a:cxnLst/>
              <a:rect l="l" t="t" r="r" b="b"/>
              <a:pathLst>
                <a:path w="11721" h="6286" extrusionOk="0">
                  <a:moveTo>
                    <a:pt x="5842" y="0"/>
                  </a:moveTo>
                  <a:cubicBezTo>
                    <a:pt x="4918" y="0"/>
                    <a:pt x="4068" y="74"/>
                    <a:pt x="3217" y="296"/>
                  </a:cubicBezTo>
                  <a:cubicBezTo>
                    <a:pt x="3106" y="370"/>
                    <a:pt x="3032" y="370"/>
                    <a:pt x="2958" y="407"/>
                  </a:cubicBezTo>
                  <a:cubicBezTo>
                    <a:pt x="2774" y="444"/>
                    <a:pt x="2589" y="481"/>
                    <a:pt x="2404" y="592"/>
                  </a:cubicBezTo>
                  <a:cubicBezTo>
                    <a:pt x="851" y="1184"/>
                    <a:pt x="1" y="2108"/>
                    <a:pt x="1" y="3143"/>
                  </a:cubicBezTo>
                  <a:cubicBezTo>
                    <a:pt x="1" y="4289"/>
                    <a:pt x="1295" y="5398"/>
                    <a:pt x="3217" y="5953"/>
                  </a:cubicBezTo>
                  <a:cubicBezTo>
                    <a:pt x="4068" y="6175"/>
                    <a:pt x="4918" y="6285"/>
                    <a:pt x="5842" y="6285"/>
                  </a:cubicBezTo>
                  <a:cubicBezTo>
                    <a:pt x="6766" y="6285"/>
                    <a:pt x="7654" y="6175"/>
                    <a:pt x="8504" y="5953"/>
                  </a:cubicBezTo>
                  <a:cubicBezTo>
                    <a:pt x="10464" y="5398"/>
                    <a:pt x="11721" y="4289"/>
                    <a:pt x="11721" y="3143"/>
                  </a:cubicBezTo>
                  <a:cubicBezTo>
                    <a:pt x="11721" y="1960"/>
                    <a:pt x="10427" y="851"/>
                    <a:pt x="8504" y="296"/>
                  </a:cubicBezTo>
                  <a:cubicBezTo>
                    <a:pt x="7654" y="74"/>
                    <a:pt x="6766" y="0"/>
                    <a:pt x="5842" y="0"/>
                  </a:cubicBezTo>
                  <a:close/>
                </a:path>
              </a:pathLst>
            </a:custGeom>
            <a:solidFill>
              <a:srgbClr val="FCA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0" name="Google Shape;3029;p42">
              <a:extLst>
                <a:ext uri="{FF2B5EF4-FFF2-40B4-BE49-F238E27FC236}">
                  <a16:creationId xmlns:a16="http://schemas.microsoft.com/office/drawing/2014/main" id="{352CA8AE-4497-598F-DA92-8D307C0F6454}"/>
                </a:ext>
              </a:extLst>
            </p:cNvPr>
            <p:cNvSpPr/>
            <p:nvPr/>
          </p:nvSpPr>
          <p:spPr>
            <a:xfrm>
              <a:off x="4477300" y="2875050"/>
              <a:ext cx="293950" cy="102625"/>
            </a:xfrm>
            <a:custGeom>
              <a:avLst/>
              <a:gdLst/>
              <a:ahLst/>
              <a:cxnLst/>
              <a:rect l="l" t="t" r="r" b="b"/>
              <a:pathLst>
                <a:path w="11758" h="4105" extrusionOk="0">
                  <a:moveTo>
                    <a:pt x="5879" y="0"/>
                  </a:moveTo>
                  <a:cubicBezTo>
                    <a:pt x="4955" y="0"/>
                    <a:pt x="4068" y="74"/>
                    <a:pt x="3254" y="296"/>
                  </a:cubicBezTo>
                  <a:cubicBezTo>
                    <a:pt x="3143" y="296"/>
                    <a:pt x="3069" y="370"/>
                    <a:pt x="2959" y="407"/>
                  </a:cubicBezTo>
                  <a:cubicBezTo>
                    <a:pt x="2774" y="444"/>
                    <a:pt x="2663" y="481"/>
                    <a:pt x="2404" y="592"/>
                  </a:cubicBezTo>
                  <a:cubicBezTo>
                    <a:pt x="888" y="1184"/>
                    <a:pt x="1" y="2145"/>
                    <a:pt x="1" y="3143"/>
                  </a:cubicBezTo>
                  <a:cubicBezTo>
                    <a:pt x="1" y="3439"/>
                    <a:pt x="112" y="3771"/>
                    <a:pt x="334" y="4104"/>
                  </a:cubicBezTo>
                  <a:cubicBezTo>
                    <a:pt x="297" y="3882"/>
                    <a:pt x="260" y="3624"/>
                    <a:pt x="260" y="3439"/>
                  </a:cubicBezTo>
                  <a:cubicBezTo>
                    <a:pt x="260" y="2441"/>
                    <a:pt x="1110" y="1516"/>
                    <a:pt x="2589" y="925"/>
                  </a:cubicBezTo>
                  <a:cubicBezTo>
                    <a:pt x="2774" y="814"/>
                    <a:pt x="2959" y="777"/>
                    <a:pt x="3106" y="740"/>
                  </a:cubicBezTo>
                  <a:cubicBezTo>
                    <a:pt x="3217" y="666"/>
                    <a:pt x="3291" y="666"/>
                    <a:pt x="3328" y="629"/>
                  </a:cubicBezTo>
                  <a:cubicBezTo>
                    <a:pt x="4142" y="407"/>
                    <a:pt x="4992" y="296"/>
                    <a:pt x="5879" y="296"/>
                  </a:cubicBezTo>
                  <a:cubicBezTo>
                    <a:pt x="6767" y="296"/>
                    <a:pt x="7654" y="407"/>
                    <a:pt x="8430" y="629"/>
                  </a:cubicBezTo>
                  <a:cubicBezTo>
                    <a:pt x="10316" y="1184"/>
                    <a:pt x="11573" y="2293"/>
                    <a:pt x="11573" y="3439"/>
                  </a:cubicBezTo>
                  <a:cubicBezTo>
                    <a:pt x="11573" y="3671"/>
                    <a:pt x="11543" y="3874"/>
                    <a:pt x="11456" y="4047"/>
                  </a:cubicBezTo>
                  <a:lnTo>
                    <a:pt x="11456" y="4047"/>
                  </a:lnTo>
                  <a:cubicBezTo>
                    <a:pt x="11626" y="3733"/>
                    <a:pt x="11758" y="3422"/>
                    <a:pt x="11758" y="3143"/>
                  </a:cubicBezTo>
                  <a:cubicBezTo>
                    <a:pt x="11758" y="1960"/>
                    <a:pt x="10501" y="851"/>
                    <a:pt x="8504" y="296"/>
                  </a:cubicBezTo>
                  <a:cubicBezTo>
                    <a:pt x="7691" y="74"/>
                    <a:pt x="6803" y="0"/>
                    <a:pt x="5879" y="0"/>
                  </a:cubicBezTo>
                  <a:close/>
                  <a:moveTo>
                    <a:pt x="11456" y="4047"/>
                  </a:moveTo>
                  <a:cubicBezTo>
                    <a:pt x="11446" y="4066"/>
                    <a:pt x="11435" y="4085"/>
                    <a:pt x="11425" y="4104"/>
                  </a:cubicBezTo>
                  <a:cubicBezTo>
                    <a:pt x="11436" y="4085"/>
                    <a:pt x="11447" y="4066"/>
                    <a:pt x="11456" y="4047"/>
                  </a:cubicBezTo>
                  <a:close/>
                </a:path>
              </a:pathLst>
            </a:custGeom>
            <a:solidFill>
              <a:srgbClr val="CC6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1" name="Google Shape;3030;p42">
              <a:extLst>
                <a:ext uri="{FF2B5EF4-FFF2-40B4-BE49-F238E27FC236}">
                  <a16:creationId xmlns:a16="http://schemas.microsoft.com/office/drawing/2014/main" id="{15D9E155-F749-6642-1583-EB50DB3AB6BF}"/>
                </a:ext>
              </a:extLst>
            </p:cNvPr>
            <p:cNvSpPr/>
            <p:nvPr/>
          </p:nvSpPr>
          <p:spPr>
            <a:xfrm>
              <a:off x="4722250" y="2940675"/>
              <a:ext cx="30525" cy="19425"/>
            </a:xfrm>
            <a:custGeom>
              <a:avLst/>
              <a:gdLst/>
              <a:ahLst/>
              <a:cxnLst/>
              <a:rect l="l" t="t" r="r" b="b"/>
              <a:pathLst>
                <a:path w="1221" h="777" extrusionOk="0">
                  <a:moveTo>
                    <a:pt x="0" y="0"/>
                  </a:moveTo>
                  <a:lnTo>
                    <a:pt x="0" y="444"/>
                  </a:lnTo>
                  <a:lnTo>
                    <a:pt x="0" y="518"/>
                  </a:lnTo>
                  <a:lnTo>
                    <a:pt x="0" y="555"/>
                  </a:lnTo>
                  <a:lnTo>
                    <a:pt x="0" y="592"/>
                  </a:lnTo>
                  <a:lnTo>
                    <a:pt x="37" y="629"/>
                  </a:lnTo>
                  <a:lnTo>
                    <a:pt x="111" y="703"/>
                  </a:lnTo>
                  <a:cubicBezTo>
                    <a:pt x="111" y="740"/>
                    <a:pt x="148" y="740"/>
                    <a:pt x="148" y="740"/>
                  </a:cubicBezTo>
                  <a:cubicBezTo>
                    <a:pt x="148" y="777"/>
                    <a:pt x="185" y="777"/>
                    <a:pt x="185" y="777"/>
                  </a:cubicBezTo>
                  <a:lnTo>
                    <a:pt x="850" y="777"/>
                  </a:lnTo>
                  <a:cubicBezTo>
                    <a:pt x="1072" y="740"/>
                    <a:pt x="1220" y="592"/>
                    <a:pt x="1220" y="444"/>
                  </a:cubicBezTo>
                  <a:lnTo>
                    <a:pt x="1220" y="0"/>
                  </a:lnTo>
                  <a:close/>
                </a:path>
              </a:pathLst>
            </a:custGeom>
            <a:solidFill>
              <a:srgbClr val="D76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2" name="Google Shape;3031;p42">
              <a:extLst>
                <a:ext uri="{FF2B5EF4-FFF2-40B4-BE49-F238E27FC236}">
                  <a16:creationId xmlns:a16="http://schemas.microsoft.com/office/drawing/2014/main" id="{11622008-6CDC-B325-B706-A566EB850ADC}"/>
                </a:ext>
              </a:extLst>
            </p:cNvPr>
            <p:cNvSpPr/>
            <p:nvPr/>
          </p:nvSpPr>
          <p:spPr>
            <a:xfrm>
              <a:off x="4727775" y="2940675"/>
              <a:ext cx="15750" cy="19425"/>
            </a:xfrm>
            <a:custGeom>
              <a:avLst/>
              <a:gdLst/>
              <a:ahLst/>
              <a:cxnLst/>
              <a:rect l="l" t="t" r="r" b="b"/>
              <a:pathLst>
                <a:path w="630" h="777" extrusionOk="0">
                  <a:moveTo>
                    <a:pt x="1" y="0"/>
                  </a:moveTo>
                  <a:lnTo>
                    <a:pt x="1" y="777"/>
                  </a:lnTo>
                  <a:lnTo>
                    <a:pt x="629" y="777"/>
                  </a:lnTo>
                  <a:lnTo>
                    <a:pt x="629" y="0"/>
                  </a:lnTo>
                  <a:close/>
                </a:path>
              </a:pathLst>
            </a:custGeom>
            <a:solidFill>
              <a:srgbClr val="C35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3" name="Google Shape;3032;p42">
              <a:extLst>
                <a:ext uri="{FF2B5EF4-FFF2-40B4-BE49-F238E27FC236}">
                  <a16:creationId xmlns:a16="http://schemas.microsoft.com/office/drawing/2014/main" id="{06336172-232D-D38E-4E5A-B912BF21FBF8}"/>
                </a:ext>
              </a:extLst>
            </p:cNvPr>
            <p:cNvSpPr/>
            <p:nvPr/>
          </p:nvSpPr>
          <p:spPr>
            <a:xfrm>
              <a:off x="4723175" y="2940675"/>
              <a:ext cx="6475" cy="19425"/>
            </a:xfrm>
            <a:custGeom>
              <a:avLst/>
              <a:gdLst/>
              <a:ahLst/>
              <a:cxnLst/>
              <a:rect l="l" t="t" r="r" b="b"/>
              <a:pathLst>
                <a:path w="259" h="777" extrusionOk="0">
                  <a:moveTo>
                    <a:pt x="0" y="0"/>
                  </a:moveTo>
                  <a:lnTo>
                    <a:pt x="0" y="444"/>
                  </a:lnTo>
                  <a:lnTo>
                    <a:pt x="0" y="518"/>
                  </a:lnTo>
                  <a:lnTo>
                    <a:pt x="0" y="555"/>
                  </a:lnTo>
                  <a:lnTo>
                    <a:pt x="0" y="592"/>
                  </a:lnTo>
                  <a:lnTo>
                    <a:pt x="74" y="629"/>
                  </a:lnTo>
                  <a:lnTo>
                    <a:pt x="111" y="703"/>
                  </a:lnTo>
                  <a:cubicBezTo>
                    <a:pt x="111" y="740"/>
                    <a:pt x="148" y="740"/>
                    <a:pt x="148" y="740"/>
                  </a:cubicBezTo>
                  <a:cubicBezTo>
                    <a:pt x="148" y="777"/>
                    <a:pt x="222" y="777"/>
                    <a:pt x="222" y="777"/>
                  </a:cubicBezTo>
                  <a:lnTo>
                    <a:pt x="259" y="777"/>
                  </a:lnTo>
                  <a:lnTo>
                    <a:pt x="259" y="0"/>
                  </a:lnTo>
                  <a:close/>
                </a:path>
              </a:pathLst>
            </a:custGeom>
            <a:solidFill>
              <a:srgbClr val="A55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4" name="Google Shape;3033;p42">
              <a:extLst>
                <a:ext uri="{FF2B5EF4-FFF2-40B4-BE49-F238E27FC236}">
                  <a16:creationId xmlns:a16="http://schemas.microsoft.com/office/drawing/2014/main" id="{FEAB804C-0EB8-CD25-50BB-9828EBC3159A}"/>
                </a:ext>
              </a:extLst>
            </p:cNvPr>
            <p:cNvSpPr/>
            <p:nvPr/>
          </p:nvSpPr>
          <p:spPr>
            <a:xfrm>
              <a:off x="4720400" y="2932350"/>
              <a:ext cx="32375" cy="17600"/>
            </a:xfrm>
            <a:custGeom>
              <a:avLst/>
              <a:gdLst/>
              <a:ahLst/>
              <a:cxnLst/>
              <a:rect l="l" t="t" r="r" b="b"/>
              <a:pathLst>
                <a:path w="1295" h="704" extrusionOk="0">
                  <a:moveTo>
                    <a:pt x="629" y="1"/>
                  </a:moveTo>
                  <a:cubicBezTo>
                    <a:pt x="555" y="1"/>
                    <a:pt x="444" y="38"/>
                    <a:pt x="370" y="38"/>
                  </a:cubicBezTo>
                  <a:lnTo>
                    <a:pt x="259" y="38"/>
                  </a:lnTo>
                  <a:cubicBezTo>
                    <a:pt x="74" y="112"/>
                    <a:pt x="0" y="185"/>
                    <a:pt x="0" y="333"/>
                  </a:cubicBezTo>
                  <a:cubicBezTo>
                    <a:pt x="0" y="481"/>
                    <a:pt x="185" y="592"/>
                    <a:pt x="370" y="666"/>
                  </a:cubicBezTo>
                  <a:cubicBezTo>
                    <a:pt x="444" y="703"/>
                    <a:pt x="555" y="703"/>
                    <a:pt x="629" y="703"/>
                  </a:cubicBezTo>
                  <a:cubicBezTo>
                    <a:pt x="740" y="703"/>
                    <a:pt x="814" y="666"/>
                    <a:pt x="924" y="666"/>
                  </a:cubicBezTo>
                  <a:cubicBezTo>
                    <a:pt x="1146" y="592"/>
                    <a:pt x="1294" y="481"/>
                    <a:pt x="1294" y="333"/>
                  </a:cubicBezTo>
                  <a:cubicBezTo>
                    <a:pt x="1294" y="185"/>
                    <a:pt x="1109" y="112"/>
                    <a:pt x="924" y="38"/>
                  </a:cubicBezTo>
                  <a:cubicBezTo>
                    <a:pt x="814" y="1"/>
                    <a:pt x="740" y="1"/>
                    <a:pt x="629" y="1"/>
                  </a:cubicBezTo>
                  <a:close/>
                </a:path>
              </a:pathLst>
            </a:custGeom>
            <a:solidFill>
              <a:srgbClr val="C2D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5" name="Google Shape;3034;p42">
              <a:extLst>
                <a:ext uri="{FF2B5EF4-FFF2-40B4-BE49-F238E27FC236}">
                  <a16:creationId xmlns:a16="http://schemas.microsoft.com/office/drawing/2014/main" id="{BF37A884-CD1C-1BE8-AC75-2ECC47EF99A2}"/>
                </a:ext>
              </a:extLst>
            </p:cNvPr>
            <p:cNvSpPr/>
            <p:nvPr/>
          </p:nvSpPr>
          <p:spPr>
            <a:xfrm>
              <a:off x="4721325" y="2939750"/>
              <a:ext cx="31450" cy="10200"/>
            </a:xfrm>
            <a:custGeom>
              <a:avLst/>
              <a:gdLst/>
              <a:ahLst/>
              <a:cxnLst/>
              <a:rect l="l" t="t" r="r" b="b"/>
              <a:pathLst>
                <a:path w="1258" h="408" extrusionOk="0">
                  <a:moveTo>
                    <a:pt x="0" y="0"/>
                  </a:moveTo>
                  <a:lnTo>
                    <a:pt x="0" y="37"/>
                  </a:lnTo>
                  <a:lnTo>
                    <a:pt x="0" y="74"/>
                  </a:lnTo>
                  <a:lnTo>
                    <a:pt x="0" y="111"/>
                  </a:lnTo>
                  <a:lnTo>
                    <a:pt x="0" y="185"/>
                  </a:lnTo>
                  <a:lnTo>
                    <a:pt x="0" y="222"/>
                  </a:lnTo>
                  <a:lnTo>
                    <a:pt x="37" y="259"/>
                  </a:lnTo>
                  <a:lnTo>
                    <a:pt x="74" y="296"/>
                  </a:lnTo>
                  <a:cubicBezTo>
                    <a:pt x="74" y="370"/>
                    <a:pt x="148" y="370"/>
                    <a:pt x="148" y="370"/>
                  </a:cubicBezTo>
                  <a:cubicBezTo>
                    <a:pt x="148" y="407"/>
                    <a:pt x="185" y="407"/>
                    <a:pt x="185" y="407"/>
                  </a:cubicBezTo>
                  <a:lnTo>
                    <a:pt x="887" y="407"/>
                  </a:lnTo>
                  <a:cubicBezTo>
                    <a:pt x="1109" y="370"/>
                    <a:pt x="1257" y="222"/>
                    <a:pt x="1257" y="74"/>
                  </a:cubicBezTo>
                  <a:lnTo>
                    <a:pt x="1257" y="37"/>
                  </a:lnTo>
                  <a:lnTo>
                    <a:pt x="1257" y="0"/>
                  </a:lnTo>
                  <a:close/>
                </a:path>
              </a:pathLst>
            </a:custGeom>
            <a:solidFill>
              <a:srgbClr val="F77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6" name="Google Shape;3035;p42">
              <a:extLst>
                <a:ext uri="{FF2B5EF4-FFF2-40B4-BE49-F238E27FC236}">
                  <a16:creationId xmlns:a16="http://schemas.microsoft.com/office/drawing/2014/main" id="{FB7912D2-F9C0-BADE-55E2-E05491ECD45C}"/>
                </a:ext>
              </a:extLst>
            </p:cNvPr>
            <p:cNvSpPr/>
            <p:nvPr/>
          </p:nvSpPr>
          <p:spPr>
            <a:xfrm>
              <a:off x="4726850" y="2940675"/>
              <a:ext cx="16675" cy="9275"/>
            </a:xfrm>
            <a:custGeom>
              <a:avLst/>
              <a:gdLst/>
              <a:ahLst/>
              <a:cxnLst/>
              <a:rect l="l" t="t" r="r" b="b"/>
              <a:pathLst>
                <a:path w="667" h="371" extrusionOk="0">
                  <a:moveTo>
                    <a:pt x="1" y="0"/>
                  </a:moveTo>
                  <a:lnTo>
                    <a:pt x="1" y="370"/>
                  </a:lnTo>
                  <a:lnTo>
                    <a:pt x="666" y="370"/>
                  </a:lnTo>
                  <a:lnTo>
                    <a:pt x="666" y="0"/>
                  </a:lnTo>
                  <a:close/>
                </a:path>
              </a:pathLst>
            </a:custGeom>
            <a:solidFill>
              <a:srgbClr val="E36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7" name="Google Shape;3036;p42">
              <a:extLst>
                <a:ext uri="{FF2B5EF4-FFF2-40B4-BE49-F238E27FC236}">
                  <a16:creationId xmlns:a16="http://schemas.microsoft.com/office/drawing/2014/main" id="{7AAA40FF-C00F-98CB-7BB0-57063364E77B}"/>
                </a:ext>
              </a:extLst>
            </p:cNvPr>
            <p:cNvSpPr/>
            <p:nvPr/>
          </p:nvSpPr>
          <p:spPr>
            <a:xfrm>
              <a:off x="4723175" y="2939750"/>
              <a:ext cx="6475" cy="10200"/>
            </a:xfrm>
            <a:custGeom>
              <a:avLst/>
              <a:gdLst/>
              <a:ahLst/>
              <a:cxnLst/>
              <a:rect l="l" t="t" r="r" b="b"/>
              <a:pathLst>
                <a:path w="259" h="408" extrusionOk="0">
                  <a:moveTo>
                    <a:pt x="0" y="0"/>
                  </a:moveTo>
                  <a:lnTo>
                    <a:pt x="0" y="37"/>
                  </a:lnTo>
                  <a:lnTo>
                    <a:pt x="0" y="74"/>
                  </a:lnTo>
                  <a:lnTo>
                    <a:pt x="0" y="111"/>
                  </a:lnTo>
                  <a:lnTo>
                    <a:pt x="0" y="185"/>
                  </a:lnTo>
                  <a:lnTo>
                    <a:pt x="0" y="222"/>
                  </a:lnTo>
                  <a:lnTo>
                    <a:pt x="74" y="259"/>
                  </a:lnTo>
                  <a:lnTo>
                    <a:pt x="111" y="296"/>
                  </a:lnTo>
                  <a:cubicBezTo>
                    <a:pt x="111" y="370"/>
                    <a:pt x="148" y="370"/>
                    <a:pt x="148" y="370"/>
                  </a:cubicBezTo>
                  <a:cubicBezTo>
                    <a:pt x="148" y="407"/>
                    <a:pt x="222" y="407"/>
                    <a:pt x="222" y="407"/>
                  </a:cubicBezTo>
                  <a:lnTo>
                    <a:pt x="259" y="407"/>
                  </a:lnTo>
                  <a:lnTo>
                    <a:pt x="259" y="37"/>
                  </a:lnTo>
                  <a:lnTo>
                    <a:pt x="259" y="0"/>
                  </a:lnTo>
                  <a:close/>
                </a:path>
              </a:pathLst>
            </a:custGeom>
            <a:solidFill>
              <a:srgbClr val="C55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8" name="Google Shape;3037;p42">
              <a:extLst>
                <a:ext uri="{FF2B5EF4-FFF2-40B4-BE49-F238E27FC236}">
                  <a16:creationId xmlns:a16="http://schemas.microsoft.com/office/drawing/2014/main" id="{F453B4F7-CAF8-21E2-5A7B-D171079FB5DC}"/>
                </a:ext>
              </a:extLst>
            </p:cNvPr>
            <p:cNvSpPr/>
            <p:nvPr/>
          </p:nvSpPr>
          <p:spPr>
            <a:xfrm>
              <a:off x="4720400" y="2932350"/>
              <a:ext cx="32375" cy="17600"/>
            </a:xfrm>
            <a:custGeom>
              <a:avLst/>
              <a:gdLst/>
              <a:ahLst/>
              <a:cxnLst/>
              <a:rect l="l" t="t" r="r" b="b"/>
              <a:pathLst>
                <a:path w="1295" h="704" extrusionOk="0">
                  <a:moveTo>
                    <a:pt x="629" y="1"/>
                  </a:moveTo>
                  <a:cubicBezTo>
                    <a:pt x="555" y="1"/>
                    <a:pt x="444" y="1"/>
                    <a:pt x="370" y="38"/>
                  </a:cubicBezTo>
                  <a:lnTo>
                    <a:pt x="259" y="38"/>
                  </a:lnTo>
                  <a:cubicBezTo>
                    <a:pt x="74" y="112"/>
                    <a:pt x="0" y="185"/>
                    <a:pt x="0" y="333"/>
                  </a:cubicBezTo>
                  <a:cubicBezTo>
                    <a:pt x="0" y="481"/>
                    <a:pt x="111" y="592"/>
                    <a:pt x="370" y="666"/>
                  </a:cubicBezTo>
                  <a:cubicBezTo>
                    <a:pt x="444" y="703"/>
                    <a:pt x="555" y="703"/>
                    <a:pt x="629" y="703"/>
                  </a:cubicBezTo>
                  <a:cubicBezTo>
                    <a:pt x="740" y="703"/>
                    <a:pt x="814" y="703"/>
                    <a:pt x="924" y="666"/>
                  </a:cubicBezTo>
                  <a:cubicBezTo>
                    <a:pt x="1146" y="592"/>
                    <a:pt x="1294" y="481"/>
                    <a:pt x="1294" y="333"/>
                  </a:cubicBezTo>
                  <a:cubicBezTo>
                    <a:pt x="1294" y="149"/>
                    <a:pt x="1146" y="38"/>
                    <a:pt x="924" y="38"/>
                  </a:cubicBezTo>
                  <a:cubicBezTo>
                    <a:pt x="814" y="1"/>
                    <a:pt x="740" y="1"/>
                    <a:pt x="629" y="1"/>
                  </a:cubicBezTo>
                  <a:close/>
                </a:path>
              </a:pathLst>
            </a:custGeom>
            <a:solidFill>
              <a:srgbClr val="FFD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9" name="Google Shape;3038;p42">
              <a:extLst>
                <a:ext uri="{FF2B5EF4-FFF2-40B4-BE49-F238E27FC236}">
                  <a16:creationId xmlns:a16="http://schemas.microsoft.com/office/drawing/2014/main" id="{D91BACD6-0F7C-4EE9-7C03-F3B725FDED8A}"/>
                </a:ext>
              </a:extLst>
            </p:cNvPr>
            <p:cNvSpPr/>
            <p:nvPr/>
          </p:nvSpPr>
          <p:spPr>
            <a:xfrm>
              <a:off x="4697275" y="3172675"/>
              <a:ext cx="61025" cy="82275"/>
            </a:xfrm>
            <a:custGeom>
              <a:avLst/>
              <a:gdLst/>
              <a:ahLst/>
              <a:cxnLst/>
              <a:rect l="l" t="t" r="r" b="b"/>
              <a:pathLst>
                <a:path w="2441" h="3291" extrusionOk="0">
                  <a:moveTo>
                    <a:pt x="1258" y="0"/>
                  </a:moveTo>
                  <a:lnTo>
                    <a:pt x="1" y="2403"/>
                  </a:lnTo>
                  <a:lnTo>
                    <a:pt x="1258" y="3290"/>
                  </a:lnTo>
                  <a:lnTo>
                    <a:pt x="2441" y="850"/>
                  </a:lnTo>
                  <a:lnTo>
                    <a:pt x="1258" y="0"/>
                  </a:lnTo>
                  <a:close/>
                </a:path>
              </a:pathLst>
            </a:custGeom>
            <a:solidFill>
              <a:srgbClr val="FCA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0" name="Google Shape;3039;p42">
              <a:extLst>
                <a:ext uri="{FF2B5EF4-FFF2-40B4-BE49-F238E27FC236}">
                  <a16:creationId xmlns:a16="http://schemas.microsoft.com/office/drawing/2014/main" id="{1AA82D46-EA8B-6FC6-948E-71618512EE0D}"/>
                </a:ext>
              </a:extLst>
            </p:cNvPr>
            <p:cNvSpPr/>
            <p:nvPr/>
          </p:nvSpPr>
          <p:spPr>
            <a:xfrm>
              <a:off x="4695425" y="3171750"/>
              <a:ext cx="63800" cy="84125"/>
            </a:xfrm>
            <a:custGeom>
              <a:avLst/>
              <a:gdLst/>
              <a:ahLst/>
              <a:cxnLst/>
              <a:rect l="l" t="t" r="r" b="b"/>
              <a:pathLst>
                <a:path w="2552" h="3365" extrusionOk="0">
                  <a:moveTo>
                    <a:pt x="1332" y="74"/>
                  </a:moveTo>
                  <a:lnTo>
                    <a:pt x="2478" y="924"/>
                  </a:lnTo>
                  <a:lnTo>
                    <a:pt x="1258" y="3290"/>
                  </a:lnTo>
                  <a:lnTo>
                    <a:pt x="112" y="2440"/>
                  </a:lnTo>
                  <a:lnTo>
                    <a:pt x="1332" y="74"/>
                  </a:lnTo>
                  <a:close/>
                  <a:moveTo>
                    <a:pt x="1258" y="0"/>
                  </a:moveTo>
                  <a:lnTo>
                    <a:pt x="1" y="2440"/>
                  </a:lnTo>
                  <a:lnTo>
                    <a:pt x="1" y="2477"/>
                  </a:lnTo>
                  <a:lnTo>
                    <a:pt x="1332" y="3364"/>
                  </a:lnTo>
                  <a:lnTo>
                    <a:pt x="2552" y="924"/>
                  </a:lnTo>
                  <a:lnTo>
                    <a:pt x="2552" y="887"/>
                  </a:lnTo>
                  <a:lnTo>
                    <a:pt x="1258" y="0"/>
                  </a:lnTo>
                  <a:close/>
                </a:path>
              </a:pathLst>
            </a:custGeom>
            <a:solidFill>
              <a:srgbClr val="212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1" name="Google Shape;3040;p42">
              <a:extLst>
                <a:ext uri="{FF2B5EF4-FFF2-40B4-BE49-F238E27FC236}">
                  <a16:creationId xmlns:a16="http://schemas.microsoft.com/office/drawing/2014/main" id="{D6D29ED6-9C99-16C1-E508-CFE506CE2946}"/>
                </a:ext>
              </a:extLst>
            </p:cNvPr>
            <p:cNvSpPr/>
            <p:nvPr/>
          </p:nvSpPr>
          <p:spPr>
            <a:xfrm>
              <a:off x="4713000" y="3182825"/>
              <a:ext cx="30525" cy="56525"/>
            </a:xfrm>
            <a:custGeom>
              <a:avLst/>
              <a:gdLst/>
              <a:ahLst/>
              <a:cxnLst/>
              <a:rect l="l" t="t" r="r" b="b"/>
              <a:pathLst>
                <a:path w="1221" h="2261" extrusionOk="0">
                  <a:moveTo>
                    <a:pt x="740" y="1"/>
                  </a:moveTo>
                  <a:cubicBezTo>
                    <a:pt x="740" y="1"/>
                    <a:pt x="0" y="1443"/>
                    <a:pt x="0" y="1812"/>
                  </a:cubicBezTo>
                  <a:cubicBezTo>
                    <a:pt x="0" y="2102"/>
                    <a:pt x="151" y="2261"/>
                    <a:pt x="358" y="2261"/>
                  </a:cubicBezTo>
                  <a:cubicBezTo>
                    <a:pt x="441" y="2261"/>
                    <a:pt x="533" y="2235"/>
                    <a:pt x="629" y="2182"/>
                  </a:cubicBezTo>
                  <a:cubicBezTo>
                    <a:pt x="925" y="1997"/>
                    <a:pt x="1220" y="1480"/>
                    <a:pt x="1220" y="1110"/>
                  </a:cubicBezTo>
                  <a:cubicBezTo>
                    <a:pt x="1220" y="740"/>
                    <a:pt x="740" y="1"/>
                    <a:pt x="740" y="1"/>
                  </a:cubicBezTo>
                  <a:close/>
                </a:path>
              </a:pathLst>
            </a:custGeom>
            <a:solidFill>
              <a:srgbClr val="12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2" name="Google Shape;3041;p42">
              <a:extLst>
                <a:ext uri="{FF2B5EF4-FFF2-40B4-BE49-F238E27FC236}">
                  <a16:creationId xmlns:a16="http://schemas.microsoft.com/office/drawing/2014/main" id="{47F9A1EE-E9BC-C3B4-8F50-C490CEB14DEA}"/>
                </a:ext>
              </a:extLst>
            </p:cNvPr>
            <p:cNvSpPr/>
            <p:nvPr/>
          </p:nvSpPr>
          <p:spPr>
            <a:xfrm>
              <a:off x="4713000" y="3186525"/>
              <a:ext cx="25900" cy="45975"/>
            </a:xfrm>
            <a:custGeom>
              <a:avLst/>
              <a:gdLst/>
              <a:ahLst/>
              <a:cxnLst/>
              <a:rect l="l" t="t" r="r" b="b"/>
              <a:pathLst>
                <a:path w="1036" h="1839" extrusionOk="0">
                  <a:moveTo>
                    <a:pt x="555" y="1"/>
                  </a:moveTo>
                  <a:cubicBezTo>
                    <a:pt x="555" y="1"/>
                    <a:pt x="0" y="1073"/>
                    <a:pt x="0" y="1442"/>
                  </a:cubicBezTo>
                  <a:cubicBezTo>
                    <a:pt x="0" y="1707"/>
                    <a:pt x="151" y="1839"/>
                    <a:pt x="332" y="1839"/>
                  </a:cubicBezTo>
                  <a:cubicBezTo>
                    <a:pt x="404" y="1839"/>
                    <a:pt x="481" y="1817"/>
                    <a:pt x="555" y="1775"/>
                  </a:cubicBezTo>
                  <a:cubicBezTo>
                    <a:pt x="888" y="1590"/>
                    <a:pt x="1036" y="1295"/>
                    <a:pt x="1036" y="962"/>
                  </a:cubicBezTo>
                  <a:cubicBezTo>
                    <a:pt x="1036" y="666"/>
                    <a:pt x="555" y="1"/>
                    <a:pt x="555" y="1"/>
                  </a:cubicBezTo>
                  <a:close/>
                </a:path>
              </a:pathLst>
            </a:custGeom>
            <a:solidFill>
              <a:srgbClr val="212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3" name="Google Shape;3042;p42">
              <a:extLst>
                <a:ext uri="{FF2B5EF4-FFF2-40B4-BE49-F238E27FC236}">
                  <a16:creationId xmlns:a16="http://schemas.microsoft.com/office/drawing/2014/main" id="{EDCFD8E4-3D76-F17A-5B37-F38C743C8940}"/>
                </a:ext>
              </a:extLst>
            </p:cNvPr>
            <p:cNvSpPr/>
            <p:nvPr/>
          </p:nvSpPr>
          <p:spPr>
            <a:xfrm>
              <a:off x="4717625" y="3204100"/>
              <a:ext cx="12025" cy="18500"/>
            </a:xfrm>
            <a:custGeom>
              <a:avLst/>
              <a:gdLst/>
              <a:ahLst/>
              <a:cxnLst/>
              <a:rect l="l" t="t" r="r" b="b"/>
              <a:pathLst>
                <a:path w="481" h="740" extrusionOk="0">
                  <a:moveTo>
                    <a:pt x="370" y="0"/>
                  </a:moveTo>
                  <a:cubicBezTo>
                    <a:pt x="296" y="0"/>
                    <a:pt x="185" y="148"/>
                    <a:pt x="111" y="333"/>
                  </a:cubicBezTo>
                  <a:cubicBezTo>
                    <a:pt x="0" y="518"/>
                    <a:pt x="0" y="702"/>
                    <a:pt x="111" y="739"/>
                  </a:cubicBezTo>
                  <a:cubicBezTo>
                    <a:pt x="185" y="739"/>
                    <a:pt x="296" y="592"/>
                    <a:pt x="370" y="407"/>
                  </a:cubicBezTo>
                  <a:cubicBezTo>
                    <a:pt x="481" y="222"/>
                    <a:pt x="481" y="37"/>
                    <a:pt x="370" y="0"/>
                  </a:cubicBezTo>
                  <a:close/>
                </a:path>
              </a:pathLst>
            </a:custGeom>
            <a:solidFill>
              <a:srgbClr val="576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4" name="Google Shape;3043;p42">
              <a:extLst>
                <a:ext uri="{FF2B5EF4-FFF2-40B4-BE49-F238E27FC236}">
                  <a16:creationId xmlns:a16="http://schemas.microsoft.com/office/drawing/2014/main" id="{29F74BFA-F318-BABD-EEAE-0A05DC5D01DF}"/>
                </a:ext>
              </a:extLst>
            </p:cNvPr>
            <p:cNvSpPr/>
            <p:nvPr/>
          </p:nvSpPr>
          <p:spPr>
            <a:xfrm>
              <a:off x="4594700" y="3211475"/>
              <a:ext cx="41600" cy="49950"/>
            </a:xfrm>
            <a:custGeom>
              <a:avLst/>
              <a:gdLst/>
              <a:ahLst/>
              <a:cxnLst/>
              <a:rect l="l" t="t" r="r" b="b"/>
              <a:pathLst>
                <a:path w="1664" h="1998" extrusionOk="0">
                  <a:moveTo>
                    <a:pt x="813" y="407"/>
                  </a:moveTo>
                  <a:cubicBezTo>
                    <a:pt x="961" y="407"/>
                    <a:pt x="1035" y="444"/>
                    <a:pt x="1146" y="518"/>
                  </a:cubicBezTo>
                  <a:cubicBezTo>
                    <a:pt x="1220" y="629"/>
                    <a:pt x="1257" y="777"/>
                    <a:pt x="1257" y="925"/>
                  </a:cubicBezTo>
                  <a:cubicBezTo>
                    <a:pt x="1257" y="1110"/>
                    <a:pt x="1220" y="1258"/>
                    <a:pt x="1146" y="1406"/>
                  </a:cubicBezTo>
                  <a:cubicBezTo>
                    <a:pt x="1035" y="1554"/>
                    <a:pt x="961" y="1627"/>
                    <a:pt x="813" y="1627"/>
                  </a:cubicBezTo>
                  <a:cubicBezTo>
                    <a:pt x="666" y="1627"/>
                    <a:pt x="592" y="1591"/>
                    <a:pt x="481" y="1480"/>
                  </a:cubicBezTo>
                  <a:cubicBezTo>
                    <a:pt x="407" y="1406"/>
                    <a:pt x="333" y="1258"/>
                    <a:pt x="333" y="1073"/>
                  </a:cubicBezTo>
                  <a:cubicBezTo>
                    <a:pt x="333" y="888"/>
                    <a:pt x="407" y="777"/>
                    <a:pt x="481" y="629"/>
                  </a:cubicBezTo>
                  <a:cubicBezTo>
                    <a:pt x="592" y="481"/>
                    <a:pt x="666" y="407"/>
                    <a:pt x="813" y="407"/>
                  </a:cubicBezTo>
                  <a:close/>
                  <a:moveTo>
                    <a:pt x="813" y="1"/>
                  </a:moveTo>
                  <a:cubicBezTo>
                    <a:pt x="592" y="1"/>
                    <a:pt x="370" y="149"/>
                    <a:pt x="222" y="334"/>
                  </a:cubicBezTo>
                  <a:cubicBezTo>
                    <a:pt x="74" y="555"/>
                    <a:pt x="0" y="814"/>
                    <a:pt x="0" y="1073"/>
                  </a:cubicBezTo>
                  <a:cubicBezTo>
                    <a:pt x="0" y="1369"/>
                    <a:pt x="74" y="1591"/>
                    <a:pt x="222" y="1775"/>
                  </a:cubicBezTo>
                  <a:cubicBezTo>
                    <a:pt x="407" y="1923"/>
                    <a:pt x="592" y="1997"/>
                    <a:pt x="813" y="1997"/>
                  </a:cubicBezTo>
                  <a:cubicBezTo>
                    <a:pt x="1035" y="1997"/>
                    <a:pt x="1294" y="1849"/>
                    <a:pt x="1405" y="1701"/>
                  </a:cubicBezTo>
                  <a:cubicBezTo>
                    <a:pt x="1553" y="1443"/>
                    <a:pt x="1664" y="1221"/>
                    <a:pt x="1664" y="925"/>
                  </a:cubicBezTo>
                  <a:cubicBezTo>
                    <a:pt x="1664" y="666"/>
                    <a:pt x="1553" y="444"/>
                    <a:pt x="1405" y="260"/>
                  </a:cubicBezTo>
                  <a:cubicBezTo>
                    <a:pt x="1220" y="75"/>
                    <a:pt x="1035" y="1"/>
                    <a:pt x="813" y="1"/>
                  </a:cubicBezTo>
                  <a:close/>
                </a:path>
              </a:pathLst>
            </a:custGeom>
            <a:solidFill>
              <a:srgbClr val="12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5" name="Google Shape;3044;p42">
              <a:extLst>
                <a:ext uri="{FF2B5EF4-FFF2-40B4-BE49-F238E27FC236}">
                  <a16:creationId xmlns:a16="http://schemas.microsoft.com/office/drawing/2014/main" id="{D484419D-E579-06A4-B99B-2ED9BF388AC6}"/>
                </a:ext>
              </a:extLst>
            </p:cNvPr>
            <p:cNvSpPr/>
            <p:nvPr/>
          </p:nvSpPr>
          <p:spPr>
            <a:xfrm>
              <a:off x="4643675" y="3209625"/>
              <a:ext cx="9275" cy="48100"/>
            </a:xfrm>
            <a:custGeom>
              <a:avLst/>
              <a:gdLst/>
              <a:ahLst/>
              <a:cxnLst/>
              <a:rect l="l" t="t" r="r" b="b"/>
              <a:pathLst>
                <a:path w="371" h="1924" extrusionOk="0">
                  <a:moveTo>
                    <a:pt x="370" y="1"/>
                  </a:moveTo>
                  <a:lnTo>
                    <a:pt x="1" y="38"/>
                  </a:lnTo>
                  <a:lnTo>
                    <a:pt x="1" y="1923"/>
                  </a:lnTo>
                  <a:lnTo>
                    <a:pt x="370" y="1886"/>
                  </a:lnTo>
                  <a:lnTo>
                    <a:pt x="370" y="1"/>
                  </a:lnTo>
                  <a:close/>
                </a:path>
              </a:pathLst>
            </a:custGeom>
            <a:solidFill>
              <a:srgbClr val="12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6" name="Google Shape;3045;p42">
              <a:extLst>
                <a:ext uri="{FF2B5EF4-FFF2-40B4-BE49-F238E27FC236}">
                  <a16:creationId xmlns:a16="http://schemas.microsoft.com/office/drawing/2014/main" id="{0CCE70CE-137E-89F1-A629-850C40F86446}"/>
                </a:ext>
              </a:extLst>
            </p:cNvPr>
            <p:cNvSpPr/>
            <p:nvPr/>
          </p:nvSpPr>
          <p:spPr>
            <a:xfrm>
              <a:off x="4662175" y="3206850"/>
              <a:ext cx="26825" cy="49025"/>
            </a:xfrm>
            <a:custGeom>
              <a:avLst/>
              <a:gdLst/>
              <a:ahLst/>
              <a:cxnLst/>
              <a:rect l="l" t="t" r="r" b="b"/>
              <a:pathLst>
                <a:path w="1073" h="1961" extrusionOk="0">
                  <a:moveTo>
                    <a:pt x="370" y="1"/>
                  </a:moveTo>
                  <a:lnTo>
                    <a:pt x="0" y="75"/>
                  </a:lnTo>
                  <a:lnTo>
                    <a:pt x="0" y="1960"/>
                  </a:lnTo>
                  <a:lnTo>
                    <a:pt x="1072" y="1849"/>
                  </a:lnTo>
                  <a:lnTo>
                    <a:pt x="1072" y="1480"/>
                  </a:lnTo>
                  <a:lnTo>
                    <a:pt x="370" y="1554"/>
                  </a:lnTo>
                  <a:lnTo>
                    <a:pt x="370" y="1"/>
                  </a:lnTo>
                  <a:close/>
                </a:path>
              </a:pathLst>
            </a:custGeom>
            <a:solidFill>
              <a:srgbClr val="12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7" name="Google Shape;3046;p42">
              <a:extLst>
                <a:ext uri="{FF2B5EF4-FFF2-40B4-BE49-F238E27FC236}">
                  <a16:creationId xmlns:a16="http://schemas.microsoft.com/office/drawing/2014/main" id="{CA597994-999D-0CD6-CBD8-EAD13B83AFC4}"/>
                </a:ext>
              </a:extLst>
            </p:cNvPr>
            <p:cNvSpPr/>
            <p:nvPr/>
          </p:nvSpPr>
          <p:spPr>
            <a:xfrm>
              <a:off x="5030025" y="3158800"/>
              <a:ext cx="18500" cy="189500"/>
            </a:xfrm>
            <a:custGeom>
              <a:avLst/>
              <a:gdLst/>
              <a:ahLst/>
              <a:cxnLst/>
              <a:rect l="l" t="t" r="r" b="b"/>
              <a:pathLst>
                <a:path w="740" h="7580" extrusionOk="0">
                  <a:moveTo>
                    <a:pt x="740" y="0"/>
                  </a:moveTo>
                  <a:lnTo>
                    <a:pt x="0" y="481"/>
                  </a:lnTo>
                  <a:lnTo>
                    <a:pt x="0" y="7579"/>
                  </a:lnTo>
                  <a:lnTo>
                    <a:pt x="740" y="7173"/>
                  </a:lnTo>
                  <a:lnTo>
                    <a:pt x="740" y="0"/>
                  </a:lnTo>
                  <a:close/>
                </a:path>
              </a:pathLst>
            </a:custGeom>
            <a:solidFill>
              <a:srgbClr val="A21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8" name="Google Shape;3047;p42">
              <a:extLst>
                <a:ext uri="{FF2B5EF4-FFF2-40B4-BE49-F238E27FC236}">
                  <a16:creationId xmlns:a16="http://schemas.microsoft.com/office/drawing/2014/main" id="{3865C26D-7440-1C46-283F-D7C27630A878}"/>
                </a:ext>
              </a:extLst>
            </p:cNvPr>
            <p:cNvSpPr/>
            <p:nvPr/>
          </p:nvSpPr>
          <p:spPr>
            <a:xfrm>
              <a:off x="5010600" y="3158800"/>
              <a:ext cx="19450" cy="189500"/>
            </a:xfrm>
            <a:custGeom>
              <a:avLst/>
              <a:gdLst/>
              <a:ahLst/>
              <a:cxnLst/>
              <a:rect l="l" t="t" r="r" b="b"/>
              <a:pathLst>
                <a:path w="778" h="7580" extrusionOk="0">
                  <a:moveTo>
                    <a:pt x="1" y="0"/>
                  </a:moveTo>
                  <a:lnTo>
                    <a:pt x="1" y="7173"/>
                  </a:lnTo>
                  <a:lnTo>
                    <a:pt x="777" y="7579"/>
                  </a:lnTo>
                  <a:lnTo>
                    <a:pt x="777" y="481"/>
                  </a:lnTo>
                  <a:lnTo>
                    <a:pt x="1" y="0"/>
                  </a:lnTo>
                  <a:close/>
                </a:path>
              </a:pathLst>
            </a:custGeom>
            <a:solidFill>
              <a:srgbClr val="A62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9" name="Google Shape;3048;p42">
              <a:extLst>
                <a:ext uri="{FF2B5EF4-FFF2-40B4-BE49-F238E27FC236}">
                  <a16:creationId xmlns:a16="http://schemas.microsoft.com/office/drawing/2014/main" id="{465EE2AA-088E-FF81-83C4-6601DA9F0505}"/>
                </a:ext>
              </a:extLst>
            </p:cNvPr>
            <p:cNvSpPr/>
            <p:nvPr/>
          </p:nvSpPr>
          <p:spPr>
            <a:xfrm>
              <a:off x="4708375" y="3156450"/>
              <a:ext cx="387300" cy="631800"/>
            </a:xfrm>
            <a:custGeom>
              <a:avLst/>
              <a:gdLst/>
              <a:ahLst/>
              <a:cxnLst/>
              <a:rect l="l" t="t" r="r" b="b"/>
              <a:pathLst>
                <a:path w="15492" h="25272" extrusionOk="0">
                  <a:moveTo>
                    <a:pt x="9115" y="1"/>
                  </a:moveTo>
                  <a:cubicBezTo>
                    <a:pt x="8932" y="1"/>
                    <a:pt x="8747" y="47"/>
                    <a:pt x="8578" y="131"/>
                  </a:cubicBezTo>
                  <a:lnTo>
                    <a:pt x="4437" y="2498"/>
                  </a:lnTo>
                  <a:cubicBezTo>
                    <a:pt x="4363" y="2535"/>
                    <a:pt x="4252" y="2608"/>
                    <a:pt x="4178" y="2682"/>
                  </a:cubicBezTo>
                  <a:cubicBezTo>
                    <a:pt x="3772" y="2978"/>
                    <a:pt x="3476" y="3385"/>
                    <a:pt x="3254" y="3828"/>
                  </a:cubicBezTo>
                  <a:cubicBezTo>
                    <a:pt x="3254" y="3828"/>
                    <a:pt x="3254" y="3902"/>
                    <a:pt x="3180" y="3902"/>
                  </a:cubicBezTo>
                  <a:lnTo>
                    <a:pt x="481" y="10409"/>
                  </a:lnTo>
                  <a:cubicBezTo>
                    <a:pt x="481" y="10409"/>
                    <a:pt x="481" y="10446"/>
                    <a:pt x="407" y="10446"/>
                  </a:cubicBezTo>
                  <a:cubicBezTo>
                    <a:pt x="148" y="11186"/>
                    <a:pt x="1" y="11851"/>
                    <a:pt x="1" y="12480"/>
                  </a:cubicBezTo>
                  <a:lnTo>
                    <a:pt x="1" y="21168"/>
                  </a:lnTo>
                  <a:cubicBezTo>
                    <a:pt x="1" y="21353"/>
                    <a:pt x="74" y="21537"/>
                    <a:pt x="185" y="21685"/>
                  </a:cubicBezTo>
                  <a:cubicBezTo>
                    <a:pt x="296" y="21759"/>
                    <a:pt x="370" y="21870"/>
                    <a:pt x="481" y="21907"/>
                  </a:cubicBezTo>
                  <a:lnTo>
                    <a:pt x="6286" y="25272"/>
                  </a:lnTo>
                  <a:lnTo>
                    <a:pt x="6544" y="24717"/>
                  </a:lnTo>
                  <a:lnTo>
                    <a:pt x="6655" y="24421"/>
                  </a:lnTo>
                  <a:lnTo>
                    <a:pt x="9872" y="17064"/>
                  </a:lnTo>
                  <a:cubicBezTo>
                    <a:pt x="10833" y="16509"/>
                    <a:pt x="11424" y="15474"/>
                    <a:pt x="11424" y="14365"/>
                  </a:cubicBezTo>
                  <a:lnTo>
                    <a:pt x="11424" y="6306"/>
                  </a:lnTo>
                  <a:lnTo>
                    <a:pt x="15159" y="3755"/>
                  </a:lnTo>
                  <a:lnTo>
                    <a:pt x="15491" y="3533"/>
                  </a:lnTo>
                  <a:lnTo>
                    <a:pt x="9724" y="205"/>
                  </a:lnTo>
                  <a:cubicBezTo>
                    <a:pt x="9544" y="65"/>
                    <a:pt x="9331" y="1"/>
                    <a:pt x="9115" y="1"/>
                  </a:cubicBezTo>
                  <a:close/>
                </a:path>
              </a:pathLst>
            </a:custGeom>
            <a:solidFill>
              <a:srgbClr val="E94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0" name="Google Shape;3049;p42">
              <a:extLst>
                <a:ext uri="{FF2B5EF4-FFF2-40B4-BE49-F238E27FC236}">
                  <a16:creationId xmlns:a16="http://schemas.microsoft.com/office/drawing/2014/main" id="{28110AF5-876D-F438-188C-C141978495B9}"/>
                </a:ext>
              </a:extLst>
            </p:cNvPr>
            <p:cNvSpPr/>
            <p:nvPr/>
          </p:nvSpPr>
          <p:spPr>
            <a:xfrm>
              <a:off x="4717625" y="3254000"/>
              <a:ext cx="237550" cy="259750"/>
            </a:xfrm>
            <a:custGeom>
              <a:avLst/>
              <a:gdLst/>
              <a:ahLst/>
              <a:cxnLst/>
              <a:rect l="l" t="t" r="r" b="b"/>
              <a:pathLst>
                <a:path w="9502" h="10390" extrusionOk="0">
                  <a:moveTo>
                    <a:pt x="2773" y="0"/>
                  </a:moveTo>
                  <a:cubicBezTo>
                    <a:pt x="2773" y="0"/>
                    <a:pt x="2773" y="37"/>
                    <a:pt x="2736" y="37"/>
                  </a:cubicBezTo>
                  <a:lnTo>
                    <a:pt x="0" y="6544"/>
                  </a:lnTo>
                  <a:cubicBezTo>
                    <a:pt x="37" y="6581"/>
                    <a:pt x="37" y="6618"/>
                    <a:pt x="0" y="6618"/>
                  </a:cubicBezTo>
                  <a:lnTo>
                    <a:pt x="6729" y="10389"/>
                  </a:lnTo>
                  <a:lnTo>
                    <a:pt x="9502" y="3734"/>
                  </a:lnTo>
                  <a:lnTo>
                    <a:pt x="2773" y="0"/>
                  </a:lnTo>
                  <a:close/>
                </a:path>
              </a:pathLst>
            </a:custGeom>
            <a:solidFill>
              <a:srgbClr val="CD4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1" name="Google Shape;3050;p42">
              <a:extLst>
                <a:ext uri="{FF2B5EF4-FFF2-40B4-BE49-F238E27FC236}">
                  <a16:creationId xmlns:a16="http://schemas.microsoft.com/office/drawing/2014/main" id="{646ADF97-AE94-7ED1-23B5-83C4F57F40A0}"/>
                </a:ext>
              </a:extLst>
            </p:cNvPr>
            <p:cNvSpPr/>
            <p:nvPr/>
          </p:nvSpPr>
          <p:spPr>
            <a:xfrm>
              <a:off x="4787875" y="3224425"/>
              <a:ext cx="192250" cy="122950"/>
            </a:xfrm>
            <a:custGeom>
              <a:avLst/>
              <a:gdLst/>
              <a:ahLst/>
              <a:cxnLst/>
              <a:rect l="l" t="t" r="r" b="b"/>
              <a:pathLst>
                <a:path w="7690" h="4918" extrusionOk="0">
                  <a:moveTo>
                    <a:pt x="924" y="0"/>
                  </a:moveTo>
                  <a:cubicBezTo>
                    <a:pt x="518" y="333"/>
                    <a:pt x="222" y="740"/>
                    <a:pt x="0" y="1183"/>
                  </a:cubicBezTo>
                  <a:lnTo>
                    <a:pt x="6729" y="4917"/>
                  </a:lnTo>
                  <a:lnTo>
                    <a:pt x="7690" y="3808"/>
                  </a:lnTo>
                  <a:lnTo>
                    <a:pt x="924" y="0"/>
                  </a:lnTo>
                  <a:close/>
                </a:path>
              </a:pathLst>
            </a:custGeom>
            <a:solidFill>
              <a:srgbClr val="DC4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2" name="Google Shape;3051;p42">
              <a:extLst>
                <a:ext uri="{FF2B5EF4-FFF2-40B4-BE49-F238E27FC236}">
                  <a16:creationId xmlns:a16="http://schemas.microsoft.com/office/drawing/2014/main" id="{6E9B2B53-0A92-F25A-5406-B6539C5062C5}"/>
                </a:ext>
              </a:extLst>
            </p:cNvPr>
            <p:cNvSpPr/>
            <p:nvPr/>
          </p:nvSpPr>
          <p:spPr>
            <a:xfrm>
              <a:off x="4920950" y="3158675"/>
              <a:ext cx="174725" cy="92575"/>
            </a:xfrm>
            <a:custGeom>
              <a:avLst/>
              <a:gdLst/>
              <a:ahLst/>
              <a:cxnLst/>
              <a:rect l="l" t="t" r="r" b="b"/>
              <a:pathLst>
                <a:path w="6989" h="3703" extrusionOk="0">
                  <a:moveTo>
                    <a:pt x="569" y="1"/>
                  </a:moveTo>
                  <a:cubicBezTo>
                    <a:pt x="371" y="1"/>
                    <a:pt x="177" y="47"/>
                    <a:pt x="1" y="153"/>
                  </a:cubicBezTo>
                  <a:lnTo>
                    <a:pt x="6360" y="3703"/>
                  </a:lnTo>
                  <a:lnTo>
                    <a:pt x="6656" y="3703"/>
                  </a:lnTo>
                  <a:lnTo>
                    <a:pt x="6988" y="3481"/>
                  </a:lnTo>
                  <a:lnTo>
                    <a:pt x="1221" y="153"/>
                  </a:lnTo>
                  <a:cubicBezTo>
                    <a:pt x="1008" y="57"/>
                    <a:pt x="786" y="1"/>
                    <a:pt x="569" y="1"/>
                  </a:cubicBezTo>
                  <a:close/>
                </a:path>
              </a:pathLst>
            </a:custGeom>
            <a:solidFill>
              <a:srgbClr val="DC4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3" name="Google Shape;3052;p42">
              <a:extLst>
                <a:ext uri="{FF2B5EF4-FFF2-40B4-BE49-F238E27FC236}">
                  <a16:creationId xmlns:a16="http://schemas.microsoft.com/office/drawing/2014/main" id="{986E86DA-6A08-BD99-0DCC-89913C94FD36}"/>
                </a:ext>
              </a:extLst>
            </p:cNvPr>
            <p:cNvSpPr/>
            <p:nvPr/>
          </p:nvSpPr>
          <p:spPr>
            <a:xfrm>
              <a:off x="4708375" y="3419450"/>
              <a:ext cx="177475" cy="137725"/>
            </a:xfrm>
            <a:custGeom>
              <a:avLst/>
              <a:gdLst/>
              <a:ahLst/>
              <a:cxnLst/>
              <a:rect l="l" t="t" r="r" b="b"/>
              <a:pathLst>
                <a:path w="7099" h="5509" extrusionOk="0">
                  <a:moveTo>
                    <a:pt x="370" y="0"/>
                  </a:moveTo>
                  <a:cubicBezTo>
                    <a:pt x="148" y="666"/>
                    <a:pt x="1" y="1331"/>
                    <a:pt x="1" y="1960"/>
                  </a:cubicBezTo>
                  <a:lnTo>
                    <a:pt x="6286" y="5509"/>
                  </a:lnTo>
                  <a:lnTo>
                    <a:pt x="7099" y="3771"/>
                  </a:lnTo>
                  <a:lnTo>
                    <a:pt x="370" y="0"/>
                  </a:lnTo>
                  <a:close/>
                </a:path>
              </a:pathLst>
            </a:custGeom>
            <a:solidFill>
              <a:srgbClr val="B83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4" name="Google Shape;3053;p42">
              <a:extLst>
                <a:ext uri="{FF2B5EF4-FFF2-40B4-BE49-F238E27FC236}">
                  <a16:creationId xmlns:a16="http://schemas.microsoft.com/office/drawing/2014/main" id="{898812BD-AC99-D336-AA90-03FB434A613D}"/>
                </a:ext>
              </a:extLst>
            </p:cNvPr>
            <p:cNvSpPr/>
            <p:nvPr/>
          </p:nvSpPr>
          <p:spPr>
            <a:xfrm>
              <a:off x="4708375" y="3468425"/>
              <a:ext cx="168250" cy="309650"/>
            </a:xfrm>
            <a:custGeom>
              <a:avLst/>
              <a:gdLst/>
              <a:ahLst/>
              <a:cxnLst/>
              <a:rect l="l" t="t" r="r" b="b"/>
              <a:pathLst>
                <a:path w="6730" h="12386" extrusionOk="0">
                  <a:moveTo>
                    <a:pt x="1" y="1"/>
                  </a:moveTo>
                  <a:lnTo>
                    <a:pt x="1" y="8652"/>
                  </a:lnTo>
                  <a:lnTo>
                    <a:pt x="6544" y="12312"/>
                  </a:lnTo>
                  <a:lnTo>
                    <a:pt x="6729" y="12386"/>
                  </a:lnTo>
                  <a:lnTo>
                    <a:pt x="6655" y="11979"/>
                  </a:lnTo>
                  <a:lnTo>
                    <a:pt x="6286" y="3550"/>
                  </a:lnTo>
                  <a:lnTo>
                    <a:pt x="1" y="1"/>
                  </a:lnTo>
                  <a:close/>
                </a:path>
              </a:pathLst>
            </a:custGeom>
            <a:solidFill>
              <a:srgbClr val="A62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5" name="Google Shape;3054;p42">
              <a:extLst>
                <a:ext uri="{FF2B5EF4-FFF2-40B4-BE49-F238E27FC236}">
                  <a16:creationId xmlns:a16="http://schemas.microsoft.com/office/drawing/2014/main" id="{FFF0135E-BCC0-4F63-240B-9295DB82F0C3}"/>
                </a:ext>
              </a:extLst>
            </p:cNvPr>
            <p:cNvSpPr/>
            <p:nvPr/>
          </p:nvSpPr>
          <p:spPr>
            <a:xfrm>
              <a:off x="4708375" y="3684700"/>
              <a:ext cx="163625" cy="105400"/>
            </a:xfrm>
            <a:custGeom>
              <a:avLst/>
              <a:gdLst/>
              <a:ahLst/>
              <a:cxnLst/>
              <a:rect l="l" t="t" r="r" b="b"/>
              <a:pathLst>
                <a:path w="6545" h="4216" extrusionOk="0">
                  <a:moveTo>
                    <a:pt x="1" y="1"/>
                  </a:moveTo>
                  <a:lnTo>
                    <a:pt x="1" y="75"/>
                  </a:lnTo>
                  <a:cubicBezTo>
                    <a:pt x="1" y="260"/>
                    <a:pt x="74" y="444"/>
                    <a:pt x="185" y="592"/>
                  </a:cubicBezTo>
                  <a:cubicBezTo>
                    <a:pt x="296" y="703"/>
                    <a:pt x="370" y="777"/>
                    <a:pt x="481" y="814"/>
                  </a:cubicBezTo>
                  <a:lnTo>
                    <a:pt x="6286" y="4215"/>
                  </a:lnTo>
                  <a:lnTo>
                    <a:pt x="6544" y="3661"/>
                  </a:lnTo>
                  <a:lnTo>
                    <a:pt x="1" y="1"/>
                  </a:lnTo>
                  <a:close/>
                </a:path>
              </a:pathLst>
            </a:custGeom>
            <a:solidFill>
              <a:srgbClr val="9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6" name="Google Shape;3055;p42">
              <a:extLst>
                <a:ext uri="{FF2B5EF4-FFF2-40B4-BE49-F238E27FC236}">
                  <a16:creationId xmlns:a16="http://schemas.microsoft.com/office/drawing/2014/main" id="{823D7E08-095B-C59D-D303-85552A0B775D}"/>
                </a:ext>
              </a:extLst>
            </p:cNvPr>
            <p:cNvSpPr/>
            <p:nvPr/>
          </p:nvSpPr>
          <p:spPr>
            <a:xfrm>
              <a:off x="4990275" y="3138475"/>
              <a:ext cx="39775" cy="32375"/>
            </a:xfrm>
            <a:custGeom>
              <a:avLst/>
              <a:gdLst/>
              <a:ahLst/>
              <a:cxnLst/>
              <a:rect l="l" t="t" r="r" b="b"/>
              <a:pathLst>
                <a:path w="1591" h="1295" extrusionOk="0">
                  <a:moveTo>
                    <a:pt x="1" y="0"/>
                  </a:moveTo>
                  <a:lnTo>
                    <a:pt x="814" y="813"/>
                  </a:lnTo>
                  <a:lnTo>
                    <a:pt x="1590" y="1294"/>
                  </a:lnTo>
                  <a:lnTo>
                    <a:pt x="1590" y="1294"/>
                  </a:lnTo>
                  <a:lnTo>
                    <a:pt x="814" y="407"/>
                  </a:lnTo>
                  <a:lnTo>
                    <a:pt x="1" y="0"/>
                  </a:lnTo>
                  <a:close/>
                </a:path>
              </a:pathLst>
            </a:custGeom>
            <a:solidFill>
              <a:srgbClr val="7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7" name="Google Shape;3056;p42">
              <a:extLst>
                <a:ext uri="{FF2B5EF4-FFF2-40B4-BE49-F238E27FC236}">
                  <a16:creationId xmlns:a16="http://schemas.microsoft.com/office/drawing/2014/main" id="{8990815F-2B38-074C-C5DA-E770E6F1F91F}"/>
                </a:ext>
              </a:extLst>
            </p:cNvPr>
            <p:cNvSpPr/>
            <p:nvPr/>
          </p:nvSpPr>
          <p:spPr>
            <a:xfrm>
              <a:off x="5010600" y="3120900"/>
              <a:ext cx="37925" cy="49950"/>
            </a:xfrm>
            <a:custGeom>
              <a:avLst/>
              <a:gdLst/>
              <a:ahLst/>
              <a:cxnLst/>
              <a:rect l="l" t="t" r="r" b="b"/>
              <a:pathLst>
                <a:path w="1517" h="1998" extrusionOk="0">
                  <a:moveTo>
                    <a:pt x="408" y="1"/>
                  </a:moveTo>
                  <a:lnTo>
                    <a:pt x="1" y="1110"/>
                  </a:lnTo>
                  <a:lnTo>
                    <a:pt x="777" y="1997"/>
                  </a:lnTo>
                  <a:lnTo>
                    <a:pt x="1517" y="1516"/>
                  </a:lnTo>
                  <a:lnTo>
                    <a:pt x="408" y="1"/>
                  </a:lnTo>
                  <a:close/>
                </a:path>
              </a:pathLst>
            </a:custGeom>
            <a:solidFill>
              <a:srgbClr val="A21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8" name="Google Shape;3057;p42">
              <a:extLst>
                <a:ext uri="{FF2B5EF4-FFF2-40B4-BE49-F238E27FC236}">
                  <a16:creationId xmlns:a16="http://schemas.microsoft.com/office/drawing/2014/main" id="{9BC2EAD7-A3BD-2513-9EDB-049C9E402398}"/>
                </a:ext>
              </a:extLst>
            </p:cNvPr>
            <p:cNvSpPr/>
            <p:nvPr/>
          </p:nvSpPr>
          <p:spPr>
            <a:xfrm>
              <a:off x="5105800" y="3204100"/>
              <a:ext cx="20375" cy="188575"/>
            </a:xfrm>
            <a:custGeom>
              <a:avLst/>
              <a:gdLst/>
              <a:ahLst/>
              <a:cxnLst/>
              <a:rect l="l" t="t" r="r" b="b"/>
              <a:pathLst>
                <a:path w="815" h="7543" extrusionOk="0">
                  <a:moveTo>
                    <a:pt x="740" y="0"/>
                  </a:moveTo>
                  <a:lnTo>
                    <a:pt x="1" y="407"/>
                  </a:lnTo>
                  <a:lnTo>
                    <a:pt x="1" y="7542"/>
                  </a:lnTo>
                  <a:lnTo>
                    <a:pt x="814" y="7098"/>
                  </a:lnTo>
                  <a:lnTo>
                    <a:pt x="740" y="0"/>
                  </a:lnTo>
                  <a:close/>
                </a:path>
              </a:pathLst>
            </a:custGeom>
            <a:solidFill>
              <a:srgbClr val="A21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9" name="Google Shape;3058;p42">
              <a:extLst>
                <a:ext uri="{FF2B5EF4-FFF2-40B4-BE49-F238E27FC236}">
                  <a16:creationId xmlns:a16="http://schemas.microsoft.com/office/drawing/2014/main" id="{122DE155-D005-08FB-7543-0CFED7B83825}"/>
                </a:ext>
              </a:extLst>
            </p:cNvPr>
            <p:cNvSpPr/>
            <p:nvPr/>
          </p:nvSpPr>
          <p:spPr>
            <a:xfrm>
              <a:off x="5086400" y="3204100"/>
              <a:ext cx="19425" cy="188575"/>
            </a:xfrm>
            <a:custGeom>
              <a:avLst/>
              <a:gdLst/>
              <a:ahLst/>
              <a:cxnLst/>
              <a:rect l="l" t="t" r="r" b="b"/>
              <a:pathLst>
                <a:path w="777" h="7543" extrusionOk="0">
                  <a:moveTo>
                    <a:pt x="1" y="0"/>
                  </a:moveTo>
                  <a:lnTo>
                    <a:pt x="1" y="7098"/>
                  </a:lnTo>
                  <a:lnTo>
                    <a:pt x="777" y="7542"/>
                  </a:lnTo>
                  <a:lnTo>
                    <a:pt x="777" y="407"/>
                  </a:lnTo>
                  <a:lnTo>
                    <a:pt x="1" y="0"/>
                  </a:lnTo>
                  <a:close/>
                </a:path>
              </a:pathLst>
            </a:custGeom>
            <a:solidFill>
              <a:srgbClr val="A62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0" name="Google Shape;3059;p42">
              <a:extLst>
                <a:ext uri="{FF2B5EF4-FFF2-40B4-BE49-F238E27FC236}">
                  <a16:creationId xmlns:a16="http://schemas.microsoft.com/office/drawing/2014/main" id="{F7CD43B5-1AA3-189F-173B-3D165EF4425F}"/>
                </a:ext>
              </a:extLst>
            </p:cNvPr>
            <p:cNvSpPr/>
            <p:nvPr/>
          </p:nvSpPr>
          <p:spPr>
            <a:xfrm>
              <a:off x="5067000" y="3181900"/>
              <a:ext cx="38825" cy="32375"/>
            </a:xfrm>
            <a:custGeom>
              <a:avLst/>
              <a:gdLst/>
              <a:ahLst/>
              <a:cxnLst/>
              <a:rect l="l" t="t" r="r" b="b"/>
              <a:pathLst>
                <a:path w="1553" h="1295" extrusionOk="0">
                  <a:moveTo>
                    <a:pt x="0" y="1"/>
                  </a:moveTo>
                  <a:lnTo>
                    <a:pt x="777" y="888"/>
                  </a:lnTo>
                  <a:lnTo>
                    <a:pt x="1553" y="1295"/>
                  </a:lnTo>
                  <a:lnTo>
                    <a:pt x="777" y="407"/>
                  </a:lnTo>
                  <a:lnTo>
                    <a:pt x="0" y="1"/>
                  </a:lnTo>
                  <a:close/>
                </a:path>
              </a:pathLst>
            </a:custGeom>
            <a:solidFill>
              <a:srgbClr val="7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1" name="Google Shape;3060;p42">
              <a:extLst>
                <a:ext uri="{FF2B5EF4-FFF2-40B4-BE49-F238E27FC236}">
                  <a16:creationId xmlns:a16="http://schemas.microsoft.com/office/drawing/2014/main" id="{C2AB0CAF-3CE5-43FF-239F-00E7920B5F2F}"/>
                </a:ext>
              </a:extLst>
            </p:cNvPr>
            <p:cNvSpPr/>
            <p:nvPr/>
          </p:nvSpPr>
          <p:spPr>
            <a:xfrm>
              <a:off x="5086400" y="3164350"/>
              <a:ext cx="37925" cy="49925"/>
            </a:xfrm>
            <a:custGeom>
              <a:avLst/>
              <a:gdLst/>
              <a:ahLst/>
              <a:cxnLst/>
              <a:rect l="l" t="t" r="r" b="b"/>
              <a:pathLst>
                <a:path w="1517" h="1997" extrusionOk="0">
                  <a:moveTo>
                    <a:pt x="407" y="0"/>
                  </a:moveTo>
                  <a:lnTo>
                    <a:pt x="1" y="1109"/>
                  </a:lnTo>
                  <a:lnTo>
                    <a:pt x="777" y="1997"/>
                  </a:lnTo>
                  <a:lnTo>
                    <a:pt x="1516" y="1590"/>
                  </a:lnTo>
                  <a:lnTo>
                    <a:pt x="407" y="0"/>
                  </a:lnTo>
                  <a:close/>
                </a:path>
              </a:pathLst>
            </a:custGeom>
            <a:solidFill>
              <a:srgbClr val="A21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2" name="Google Shape;3061;p42">
              <a:extLst>
                <a:ext uri="{FF2B5EF4-FFF2-40B4-BE49-F238E27FC236}">
                  <a16:creationId xmlns:a16="http://schemas.microsoft.com/office/drawing/2014/main" id="{40A431E2-466D-A4EB-787D-DCE7C99363A1}"/>
                </a:ext>
              </a:extLst>
            </p:cNvPr>
            <p:cNvSpPr/>
            <p:nvPr/>
          </p:nvSpPr>
          <p:spPr>
            <a:xfrm>
              <a:off x="4853475" y="3243075"/>
              <a:ext cx="286550" cy="550975"/>
            </a:xfrm>
            <a:custGeom>
              <a:avLst/>
              <a:gdLst/>
              <a:ahLst/>
              <a:cxnLst/>
              <a:rect l="l" t="t" r="r" b="b"/>
              <a:pathLst>
                <a:path w="11462" h="22039" extrusionOk="0">
                  <a:moveTo>
                    <a:pt x="9113" y="0"/>
                  </a:moveTo>
                  <a:cubicBezTo>
                    <a:pt x="8914" y="0"/>
                    <a:pt x="8705" y="56"/>
                    <a:pt x="8504" y="179"/>
                  </a:cubicBezTo>
                  <a:lnTo>
                    <a:pt x="4327" y="2545"/>
                  </a:lnTo>
                  <a:cubicBezTo>
                    <a:pt x="3772" y="2804"/>
                    <a:pt x="3365" y="3321"/>
                    <a:pt x="3143" y="3876"/>
                  </a:cubicBezTo>
                  <a:lnTo>
                    <a:pt x="408" y="10383"/>
                  </a:lnTo>
                  <a:cubicBezTo>
                    <a:pt x="112" y="11048"/>
                    <a:pt x="1" y="11787"/>
                    <a:pt x="1" y="12490"/>
                  </a:cubicBezTo>
                  <a:lnTo>
                    <a:pt x="1" y="21104"/>
                  </a:lnTo>
                  <a:cubicBezTo>
                    <a:pt x="1" y="21326"/>
                    <a:pt x="75" y="21474"/>
                    <a:pt x="186" y="21622"/>
                  </a:cubicBezTo>
                  <a:cubicBezTo>
                    <a:pt x="352" y="21906"/>
                    <a:pt x="624" y="22039"/>
                    <a:pt x="905" y="22039"/>
                  </a:cubicBezTo>
                  <a:cubicBezTo>
                    <a:pt x="1063" y="22039"/>
                    <a:pt x="1223" y="21997"/>
                    <a:pt x="1369" y="21917"/>
                  </a:cubicBezTo>
                  <a:lnTo>
                    <a:pt x="9872" y="17000"/>
                  </a:lnTo>
                  <a:cubicBezTo>
                    <a:pt x="10833" y="16446"/>
                    <a:pt x="11462" y="15448"/>
                    <a:pt x="11462" y="14338"/>
                  </a:cubicBezTo>
                  <a:lnTo>
                    <a:pt x="11462" y="5835"/>
                  </a:lnTo>
                  <a:cubicBezTo>
                    <a:pt x="11462" y="5059"/>
                    <a:pt x="11314" y="4245"/>
                    <a:pt x="11092" y="3506"/>
                  </a:cubicBezTo>
                  <a:lnTo>
                    <a:pt x="10168" y="733"/>
                  </a:lnTo>
                  <a:cubicBezTo>
                    <a:pt x="9987" y="295"/>
                    <a:pt x="9573" y="0"/>
                    <a:pt x="9113" y="0"/>
                  </a:cubicBezTo>
                  <a:close/>
                </a:path>
              </a:pathLst>
            </a:custGeom>
            <a:solidFill>
              <a:srgbClr val="9600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3" name="Google Shape;3062;p42">
              <a:extLst>
                <a:ext uri="{FF2B5EF4-FFF2-40B4-BE49-F238E27FC236}">
                  <a16:creationId xmlns:a16="http://schemas.microsoft.com/office/drawing/2014/main" id="{0DCE90FD-DA0B-64DF-0AE5-91CADC714B2F}"/>
                </a:ext>
              </a:extLst>
            </p:cNvPr>
            <p:cNvSpPr/>
            <p:nvPr/>
          </p:nvSpPr>
          <p:spPr>
            <a:xfrm>
              <a:off x="4872900" y="3262775"/>
              <a:ext cx="248650" cy="508625"/>
            </a:xfrm>
            <a:custGeom>
              <a:avLst/>
              <a:gdLst/>
              <a:ahLst/>
              <a:cxnLst/>
              <a:rect l="l" t="t" r="r" b="b"/>
              <a:pathLst>
                <a:path w="9946" h="20345" extrusionOk="0">
                  <a:moveTo>
                    <a:pt x="8115" y="1"/>
                  </a:moveTo>
                  <a:cubicBezTo>
                    <a:pt x="7984" y="1"/>
                    <a:pt x="7851" y="31"/>
                    <a:pt x="7727" y="93"/>
                  </a:cubicBezTo>
                  <a:lnTo>
                    <a:pt x="4067" y="2163"/>
                  </a:lnTo>
                  <a:cubicBezTo>
                    <a:pt x="3697" y="2422"/>
                    <a:pt x="3402" y="2718"/>
                    <a:pt x="3217" y="3088"/>
                  </a:cubicBezTo>
                  <a:lnTo>
                    <a:pt x="370" y="9964"/>
                  </a:lnTo>
                  <a:cubicBezTo>
                    <a:pt x="148" y="10519"/>
                    <a:pt x="0" y="11147"/>
                    <a:pt x="0" y="11776"/>
                  </a:cubicBezTo>
                  <a:lnTo>
                    <a:pt x="0" y="19835"/>
                  </a:lnTo>
                  <a:cubicBezTo>
                    <a:pt x="0" y="20143"/>
                    <a:pt x="233" y="20345"/>
                    <a:pt x="507" y="20345"/>
                  </a:cubicBezTo>
                  <a:cubicBezTo>
                    <a:pt x="595" y="20345"/>
                    <a:pt x="687" y="20324"/>
                    <a:pt x="777" y="20279"/>
                  </a:cubicBezTo>
                  <a:lnTo>
                    <a:pt x="8836" y="15658"/>
                  </a:lnTo>
                  <a:cubicBezTo>
                    <a:pt x="9502" y="15251"/>
                    <a:pt x="9945" y="14512"/>
                    <a:pt x="9945" y="13735"/>
                  </a:cubicBezTo>
                  <a:lnTo>
                    <a:pt x="9945" y="4825"/>
                  </a:lnTo>
                  <a:cubicBezTo>
                    <a:pt x="9945" y="4049"/>
                    <a:pt x="9798" y="3383"/>
                    <a:pt x="9613" y="2681"/>
                  </a:cubicBezTo>
                  <a:lnTo>
                    <a:pt x="8910" y="574"/>
                  </a:lnTo>
                  <a:cubicBezTo>
                    <a:pt x="8777" y="201"/>
                    <a:pt x="8452" y="1"/>
                    <a:pt x="8115" y="1"/>
                  </a:cubicBezTo>
                  <a:close/>
                </a:path>
              </a:pathLst>
            </a:custGeom>
            <a:solidFill>
              <a:srgbClr val="8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4" name="Google Shape;3063;p42">
              <a:extLst>
                <a:ext uri="{FF2B5EF4-FFF2-40B4-BE49-F238E27FC236}">
                  <a16:creationId xmlns:a16="http://schemas.microsoft.com/office/drawing/2014/main" id="{7913BEBB-2CCA-2EA3-5F82-305202EB9723}"/>
                </a:ext>
              </a:extLst>
            </p:cNvPr>
            <p:cNvSpPr/>
            <p:nvPr/>
          </p:nvSpPr>
          <p:spPr>
            <a:xfrm>
              <a:off x="4873825" y="3277600"/>
              <a:ext cx="204275" cy="476450"/>
            </a:xfrm>
            <a:custGeom>
              <a:avLst/>
              <a:gdLst/>
              <a:ahLst/>
              <a:cxnLst/>
              <a:rect l="l" t="t" r="r" b="b"/>
              <a:pathLst>
                <a:path w="8171" h="19058" extrusionOk="0">
                  <a:moveTo>
                    <a:pt x="7313" y="1"/>
                  </a:moveTo>
                  <a:cubicBezTo>
                    <a:pt x="7222" y="1"/>
                    <a:pt x="7137" y="17"/>
                    <a:pt x="7062" y="55"/>
                  </a:cubicBezTo>
                  <a:lnTo>
                    <a:pt x="3697" y="2014"/>
                  </a:lnTo>
                  <a:cubicBezTo>
                    <a:pt x="3586" y="2051"/>
                    <a:pt x="3513" y="2125"/>
                    <a:pt x="3439" y="2236"/>
                  </a:cubicBezTo>
                  <a:cubicBezTo>
                    <a:pt x="3328" y="2310"/>
                    <a:pt x="3291" y="2458"/>
                    <a:pt x="3254" y="2569"/>
                  </a:cubicBezTo>
                  <a:lnTo>
                    <a:pt x="370" y="9482"/>
                  </a:lnTo>
                  <a:cubicBezTo>
                    <a:pt x="148" y="10074"/>
                    <a:pt x="0" y="10702"/>
                    <a:pt x="0" y="11294"/>
                  </a:cubicBezTo>
                  <a:lnTo>
                    <a:pt x="0" y="18725"/>
                  </a:lnTo>
                  <a:cubicBezTo>
                    <a:pt x="37" y="18762"/>
                    <a:pt x="185" y="18873"/>
                    <a:pt x="296" y="18910"/>
                  </a:cubicBezTo>
                  <a:lnTo>
                    <a:pt x="592" y="19058"/>
                  </a:lnTo>
                  <a:lnTo>
                    <a:pt x="481" y="11146"/>
                  </a:lnTo>
                  <a:cubicBezTo>
                    <a:pt x="481" y="10591"/>
                    <a:pt x="555" y="10037"/>
                    <a:pt x="777" y="9519"/>
                  </a:cubicBezTo>
                  <a:lnTo>
                    <a:pt x="3513" y="3012"/>
                  </a:lnTo>
                  <a:cubicBezTo>
                    <a:pt x="3660" y="2680"/>
                    <a:pt x="3882" y="2421"/>
                    <a:pt x="4215" y="2236"/>
                  </a:cubicBezTo>
                  <a:lnTo>
                    <a:pt x="7579" y="276"/>
                  </a:lnTo>
                  <a:cubicBezTo>
                    <a:pt x="7616" y="264"/>
                    <a:pt x="7686" y="260"/>
                    <a:pt x="7766" y="260"/>
                  </a:cubicBezTo>
                  <a:cubicBezTo>
                    <a:pt x="7924" y="260"/>
                    <a:pt x="8122" y="276"/>
                    <a:pt x="8171" y="276"/>
                  </a:cubicBezTo>
                  <a:cubicBezTo>
                    <a:pt x="7895" y="139"/>
                    <a:pt x="7579" y="1"/>
                    <a:pt x="7313" y="1"/>
                  </a:cubicBezTo>
                  <a:close/>
                </a:path>
              </a:pathLst>
            </a:custGeom>
            <a:solidFill>
              <a:srgbClr val="C93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5" name="Google Shape;3064;p42">
              <a:extLst>
                <a:ext uri="{FF2B5EF4-FFF2-40B4-BE49-F238E27FC236}">
                  <a16:creationId xmlns:a16="http://schemas.microsoft.com/office/drawing/2014/main" id="{8F13CFE0-9A25-19CB-1EE1-293D5C8874AF}"/>
                </a:ext>
              </a:extLst>
            </p:cNvPr>
            <p:cNvSpPr/>
            <p:nvPr/>
          </p:nvSpPr>
          <p:spPr>
            <a:xfrm>
              <a:off x="4874750" y="3629250"/>
              <a:ext cx="223700" cy="142000"/>
            </a:xfrm>
            <a:custGeom>
              <a:avLst/>
              <a:gdLst/>
              <a:ahLst/>
              <a:cxnLst/>
              <a:rect l="l" t="t" r="r" b="b"/>
              <a:pathLst>
                <a:path w="8948" h="5680" extrusionOk="0">
                  <a:moveTo>
                    <a:pt x="7283" y="1"/>
                  </a:moveTo>
                  <a:lnTo>
                    <a:pt x="0" y="5398"/>
                  </a:lnTo>
                  <a:cubicBezTo>
                    <a:pt x="80" y="5558"/>
                    <a:pt x="275" y="5680"/>
                    <a:pt x="489" y="5680"/>
                  </a:cubicBezTo>
                  <a:cubicBezTo>
                    <a:pt x="572" y="5680"/>
                    <a:pt x="657" y="5661"/>
                    <a:pt x="740" y="5620"/>
                  </a:cubicBezTo>
                  <a:lnTo>
                    <a:pt x="8799" y="999"/>
                  </a:lnTo>
                  <a:cubicBezTo>
                    <a:pt x="8836" y="999"/>
                    <a:pt x="8873" y="962"/>
                    <a:pt x="8947" y="925"/>
                  </a:cubicBezTo>
                  <a:lnTo>
                    <a:pt x="7283" y="1"/>
                  </a:lnTo>
                  <a:close/>
                </a:path>
              </a:pathLst>
            </a:custGeom>
            <a:solidFill>
              <a:srgbClr val="DC4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6" name="Google Shape;3065;p42">
              <a:extLst>
                <a:ext uri="{FF2B5EF4-FFF2-40B4-BE49-F238E27FC236}">
                  <a16:creationId xmlns:a16="http://schemas.microsoft.com/office/drawing/2014/main" id="{F4FB6D7A-E3E8-0E39-7F81-DEE8F2550AE8}"/>
                </a:ext>
              </a:extLst>
            </p:cNvPr>
            <p:cNvSpPr/>
            <p:nvPr/>
          </p:nvSpPr>
          <p:spPr>
            <a:xfrm>
              <a:off x="5006000" y="3335325"/>
              <a:ext cx="116475" cy="275475"/>
            </a:xfrm>
            <a:custGeom>
              <a:avLst/>
              <a:gdLst/>
              <a:ahLst/>
              <a:cxnLst/>
              <a:rect l="l" t="t" r="r" b="b"/>
              <a:pathLst>
                <a:path w="4659" h="11019" extrusionOk="0">
                  <a:moveTo>
                    <a:pt x="2070" y="1"/>
                  </a:moveTo>
                  <a:lnTo>
                    <a:pt x="0" y="8393"/>
                  </a:lnTo>
                  <a:lnTo>
                    <a:pt x="4658" y="11018"/>
                  </a:lnTo>
                  <a:lnTo>
                    <a:pt x="4658" y="10833"/>
                  </a:lnTo>
                  <a:lnTo>
                    <a:pt x="4658" y="1923"/>
                  </a:lnTo>
                  <a:lnTo>
                    <a:pt x="4658" y="1443"/>
                  </a:lnTo>
                  <a:lnTo>
                    <a:pt x="2070" y="1"/>
                  </a:lnTo>
                  <a:close/>
                </a:path>
              </a:pathLst>
            </a:custGeom>
            <a:solidFill>
              <a:srgbClr val="BD3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7" name="Google Shape;3066;p42">
              <a:extLst>
                <a:ext uri="{FF2B5EF4-FFF2-40B4-BE49-F238E27FC236}">
                  <a16:creationId xmlns:a16="http://schemas.microsoft.com/office/drawing/2014/main" id="{9E910C22-AA63-6515-57DD-1DB3BBEA5CA6}"/>
                </a:ext>
              </a:extLst>
            </p:cNvPr>
            <p:cNvSpPr/>
            <p:nvPr/>
          </p:nvSpPr>
          <p:spPr>
            <a:xfrm>
              <a:off x="5018000" y="3557150"/>
              <a:ext cx="104475" cy="95225"/>
            </a:xfrm>
            <a:custGeom>
              <a:avLst/>
              <a:gdLst/>
              <a:ahLst/>
              <a:cxnLst/>
              <a:rect l="l" t="t" r="r" b="b"/>
              <a:pathLst>
                <a:path w="4179" h="3809" extrusionOk="0">
                  <a:moveTo>
                    <a:pt x="370" y="1"/>
                  </a:moveTo>
                  <a:cubicBezTo>
                    <a:pt x="112" y="666"/>
                    <a:pt x="1" y="1295"/>
                    <a:pt x="1" y="1997"/>
                  </a:cubicBezTo>
                  <a:lnTo>
                    <a:pt x="3217" y="3809"/>
                  </a:lnTo>
                  <a:cubicBezTo>
                    <a:pt x="3772" y="3402"/>
                    <a:pt x="4141" y="2774"/>
                    <a:pt x="4178" y="2145"/>
                  </a:cubicBezTo>
                  <a:lnTo>
                    <a:pt x="370" y="1"/>
                  </a:lnTo>
                  <a:close/>
                </a:path>
              </a:pathLst>
            </a:custGeom>
            <a:solidFill>
              <a:srgbClr val="CF3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8" name="Google Shape;3067;p42">
              <a:extLst>
                <a:ext uri="{FF2B5EF4-FFF2-40B4-BE49-F238E27FC236}">
                  <a16:creationId xmlns:a16="http://schemas.microsoft.com/office/drawing/2014/main" id="{2857DDC6-2CBD-1B40-BD38-3AB953994A6B}"/>
                </a:ext>
              </a:extLst>
            </p:cNvPr>
            <p:cNvSpPr/>
            <p:nvPr/>
          </p:nvSpPr>
          <p:spPr>
            <a:xfrm>
              <a:off x="4885825" y="3282500"/>
              <a:ext cx="223700" cy="470625"/>
            </a:xfrm>
            <a:custGeom>
              <a:avLst/>
              <a:gdLst/>
              <a:ahLst/>
              <a:cxnLst/>
              <a:rect l="l" t="t" r="r" b="b"/>
              <a:pathLst>
                <a:path w="8948" h="18825" extrusionOk="0">
                  <a:moveTo>
                    <a:pt x="7401" y="1"/>
                  </a:moveTo>
                  <a:cubicBezTo>
                    <a:pt x="7300" y="1"/>
                    <a:pt x="7196" y="27"/>
                    <a:pt x="7099" y="80"/>
                  </a:cubicBezTo>
                  <a:lnTo>
                    <a:pt x="3735" y="2040"/>
                  </a:lnTo>
                  <a:cubicBezTo>
                    <a:pt x="3402" y="2225"/>
                    <a:pt x="3180" y="2484"/>
                    <a:pt x="3033" y="2816"/>
                  </a:cubicBezTo>
                  <a:lnTo>
                    <a:pt x="297" y="9323"/>
                  </a:lnTo>
                  <a:cubicBezTo>
                    <a:pt x="75" y="9841"/>
                    <a:pt x="1" y="10395"/>
                    <a:pt x="1" y="10950"/>
                  </a:cubicBezTo>
                  <a:lnTo>
                    <a:pt x="1" y="18640"/>
                  </a:lnTo>
                  <a:cubicBezTo>
                    <a:pt x="1" y="18714"/>
                    <a:pt x="112" y="18825"/>
                    <a:pt x="260" y="18825"/>
                  </a:cubicBezTo>
                  <a:cubicBezTo>
                    <a:pt x="297" y="18825"/>
                    <a:pt x="334" y="18825"/>
                    <a:pt x="408" y="18751"/>
                  </a:cubicBezTo>
                  <a:lnTo>
                    <a:pt x="8024" y="14351"/>
                  </a:lnTo>
                  <a:cubicBezTo>
                    <a:pt x="8615" y="14055"/>
                    <a:pt x="8948" y="13390"/>
                    <a:pt x="8948" y="12761"/>
                  </a:cubicBezTo>
                  <a:lnTo>
                    <a:pt x="8948" y="4295"/>
                  </a:lnTo>
                  <a:cubicBezTo>
                    <a:pt x="8948" y="3630"/>
                    <a:pt x="8874" y="3001"/>
                    <a:pt x="8615" y="2336"/>
                  </a:cubicBezTo>
                  <a:lnTo>
                    <a:pt x="7987" y="413"/>
                  </a:lnTo>
                  <a:cubicBezTo>
                    <a:pt x="7882" y="151"/>
                    <a:pt x="7647" y="1"/>
                    <a:pt x="7401" y="1"/>
                  </a:cubicBezTo>
                  <a:close/>
                </a:path>
              </a:pathLst>
            </a:custGeom>
            <a:solidFill>
              <a:srgbClr val="9600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9" name="Google Shape;3068;p42">
              <a:extLst>
                <a:ext uri="{FF2B5EF4-FFF2-40B4-BE49-F238E27FC236}">
                  <a16:creationId xmlns:a16="http://schemas.microsoft.com/office/drawing/2014/main" id="{B4F5FCB6-8B5A-2DC9-3E94-67A8FA1C5854}"/>
                </a:ext>
              </a:extLst>
            </p:cNvPr>
            <p:cNvSpPr/>
            <p:nvPr/>
          </p:nvSpPr>
          <p:spPr>
            <a:xfrm>
              <a:off x="4969950" y="3164350"/>
              <a:ext cx="126650" cy="96150"/>
            </a:xfrm>
            <a:custGeom>
              <a:avLst/>
              <a:gdLst/>
              <a:ahLst/>
              <a:cxnLst/>
              <a:rect l="l" t="t" r="r" b="b"/>
              <a:pathLst>
                <a:path w="5066" h="3846" extrusionOk="0">
                  <a:moveTo>
                    <a:pt x="5065" y="0"/>
                  </a:moveTo>
                  <a:lnTo>
                    <a:pt x="0" y="2921"/>
                  </a:lnTo>
                  <a:lnTo>
                    <a:pt x="0" y="3845"/>
                  </a:lnTo>
                  <a:lnTo>
                    <a:pt x="4659" y="1109"/>
                  </a:lnTo>
                  <a:lnTo>
                    <a:pt x="5065" y="0"/>
                  </a:lnTo>
                  <a:close/>
                </a:path>
              </a:pathLst>
            </a:custGeom>
            <a:solidFill>
              <a:srgbClr val="A21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0" name="Google Shape;3069;p42">
              <a:extLst>
                <a:ext uri="{FF2B5EF4-FFF2-40B4-BE49-F238E27FC236}">
                  <a16:creationId xmlns:a16="http://schemas.microsoft.com/office/drawing/2014/main" id="{97771D9E-0558-52DC-5BBF-876F2FF18CF4}"/>
                </a:ext>
              </a:extLst>
            </p:cNvPr>
            <p:cNvSpPr/>
            <p:nvPr/>
          </p:nvSpPr>
          <p:spPr>
            <a:xfrm>
              <a:off x="4925575" y="3230900"/>
              <a:ext cx="72125" cy="57325"/>
            </a:xfrm>
            <a:custGeom>
              <a:avLst/>
              <a:gdLst/>
              <a:ahLst/>
              <a:cxnLst/>
              <a:rect l="l" t="t" r="r" b="b"/>
              <a:pathLst>
                <a:path w="2885" h="2293" extrusionOk="0">
                  <a:moveTo>
                    <a:pt x="1775" y="0"/>
                  </a:moveTo>
                  <a:lnTo>
                    <a:pt x="1" y="1849"/>
                  </a:lnTo>
                  <a:lnTo>
                    <a:pt x="814" y="2292"/>
                  </a:lnTo>
                  <a:lnTo>
                    <a:pt x="2884" y="111"/>
                  </a:lnTo>
                  <a:lnTo>
                    <a:pt x="1775" y="0"/>
                  </a:lnTo>
                  <a:close/>
                </a:path>
              </a:pathLst>
            </a:custGeom>
            <a:solidFill>
              <a:srgbClr val="A21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1" name="Google Shape;3070;p42">
              <a:extLst>
                <a:ext uri="{FF2B5EF4-FFF2-40B4-BE49-F238E27FC236}">
                  <a16:creationId xmlns:a16="http://schemas.microsoft.com/office/drawing/2014/main" id="{8BFD6666-3B24-FA48-842B-E21F0FAF4403}"/>
                </a:ext>
              </a:extLst>
            </p:cNvPr>
            <p:cNvSpPr/>
            <p:nvPr/>
          </p:nvSpPr>
          <p:spPr>
            <a:xfrm>
              <a:off x="4913575" y="3227200"/>
              <a:ext cx="56400" cy="52700"/>
            </a:xfrm>
            <a:custGeom>
              <a:avLst/>
              <a:gdLst/>
              <a:ahLst/>
              <a:cxnLst/>
              <a:rect l="l" t="t" r="r" b="b"/>
              <a:pathLst>
                <a:path w="2256" h="2108" extrusionOk="0">
                  <a:moveTo>
                    <a:pt x="1442" y="0"/>
                  </a:moveTo>
                  <a:lnTo>
                    <a:pt x="0" y="1664"/>
                  </a:lnTo>
                  <a:lnTo>
                    <a:pt x="776" y="2108"/>
                  </a:lnTo>
                  <a:lnTo>
                    <a:pt x="2255" y="444"/>
                  </a:lnTo>
                  <a:lnTo>
                    <a:pt x="1442" y="0"/>
                  </a:lnTo>
                  <a:close/>
                </a:path>
              </a:pathLst>
            </a:custGeom>
            <a:solidFill>
              <a:srgbClr val="DC4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2" name="Google Shape;3071;p42">
              <a:extLst>
                <a:ext uri="{FF2B5EF4-FFF2-40B4-BE49-F238E27FC236}">
                  <a16:creationId xmlns:a16="http://schemas.microsoft.com/office/drawing/2014/main" id="{CCFD4C16-CD4A-56F3-966E-C1EBC14AD627}"/>
                </a:ext>
              </a:extLst>
            </p:cNvPr>
            <p:cNvSpPr/>
            <p:nvPr/>
          </p:nvSpPr>
          <p:spPr>
            <a:xfrm>
              <a:off x="4949600" y="3154175"/>
              <a:ext cx="147000" cy="84125"/>
            </a:xfrm>
            <a:custGeom>
              <a:avLst/>
              <a:gdLst/>
              <a:ahLst/>
              <a:cxnLst/>
              <a:rect l="l" t="t" r="r" b="b"/>
              <a:pathLst>
                <a:path w="5880" h="3365" extrusionOk="0">
                  <a:moveTo>
                    <a:pt x="5103" y="1"/>
                  </a:moveTo>
                  <a:lnTo>
                    <a:pt x="1" y="2921"/>
                  </a:lnTo>
                  <a:lnTo>
                    <a:pt x="814" y="3365"/>
                  </a:lnTo>
                  <a:lnTo>
                    <a:pt x="5879" y="407"/>
                  </a:lnTo>
                  <a:lnTo>
                    <a:pt x="5103" y="1"/>
                  </a:lnTo>
                  <a:close/>
                </a:path>
              </a:pathLst>
            </a:custGeom>
            <a:solidFill>
              <a:srgbClr val="FF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3" name="Google Shape;3072;p42">
              <a:extLst>
                <a:ext uri="{FF2B5EF4-FFF2-40B4-BE49-F238E27FC236}">
                  <a16:creationId xmlns:a16="http://schemas.microsoft.com/office/drawing/2014/main" id="{77786641-D017-1E47-06E3-4C82DFE19DEF}"/>
                </a:ext>
              </a:extLst>
            </p:cNvPr>
            <p:cNvSpPr/>
            <p:nvPr/>
          </p:nvSpPr>
          <p:spPr>
            <a:xfrm>
              <a:off x="4791550" y="3326100"/>
              <a:ext cx="78600" cy="98800"/>
            </a:xfrm>
            <a:custGeom>
              <a:avLst/>
              <a:gdLst/>
              <a:ahLst/>
              <a:cxnLst/>
              <a:rect l="l" t="t" r="r" b="b"/>
              <a:pathLst>
                <a:path w="3144" h="3952" extrusionOk="0">
                  <a:moveTo>
                    <a:pt x="1702" y="0"/>
                  </a:moveTo>
                  <a:lnTo>
                    <a:pt x="1" y="3401"/>
                  </a:lnTo>
                  <a:lnTo>
                    <a:pt x="777" y="3845"/>
                  </a:lnTo>
                  <a:cubicBezTo>
                    <a:pt x="917" y="3915"/>
                    <a:pt x="1073" y="3952"/>
                    <a:pt x="1242" y="3952"/>
                  </a:cubicBezTo>
                  <a:cubicBezTo>
                    <a:pt x="1430" y="3952"/>
                    <a:pt x="1635" y="3906"/>
                    <a:pt x="1849" y="3808"/>
                  </a:cubicBezTo>
                  <a:cubicBezTo>
                    <a:pt x="2626" y="3401"/>
                    <a:pt x="3143" y="2329"/>
                    <a:pt x="3033" y="1405"/>
                  </a:cubicBezTo>
                  <a:cubicBezTo>
                    <a:pt x="2959" y="998"/>
                    <a:pt x="2737" y="666"/>
                    <a:pt x="2478" y="481"/>
                  </a:cubicBezTo>
                  <a:lnTo>
                    <a:pt x="2404" y="481"/>
                  </a:lnTo>
                  <a:lnTo>
                    <a:pt x="1702" y="0"/>
                  </a:lnTo>
                  <a:close/>
                </a:path>
              </a:pathLst>
            </a:custGeom>
            <a:solidFill>
              <a:srgbClr val="A62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4" name="Google Shape;3073;p42">
              <a:extLst>
                <a:ext uri="{FF2B5EF4-FFF2-40B4-BE49-F238E27FC236}">
                  <a16:creationId xmlns:a16="http://schemas.microsoft.com/office/drawing/2014/main" id="{FE9000DB-9336-8565-4FF6-426620F5CFDA}"/>
                </a:ext>
              </a:extLst>
            </p:cNvPr>
            <p:cNvSpPr/>
            <p:nvPr/>
          </p:nvSpPr>
          <p:spPr>
            <a:xfrm>
              <a:off x="4799875" y="3337175"/>
              <a:ext cx="70275" cy="85075"/>
            </a:xfrm>
            <a:custGeom>
              <a:avLst/>
              <a:gdLst/>
              <a:ahLst/>
              <a:cxnLst/>
              <a:rect l="l" t="t" r="r" b="b"/>
              <a:pathLst>
                <a:path w="2811" h="3403" extrusionOk="0">
                  <a:moveTo>
                    <a:pt x="1701" y="1"/>
                  </a:moveTo>
                  <a:cubicBezTo>
                    <a:pt x="1553" y="38"/>
                    <a:pt x="1442" y="75"/>
                    <a:pt x="1332" y="112"/>
                  </a:cubicBezTo>
                  <a:lnTo>
                    <a:pt x="925" y="407"/>
                  </a:lnTo>
                  <a:lnTo>
                    <a:pt x="38" y="2145"/>
                  </a:lnTo>
                  <a:cubicBezTo>
                    <a:pt x="1" y="2367"/>
                    <a:pt x="1" y="2589"/>
                    <a:pt x="38" y="2700"/>
                  </a:cubicBezTo>
                  <a:lnTo>
                    <a:pt x="1295" y="3402"/>
                  </a:lnTo>
                  <a:cubicBezTo>
                    <a:pt x="1369" y="3365"/>
                    <a:pt x="1479" y="3365"/>
                    <a:pt x="1516" y="3328"/>
                  </a:cubicBezTo>
                  <a:cubicBezTo>
                    <a:pt x="2293" y="2885"/>
                    <a:pt x="2810" y="1849"/>
                    <a:pt x="2700" y="925"/>
                  </a:cubicBezTo>
                  <a:cubicBezTo>
                    <a:pt x="2626" y="740"/>
                    <a:pt x="2626" y="592"/>
                    <a:pt x="2552" y="444"/>
                  </a:cubicBezTo>
                  <a:lnTo>
                    <a:pt x="1701" y="1"/>
                  </a:lnTo>
                  <a:close/>
                </a:path>
              </a:pathLst>
            </a:custGeom>
            <a:solidFill>
              <a:srgbClr val="B83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5" name="Google Shape;3074;p42">
              <a:extLst>
                <a:ext uri="{FF2B5EF4-FFF2-40B4-BE49-F238E27FC236}">
                  <a16:creationId xmlns:a16="http://schemas.microsoft.com/office/drawing/2014/main" id="{08B7170D-C759-0E42-B3F7-D9B836B18DDB}"/>
                </a:ext>
              </a:extLst>
            </p:cNvPr>
            <p:cNvSpPr/>
            <p:nvPr/>
          </p:nvSpPr>
          <p:spPr>
            <a:xfrm>
              <a:off x="4786950" y="3338350"/>
              <a:ext cx="49925" cy="57900"/>
            </a:xfrm>
            <a:custGeom>
              <a:avLst/>
              <a:gdLst/>
              <a:ahLst/>
              <a:cxnLst/>
              <a:rect l="l" t="t" r="r" b="b"/>
              <a:pathLst>
                <a:path w="1997" h="2316" extrusionOk="0">
                  <a:moveTo>
                    <a:pt x="1242" y="1"/>
                  </a:moveTo>
                  <a:cubicBezTo>
                    <a:pt x="1120" y="1"/>
                    <a:pt x="988" y="33"/>
                    <a:pt x="850" y="102"/>
                  </a:cubicBezTo>
                  <a:cubicBezTo>
                    <a:pt x="370" y="397"/>
                    <a:pt x="0" y="1026"/>
                    <a:pt x="111" y="1654"/>
                  </a:cubicBezTo>
                  <a:cubicBezTo>
                    <a:pt x="164" y="2081"/>
                    <a:pt x="430" y="2316"/>
                    <a:pt x="768" y="2316"/>
                  </a:cubicBezTo>
                  <a:cubicBezTo>
                    <a:pt x="898" y="2316"/>
                    <a:pt x="1039" y="2281"/>
                    <a:pt x="1183" y="2209"/>
                  </a:cubicBezTo>
                  <a:cubicBezTo>
                    <a:pt x="1627" y="1913"/>
                    <a:pt x="1996" y="1285"/>
                    <a:pt x="1923" y="656"/>
                  </a:cubicBezTo>
                  <a:cubicBezTo>
                    <a:pt x="1841" y="249"/>
                    <a:pt x="1580" y="1"/>
                    <a:pt x="1242" y="1"/>
                  </a:cubicBezTo>
                  <a:close/>
                </a:path>
              </a:pathLst>
            </a:custGeom>
            <a:solidFill>
              <a:srgbClr val="F73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6" name="Google Shape;3075;p42">
              <a:extLst>
                <a:ext uri="{FF2B5EF4-FFF2-40B4-BE49-F238E27FC236}">
                  <a16:creationId xmlns:a16="http://schemas.microsoft.com/office/drawing/2014/main" id="{DE535DBC-837D-0F82-2EA3-67B70B0C9499}"/>
                </a:ext>
              </a:extLst>
            </p:cNvPr>
            <p:cNvSpPr/>
            <p:nvPr/>
          </p:nvSpPr>
          <p:spPr>
            <a:xfrm>
              <a:off x="4893225" y="3120900"/>
              <a:ext cx="127575" cy="94300"/>
            </a:xfrm>
            <a:custGeom>
              <a:avLst/>
              <a:gdLst/>
              <a:ahLst/>
              <a:cxnLst/>
              <a:rect l="l" t="t" r="r" b="b"/>
              <a:pathLst>
                <a:path w="5103" h="3772" extrusionOk="0">
                  <a:moveTo>
                    <a:pt x="5103" y="1"/>
                  </a:moveTo>
                  <a:lnTo>
                    <a:pt x="1" y="2921"/>
                  </a:lnTo>
                  <a:lnTo>
                    <a:pt x="1" y="3772"/>
                  </a:lnTo>
                  <a:lnTo>
                    <a:pt x="4696" y="1110"/>
                  </a:lnTo>
                  <a:lnTo>
                    <a:pt x="5103" y="1"/>
                  </a:lnTo>
                  <a:close/>
                </a:path>
              </a:pathLst>
            </a:custGeom>
            <a:solidFill>
              <a:srgbClr val="A21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7" name="Google Shape;3076;p42">
              <a:extLst>
                <a:ext uri="{FF2B5EF4-FFF2-40B4-BE49-F238E27FC236}">
                  <a16:creationId xmlns:a16="http://schemas.microsoft.com/office/drawing/2014/main" id="{D74C6CF3-71E7-2615-4C61-F8FAE7A972FF}"/>
                </a:ext>
              </a:extLst>
            </p:cNvPr>
            <p:cNvSpPr/>
            <p:nvPr/>
          </p:nvSpPr>
          <p:spPr>
            <a:xfrm>
              <a:off x="4849800" y="3186525"/>
              <a:ext cx="56400" cy="58250"/>
            </a:xfrm>
            <a:custGeom>
              <a:avLst/>
              <a:gdLst/>
              <a:ahLst/>
              <a:cxnLst/>
              <a:rect l="l" t="t" r="r" b="b"/>
              <a:pathLst>
                <a:path w="2256" h="2330" extrusionOk="0">
                  <a:moveTo>
                    <a:pt x="1738" y="1"/>
                  </a:moveTo>
                  <a:lnTo>
                    <a:pt x="0" y="1849"/>
                  </a:lnTo>
                  <a:lnTo>
                    <a:pt x="776" y="2330"/>
                  </a:lnTo>
                  <a:lnTo>
                    <a:pt x="2255" y="666"/>
                  </a:lnTo>
                  <a:lnTo>
                    <a:pt x="1738" y="1"/>
                  </a:lnTo>
                  <a:close/>
                </a:path>
              </a:pathLst>
            </a:custGeom>
            <a:solidFill>
              <a:srgbClr val="A21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8" name="Google Shape;3077;p42">
              <a:extLst>
                <a:ext uri="{FF2B5EF4-FFF2-40B4-BE49-F238E27FC236}">
                  <a16:creationId xmlns:a16="http://schemas.microsoft.com/office/drawing/2014/main" id="{34B0AFDC-0F44-46D9-F694-D454481F92A5}"/>
                </a:ext>
              </a:extLst>
            </p:cNvPr>
            <p:cNvSpPr/>
            <p:nvPr/>
          </p:nvSpPr>
          <p:spPr>
            <a:xfrm>
              <a:off x="4836850" y="3182825"/>
              <a:ext cx="56400" cy="51800"/>
            </a:xfrm>
            <a:custGeom>
              <a:avLst/>
              <a:gdLst/>
              <a:ahLst/>
              <a:cxnLst/>
              <a:rect l="l" t="t" r="r" b="b"/>
              <a:pathLst>
                <a:path w="2256" h="2072" extrusionOk="0">
                  <a:moveTo>
                    <a:pt x="1479" y="1"/>
                  </a:moveTo>
                  <a:lnTo>
                    <a:pt x="0" y="1664"/>
                  </a:lnTo>
                  <a:lnTo>
                    <a:pt x="777" y="2071"/>
                  </a:lnTo>
                  <a:lnTo>
                    <a:pt x="2256" y="444"/>
                  </a:lnTo>
                  <a:lnTo>
                    <a:pt x="1479" y="1"/>
                  </a:lnTo>
                  <a:close/>
                </a:path>
              </a:pathLst>
            </a:custGeom>
            <a:solidFill>
              <a:srgbClr val="DC4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9" name="Google Shape;3078;p42">
              <a:extLst>
                <a:ext uri="{FF2B5EF4-FFF2-40B4-BE49-F238E27FC236}">
                  <a16:creationId xmlns:a16="http://schemas.microsoft.com/office/drawing/2014/main" id="{0F19E9C0-1C46-38F0-FE9A-1739AD15898D}"/>
                </a:ext>
              </a:extLst>
            </p:cNvPr>
            <p:cNvSpPr/>
            <p:nvPr/>
          </p:nvSpPr>
          <p:spPr>
            <a:xfrm>
              <a:off x="4873825" y="3110725"/>
              <a:ext cx="146975" cy="83225"/>
            </a:xfrm>
            <a:custGeom>
              <a:avLst/>
              <a:gdLst/>
              <a:ahLst/>
              <a:cxnLst/>
              <a:rect l="l" t="t" r="r" b="b"/>
              <a:pathLst>
                <a:path w="5879" h="3329" extrusionOk="0">
                  <a:moveTo>
                    <a:pt x="5102" y="1"/>
                  </a:moveTo>
                  <a:lnTo>
                    <a:pt x="0" y="2885"/>
                  </a:lnTo>
                  <a:lnTo>
                    <a:pt x="777" y="3328"/>
                  </a:lnTo>
                  <a:lnTo>
                    <a:pt x="5879" y="408"/>
                  </a:lnTo>
                  <a:lnTo>
                    <a:pt x="5102" y="1"/>
                  </a:lnTo>
                  <a:close/>
                </a:path>
              </a:pathLst>
            </a:custGeom>
            <a:solidFill>
              <a:srgbClr val="FF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0" name="Google Shape;3079;p42">
              <a:extLst>
                <a:ext uri="{FF2B5EF4-FFF2-40B4-BE49-F238E27FC236}">
                  <a16:creationId xmlns:a16="http://schemas.microsoft.com/office/drawing/2014/main" id="{F712676A-EF04-FF13-8F34-F07BE93E9836}"/>
                </a:ext>
              </a:extLst>
            </p:cNvPr>
            <p:cNvSpPr/>
            <p:nvPr/>
          </p:nvSpPr>
          <p:spPr>
            <a:xfrm>
              <a:off x="4932975" y="3268775"/>
              <a:ext cx="19425" cy="32375"/>
            </a:xfrm>
            <a:custGeom>
              <a:avLst/>
              <a:gdLst/>
              <a:ahLst/>
              <a:cxnLst/>
              <a:rect l="l" t="t" r="r" b="b"/>
              <a:pathLst>
                <a:path w="777" h="1295" extrusionOk="0">
                  <a:moveTo>
                    <a:pt x="777" y="1"/>
                  </a:moveTo>
                  <a:lnTo>
                    <a:pt x="0" y="445"/>
                  </a:lnTo>
                  <a:lnTo>
                    <a:pt x="0" y="1295"/>
                  </a:lnTo>
                  <a:lnTo>
                    <a:pt x="777" y="888"/>
                  </a:lnTo>
                  <a:lnTo>
                    <a:pt x="777" y="1"/>
                  </a:lnTo>
                  <a:close/>
                </a:path>
              </a:pathLst>
            </a:custGeom>
            <a:solidFill>
              <a:srgbClr val="A21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1" name="Google Shape;3080;p42">
              <a:extLst>
                <a:ext uri="{FF2B5EF4-FFF2-40B4-BE49-F238E27FC236}">
                  <a16:creationId xmlns:a16="http://schemas.microsoft.com/office/drawing/2014/main" id="{7DCDF6C7-8E83-BCE5-1A80-4D2393F3F746}"/>
                </a:ext>
              </a:extLst>
            </p:cNvPr>
            <p:cNvSpPr/>
            <p:nvPr/>
          </p:nvSpPr>
          <p:spPr>
            <a:xfrm>
              <a:off x="4913575" y="3268775"/>
              <a:ext cx="19425" cy="32375"/>
            </a:xfrm>
            <a:custGeom>
              <a:avLst/>
              <a:gdLst/>
              <a:ahLst/>
              <a:cxnLst/>
              <a:rect l="l" t="t" r="r" b="b"/>
              <a:pathLst>
                <a:path w="777" h="1295" extrusionOk="0">
                  <a:moveTo>
                    <a:pt x="0" y="1"/>
                  </a:moveTo>
                  <a:lnTo>
                    <a:pt x="0" y="888"/>
                  </a:lnTo>
                  <a:lnTo>
                    <a:pt x="776" y="1295"/>
                  </a:lnTo>
                  <a:lnTo>
                    <a:pt x="776" y="445"/>
                  </a:lnTo>
                  <a:lnTo>
                    <a:pt x="0" y="1"/>
                  </a:lnTo>
                  <a:close/>
                </a:path>
              </a:pathLst>
            </a:custGeom>
            <a:solidFill>
              <a:srgbClr val="B83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2" name="Google Shape;3081;p42">
              <a:extLst>
                <a:ext uri="{FF2B5EF4-FFF2-40B4-BE49-F238E27FC236}">
                  <a16:creationId xmlns:a16="http://schemas.microsoft.com/office/drawing/2014/main" id="{1A84662A-F0E5-F749-F261-74C4C1536D0D}"/>
                </a:ext>
              </a:extLst>
            </p:cNvPr>
            <p:cNvSpPr/>
            <p:nvPr/>
          </p:nvSpPr>
          <p:spPr>
            <a:xfrm>
              <a:off x="4856250" y="3224425"/>
              <a:ext cx="20375" cy="32375"/>
            </a:xfrm>
            <a:custGeom>
              <a:avLst/>
              <a:gdLst/>
              <a:ahLst/>
              <a:cxnLst/>
              <a:rect l="l" t="t" r="r" b="b"/>
              <a:pathLst>
                <a:path w="815" h="1295" extrusionOk="0">
                  <a:moveTo>
                    <a:pt x="814" y="0"/>
                  </a:moveTo>
                  <a:lnTo>
                    <a:pt x="1" y="407"/>
                  </a:lnTo>
                  <a:lnTo>
                    <a:pt x="1" y="1294"/>
                  </a:lnTo>
                  <a:lnTo>
                    <a:pt x="814" y="888"/>
                  </a:lnTo>
                  <a:lnTo>
                    <a:pt x="814" y="0"/>
                  </a:lnTo>
                  <a:close/>
                </a:path>
              </a:pathLst>
            </a:custGeom>
            <a:solidFill>
              <a:srgbClr val="A21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3" name="Google Shape;3082;p42">
              <a:extLst>
                <a:ext uri="{FF2B5EF4-FFF2-40B4-BE49-F238E27FC236}">
                  <a16:creationId xmlns:a16="http://schemas.microsoft.com/office/drawing/2014/main" id="{75F7B5DF-6E91-994B-628B-38E35A1D5830}"/>
                </a:ext>
              </a:extLst>
            </p:cNvPr>
            <p:cNvSpPr/>
            <p:nvPr/>
          </p:nvSpPr>
          <p:spPr>
            <a:xfrm>
              <a:off x="4836850" y="3224425"/>
              <a:ext cx="19425" cy="32375"/>
            </a:xfrm>
            <a:custGeom>
              <a:avLst/>
              <a:gdLst/>
              <a:ahLst/>
              <a:cxnLst/>
              <a:rect l="l" t="t" r="r" b="b"/>
              <a:pathLst>
                <a:path w="777" h="1295" extrusionOk="0">
                  <a:moveTo>
                    <a:pt x="0" y="0"/>
                  </a:moveTo>
                  <a:lnTo>
                    <a:pt x="0" y="888"/>
                  </a:lnTo>
                  <a:lnTo>
                    <a:pt x="777" y="1294"/>
                  </a:lnTo>
                  <a:lnTo>
                    <a:pt x="777" y="407"/>
                  </a:lnTo>
                  <a:lnTo>
                    <a:pt x="0" y="0"/>
                  </a:lnTo>
                  <a:close/>
                </a:path>
              </a:pathLst>
            </a:custGeom>
            <a:solidFill>
              <a:srgbClr val="B83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4" name="Google Shape;3083;p42">
              <a:extLst>
                <a:ext uri="{FF2B5EF4-FFF2-40B4-BE49-F238E27FC236}">
                  <a16:creationId xmlns:a16="http://schemas.microsoft.com/office/drawing/2014/main" id="{EEAB122E-6FE1-BDB6-BCD3-553BDE599412}"/>
                </a:ext>
              </a:extLst>
            </p:cNvPr>
            <p:cNvSpPr/>
            <p:nvPr/>
          </p:nvSpPr>
          <p:spPr>
            <a:xfrm>
              <a:off x="4927425" y="3397425"/>
              <a:ext cx="167325" cy="272550"/>
            </a:xfrm>
            <a:custGeom>
              <a:avLst/>
              <a:gdLst/>
              <a:ahLst/>
              <a:cxnLst/>
              <a:rect l="l" t="t" r="r" b="b"/>
              <a:pathLst>
                <a:path w="6693" h="10902" extrusionOk="0">
                  <a:moveTo>
                    <a:pt x="3863" y="3233"/>
                  </a:moveTo>
                  <a:cubicBezTo>
                    <a:pt x="3915" y="3233"/>
                    <a:pt x="3956" y="3275"/>
                    <a:pt x="3956" y="3358"/>
                  </a:cubicBezTo>
                  <a:lnTo>
                    <a:pt x="3956" y="5798"/>
                  </a:lnTo>
                  <a:cubicBezTo>
                    <a:pt x="3956" y="5909"/>
                    <a:pt x="3919" y="5983"/>
                    <a:pt x="3809" y="6020"/>
                  </a:cubicBezTo>
                  <a:lnTo>
                    <a:pt x="2293" y="6907"/>
                  </a:lnTo>
                  <a:cubicBezTo>
                    <a:pt x="2283" y="6917"/>
                    <a:pt x="2268" y="6922"/>
                    <a:pt x="2251" y="6922"/>
                  </a:cubicBezTo>
                  <a:cubicBezTo>
                    <a:pt x="2204" y="6922"/>
                    <a:pt x="2145" y="6888"/>
                    <a:pt x="2145" y="6833"/>
                  </a:cubicBezTo>
                  <a:lnTo>
                    <a:pt x="2145" y="4356"/>
                  </a:lnTo>
                  <a:cubicBezTo>
                    <a:pt x="2145" y="4283"/>
                    <a:pt x="2219" y="4172"/>
                    <a:pt x="2293" y="4135"/>
                  </a:cubicBezTo>
                  <a:lnTo>
                    <a:pt x="3809" y="3247"/>
                  </a:lnTo>
                  <a:cubicBezTo>
                    <a:pt x="3827" y="3238"/>
                    <a:pt x="3846" y="3233"/>
                    <a:pt x="3863" y="3233"/>
                  </a:cubicBezTo>
                  <a:close/>
                  <a:moveTo>
                    <a:pt x="5121" y="1"/>
                  </a:moveTo>
                  <a:cubicBezTo>
                    <a:pt x="4951" y="1"/>
                    <a:pt x="4797" y="100"/>
                    <a:pt x="4696" y="253"/>
                  </a:cubicBezTo>
                  <a:lnTo>
                    <a:pt x="3772" y="2323"/>
                  </a:lnTo>
                  <a:lnTo>
                    <a:pt x="1923" y="3395"/>
                  </a:lnTo>
                  <a:lnTo>
                    <a:pt x="1886" y="3432"/>
                  </a:lnTo>
                  <a:lnTo>
                    <a:pt x="777" y="2508"/>
                  </a:lnTo>
                  <a:cubicBezTo>
                    <a:pt x="705" y="2436"/>
                    <a:pt x="610" y="2403"/>
                    <a:pt x="513" y="2403"/>
                  </a:cubicBezTo>
                  <a:cubicBezTo>
                    <a:pt x="361" y="2403"/>
                    <a:pt x="202" y="2483"/>
                    <a:pt x="112" y="2619"/>
                  </a:cubicBezTo>
                  <a:cubicBezTo>
                    <a:pt x="1" y="2804"/>
                    <a:pt x="38" y="3062"/>
                    <a:pt x="222" y="3210"/>
                  </a:cubicBezTo>
                  <a:lnTo>
                    <a:pt x="1553" y="4356"/>
                  </a:lnTo>
                  <a:lnTo>
                    <a:pt x="1553" y="7240"/>
                  </a:lnTo>
                  <a:lnTo>
                    <a:pt x="222" y="10272"/>
                  </a:lnTo>
                  <a:cubicBezTo>
                    <a:pt x="112" y="10531"/>
                    <a:pt x="222" y="10752"/>
                    <a:pt x="407" y="10826"/>
                  </a:cubicBezTo>
                  <a:cubicBezTo>
                    <a:pt x="483" y="10877"/>
                    <a:pt x="564" y="10902"/>
                    <a:pt x="643" y="10902"/>
                  </a:cubicBezTo>
                  <a:cubicBezTo>
                    <a:pt x="794" y="10902"/>
                    <a:pt x="939" y="10811"/>
                    <a:pt x="1036" y="10641"/>
                  </a:cubicBezTo>
                  <a:lnTo>
                    <a:pt x="2330" y="7795"/>
                  </a:lnTo>
                  <a:lnTo>
                    <a:pt x="4252" y="6686"/>
                  </a:lnTo>
                  <a:lnTo>
                    <a:pt x="4289" y="6649"/>
                  </a:lnTo>
                  <a:lnTo>
                    <a:pt x="5916" y="8017"/>
                  </a:lnTo>
                  <a:cubicBezTo>
                    <a:pt x="5996" y="8096"/>
                    <a:pt x="6096" y="8135"/>
                    <a:pt x="6197" y="8135"/>
                  </a:cubicBezTo>
                  <a:cubicBezTo>
                    <a:pt x="6329" y="8135"/>
                    <a:pt x="6460" y="8069"/>
                    <a:pt x="6544" y="7943"/>
                  </a:cubicBezTo>
                  <a:cubicBezTo>
                    <a:pt x="6692" y="7758"/>
                    <a:pt x="6618" y="7462"/>
                    <a:pt x="6470" y="7314"/>
                  </a:cubicBezTo>
                  <a:lnTo>
                    <a:pt x="4548" y="5724"/>
                  </a:lnTo>
                  <a:lnTo>
                    <a:pt x="4548" y="2804"/>
                  </a:lnTo>
                  <a:lnTo>
                    <a:pt x="5546" y="622"/>
                  </a:lnTo>
                  <a:cubicBezTo>
                    <a:pt x="5620" y="401"/>
                    <a:pt x="5546" y="179"/>
                    <a:pt x="5361" y="68"/>
                  </a:cubicBezTo>
                  <a:cubicBezTo>
                    <a:pt x="5280" y="21"/>
                    <a:pt x="5199" y="1"/>
                    <a:pt x="5121" y="1"/>
                  </a:cubicBezTo>
                  <a:close/>
                </a:path>
              </a:pathLst>
            </a:custGeom>
            <a:solidFill>
              <a:srgbClr val="7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5" name="Google Shape;3084;p42">
              <a:extLst>
                <a:ext uri="{FF2B5EF4-FFF2-40B4-BE49-F238E27FC236}">
                  <a16:creationId xmlns:a16="http://schemas.microsoft.com/office/drawing/2014/main" id="{0851CD1A-4C65-741D-761B-69B6B0341184}"/>
                </a:ext>
              </a:extLst>
            </p:cNvPr>
            <p:cNvSpPr/>
            <p:nvPr/>
          </p:nvSpPr>
          <p:spPr>
            <a:xfrm>
              <a:off x="4930200" y="3401125"/>
              <a:ext cx="168250" cy="272350"/>
            </a:xfrm>
            <a:custGeom>
              <a:avLst/>
              <a:gdLst/>
              <a:ahLst/>
              <a:cxnLst/>
              <a:rect l="l" t="t" r="r" b="b"/>
              <a:pathLst>
                <a:path w="6730" h="10894" extrusionOk="0">
                  <a:moveTo>
                    <a:pt x="3940" y="3196"/>
                  </a:moveTo>
                  <a:cubicBezTo>
                    <a:pt x="3991" y="3196"/>
                    <a:pt x="4030" y="3230"/>
                    <a:pt x="4030" y="3284"/>
                  </a:cubicBezTo>
                  <a:lnTo>
                    <a:pt x="4030" y="5761"/>
                  </a:lnTo>
                  <a:cubicBezTo>
                    <a:pt x="4030" y="5835"/>
                    <a:pt x="3993" y="5946"/>
                    <a:pt x="3882" y="5983"/>
                  </a:cubicBezTo>
                  <a:lnTo>
                    <a:pt x="2367" y="6870"/>
                  </a:lnTo>
                  <a:cubicBezTo>
                    <a:pt x="2357" y="6880"/>
                    <a:pt x="2344" y="6884"/>
                    <a:pt x="2328" y="6884"/>
                  </a:cubicBezTo>
                  <a:cubicBezTo>
                    <a:pt x="2281" y="6884"/>
                    <a:pt x="2219" y="6843"/>
                    <a:pt x="2219" y="6759"/>
                  </a:cubicBezTo>
                  <a:lnTo>
                    <a:pt x="2219" y="4319"/>
                  </a:lnTo>
                  <a:cubicBezTo>
                    <a:pt x="2219" y="4208"/>
                    <a:pt x="2293" y="4135"/>
                    <a:pt x="2367" y="4098"/>
                  </a:cubicBezTo>
                  <a:lnTo>
                    <a:pt x="3882" y="3210"/>
                  </a:lnTo>
                  <a:cubicBezTo>
                    <a:pt x="3902" y="3200"/>
                    <a:pt x="3922" y="3196"/>
                    <a:pt x="3940" y="3196"/>
                  </a:cubicBezTo>
                  <a:close/>
                  <a:moveTo>
                    <a:pt x="5146" y="0"/>
                  </a:moveTo>
                  <a:cubicBezTo>
                    <a:pt x="4988" y="0"/>
                    <a:pt x="4834" y="100"/>
                    <a:pt x="4733" y="253"/>
                  </a:cubicBezTo>
                  <a:lnTo>
                    <a:pt x="3808" y="2323"/>
                  </a:lnTo>
                  <a:lnTo>
                    <a:pt x="1960" y="3395"/>
                  </a:lnTo>
                  <a:lnTo>
                    <a:pt x="1923" y="3432"/>
                  </a:lnTo>
                  <a:lnTo>
                    <a:pt x="814" y="2508"/>
                  </a:lnTo>
                  <a:cubicBezTo>
                    <a:pt x="737" y="2431"/>
                    <a:pt x="634" y="2392"/>
                    <a:pt x="530" y="2392"/>
                  </a:cubicBezTo>
                  <a:cubicBezTo>
                    <a:pt x="384" y="2392"/>
                    <a:pt x="235" y="2468"/>
                    <a:pt x="148" y="2619"/>
                  </a:cubicBezTo>
                  <a:cubicBezTo>
                    <a:pt x="1" y="2804"/>
                    <a:pt x="74" y="3062"/>
                    <a:pt x="259" y="3210"/>
                  </a:cubicBezTo>
                  <a:lnTo>
                    <a:pt x="1590" y="4356"/>
                  </a:lnTo>
                  <a:lnTo>
                    <a:pt x="1590" y="7240"/>
                  </a:lnTo>
                  <a:lnTo>
                    <a:pt x="259" y="10272"/>
                  </a:lnTo>
                  <a:cubicBezTo>
                    <a:pt x="148" y="10493"/>
                    <a:pt x="259" y="10752"/>
                    <a:pt x="407" y="10826"/>
                  </a:cubicBezTo>
                  <a:cubicBezTo>
                    <a:pt x="488" y="10873"/>
                    <a:pt x="570" y="10894"/>
                    <a:pt x="647" y="10894"/>
                  </a:cubicBezTo>
                  <a:cubicBezTo>
                    <a:pt x="818" y="10894"/>
                    <a:pt x="971" y="10794"/>
                    <a:pt x="1073" y="10641"/>
                  </a:cubicBezTo>
                  <a:lnTo>
                    <a:pt x="2367" y="7795"/>
                  </a:lnTo>
                  <a:lnTo>
                    <a:pt x="4252" y="6685"/>
                  </a:lnTo>
                  <a:lnTo>
                    <a:pt x="4326" y="6612"/>
                  </a:lnTo>
                  <a:lnTo>
                    <a:pt x="5916" y="8016"/>
                  </a:lnTo>
                  <a:cubicBezTo>
                    <a:pt x="5993" y="8093"/>
                    <a:pt x="6096" y="8132"/>
                    <a:pt x="6200" y="8132"/>
                  </a:cubicBezTo>
                  <a:cubicBezTo>
                    <a:pt x="6346" y="8132"/>
                    <a:pt x="6495" y="8056"/>
                    <a:pt x="6581" y="7906"/>
                  </a:cubicBezTo>
                  <a:cubicBezTo>
                    <a:pt x="6729" y="7721"/>
                    <a:pt x="6655" y="7462"/>
                    <a:pt x="6470" y="7314"/>
                  </a:cubicBezTo>
                  <a:lnTo>
                    <a:pt x="4585" y="5687"/>
                  </a:lnTo>
                  <a:lnTo>
                    <a:pt x="4585" y="2804"/>
                  </a:lnTo>
                  <a:lnTo>
                    <a:pt x="5546" y="622"/>
                  </a:lnTo>
                  <a:cubicBezTo>
                    <a:pt x="5657" y="400"/>
                    <a:pt x="5546" y="142"/>
                    <a:pt x="5361" y="68"/>
                  </a:cubicBezTo>
                  <a:cubicBezTo>
                    <a:pt x="5292" y="21"/>
                    <a:pt x="5218" y="0"/>
                    <a:pt x="5146" y="0"/>
                  </a:cubicBezTo>
                  <a:close/>
                </a:path>
              </a:pathLst>
            </a:custGeom>
            <a:solidFill>
              <a:srgbClr val="8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6" name="Google Shape;3085;p42">
              <a:extLst>
                <a:ext uri="{FF2B5EF4-FFF2-40B4-BE49-F238E27FC236}">
                  <a16:creationId xmlns:a16="http://schemas.microsoft.com/office/drawing/2014/main" id="{CE159769-CB0C-7859-B050-08037069E640}"/>
                </a:ext>
              </a:extLst>
            </p:cNvPr>
            <p:cNvSpPr/>
            <p:nvPr/>
          </p:nvSpPr>
          <p:spPr>
            <a:xfrm>
              <a:off x="4949600" y="3463800"/>
              <a:ext cx="25000" cy="21300"/>
            </a:xfrm>
            <a:custGeom>
              <a:avLst/>
              <a:gdLst/>
              <a:ahLst/>
              <a:cxnLst/>
              <a:rect l="l" t="t" r="r" b="b"/>
              <a:pathLst>
                <a:path w="1000" h="852" extrusionOk="0">
                  <a:moveTo>
                    <a:pt x="1" y="1"/>
                  </a:moveTo>
                  <a:lnTo>
                    <a:pt x="999" y="851"/>
                  </a:lnTo>
                  <a:lnTo>
                    <a:pt x="999" y="851"/>
                  </a:lnTo>
                  <a:lnTo>
                    <a:pt x="112" y="38"/>
                  </a:lnTo>
                  <a:cubicBezTo>
                    <a:pt x="75" y="1"/>
                    <a:pt x="75" y="1"/>
                    <a:pt x="1" y="1"/>
                  </a:cubicBezTo>
                  <a:close/>
                </a:path>
              </a:pathLst>
            </a:custGeom>
            <a:solidFill>
              <a:srgbClr val="C93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7" name="Google Shape;3086;p42">
              <a:extLst>
                <a:ext uri="{FF2B5EF4-FFF2-40B4-BE49-F238E27FC236}">
                  <a16:creationId xmlns:a16="http://schemas.microsoft.com/office/drawing/2014/main" id="{46A90133-5C0B-F73B-2C1F-2C282897BCC1}"/>
                </a:ext>
              </a:extLst>
            </p:cNvPr>
            <p:cNvSpPr/>
            <p:nvPr/>
          </p:nvSpPr>
          <p:spPr>
            <a:xfrm>
              <a:off x="4981025" y="3478250"/>
              <a:ext cx="45325" cy="92225"/>
            </a:xfrm>
            <a:custGeom>
              <a:avLst/>
              <a:gdLst/>
              <a:ahLst/>
              <a:cxnLst/>
              <a:rect l="l" t="t" r="r" b="b"/>
              <a:pathLst>
                <a:path w="1813" h="3689" extrusionOk="0">
                  <a:moveTo>
                    <a:pt x="1719" y="0"/>
                  </a:moveTo>
                  <a:cubicBezTo>
                    <a:pt x="1702" y="0"/>
                    <a:pt x="1683" y="5"/>
                    <a:pt x="1665" y="14"/>
                  </a:cubicBezTo>
                  <a:lnTo>
                    <a:pt x="149" y="902"/>
                  </a:lnTo>
                  <a:cubicBezTo>
                    <a:pt x="75" y="939"/>
                    <a:pt x="1" y="1050"/>
                    <a:pt x="1" y="1123"/>
                  </a:cubicBezTo>
                  <a:lnTo>
                    <a:pt x="1" y="3600"/>
                  </a:lnTo>
                  <a:cubicBezTo>
                    <a:pt x="1" y="3655"/>
                    <a:pt x="60" y="3689"/>
                    <a:pt x="107" y="3689"/>
                  </a:cubicBezTo>
                  <a:cubicBezTo>
                    <a:pt x="124" y="3689"/>
                    <a:pt x="139" y="3684"/>
                    <a:pt x="149" y="3674"/>
                  </a:cubicBezTo>
                  <a:lnTo>
                    <a:pt x="149" y="1271"/>
                  </a:lnTo>
                  <a:cubicBezTo>
                    <a:pt x="149" y="1197"/>
                    <a:pt x="186" y="1086"/>
                    <a:pt x="297" y="1050"/>
                  </a:cubicBezTo>
                  <a:lnTo>
                    <a:pt x="1812" y="162"/>
                  </a:lnTo>
                  <a:lnTo>
                    <a:pt x="1812" y="125"/>
                  </a:lnTo>
                  <a:cubicBezTo>
                    <a:pt x="1812" y="42"/>
                    <a:pt x="1771" y="0"/>
                    <a:pt x="1719" y="0"/>
                  </a:cubicBezTo>
                  <a:close/>
                </a:path>
              </a:pathLst>
            </a:custGeom>
            <a:solidFill>
              <a:srgbClr val="C93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8" name="Google Shape;3087;p42">
              <a:extLst>
                <a:ext uri="{FF2B5EF4-FFF2-40B4-BE49-F238E27FC236}">
                  <a16:creationId xmlns:a16="http://schemas.microsoft.com/office/drawing/2014/main" id="{D35E2B91-992E-9C17-3F85-CA9AC6227206}"/>
                </a:ext>
              </a:extLst>
            </p:cNvPr>
            <p:cNvSpPr/>
            <p:nvPr/>
          </p:nvSpPr>
          <p:spPr>
            <a:xfrm>
              <a:off x="5041100" y="3401875"/>
              <a:ext cx="58275" cy="201375"/>
            </a:xfrm>
            <a:custGeom>
              <a:avLst/>
              <a:gdLst/>
              <a:ahLst/>
              <a:cxnLst/>
              <a:rect l="l" t="t" r="r" b="b"/>
              <a:pathLst>
                <a:path w="2331" h="8055" extrusionOk="0">
                  <a:moveTo>
                    <a:pt x="925" y="1"/>
                  </a:moveTo>
                  <a:cubicBezTo>
                    <a:pt x="1036" y="112"/>
                    <a:pt x="1073" y="297"/>
                    <a:pt x="999" y="444"/>
                  </a:cubicBezTo>
                  <a:lnTo>
                    <a:pt x="1" y="2626"/>
                  </a:lnTo>
                  <a:lnTo>
                    <a:pt x="1" y="5546"/>
                  </a:lnTo>
                  <a:lnTo>
                    <a:pt x="1923" y="7136"/>
                  </a:lnTo>
                  <a:cubicBezTo>
                    <a:pt x="2108" y="7284"/>
                    <a:pt x="2145" y="7580"/>
                    <a:pt x="1997" y="7765"/>
                  </a:cubicBezTo>
                  <a:cubicBezTo>
                    <a:pt x="1913" y="7891"/>
                    <a:pt x="1806" y="7957"/>
                    <a:pt x="1694" y="7957"/>
                  </a:cubicBezTo>
                  <a:cubicBezTo>
                    <a:pt x="1610" y="7957"/>
                    <a:pt x="1523" y="7918"/>
                    <a:pt x="1443" y="7839"/>
                  </a:cubicBezTo>
                  <a:lnTo>
                    <a:pt x="1443" y="7839"/>
                  </a:lnTo>
                  <a:lnTo>
                    <a:pt x="1554" y="7949"/>
                  </a:lnTo>
                  <a:cubicBezTo>
                    <a:pt x="1626" y="8021"/>
                    <a:pt x="1715" y="8054"/>
                    <a:pt x="1805" y="8054"/>
                  </a:cubicBezTo>
                  <a:cubicBezTo>
                    <a:pt x="1947" y="8054"/>
                    <a:pt x="2092" y="7974"/>
                    <a:pt x="2182" y="7839"/>
                  </a:cubicBezTo>
                  <a:cubicBezTo>
                    <a:pt x="2330" y="7654"/>
                    <a:pt x="2293" y="7395"/>
                    <a:pt x="2108" y="7247"/>
                  </a:cubicBezTo>
                  <a:lnTo>
                    <a:pt x="186" y="5620"/>
                  </a:lnTo>
                  <a:lnTo>
                    <a:pt x="186" y="2700"/>
                  </a:lnTo>
                  <a:lnTo>
                    <a:pt x="1184" y="555"/>
                  </a:lnTo>
                  <a:cubicBezTo>
                    <a:pt x="1258" y="370"/>
                    <a:pt x="1184" y="75"/>
                    <a:pt x="999" y="1"/>
                  </a:cubicBezTo>
                  <a:close/>
                </a:path>
              </a:pathLst>
            </a:custGeom>
            <a:solidFill>
              <a:srgbClr val="C93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9" name="Google Shape;3088;p42">
              <a:extLst>
                <a:ext uri="{FF2B5EF4-FFF2-40B4-BE49-F238E27FC236}">
                  <a16:creationId xmlns:a16="http://schemas.microsoft.com/office/drawing/2014/main" id="{1424FCDD-6D05-0D84-AC84-FE87C602B00B}"/>
                </a:ext>
              </a:extLst>
            </p:cNvPr>
            <p:cNvSpPr/>
            <p:nvPr/>
          </p:nvSpPr>
          <p:spPr>
            <a:xfrm>
              <a:off x="4936675" y="3563625"/>
              <a:ext cx="99850" cy="109850"/>
            </a:xfrm>
            <a:custGeom>
              <a:avLst/>
              <a:gdLst/>
              <a:ahLst/>
              <a:cxnLst/>
              <a:rect l="l" t="t" r="r" b="b"/>
              <a:pathLst>
                <a:path w="3994" h="4394" extrusionOk="0">
                  <a:moveTo>
                    <a:pt x="3882" y="1"/>
                  </a:moveTo>
                  <a:lnTo>
                    <a:pt x="3808" y="38"/>
                  </a:lnTo>
                  <a:lnTo>
                    <a:pt x="1923" y="1147"/>
                  </a:lnTo>
                  <a:lnTo>
                    <a:pt x="629" y="3993"/>
                  </a:lnTo>
                  <a:cubicBezTo>
                    <a:pt x="545" y="4189"/>
                    <a:pt x="376" y="4279"/>
                    <a:pt x="187" y="4279"/>
                  </a:cubicBezTo>
                  <a:cubicBezTo>
                    <a:pt x="126" y="4279"/>
                    <a:pt x="63" y="4270"/>
                    <a:pt x="0" y="4252"/>
                  </a:cubicBezTo>
                  <a:lnTo>
                    <a:pt x="0" y="4252"/>
                  </a:lnTo>
                  <a:cubicBezTo>
                    <a:pt x="37" y="4289"/>
                    <a:pt x="74" y="4289"/>
                    <a:pt x="111" y="4326"/>
                  </a:cubicBezTo>
                  <a:cubicBezTo>
                    <a:pt x="192" y="4373"/>
                    <a:pt x="277" y="4394"/>
                    <a:pt x="359" y="4394"/>
                  </a:cubicBezTo>
                  <a:cubicBezTo>
                    <a:pt x="537" y="4394"/>
                    <a:pt x="701" y="4294"/>
                    <a:pt x="777" y="4141"/>
                  </a:cubicBezTo>
                  <a:lnTo>
                    <a:pt x="2071" y="1295"/>
                  </a:lnTo>
                  <a:lnTo>
                    <a:pt x="3956" y="185"/>
                  </a:lnTo>
                  <a:cubicBezTo>
                    <a:pt x="3956" y="112"/>
                    <a:pt x="3993" y="112"/>
                    <a:pt x="3993" y="112"/>
                  </a:cubicBezTo>
                  <a:lnTo>
                    <a:pt x="3882" y="1"/>
                  </a:lnTo>
                  <a:close/>
                </a:path>
              </a:pathLst>
            </a:custGeom>
            <a:solidFill>
              <a:srgbClr val="C93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0" name="Google Shape;3089;p42">
              <a:extLst>
                <a:ext uri="{FF2B5EF4-FFF2-40B4-BE49-F238E27FC236}">
                  <a16:creationId xmlns:a16="http://schemas.microsoft.com/office/drawing/2014/main" id="{C710BAE3-E95A-DA55-9DCC-881502706453}"/>
                </a:ext>
              </a:extLst>
            </p:cNvPr>
            <p:cNvSpPr/>
            <p:nvPr/>
          </p:nvSpPr>
          <p:spPr>
            <a:xfrm>
              <a:off x="4756450" y="3300200"/>
              <a:ext cx="94300" cy="116050"/>
            </a:xfrm>
            <a:custGeom>
              <a:avLst/>
              <a:gdLst/>
              <a:ahLst/>
              <a:cxnLst/>
              <a:rect l="l" t="t" r="r" b="b"/>
              <a:pathLst>
                <a:path w="3772" h="4642" extrusionOk="0">
                  <a:moveTo>
                    <a:pt x="2033" y="1"/>
                  </a:moveTo>
                  <a:lnTo>
                    <a:pt x="0" y="3957"/>
                  </a:lnTo>
                  <a:lnTo>
                    <a:pt x="961" y="4511"/>
                  </a:lnTo>
                  <a:cubicBezTo>
                    <a:pt x="1131" y="4596"/>
                    <a:pt x="1308" y="4642"/>
                    <a:pt x="1496" y="4642"/>
                  </a:cubicBezTo>
                  <a:cubicBezTo>
                    <a:pt x="1719" y="4642"/>
                    <a:pt x="1958" y="4578"/>
                    <a:pt x="2218" y="4437"/>
                  </a:cubicBezTo>
                  <a:cubicBezTo>
                    <a:pt x="3143" y="3920"/>
                    <a:pt x="3771" y="2663"/>
                    <a:pt x="3586" y="1591"/>
                  </a:cubicBezTo>
                  <a:cubicBezTo>
                    <a:pt x="3512" y="1073"/>
                    <a:pt x="3253" y="740"/>
                    <a:pt x="2958" y="556"/>
                  </a:cubicBezTo>
                  <a:lnTo>
                    <a:pt x="2847" y="556"/>
                  </a:lnTo>
                  <a:lnTo>
                    <a:pt x="2033" y="1"/>
                  </a:lnTo>
                  <a:close/>
                </a:path>
              </a:pathLst>
            </a:custGeom>
            <a:solidFill>
              <a:srgbClr val="45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1" name="Google Shape;3090;p42">
              <a:extLst>
                <a:ext uri="{FF2B5EF4-FFF2-40B4-BE49-F238E27FC236}">
                  <a16:creationId xmlns:a16="http://schemas.microsoft.com/office/drawing/2014/main" id="{D6BAAFD2-94FA-3055-1046-E7576CA262D3}"/>
                </a:ext>
              </a:extLst>
            </p:cNvPr>
            <p:cNvSpPr/>
            <p:nvPr/>
          </p:nvSpPr>
          <p:spPr>
            <a:xfrm>
              <a:off x="4766600" y="3315000"/>
              <a:ext cx="83225" cy="100775"/>
            </a:xfrm>
            <a:custGeom>
              <a:avLst/>
              <a:gdLst/>
              <a:ahLst/>
              <a:cxnLst/>
              <a:rect l="l" t="t" r="r" b="b"/>
              <a:pathLst>
                <a:path w="3329" h="4031" extrusionOk="0">
                  <a:moveTo>
                    <a:pt x="1997" y="1"/>
                  </a:moveTo>
                  <a:cubicBezTo>
                    <a:pt x="1849" y="37"/>
                    <a:pt x="1664" y="74"/>
                    <a:pt x="1516" y="185"/>
                  </a:cubicBezTo>
                  <a:cubicBezTo>
                    <a:pt x="1332" y="259"/>
                    <a:pt x="1184" y="407"/>
                    <a:pt x="1073" y="481"/>
                  </a:cubicBezTo>
                  <a:lnTo>
                    <a:pt x="1" y="2588"/>
                  </a:lnTo>
                  <a:lnTo>
                    <a:pt x="1" y="3180"/>
                  </a:lnTo>
                  <a:lnTo>
                    <a:pt x="1480" y="4030"/>
                  </a:lnTo>
                  <a:lnTo>
                    <a:pt x="1738" y="3882"/>
                  </a:lnTo>
                  <a:cubicBezTo>
                    <a:pt x="2663" y="3365"/>
                    <a:pt x="3328" y="2108"/>
                    <a:pt x="3143" y="1036"/>
                  </a:cubicBezTo>
                  <a:cubicBezTo>
                    <a:pt x="3106" y="888"/>
                    <a:pt x="3032" y="666"/>
                    <a:pt x="2995" y="555"/>
                  </a:cubicBezTo>
                  <a:lnTo>
                    <a:pt x="1997" y="1"/>
                  </a:lnTo>
                  <a:close/>
                </a:path>
              </a:pathLst>
            </a:custGeom>
            <a:solidFill>
              <a:srgbClr val="5F5F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2" name="Google Shape;3091;p42">
              <a:extLst>
                <a:ext uri="{FF2B5EF4-FFF2-40B4-BE49-F238E27FC236}">
                  <a16:creationId xmlns:a16="http://schemas.microsoft.com/office/drawing/2014/main" id="{7300F5E2-965E-F806-78E6-5676CA3D6A8E}"/>
                </a:ext>
              </a:extLst>
            </p:cNvPr>
            <p:cNvSpPr/>
            <p:nvPr/>
          </p:nvSpPr>
          <p:spPr>
            <a:xfrm>
              <a:off x="4736100" y="3296850"/>
              <a:ext cx="90600" cy="107350"/>
            </a:xfrm>
            <a:custGeom>
              <a:avLst/>
              <a:gdLst/>
              <a:ahLst/>
              <a:cxnLst/>
              <a:rect l="l" t="t" r="r" b="b"/>
              <a:pathLst>
                <a:path w="3624" h="4294" extrusionOk="0">
                  <a:moveTo>
                    <a:pt x="2281" y="1"/>
                  </a:moveTo>
                  <a:cubicBezTo>
                    <a:pt x="2053" y="1"/>
                    <a:pt x="1806" y="68"/>
                    <a:pt x="1553" y="209"/>
                  </a:cubicBezTo>
                  <a:cubicBezTo>
                    <a:pt x="629" y="690"/>
                    <a:pt x="1" y="1984"/>
                    <a:pt x="149" y="3019"/>
                  </a:cubicBezTo>
                  <a:cubicBezTo>
                    <a:pt x="257" y="3805"/>
                    <a:pt x="743" y="4293"/>
                    <a:pt x="1360" y="4293"/>
                  </a:cubicBezTo>
                  <a:cubicBezTo>
                    <a:pt x="1584" y="4293"/>
                    <a:pt x="1825" y="4229"/>
                    <a:pt x="2071" y="4091"/>
                  </a:cubicBezTo>
                  <a:cubicBezTo>
                    <a:pt x="2995" y="3647"/>
                    <a:pt x="3624" y="2353"/>
                    <a:pt x="3476" y="1281"/>
                  </a:cubicBezTo>
                  <a:cubicBezTo>
                    <a:pt x="3368" y="475"/>
                    <a:pt x="2890" y="1"/>
                    <a:pt x="2281" y="1"/>
                  </a:cubicBezTo>
                  <a:close/>
                </a:path>
              </a:pathLst>
            </a:custGeom>
            <a:solidFill>
              <a:srgbClr val="A3A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3" name="Google Shape;3092;p42">
              <a:extLst>
                <a:ext uri="{FF2B5EF4-FFF2-40B4-BE49-F238E27FC236}">
                  <a16:creationId xmlns:a16="http://schemas.microsoft.com/office/drawing/2014/main" id="{F6ABF3AA-DACB-8FEF-1047-07392F8EA076}"/>
                </a:ext>
              </a:extLst>
            </p:cNvPr>
            <p:cNvSpPr/>
            <p:nvPr/>
          </p:nvSpPr>
          <p:spPr>
            <a:xfrm>
              <a:off x="4751825" y="3315425"/>
              <a:ext cx="57325" cy="68475"/>
            </a:xfrm>
            <a:custGeom>
              <a:avLst/>
              <a:gdLst/>
              <a:ahLst/>
              <a:cxnLst/>
              <a:rect l="l" t="t" r="r" b="b"/>
              <a:pathLst>
                <a:path w="2293" h="2739" extrusionOk="0">
                  <a:moveTo>
                    <a:pt x="1420" y="1"/>
                  </a:moveTo>
                  <a:cubicBezTo>
                    <a:pt x="1276" y="1"/>
                    <a:pt x="1120" y="42"/>
                    <a:pt x="961" y="131"/>
                  </a:cubicBezTo>
                  <a:cubicBezTo>
                    <a:pt x="407" y="390"/>
                    <a:pt x="0" y="1241"/>
                    <a:pt x="74" y="1906"/>
                  </a:cubicBezTo>
                  <a:cubicBezTo>
                    <a:pt x="156" y="2422"/>
                    <a:pt x="476" y="2738"/>
                    <a:pt x="875" y="2738"/>
                  </a:cubicBezTo>
                  <a:cubicBezTo>
                    <a:pt x="1019" y="2738"/>
                    <a:pt x="1174" y="2697"/>
                    <a:pt x="1331" y="2608"/>
                  </a:cubicBezTo>
                  <a:cubicBezTo>
                    <a:pt x="1886" y="2350"/>
                    <a:pt x="2292" y="1499"/>
                    <a:pt x="2181" y="797"/>
                  </a:cubicBezTo>
                  <a:cubicBezTo>
                    <a:pt x="2127" y="310"/>
                    <a:pt x="1816" y="1"/>
                    <a:pt x="1420"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804" name="TextBox 33803">
            <a:extLst>
              <a:ext uri="{FF2B5EF4-FFF2-40B4-BE49-F238E27FC236}">
                <a16:creationId xmlns:a16="http://schemas.microsoft.com/office/drawing/2014/main" id="{8DED09D9-1241-78C7-BB45-C2F7BD0098AA}"/>
              </a:ext>
            </a:extLst>
          </p:cNvPr>
          <p:cNvSpPr txBox="1"/>
          <p:nvPr/>
        </p:nvSpPr>
        <p:spPr>
          <a:xfrm>
            <a:off x="4241204" y="981845"/>
            <a:ext cx="3724485" cy="584775"/>
          </a:xfrm>
          <a:prstGeom prst="rect">
            <a:avLst/>
          </a:prstGeom>
          <a:noFill/>
        </p:spPr>
        <p:txBody>
          <a:bodyPr wrap="square">
            <a:spAutoFit/>
          </a:bodyPr>
          <a:lstStyle/>
          <a:p>
            <a:pPr algn="ctr"/>
            <a:r>
              <a:rPr lang="en-GB" sz="3200" b="1" i="1" dirty="0">
                <a:solidFill>
                  <a:schemeClr val="bg1"/>
                </a:solidFill>
                <a:latin typeface="Arial Narrow" panose="020B0606020202030204" pitchFamily="34" charset="0"/>
              </a:rPr>
              <a:t>Heating Gas Oil</a:t>
            </a:r>
          </a:p>
        </p:txBody>
      </p:sp>
      <p:pic>
        <p:nvPicPr>
          <p:cNvPr id="33806" name="Picture 33805" descr="A graph showing the growth of a stock market&#10;&#10;Description automatically generated">
            <a:extLst>
              <a:ext uri="{FF2B5EF4-FFF2-40B4-BE49-F238E27FC236}">
                <a16:creationId xmlns:a16="http://schemas.microsoft.com/office/drawing/2014/main" id="{90CA4812-A4EA-5183-A3E8-4BB6511FCBD6}"/>
              </a:ext>
            </a:extLst>
          </p:cNvPr>
          <p:cNvPicPr>
            <a:picLocks noChangeAspect="1"/>
          </p:cNvPicPr>
          <p:nvPr/>
        </p:nvPicPr>
        <p:blipFill>
          <a:blip r:embed="rId3"/>
          <a:stretch>
            <a:fillRect/>
          </a:stretch>
        </p:blipFill>
        <p:spPr>
          <a:xfrm>
            <a:off x="4071406" y="1761388"/>
            <a:ext cx="4251987" cy="2817581"/>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B8B62-A3A0-B6D9-CCC2-85C7F84C4B86}"/>
              </a:ext>
            </a:extLst>
          </p:cNvPr>
          <p:cNvSpPr>
            <a:spLocks noGrp="1"/>
          </p:cNvSpPr>
          <p:nvPr>
            <p:ph type="title"/>
          </p:nvPr>
        </p:nvSpPr>
        <p:spPr/>
        <p:txBody>
          <a:bodyPr/>
          <a:lstStyle/>
          <a:p>
            <a:r>
              <a:rPr lang="en-GB" sz="2800" b="1" i="1" dirty="0">
                <a:latin typeface="Arial Narrow" panose="020B0606020202030204" pitchFamily="34" charset="0"/>
              </a:rPr>
              <a:t>Decomposition of Heating Gas Oil</a:t>
            </a:r>
          </a:p>
        </p:txBody>
      </p:sp>
      <p:pic>
        <p:nvPicPr>
          <p:cNvPr id="4" name="Picture 3" descr="A graph of a graph&#10;&#10;Description automatically generated with medium confidence">
            <a:extLst>
              <a:ext uri="{FF2B5EF4-FFF2-40B4-BE49-F238E27FC236}">
                <a16:creationId xmlns:a16="http://schemas.microsoft.com/office/drawing/2014/main" id="{3BB8B2AD-CE32-7B16-3349-82A85756A53B}"/>
              </a:ext>
            </a:extLst>
          </p:cNvPr>
          <p:cNvPicPr>
            <a:picLocks noChangeAspect="1"/>
          </p:cNvPicPr>
          <p:nvPr/>
        </p:nvPicPr>
        <p:blipFill>
          <a:blip r:embed="rId2"/>
          <a:stretch>
            <a:fillRect/>
          </a:stretch>
        </p:blipFill>
        <p:spPr>
          <a:xfrm>
            <a:off x="2272942" y="1288290"/>
            <a:ext cx="4598115" cy="3046943"/>
          </a:xfrm>
          <a:prstGeom prst="rect">
            <a:avLst/>
          </a:prstGeom>
          <a:effectLst>
            <a:softEdge rad="31750"/>
          </a:effectLst>
        </p:spPr>
      </p:pic>
      <p:pic>
        <p:nvPicPr>
          <p:cNvPr id="6146" name="Picture 2" descr="Oil ">
            <a:extLst>
              <a:ext uri="{FF2B5EF4-FFF2-40B4-BE49-F238E27FC236}">
                <a16:creationId xmlns:a16="http://schemas.microsoft.com/office/drawing/2014/main" id="{D4E39C6D-1A20-A6E2-448B-A8EF577AB6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616826">
            <a:off x="7885898" y="2707294"/>
            <a:ext cx="1122557" cy="1122557"/>
          </a:xfrm>
          <a:prstGeom prst="rect">
            <a:avLst/>
          </a:prstGeom>
          <a:noFill/>
          <a:effectLst>
            <a:innerShdw blurRad="114300">
              <a:prstClr val="black"/>
            </a:innerShdw>
            <a:reflection blurRad="6350" stA="50000" endA="300" endPos="90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02273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392"/>
        <p:cNvGrpSpPr/>
        <p:nvPr/>
      </p:nvGrpSpPr>
      <p:grpSpPr>
        <a:xfrm>
          <a:off x="0" y="0"/>
          <a:ext cx="0" cy="0"/>
          <a:chOff x="0" y="0"/>
          <a:chExt cx="0" cy="0"/>
        </a:xfrm>
      </p:grpSpPr>
      <p:sp>
        <p:nvSpPr>
          <p:cNvPr id="3" name="TextBox 2">
            <a:extLst>
              <a:ext uri="{FF2B5EF4-FFF2-40B4-BE49-F238E27FC236}">
                <a16:creationId xmlns:a16="http://schemas.microsoft.com/office/drawing/2014/main" id="{CE1398A3-74F2-A75F-064E-C1DB8E566A48}"/>
              </a:ext>
            </a:extLst>
          </p:cNvPr>
          <p:cNvSpPr txBox="1"/>
          <p:nvPr/>
        </p:nvSpPr>
        <p:spPr>
          <a:xfrm>
            <a:off x="2286000" y="567224"/>
            <a:ext cx="4572000" cy="523220"/>
          </a:xfrm>
          <a:prstGeom prst="rect">
            <a:avLst/>
          </a:prstGeom>
          <a:noFill/>
        </p:spPr>
        <p:txBody>
          <a:bodyPr wrap="square">
            <a:spAutoFit/>
          </a:bodyPr>
          <a:lstStyle/>
          <a:p>
            <a:pPr algn="ctr"/>
            <a:r>
              <a:rPr lang="en-GB" sz="2800" b="1" i="1" dirty="0">
                <a:solidFill>
                  <a:schemeClr val="bg1"/>
                </a:solidFill>
                <a:latin typeface="Arial Narrow" panose="020B0606020202030204" pitchFamily="34" charset="0"/>
              </a:rPr>
              <a:t>Autocorrelations</a:t>
            </a:r>
            <a:r>
              <a:rPr lang="en-GB" b="1" i="1" dirty="0">
                <a:solidFill>
                  <a:schemeClr val="bg1"/>
                </a:solidFill>
                <a:latin typeface="Arial Narrow" panose="020B0606020202030204" pitchFamily="34" charset="0"/>
              </a:rPr>
              <a:t>  </a:t>
            </a:r>
            <a:endParaRPr lang="en-GB" sz="1400" b="1" i="1" dirty="0">
              <a:solidFill>
                <a:schemeClr val="bg1"/>
              </a:solidFill>
              <a:latin typeface="Arial Narrow" panose="020B0606020202030204" pitchFamily="34" charset="0"/>
            </a:endParaRPr>
          </a:p>
        </p:txBody>
      </p:sp>
      <p:pic>
        <p:nvPicPr>
          <p:cNvPr id="5" name="Picture 4" descr="A graph of a gas oil price&#10;&#10;Description automatically generated">
            <a:extLst>
              <a:ext uri="{FF2B5EF4-FFF2-40B4-BE49-F238E27FC236}">
                <a16:creationId xmlns:a16="http://schemas.microsoft.com/office/drawing/2014/main" id="{2330B257-B7E1-5551-AE29-9BBACFF3F71C}"/>
              </a:ext>
            </a:extLst>
          </p:cNvPr>
          <p:cNvPicPr>
            <a:picLocks noChangeAspect="1"/>
          </p:cNvPicPr>
          <p:nvPr/>
        </p:nvPicPr>
        <p:blipFill>
          <a:blip r:embed="rId3"/>
          <a:stretch>
            <a:fillRect/>
          </a:stretch>
        </p:blipFill>
        <p:spPr>
          <a:xfrm>
            <a:off x="631522" y="1491561"/>
            <a:ext cx="3747190" cy="2611160"/>
          </a:xfrm>
          <a:prstGeom prst="rect">
            <a:avLst/>
          </a:prstGeom>
          <a:effectLst>
            <a:softEdge rad="31750"/>
          </a:effectLst>
        </p:spPr>
      </p:pic>
      <p:pic>
        <p:nvPicPr>
          <p:cNvPr id="7" name="Picture 6" descr="A graph of gas oil price&#10;&#10;Description automatically generated">
            <a:extLst>
              <a:ext uri="{FF2B5EF4-FFF2-40B4-BE49-F238E27FC236}">
                <a16:creationId xmlns:a16="http://schemas.microsoft.com/office/drawing/2014/main" id="{7EE5BAAC-CC56-A9AE-B7A6-D73B788E2EA1}"/>
              </a:ext>
            </a:extLst>
          </p:cNvPr>
          <p:cNvPicPr>
            <a:picLocks noChangeAspect="1"/>
          </p:cNvPicPr>
          <p:nvPr/>
        </p:nvPicPr>
        <p:blipFill>
          <a:blip r:embed="rId4"/>
          <a:stretch>
            <a:fillRect/>
          </a:stretch>
        </p:blipFill>
        <p:spPr>
          <a:xfrm>
            <a:off x="4675698" y="1491561"/>
            <a:ext cx="3836780" cy="2611160"/>
          </a:xfrm>
          <a:prstGeom prst="rect">
            <a:avLst/>
          </a:prstGeom>
          <a:effectLst>
            <a:softEdge rad="31750"/>
          </a:effectLst>
        </p:spPr>
      </p:pic>
      <p:pic>
        <p:nvPicPr>
          <p:cNvPr id="7170" name="Picture 2" descr="Oil spill ">
            <a:extLst>
              <a:ext uri="{FF2B5EF4-FFF2-40B4-BE49-F238E27FC236}">
                <a16:creationId xmlns:a16="http://schemas.microsoft.com/office/drawing/2014/main" id="{8B8C1FE8-6794-F9ED-A223-12A70B86DF3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799" y="252761"/>
            <a:ext cx="1007254" cy="10072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763"/>
        <p:cNvGrpSpPr/>
        <p:nvPr/>
      </p:nvGrpSpPr>
      <p:grpSpPr>
        <a:xfrm>
          <a:off x="0" y="0"/>
          <a:ext cx="0" cy="0"/>
          <a:chOff x="0" y="0"/>
          <a:chExt cx="0" cy="0"/>
        </a:xfrm>
      </p:grpSpPr>
      <p:sp>
        <p:nvSpPr>
          <p:cNvPr id="34130" name="Google Shape;34130;p87"/>
          <p:cNvSpPr txBox="1">
            <a:spLocks noGrp="1"/>
          </p:cNvSpPr>
          <p:nvPr>
            <p:ph type="title"/>
          </p:nvPr>
        </p:nvSpPr>
        <p:spPr>
          <a:xfrm>
            <a:off x="714578" y="306105"/>
            <a:ext cx="77106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800" b="1" i="1" dirty="0">
                <a:latin typeface="Arial Narrow" panose="020B0606020202030204" pitchFamily="34" charset="0"/>
              </a:rPr>
              <a:t>TSLM of Heating Gas Oil</a:t>
            </a:r>
            <a:endParaRPr sz="2800" b="1" i="1" dirty="0">
              <a:latin typeface="Arial Narrow" panose="020B0606020202030204" pitchFamily="34" charset="0"/>
            </a:endParaRPr>
          </a:p>
        </p:txBody>
      </p:sp>
      <p:graphicFrame>
        <p:nvGraphicFramePr>
          <p:cNvPr id="2" name="Table 1">
            <a:extLst>
              <a:ext uri="{FF2B5EF4-FFF2-40B4-BE49-F238E27FC236}">
                <a16:creationId xmlns:a16="http://schemas.microsoft.com/office/drawing/2014/main" id="{6ABCF38C-DBB1-08FC-4360-F2C0C9A21C4A}"/>
              </a:ext>
            </a:extLst>
          </p:cNvPr>
          <p:cNvGraphicFramePr>
            <a:graphicFrameLocks noGrp="1"/>
          </p:cNvGraphicFramePr>
          <p:nvPr>
            <p:extLst>
              <p:ext uri="{D42A27DB-BD31-4B8C-83A1-F6EECF244321}">
                <p14:modId xmlns:p14="http://schemas.microsoft.com/office/powerpoint/2010/main" val="3506835196"/>
              </p:ext>
            </p:extLst>
          </p:nvPr>
        </p:nvGraphicFramePr>
        <p:xfrm>
          <a:off x="2278565" y="966435"/>
          <a:ext cx="4582626" cy="3870960"/>
        </p:xfrm>
        <a:graphic>
          <a:graphicData uri="http://schemas.openxmlformats.org/drawingml/2006/table">
            <a:tbl>
              <a:tblPr firstRow="1" bandRow="1">
                <a:tableStyleId>{7AB88DC3-4977-4F36-8AA7-53CDA5FCA6D1}</a:tableStyleId>
              </a:tblPr>
              <a:tblGrid>
                <a:gridCol w="917374">
                  <a:extLst>
                    <a:ext uri="{9D8B030D-6E8A-4147-A177-3AD203B41FA5}">
                      <a16:colId xmlns:a16="http://schemas.microsoft.com/office/drawing/2014/main" val="2399985197"/>
                    </a:ext>
                  </a:extLst>
                </a:gridCol>
                <a:gridCol w="913130">
                  <a:extLst>
                    <a:ext uri="{9D8B030D-6E8A-4147-A177-3AD203B41FA5}">
                      <a16:colId xmlns:a16="http://schemas.microsoft.com/office/drawing/2014/main" val="1086037787"/>
                    </a:ext>
                  </a:extLst>
                </a:gridCol>
                <a:gridCol w="917374">
                  <a:extLst>
                    <a:ext uri="{9D8B030D-6E8A-4147-A177-3AD203B41FA5}">
                      <a16:colId xmlns:a16="http://schemas.microsoft.com/office/drawing/2014/main" val="1879600971"/>
                    </a:ext>
                  </a:extLst>
                </a:gridCol>
                <a:gridCol w="917374">
                  <a:extLst>
                    <a:ext uri="{9D8B030D-6E8A-4147-A177-3AD203B41FA5}">
                      <a16:colId xmlns:a16="http://schemas.microsoft.com/office/drawing/2014/main" val="2002035833"/>
                    </a:ext>
                  </a:extLst>
                </a:gridCol>
                <a:gridCol w="917374">
                  <a:extLst>
                    <a:ext uri="{9D8B030D-6E8A-4147-A177-3AD203B41FA5}">
                      <a16:colId xmlns:a16="http://schemas.microsoft.com/office/drawing/2014/main" val="3622705332"/>
                    </a:ext>
                  </a:extLst>
                </a:gridCol>
              </a:tblGrid>
              <a:tr h="170985">
                <a:tc>
                  <a:txBody>
                    <a:bodyPr/>
                    <a:lstStyle/>
                    <a:p>
                      <a:endParaRPr lang="en-GB" dirty="0"/>
                    </a:p>
                  </a:txBody>
                  <a:tcPr/>
                </a:tc>
                <a:tc>
                  <a:txBody>
                    <a:bodyPr/>
                    <a:lstStyle/>
                    <a:p>
                      <a:pPr algn="ctr"/>
                      <a:r>
                        <a:rPr lang="en-GB" sz="1100" dirty="0">
                          <a:solidFill>
                            <a:schemeClr val="tx1">
                              <a:lumMod val="25000"/>
                              <a:lumOff val="75000"/>
                            </a:schemeClr>
                          </a:solidFill>
                          <a:latin typeface="Skeena" pitchFamily="2" charset="0"/>
                        </a:rPr>
                        <a:t>Estimate</a:t>
                      </a:r>
                    </a:p>
                  </a:txBody>
                  <a:tcPr/>
                </a:tc>
                <a:tc>
                  <a:txBody>
                    <a:bodyPr/>
                    <a:lstStyle/>
                    <a:p>
                      <a:pPr algn="ctr"/>
                      <a:r>
                        <a:rPr lang="en-GB" sz="1200" dirty="0">
                          <a:solidFill>
                            <a:schemeClr val="tx1">
                              <a:lumMod val="25000"/>
                              <a:lumOff val="75000"/>
                            </a:schemeClr>
                          </a:solidFill>
                          <a:latin typeface="Skeena" pitchFamily="2" charset="0"/>
                        </a:rPr>
                        <a:t>Std Error</a:t>
                      </a:r>
                    </a:p>
                  </a:txBody>
                  <a:tcPr/>
                </a:tc>
                <a:tc>
                  <a:txBody>
                    <a:bodyPr/>
                    <a:lstStyle/>
                    <a:p>
                      <a:pPr algn="ctr"/>
                      <a:r>
                        <a:rPr lang="en-GB" sz="1200" dirty="0">
                          <a:solidFill>
                            <a:schemeClr val="tx1">
                              <a:lumMod val="25000"/>
                              <a:lumOff val="75000"/>
                            </a:schemeClr>
                          </a:solidFill>
                          <a:latin typeface="Skeena" pitchFamily="2" charset="0"/>
                        </a:rPr>
                        <a:t>T value</a:t>
                      </a:r>
                    </a:p>
                  </a:txBody>
                  <a:tcPr/>
                </a:tc>
                <a:tc>
                  <a:txBody>
                    <a:bodyPr/>
                    <a:lstStyle/>
                    <a:p>
                      <a:pPr algn="ctr"/>
                      <a:r>
                        <a:rPr lang="en-GB" sz="1200" dirty="0" err="1">
                          <a:solidFill>
                            <a:schemeClr val="tx1">
                              <a:lumMod val="25000"/>
                              <a:lumOff val="75000"/>
                            </a:schemeClr>
                          </a:solidFill>
                          <a:latin typeface="Skeena" pitchFamily="2" charset="0"/>
                        </a:rPr>
                        <a:t>Pr</a:t>
                      </a:r>
                      <a:r>
                        <a:rPr lang="en-GB" sz="1200" dirty="0">
                          <a:solidFill>
                            <a:schemeClr val="tx1">
                              <a:lumMod val="25000"/>
                              <a:lumOff val="75000"/>
                            </a:schemeClr>
                          </a:solidFill>
                          <a:latin typeface="Skeena" pitchFamily="2" charset="0"/>
                        </a:rPr>
                        <a:t>(&gt;|t|)</a:t>
                      </a:r>
                    </a:p>
                  </a:txBody>
                  <a:tcPr/>
                </a:tc>
                <a:extLst>
                  <a:ext uri="{0D108BD9-81ED-4DB2-BD59-A6C34878D82A}">
                    <a16:rowId xmlns:a16="http://schemas.microsoft.com/office/drawing/2014/main" val="581745947"/>
                  </a:ext>
                </a:extLst>
              </a:tr>
              <a:tr h="170985">
                <a:tc>
                  <a:txBody>
                    <a:bodyPr/>
                    <a:lstStyle/>
                    <a:p>
                      <a:pPr algn="ctr"/>
                      <a:r>
                        <a:rPr lang="en-GB" sz="1200" dirty="0">
                          <a:solidFill>
                            <a:schemeClr val="tx1">
                              <a:lumMod val="25000"/>
                              <a:lumOff val="75000"/>
                            </a:schemeClr>
                          </a:solidFill>
                          <a:latin typeface="Skeena" pitchFamily="2" charset="0"/>
                        </a:rPr>
                        <a:t>Intercept</a:t>
                      </a:r>
                    </a:p>
                  </a:txBody>
                  <a:tcPr/>
                </a:tc>
                <a:tc>
                  <a:txBody>
                    <a:bodyPr/>
                    <a:lstStyle/>
                    <a:p>
                      <a:pPr algn="ctr"/>
                      <a:r>
                        <a:rPr lang="en-GB" sz="1200" dirty="0">
                          <a:solidFill>
                            <a:schemeClr val="tx1">
                              <a:lumMod val="25000"/>
                              <a:lumOff val="75000"/>
                            </a:schemeClr>
                          </a:solidFill>
                          <a:latin typeface="Skeena" pitchFamily="2" charset="0"/>
                        </a:rPr>
                        <a:t>699.45223</a:t>
                      </a:r>
                    </a:p>
                  </a:txBody>
                  <a:tcPr/>
                </a:tc>
                <a:tc>
                  <a:txBody>
                    <a:bodyPr/>
                    <a:lstStyle/>
                    <a:p>
                      <a:pPr algn="ctr"/>
                      <a:r>
                        <a:rPr lang="en-GB" sz="1200" dirty="0">
                          <a:solidFill>
                            <a:schemeClr val="tx1">
                              <a:lumMod val="25000"/>
                              <a:lumOff val="75000"/>
                            </a:schemeClr>
                          </a:solidFill>
                          <a:latin typeface="Skeena" pitchFamily="2" charset="0"/>
                        </a:rPr>
                        <a:t> 32.07653</a:t>
                      </a:r>
                    </a:p>
                  </a:txBody>
                  <a:tcPr/>
                </a:tc>
                <a:tc>
                  <a:txBody>
                    <a:bodyPr/>
                    <a:lstStyle/>
                    <a:p>
                      <a:pPr algn="ctr"/>
                      <a:r>
                        <a:rPr lang="en-GB" sz="1200" dirty="0">
                          <a:solidFill>
                            <a:schemeClr val="tx1">
                              <a:lumMod val="25000"/>
                              <a:lumOff val="75000"/>
                            </a:schemeClr>
                          </a:solidFill>
                          <a:latin typeface="Skeena" pitchFamily="2" charset="0"/>
                        </a:rPr>
                        <a:t>21.806</a:t>
                      </a:r>
                    </a:p>
                  </a:txBody>
                  <a:tcPr/>
                </a:tc>
                <a:tc>
                  <a:txBody>
                    <a:bodyPr/>
                    <a:lstStyle/>
                    <a:p>
                      <a:pPr algn="ctr"/>
                      <a:r>
                        <a:rPr lang="en-GB" sz="1200" dirty="0">
                          <a:solidFill>
                            <a:schemeClr val="tx1">
                              <a:lumMod val="25000"/>
                              <a:lumOff val="75000"/>
                            </a:schemeClr>
                          </a:solidFill>
                          <a:latin typeface="Skeena" pitchFamily="2" charset="0"/>
                        </a:rPr>
                        <a:t> &lt;2e-16 ***</a:t>
                      </a:r>
                    </a:p>
                  </a:txBody>
                  <a:tcPr/>
                </a:tc>
                <a:extLst>
                  <a:ext uri="{0D108BD9-81ED-4DB2-BD59-A6C34878D82A}">
                    <a16:rowId xmlns:a16="http://schemas.microsoft.com/office/drawing/2014/main" val="2835424438"/>
                  </a:ext>
                </a:extLst>
              </a:tr>
              <a:tr h="170985">
                <a:tc>
                  <a:txBody>
                    <a:bodyPr/>
                    <a:lstStyle/>
                    <a:p>
                      <a:pPr algn="ctr"/>
                      <a:r>
                        <a:rPr lang="en-GB" sz="1200" dirty="0">
                          <a:solidFill>
                            <a:schemeClr val="tx1">
                              <a:lumMod val="25000"/>
                              <a:lumOff val="75000"/>
                            </a:schemeClr>
                          </a:solidFill>
                          <a:latin typeface="Skeena" pitchFamily="2" charset="0"/>
                        </a:rPr>
                        <a:t>trend</a:t>
                      </a:r>
                    </a:p>
                  </a:txBody>
                  <a:tcPr/>
                </a:tc>
                <a:tc>
                  <a:txBody>
                    <a:bodyPr/>
                    <a:lstStyle/>
                    <a:p>
                      <a:pPr algn="ctr"/>
                      <a:r>
                        <a:rPr lang="en-GB" sz="1200" dirty="0">
                          <a:solidFill>
                            <a:schemeClr val="tx1">
                              <a:lumMod val="25000"/>
                              <a:lumOff val="75000"/>
                            </a:schemeClr>
                          </a:solidFill>
                          <a:latin typeface="Skeena" pitchFamily="2" charset="0"/>
                        </a:rPr>
                        <a:t>2.40417</a:t>
                      </a:r>
                    </a:p>
                  </a:txBody>
                  <a:tcPr/>
                </a:tc>
                <a:tc>
                  <a:txBody>
                    <a:bodyPr/>
                    <a:lstStyle/>
                    <a:p>
                      <a:pPr algn="ctr"/>
                      <a:r>
                        <a:rPr lang="en-GB" sz="1200" dirty="0">
                          <a:solidFill>
                            <a:schemeClr val="tx1">
                              <a:lumMod val="25000"/>
                              <a:lumOff val="75000"/>
                            </a:schemeClr>
                          </a:solidFill>
                          <a:latin typeface="Skeena" pitchFamily="2" charset="0"/>
                        </a:rPr>
                        <a:t>0.08594</a:t>
                      </a:r>
                    </a:p>
                  </a:txBody>
                  <a:tcPr/>
                </a:tc>
                <a:tc>
                  <a:txBody>
                    <a:bodyPr/>
                    <a:lstStyle/>
                    <a:p>
                      <a:pPr algn="ctr"/>
                      <a:r>
                        <a:rPr lang="en-GB" sz="1200" dirty="0">
                          <a:solidFill>
                            <a:schemeClr val="tx1">
                              <a:lumMod val="25000"/>
                              <a:lumOff val="75000"/>
                            </a:schemeClr>
                          </a:solidFill>
                          <a:latin typeface="Skeena" pitchFamily="2" charset="0"/>
                        </a:rPr>
                        <a:t>27.976 </a:t>
                      </a:r>
                    </a:p>
                  </a:txBody>
                  <a:tcPr/>
                </a:tc>
                <a:tc>
                  <a:txBody>
                    <a:bodyPr/>
                    <a:lstStyle/>
                    <a:p>
                      <a:pPr algn="ctr"/>
                      <a:r>
                        <a:rPr lang="en-GB" sz="1200" dirty="0">
                          <a:solidFill>
                            <a:schemeClr val="tx1">
                              <a:lumMod val="25000"/>
                              <a:lumOff val="75000"/>
                            </a:schemeClr>
                          </a:solidFill>
                          <a:latin typeface="Skeena" pitchFamily="2" charset="0"/>
                        </a:rPr>
                        <a:t> &lt;2e-16 ***</a:t>
                      </a:r>
                    </a:p>
                  </a:txBody>
                  <a:tcPr/>
                </a:tc>
                <a:extLst>
                  <a:ext uri="{0D108BD9-81ED-4DB2-BD59-A6C34878D82A}">
                    <a16:rowId xmlns:a16="http://schemas.microsoft.com/office/drawing/2014/main" val="3590875571"/>
                  </a:ext>
                </a:extLst>
              </a:tr>
              <a:tr h="170985">
                <a:tc>
                  <a:txBody>
                    <a:bodyPr/>
                    <a:lstStyle/>
                    <a:p>
                      <a:pPr algn="ctr"/>
                      <a:r>
                        <a:rPr lang="en-GB" sz="1200" dirty="0">
                          <a:solidFill>
                            <a:schemeClr val="tx1">
                              <a:lumMod val="25000"/>
                              <a:lumOff val="75000"/>
                            </a:schemeClr>
                          </a:solidFill>
                          <a:latin typeface="Skeena" pitchFamily="2" charset="0"/>
                        </a:rPr>
                        <a:t>Season 2</a:t>
                      </a:r>
                    </a:p>
                  </a:txBody>
                  <a:tcPr/>
                </a:tc>
                <a:tc>
                  <a:txBody>
                    <a:bodyPr/>
                    <a:lstStyle/>
                    <a:p>
                      <a:pPr algn="ctr"/>
                      <a:r>
                        <a:rPr lang="en-GB" sz="1200" dirty="0">
                          <a:solidFill>
                            <a:schemeClr val="tx1">
                              <a:lumMod val="25000"/>
                              <a:lumOff val="75000"/>
                            </a:schemeClr>
                          </a:solidFill>
                          <a:latin typeface="Skeena" pitchFamily="2" charset="0"/>
                        </a:rPr>
                        <a:t> 1.80262</a:t>
                      </a:r>
                    </a:p>
                  </a:txBody>
                  <a:tcPr/>
                </a:tc>
                <a:tc>
                  <a:txBody>
                    <a:bodyPr/>
                    <a:lstStyle/>
                    <a:p>
                      <a:pPr algn="ctr"/>
                      <a:r>
                        <a:rPr lang="en-GB" sz="1200" dirty="0">
                          <a:solidFill>
                            <a:schemeClr val="tx1">
                              <a:lumMod val="25000"/>
                              <a:lumOff val="75000"/>
                            </a:schemeClr>
                          </a:solidFill>
                          <a:latin typeface="Skeena" pitchFamily="2" charset="0"/>
                        </a:rPr>
                        <a:t>40.80911 </a:t>
                      </a:r>
                    </a:p>
                  </a:txBody>
                  <a:tcPr/>
                </a:tc>
                <a:tc>
                  <a:txBody>
                    <a:bodyPr/>
                    <a:lstStyle/>
                    <a:p>
                      <a:pPr algn="ctr"/>
                      <a:r>
                        <a:rPr lang="en-GB" sz="1200" dirty="0">
                          <a:solidFill>
                            <a:schemeClr val="tx1">
                              <a:lumMod val="25000"/>
                              <a:lumOff val="75000"/>
                            </a:schemeClr>
                          </a:solidFill>
                          <a:latin typeface="Skeena" pitchFamily="2" charset="0"/>
                        </a:rPr>
                        <a:t>0.044 </a:t>
                      </a:r>
                    </a:p>
                  </a:txBody>
                  <a:tcPr/>
                </a:tc>
                <a:tc>
                  <a:txBody>
                    <a:bodyPr/>
                    <a:lstStyle/>
                    <a:p>
                      <a:pPr algn="ctr"/>
                      <a:r>
                        <a:rPr lang="en-GB" sz="1200" dirty="0">
                          <a:solidFill>
                            <a:schemeClr val="tx1">
                              <a:lumMod val="25000"/>
                              <a:lumOff val="75000"/>
                            </a:schemeClr>
                          </a:solidFill>
                          <a:latin typeface="Skeena" pitchFamily="2" charset="0"/>
                        </a:rPr>
                        <a:t> 0.965</a:t>
                      </a:r>
                    </a:p>
                  </a:txBody>
                  <a:tcPr/>
                </a:tc>
                <a:extLst>
                  <a:ext uri="{0D108BD9-81ED-4DB2-BD59-A6C34878D82A}">
                    <a16:rowId xmlns:a16="http://schemas.microsoft.com/office/drawing/2014/main" val="1748636371"/>
                  </a:ext>
                </a:extLst>
              </a:tr>
              <a:tr h="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200" dirty="0">
                          <a:solidFill>
                            <a:schemeClr val="tx1">
                              <a:lumMod val="25000"/>
                              <a:lumOff val="75000"/>
                            </a:schemeClr>
                          </a:solidFill>
                          <a:latin typeface="Skeena" pitchFamily="2" charset="0"/>
                        </a:rPr>
                        <a:t>Season 3</a:t>
                      </a:r>
                    </a:p>
                  </a:txBody>
                  <a:tcPr/>
                </a:tc>
                <a:tc>
                  <a:txBody>
                    <a:bodyPr/>
                    <a:lstStyle/>
                    <a:p>
                      <a:pPr algn="ctr"/>
                      <a:r>
                        <a:rPr lang="en-GB" sz="1200" dirty="0">
                          <a:solidFill>
                            <a:schemeClr val="tx1">
                              <a:lumMod val="25000"/>
                              <a:lumOff val="75000"/>
                            </a:schemeClr>
                          </a:solidFill>
                          <a:latin typeface="Skeena" pitchFamily="2" charset="0"/>
                        </a:rPr>
                        <a:t>15.52667</a:t>
                      </a:r>
                    </a:p>
                  </a:txBody>
                  <a:tcPr/>
                </a:tc>
                <a:tc>
                  <a:txBody>
                    <a:bodyPr/>
                    <a:lstStyle/>
                    <a:p>
                      <a:pPr algn="ctr"/>
                      <a:r>
                        <a:rPr lang="en-GB" sz="1200" dirty="0">
                          <a:solidFill>
                            <a:schemeClr val="tx1">
                              <a:lumMod val="25000"/>
                              <a:lumOff val="75000"/>
                            </a:schemeClr>
                          </a:solidFill>
                          <a:latin typeface="Skeena" pitchFamily="2" charset="0"/>
                        </a:rPr>
                        <a:t>40.80938</a:t>
                      </a:r>
                    </a:p>
                  </a:txBody>
                  <a:tcPr/>
                </a:tc>
                <a:tc>
                  <a:txBody>
                    <a:bodyPr/>
                    <a:lstStyle/>
                    <a:p>
                      <a:pPr algn="ctr"/>
                      <a:r>
                        <a:rPr lang="en-GB" sz="1200" dirty="0">
                          <a:solidFill>
                            <a:schemeClr val="tx1">
                              <a:lumMod val="25000"/>
                              <a:lumOff val="75000"/>
                            </a:schemeClr>
                          </a:solidFill>
                          <a:latin typeface="Skeena" pitchFamily="2" charset="0"/>
                        </a:rPr>
                        <a:t>0.380</a:t>
                      </a:r>
                    </a:p>
                  </a:txBody>
                  <a:tcPr/>
                </a:tc>
                <a:tc>
                  <a:txBody>
                    <a:bodyPr/>
                    <a:lstStyle/>
                    <a:p>
                      <a:pPr algn="ctr"/>
                      <a:r>
                        <a:rPr lang="en-GB" sz="1200" dirty="0">
                          <a:solidFill>
                            <a:schemeClr val="tx1">
                              <a:lumMod val="25000"/>
                              <a:lumOff val="75000"/>
                            </a:schemeClr>
                          </a:solidFill>
                          <a:latin typeface="Skeena" pitchFamily="2" charset="0"/>
                        </a:rPr>
                        <a:t>0.704</a:t>
                      </a:r>
                    </a:p>
                  </a:txBody>
                  <a:tcPr/>
                </a:tc>
                <a:extLst>
                  <a:ext uri="{0D108BD9-81ED-4DB2-BD59-A6C34878D82A}">
                    <a16:rowId xmlns:a16="http://schemas.microsoft.com/office/drawing/2014/main" val="4237211676"/>
                  </a:ext>
                </a:extLst>
              </a:tr>
              <a:tr h="17098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200" dirty="0">
                          <a:solidFill>
                            <a:schemeClr val="tx1">
                              <a:lumMod val="25000"/>
                              <a:lumOff val="75000"/>
                            </a:schemeClr>
                          </a:solidFill>
                          <a:latin typeface="Skeena" pitchFamily="2" charset="0"/>
                        </a:rPr>
                        <a:t>Season 4</a:t>
                      </a:r>
                      <a:endParaRPr lang="en-GB" sz="1200" dirty="0"/>
                    </a:p>
                  </a:txBody>
                  <a:tcPr/>
                </a:tc>
                <a:tc>
                  <a:txBody>
                    <a:bodyPr/>
                    <a:lstStyle/>
                    <a:p>
                      <a:pPr algn="ctr"/>
                      <a:r>
                        <a:rPr lang="en-GB" sz="1200" dirty="0">
                          <a:solidFill>
                            <a:schemeClr val="tx1">
                              <a:lumMod val="25000"/>
                              <a:lumOff val="75000"/>
                            </a:schemeClr>
                          </a:solidFill>
                          <a:latin typeface="Skeena" pitchFamily="2" charset="0"/>
                        </a:rPr>
                        <a:t>10.58179</a:t>
                      </a:r>
                    </a:p>
                  </a:txBody>
                  <a:tcPr/>
                </a:tc>
                <a:tc>
                  <a:txBody>
                    <a:bodyPr/>
                    <a:lstStyle/>
                    <a:p>
                      <a:pPr algn="ctr"/>
                      <a:r>
                        <a:rPr lang="en-GB" sz="1200" dirty="0">
                          <a:solidFill>
                            <a:schemeClr val="tx1">
                              <a:lumMod val="25000"/>
                              <a:lumOff val="75000"/>
                            </a:schemeClr>
                          </a:solidFill>
                          <a:latin typeface="Skeena" pitchFamily="2" charset="0"/>
                        </a:rPr>
                        <a:t>40.80984</a:t>
                      </a:r>
                    </a:p>
                  </a:txBody>
                  <a:tcPr/>
                </a:tc>
                <a:tc>
                  <a:txBody>
                    <a:bodyPr/>
                    <a:lstStyle/>
                    <a:p>
                      <a:pPr algn="ctr"/>
                      <a:r>
                        <a:rPr lang="en-GB" sz="1200" dirty="0">
                          <a:solidFill>
                            <a:schemeClr val="tx1">
                              <a:lumMod val="25000"/>
                              <a:lumOff val="75000"/>
                            </a:schemeClr>
                          </a:solidFill>
                          <a:latin typeface="Skeena" pitchFamily="2" charset="0"/>
                        </a:rPr>
                        <a:t>0.259</a:t>
                      </a:r>
                    </a:p>
                  </a:txBody>
                  <a:tcPr/>
                </a:tc>
                <a:tc>
                  <a:txBody>
                    <a:bodyPr/>
                    <a:lstStyle/>
                    <a:p>
                      <a:pPr algn="ctr"/>
                      <a:r>
                        <a:rPr lang="en-GB" sz="1200" dirty="0">
                          <a:solidFill>
                            <a:schemeClr val="tx1">
                              <a:lumMod val="25000"/>
                              <a:lumOff val="75000"/>
                            </a:schemeClr>
                          </a:solidFill>
                          <a:latin typeface="Skeena" pitchFamily="2" charset="0"/>
                        </a:rPr>
                        <a:t> 0.796</a:t>
                      </a:r>
                    </a:p>
                  </a:txBody>
                  <a:tcPr/>
                </a:tc>
                <a:extLst>
                  <a:ext uri="{0D108BD9-81ED-4DB2-BD59-A6C34878D82A}">
                    <a16:rowId xmlns:a16="http://schemas.microsoft.com/office/drawing/2014/main" val="3017322400"/>
                  </a:ext>
                </a:extLst>
              </a:tr>
              <a:tr h="170985">
                <a:tc>
                  <a:txBody>
                    <a:bodyPr/>
                    <a:lstStyle/>
                    <a:p>
                      <a:pPr algn="ctr"/>
                      <a:r>
                        <a:rPr lang="en-GB" sz="1200" dirty="0">
                          <a:solidFill>
                            <a:schemeClr val="tx1">
                              <a:lumMod val="25000"/>
                              <a:lumOff val="75000"/>
                            </a:schemeClr>
                          </a:solidFill>
                          <a:latin typeface="Skeena" pitchFamily="2" charset="0"/>
                        </a:rPr>
                        <a:t>Season 5</a:t>
                      </a:r>
                    </a:p>
                  </a:txBody>
                  <a:tcPr/>
                </a:tc>
                <a:tc>
                  <a:txBody>
                    <a:bodyPr/>
                    <a:lstStyle/>
                    <a:p>
                      <a:pPr algn="ctr"/>
                      <a:r>
                        <a:rPr lang="en-GB" sz="1200" dirty="0">
                          <a:solidFill>
                            <a:schemeClr val="tx1">
                              <a:lumMod val="25000"/>
                              <a:lumOff val="75000"/>
                            </a:schemeClr>
                          </a:solidFill>
                          <a:latin typeface="Skeena" pitchFamily="2" charset="0"/>
                        </a:rPr>
                        <a:t>11.24262</a:t>
                      </a:r>
                    </a:p>
                  </a:txBody>
                  <a:tcPr/>
                </a:tc>
                <a:tc>
                  <a:txBody>
                    <a:bodyPr/>
                    <a:lstStyle/>
                    <a:p>
                      <a:pPr algn="ctr"/>
                      <a:r>
                        <a:rPr lang="en-GB" sz="1200" dirty="0">
                          <a:solidFill>
                            <a:schemeClr val="tx1">
                              <a:lumMod val="25000"/>
                              <a:lumOff val="75000"/>
                            </a:schemeClr>
                          </a:solidFill>
                          <a:latin typeface="Skeena" pitchFamily="2" charset="0"/>
                        </a:rPr>
                        <a:t>40.81047  </a:t>
                      </a:r>
                    </a:p>
                  </a:txBody>
                  <a:tcPr/>
                </a:tc>
                <a:tc>
                  <a:txBody>
                    <a:bodyPr/>
                    <a:lstStyle/>
                    <a:p>
                      <a:pPr algn="ctr"/>
                      <a:r>
                        <a:rPr lang="en-GB" sz="1200" dirty="0">
                          <a:solidFill>
                            <a:schemeClr val="tx1">
                              <a:lumMod val="25000"/>
                              <a:lumOff val="75000"/>
                            </a:schemeClr>
                          </a:solidFill>
                          <a:latin typeface="Skeena" pitchFamily="2" charset="0"/>
                        </a:rPr>
                        <a:t> 0.275</a:t>
                      </a:r>
                    </a:p>
                  </a:txBody>
                  <a:tcPr/>
                </a:tc>
                <a:tc>
                  <a:txBody>
                    <a:bodyPr/>
                    <a:lstStyle/>
                    <a:p>
                      <a:pPr algn="ctr"/>
                      <a:r>
                        <a:rPr lang="en-GB" sz="1200" dirty="0">
                          <a:solidFill>
                            <a:schemeClr val="tx1">
                              <a:lumMod val="25000"/>
                              <a:lumOff val="75000"/>
                            </a:schemeClr>
                          </a:solidFill>
                          <a:latin typeface="Skeena" pitchFamily="2" charset="0"/>
                        </a:rPr>
                        <a:t> 0.783</a:t>
                      </a:r>
                    </a:p>
                  </a:txBody>
                  <a:tcPr/>
                </a:tc>
                <a:extLst>
                  <a:ext uri="{0D108BD9-81ED-4DB2-BD59-A6C34878D82A}">
                    <a16:rowId xmlns:a16="http://schemas.microsoft.com/office/drawing/2014/main" val="2334800980"/>
                  </a:ext>
                </a:extLst>
              </a:tr>
              <a:tr h="170985">
                <a:tc>
                  <a:txBody>
                    <a:bodyPr/>
                    <a:lstStyle/>
                    <a:p>
                      <a:pPr algn="ctr"/>
                      <a:r>
                        <a:rPr lang="en-GB" sz="1200" dirty="0">
                          <a:solidFill>
                            <a:schemeClr val="tx1">
                              <a:lumMod val="25000"/>
                              <a:lumOff val="75000"/>
                            </a:schemeClr>
                          </a:solidFill>
                          <a:latin typeface="Skeena" pitchFamily="2" charset="0"/>
                        </a:rPr>
                        <a:t>Season 6</a:t>
                      </a:r>
                    </a:p>
                  </a:txBody>
                  <a:tcPr/>
                </a:tc>
                <a:tc>
                  <a:txBody>
                    <a:bodyPr/>
                    <a:lstStyle/>
                    <a:p>
                      <a:pPr algn="ctr"/>
                      <a:r>
                        <a:rPr lang="en-GB" sz="1200" dirty="0">
                          <a:solidFill>
                            <a:schemeClr val="tx1">
                              <a:lumMod val="25000"/>
                              <a:lumOff val="75000"/>
                            </a:schemeClr>
                          </a:solidFill>
                          <a:latin typeface="Skeena" pitchFamily="2" charset="0"/>
                        </a:rPr>
                        <a:t>17.14988</a:t>
                      </a:r>
                    </a:p>
                  </a:txBody>
                  <a:tcPr/>
                </a:tc>
                <a:tc>
                  <a:txBody>
                    <a:bodyPr/>
                    <a:lstStyle/>
                    <a:p>
                      <a:pPr algn="ctr"/>
                      <a:r>
                        <a:rPr lang="en-GB" sz="1200" dirty="0">
                          <a:solidFill>
                            <a:schemeClr val="tx1">
                              <a:lumMod val="25000"/>
                              <a:lumOff val="75000"/>
                            </a:schemeClr>
                          </a:solidFill>
                          <a:latin typeface="Skeena" pitchFamily="2" charset="0"/>
                        </a:rPr>
                        <a:t>40.81128 </a:t>
                      </a:r>
                    </a:p>
                  </a:txBody>
                  <a:tcPr/>
                </a:tc>
                <a:tc>
                  <a:txBody>
                    <a:bodyPr/>
                    <a:lstStyle/>
                    <a:p>
                      <a:pPr algn="ctr"/>
                      <a:r>
                        <a:rPr lang="en-GB" sz="1200" dirty="0">
                          <a:solidFill>
                            <a:schemeClr val="tx1">
                              <a:lumMod val="25000"/>
                              <a:lumOff val="75000"/>
                            </a:schemeClr>
                          </a:solidFill>
                          <a:latin typeface="Skeena" pitchFamily="2" charset="0"/>
                        </a:rPr>
                        <a:t>0.420 </a:t>
                      </a:r>
                    </a:p>
                  </a:txBody>
                  <a:tcPr/>
                </a:tc>
                <a:tc>
                  <a:txBody>
                    <a:bodyPr/>
                    <a:lstStyle/>
                    <a:p>
                      <a:pPr algn="ctr"/>
                      <a:r>
                        <a:rPr lang="en-GB" sz="1200" dirty="0">
                          <a:solidFill>
                            <a:schemeClr val="tx1">
                              <a:lumMod val="25000"/>
                              <a:lumOff val="75000"/>
                            </a:schemeClr>
                          </a:solidFill>
                          <a:latin typeface="Skeena" pitchFamily="2" charset="0"/>
                        </a:rPr>
                        <a:t>0.675 </a:t>
                      </a:r>
                    </a:p>
                  </a:txBody>
                  <a:tcPr/>
                </a:tc>
                <a:extLst>
                  <a:ext uri="{0D108BD9-81ED-4DB2-BD59-A6C34878D82A}">
                    <a16:rowId xmlns:a16="http://schemas.microsoft.com/office/drawing/2014/main" val="1094509973"/>
                  </a:ext>
                </a:extLst>
              </a:tr>
              <a:tr h="170985">
                <a:tc>
                  <a:txBody>
                    <a:bodyPr/>
                    <a:lstStyle/>
                    <a:p>
                      <a:pPr algn="ctr"/>
                      <a:r>
                        <a:rPr lang="en-GB" sz="1200" dirty="0">
                          <a:solidFill>
                            <a:schemeClr val="tx1">
                              <a:lumMod val="25000"/>
                              <a:lumOff val="75000"/>
                            </a:schemeClr>
                          </a:solidFill>
                          <a:latin typeface="Skeena" pitchFamily="2" charset="0"/>
                        </a:rPr>
                        <a:t>Season 7</a:t>
                      </a:r>
                    </a:p>
                  </a:txBody>
                  <a:tcPr/>
                </a:tc>
                <a:tc>
                  <a:txBody>
                    <a:bodyPr/>
                    <a:lstStyle/>
                    <a:p>
                      <a:pPr algn="ctr"/>
                      <a:r>
                        <a:rPr lang="en-GB" sz="1200" dirty="0">
                          <a:solidFill>
                            <a:schemeClr val="tx1">
                              <a:lumMod val="25000"/>
                              <a:lumOff val="75000"/>
                            </a:schemeClr>
                          </a:solidFill>
                          <a:latin typeface="Skeena" pitchFamily="2" charset="0"/>
                        </a:rPr>
                        <a:t>19.35714</a:t>
                      </a:r>
                    </a:p>
                  </a:txBody>
                  <a:tcPr/>
                </a:tc>
                <a:tc>
                  <a:txBody>
                    <a:bodyPr/>
                    <a:lstStyle/>
                    <a:p>
                      <a:pPr algn="ctr"/>
                      <a:r>
                        <a:rPr lang="en-GB" sz="1200" dirty="0">
                          <a:solidFill>
                            <a:schemeClr val="tx1">
                              <a:lumMod val="25000"/>
                              <a:lumOff val="75000"/>
                            </a:schemeClr>
                          </a:solidFill>
                          <a:latin typeface="Skeena" pitchFamily="2" charset="0"/>
                        </a:rPr>
                        <a:t>40.81228</a:t>
                      </a:r>
                    </a:p>
                  </a:txBody>
                  <a:tcPr/>
                </a:tc>
                <a:tc>
                  <a:txBody>
                    <a:bodyPr/>
                    <a:lstStyle/>
                    <a:p>
                      <a:pPr algn="ctr"/>
                      <a:r>
                        <a:rPr lang="en-GB" sz="1200" dirty="0">
                          <a:solidFill>
                            <a:schemeClr val="tx1">
                              <a:lumMod val="25000"/>
                              <a:lumOff val="75000"/>
                            </a:schemeClr>
                          </a:solidFill>
                          <a:latin typeface="Skeena" pitchFamily="2" charset="0"/>
                        </a:rPr>
                        <a:t> 0.474</a:t>
                      </a:r>
                    </a:p>
                  </a:txBody>
                  <a:tcPr/>
                </a:tc>
                <a:tc>
                  <a:txBody>
                    <a:bodyPr/>
                    <a:lstStyle/>
                    <a:p>
                      <a:pPr algn="ctr"/>
                      <a:r>
                        <a:rPr lang="en-GB" sz="1200" dirty="0">
                          <a:solidFill>
                            <a:schemeClr val="tx1">
                              <a:lumMod val="25000"/>
                              <a:lumOff val="75000"/>
                            </a:schemeClr>
                          </a:solidFill>
                          <a:latin typeface="Skeena" pitchFamily="2" charset="0"/>
                        </a:rPr>
                        <a:t> 0.636</a:t>
                      </a:r>
                    </a:p>
                  </a:txBody>
                  <a:tcPr/>
                </a:tc>
                <a:extLst>
                  <a:ext uri="{0D108BD9-81ED-4DB2-BD59-A6C34878D82A}">
                    <a16:rowId xmlns:a16="http://schemas.microsoft.com/office/drawing/2014/main" val="2442820950"/>
                  </a:ext>
                </a:extLst>
              </a:tr>
              <a:tr h="170985">
                <a:tc>
                  <a:txBody>
                    <a:bodyPr/>
                    <a:lstStyle/>
                    <a:p>
                      <a:pPr algn="ctr"/>
                      <a:r>
                        <a:rPr lang="en-GB" sz="1200" dirty="0">
                          <a:solidFill>
                            <a:schemeClr val="tx1">
                              <a:lumMod val="25000"/>
                              <a:lumOff val="75000"/>
                            </a:schemeClr>
                          </a:solidFill>
                          <a:latin typeface="Skeena" pitchFamily="2" charset="0"/>
                        </a:rPr>
                        <a:t>Season 8</a:t>
                      </a:r>
                    </a:p>
                  </a:txBody>
                  <a:tcPr/>
                </a:tc>
                <a:tc>
                  <a:txBody>
                    <a:bodyPr/>
                    <a:lstStyle/>
                    <a:p>
                      <a:pPr algn="ctr"/>
                      <a:r>
                        <a:rPr lang="en-GB" sz="1200" dirty="0">
                          <a:solidFill>
                            <a:schemeClr val="tx1">
                              <a:lumMod val="25000"/>
                              <a:lumOff val="75000"/>
                            </a:schemeClr>
                          </a:solidFill>
                          <a:latin typeface="Skeena" pitchFamily="2" charset="0"/>
                        </a:rPr>
                        <a:t>16.14155</a:t>
                      </a:r>
                    </a:p>
                  </a:txBody>
                  <a:tcPr/>
                </a:tc>
                <a:tc>
                  <a:txBody>
                    <a:bodyPr/>
                    <a:lstStyle/>
                    <a:p>
                      <a:pPr algn="ctr"/>
                      <a:r>
                        <a:rPr lang="en-GB" sz="1200" dirty="0">
                          <a:solidFill>
                            <a:schemeClr val="tx1">
                              <a:lumMod val="25000"/>
                              <a:lumOff val="75000"/>
                            </a:schemeClr>
                          </a:solidFill>
                          <a:latin typeface="Skeena" pitchFamily="2" charset="0"/>
                        </a:rPr>
                        <a:t>40.81346</a:t>
                      </a:r>
                    </a:p>
                  </a:txBody>
                  <a:tcPr/>
                </a:tc>
                <a:tc>
                  <a:txBody>
                    <a:bodyPr/>
                    <a:lstStyle/>
                    <a:p>
                      <a:pPr algn="ctr"/>
                      <a:r>
                        <a:rPr lang="en-GB" sz="1200" dirty="0">
                          <a:solidFill>
                            <a:schemeClr val="tx1">
                              <a:lumMod val="25000"/>
                              <a:lumOff val="75000"/>
                            </a:schemeClr>
                          </a:solidFill>
                          <a:latin typeface="Skeena" pitchFamily="2" charset="0"/>
                        </a:rPr>
                        <a:t>0.395</a:t>
                      </a:r>
                    </a:p>
                  </a:txBody>
                  <a:tcPr/>
                </a:tc>
                <a:tc>
                  <a:txBody>
                    <a:bodyPr/>
                    <a:lstStyle/>
                    <a:p>
                      <a:pPr algn="ctr"/>
                      <a:r>
                        <a:rPr lang="en-GB" sz="1200" dirty="0">
                          <a:solidFill>
                            <a:schemeClr val="tx1">
                              <a:lumMod val="25000"/>
                              <a:lumOff val="75000"/>
                            </a:schemeClr>
                          </a:solidFill>
                          <a:latin typeface="Skeena" pitchFamily="2" charset="0"/>
                        </a:rPr>
                        <a:t>0.693</a:t>
                      </a:r>
                    </a:p>
                  </a:txBody>
                  <a:tcPr/>
                </a:tc>
                <a:extLst>
                  <a:ext uri="{0D108BD9-81ED-4DB2-BD59-A6C34878D82A}">
                    <a16:rowId xmlns:a16="http://schemas.microsoft.com/office/drawing/2014/main" val="694578714"/>
                  </a:ext>
                </a:extLst>
              </a:tr>
              <a:tr h="170985">
                <a:tc>
                  <a:txBody>
                    <a:bodyPr/>
                    <a:lstStyle/>
                    <a:p>
                      <a:pPr algn="ctr"/>
                      <a:r>
                        <a:rPr lang="en-GB" sz="1200" dirty="0">
                          <a:solidFill>
                            <a:schemeClr val="tx1">
                              <a:lumMod val="25000"/>
                              <a:lumOff val="75000"/>
                            </a:schemeClr>
                          </a:solidFill>
                          <a:latin typeface="Skeena" pitchFamily="2" charset="0"/>
                        </a:rPr>
                        <a:t>Season 9</a:t>
                      </a:r>
                    </a:p>
                  </a:txBody>
                  <a:tcPr/>
                </a:tc>
                <a:tc>
                  <a:txBody>
                    <a:bodyPr/>
                    <a:lstStyle/>
                    <a:p>
                      <a:pPr algn="ctr"/>
                      <a:r>
                        <a:rPr lang="en-GB" sz="1200" dirty="0">
                          <a:solidFill>
                            <a:schemeClr val="tx1">
                              <a:lumMod val="25000"/>
                              <a:lumOff val="75000"/>
                            </a:schemeClr>
                          </a:solidFill>
                          <a:latin typeface="Skeena" pitchFamily="2" charset="0"/>
                        </a:rPr>
                        <a:t>26.06238 </a:t>
                      </a:r>
                    </a:p>
                  </a:txBody>
                  <a:tcPr/>
                </a:tc>
                <a:tc>
                  <a:txBody>
                    <a:bodyPr/>
                    <a:lstStyle/>
                    <a:p>
                      <a:pPr algn="ctr"/>
                      <a:r>
                        <a:rPr lang="en-GB" sz="1200" dirty="0">
                          <a:solidFill>
                            <a:schemeClr val="tx1">
                              <a:lumMod val="25000"/>
                              <a:lumOff val="75000"/>
                            </a:schemeClr>
                          </a:solidFill>
                          <a:latin typeface="Skeena" pitchFamily="2" charset="0"/>
                        </a:rPr>
                        <a:t> 40.8148</a:t>
                      </a:r>
                    </a:p>
                  </a:txBody>
                  <a:tcPr/>
                </a:tc>
                <a:tc>
                  <a:txBody>
                    <a:bodyPr/>
                    <a:lstStyle/>
                    <a:p>
                      <a:pPr algn="ctr"/>
                      <a:r>
                        <a:rPr lang="en-GB" sz="1200" dirty="0">
                          <a:solidFill>
                            <a:schemeClr val="tx1">
                              <a:lumMod val="25000"/>
                              <a:lumOff val="75000"/>
                            </a:schemeClr>
                          </a:solidFill>
                          <a:latin typeface="Skeena" pitchFamily="2" charset="0"/>
                        </a:rPr>
                        <a:t>0.639</a:t>
                      </a:r>
                    </a:p>
                  </a:txBody>
                  <a:tcPr/>
                </a:tc>
                <a:tc>
                  <a:txBody>
                    <a:bodyPr/>
                    <a:lstStyle/>
                    <a:p>
                      <a:pPr algn="ctr"/>
                      <a:r>
                        <a:rPr lang="en-GB" sz="1200" dirty="0">
                          <a:solidFill>
                            <a:schemeClr val="tx1">
                              <a:lumMod val="25000"/>
                              <a:lumOff val="75000"/>
                            </a:schemeClr>
                          </a:solidFill>
                          <a:latin typeface="Skeena" pitchFamily="2" charset="0"/>
                        </a:rPr>
                        <a:t>0.524</a:t>
                      </a:r>
                    </a:p>
                  </a:txBody>
                  <a:tcPr/>
                </a:tc>
                <a:extLst>
                  <a:ext uri="{0D108BD9-81ED-4DB2-BD59-A6C34878D82A}">
                    <a16:rowId xmlns:a16="http://schemas.microsoft.com/office/drawing/2014/main" val="2062223413"/>
                  </a:ext>
                </a:extLst>
              </a:tr>
              <a:tr h="170985">
                <a:tc>
                  <a:txBody>
                    <a:bodyPr/>
                    <a:lstStyle/>
                    <a:p>
                      <a:pPr algn="ctr"/>
                      <a:r>
                        <a:rPr lang="en-GB" sz="1200" dirty="0">
                          <a:solidFill>
                            <a:schemeClr val="tx1">
                              <a:lumMod val="25000"/>
                              <a:lumOff val="75000"/>
                            </a:schemeClr>
                          </a:solidFill>
                          <a:latin typeface="Skeena" pitchFamily="2" charset="0"/>
                        </a:rPr>
                        <a:t>Season 10</a:t>
                      </a:r>
                    </a:p>
                  </a:txBody>
                  <a:tcPr/>
                </a:tc>
                <a:tc>
                  <a:txBody>
                    <a:bodyPr/>
                    <a:lstStyle/>
                    <a:p>
                      <a:pPr algn="ctr"/>
                      <a:r>
                        <a:rPr lang="en-GB" sz="1200" dirty="0">
                          <a:solidFill>
                            <a:schemeClr val="tx1">
                              <a:lumMod val="25000"/>
                              <a:lumOff val="75000"/>
                            </a:schemeClr>
                          </a:solidFill>
                          <a:latin typeface="Skeena" pitchFamily="2" charset="0"/>
                        </a:rPr>
                        <a:t>28.78000</a:t>
                      </a:r>
                    </a:p>
                  </a:txBody>
                  <a:tcPr/>
                </a:tc>
                <a:tc>
                  <a:txBody>
                    <a:bodyPr/>
                    <a:lstStyle/>
                    <a:p>
                      <a:pPr algn="ctr"/>
                      <a:r>
                        <a:rPr lang="en-GB" sz="1200" dirty="0">
                          <a:solidFill>
                            <a:schemeClr val="tx1">
                              <a:lumMod val="25000"/>
                              <a:lumOff val="75000"/>
                            </a:schemeClr>
                          </a:solidFill>
                          <a:latin typeface="Skeena" pitchFamily="2" charset="0"/>
                        </a:rPr>
                        <a:t>40.81635</a:t>
                      </a:r>
                    </a:p>
                  </a:txBody>
                  <a:tcPr/>
                </a:tc>
                <a:tc>
                  <a:txBody>
                    <a:bodyPr/>
                    <a:lstStyle/>
                    <a:p>
                      <a:pPr algn="ctr"/>
                      <a:r>
                        <a:rPr lang="en-GB" sz="1200" dirty="0">
                          <a:solidFill>
                            <a:schemeClr val="tx1">
                              <a:lumMod val="25000"/>
                              <a:lumOff val="75000"/>
                            </a:schemeClr>
                          </a:solidFill>
                          <a:latin typeface="Skeena" pitchFamily="2" charset="0"/>
                        </a:rPr>
                        <a:t>0.705</a:t>
                      </a:r>
                    </a:p>
                  </a:txBody>
                  <a:tcPr/>
                </a:tc>
                <a:tc>
                  <a:txBody>
                    <a:bodyPr/>
                    <a:lstStyle/>
                    <a:p>
                      <a:pPr algn="ctr"/>
                      <a:r>
                        <a:rPr lang="en-GB" sz="1200" dirty="0">
                          <a:solidFill>
                            <a:schemeClr val="tx1">
                              <a:lumMod val="25000"/>
                              <a:lumOff val="75000"/>
                            </a:schemeClr>
                          </a:solidFill>
                          <a:latin typeface="Skeena" pitchFamily="2" charset="0"/>
                        </a:rPr>
                        <a:t> 0.481</a:t>
                      </a:r>
                    </a:p>
                  </a:txBody>
                  <a:tcPr/>
                </a:tc>
                <a:extLst>
                  <a:ext uri="{0D108BD9-81ED-4DB2-BD59-A6C34878D82A}">
                    <a16:rowId xmlns:a16="http://schemas.microsoft.com/office/drawing/2014/main" val="2848925618"/>
                  </a:ext>
                </a:extLst>
              </a:tr>
              <a:tr h="170985">
                <a:tc>
                  <a:txBody>
                    <a:bodyPr/>
                    <a:lstStyle/>
                    <a:p>
                      <a:pPr algn="ctr"/>
                      <a:r>
                        <a:rPr lang="en-GB" sz="1200" dirty="0">
                          <a:solidFill>
                            <a:schemeClr val="tx1">
                              <a:lumMod val="25000"/>
                              <a:lumOff val="75000"/>
                            </a:schemeClr>
                          </a:solidFill>
                          <a:latin typeface="Skeena" pitchFamily="2" charset="0"/>
                        </a:rPr>
                        <a:t>Season 11</a:t>
                      </a:r>
                    </a:p>
                  </a:txBody>
                  <a:tcPr/>
                </a:tc>
                <a:tc>
                  <a:txBody>
                    <a:bodyPr/>
                    <a:lstStyle/>
                    <a:p>
                      <a:pPr algn="ctr"/>
                      <a:r>
                        <a:rPr lang="en-GB" sz="1200" dirty="0">
                          <a:solidFill>
                            <a:schemeClr val="tx1">
                              <a:lumMod val="25000"/>
                              <a:lumOff val="75000"/>
                            </a:schemeClr>
                          </a:solidFill>
                          <a:latin typeface="Skeena" pitchFamily="2" charset="0"/>
                        </a:rPr>
                        <a:t>16.26940</a:t>
                      </a:r>
                    </a:p>
                  </a:txBody>
                  <a:tcPr/>
                </a:tc>
                <a:tc>
                  <a:txBody>
                    <a:bodyPr/>
                    <a:lstStyle/>
                    <a:p>
                      <a:pPr algn="ctr"/>
                      <a:r>
                        <a:rPr lang="en-GB" sz="1200" dirty="0">
                          <a:solidFill>
                            <a:schemeClr val="tx1">
                              <a:lumMod val="25000"/>
                              <a:lumOff val="75000"/>
                            </a:schemeClr>
                          </a:solidFill>
                          <a:latin typeface="Skeena" pitchFamily="2" charset="0"/>
                        </a:rPr>
                        <a:t>40.81807</a:t>
                      </a:r>
                    </a:p>
                  </a:txBody>
                  <a:tcPr/>
                </a:tc>
                <a:tc>
                  <a:txBody>
                    <a:bodyPr/>
                    <a:lstStyle/>
                    <a:p>
                      <a:pPr algn="ctr"/>
                      <a:r>
                        <a:rPr lang="en-GB" sz="1200" dirty="0">
                          <a:solidFill>
                            <a:schemeClr val="tx1">
                              <a:lumMod val="25000"/>
                              <a:lumOff val="75000"/>
                            </a:schemeClr>
                          </a:solidFill>
                          <a:latin typeface="Skeena" pitchFamily="2" charset="0"/>
                        </a:rPr>
                        <a:t>0.399</a:t>
                      </a:r>
                    </a:p>
                  </a:txBody>
                  <a:tcPr/>
                </a:tc>
                <a:tc>
                  <a:txBody>
                    <a:bodyPr/>
                    <a:lstStyle/>
                    <a:p>
                      <a:pPr algn="ctr"/>
                      <a:r>
                        <a:rPr lang="en-GB" sz="1200" dirty="0">
                          <a:solidFill>
                            <a:schemeClr val="tx1">
                              <a:lumMod val="25000"/>
                              <a:lumOff val="75000"/>
                            </a:schemeClr>
                          </a:solidFill>
                          <a:latin typeface="Skeena" pitchFamily="2" charset="0"/>
                        </a:rPr>
                        <a:t>0.690</a:t>
                      </a:r>
                    </a:p>
                  </a:txBody>
                  <a:tcPr/>
                </a:tc>
                <a:extLst>
                  <a:ext uri="{0D108BD9-81ED-4DB2-BD59-A6C34878D82A}">
                    <a16:rowId xmlns:a16="http://schemas.microsoft.com/office/drawing/2014/main" val="4226073210"/>
                  </a:ext>
                </a:extLst>
              </a:tr>
              <a:tr h="170985">
                <a:tc>
                  <a:txBody>
                    <a:bodyPr/>
                    <a:lstStyle/>
                    <a:p>
                      <a:pPr algn="ctr"/>
                      <a:r>
                        <a:rPr lang="en-GB" sz="1200" dirty="0">
                          <a:solidFill>
                            <a:schemeClr val="tx1">
                              <a:lumMod val="25000"/>
                              <a:lumOff val="75000"/>
                            </a:schemeClr>
                          </a:solidFill>
                          <a:latin typeface="Skeena" pitchFamily="2" charset="0"/>
                        </a:rPr>
                        <a:t>Season 12</a:t>
                      </a:r>
                    </a:p>
                  </a:txBody>
                  <a:tcPr/>
                </a:tc>
                <a:tc>
                  <a:txBody>
                    <a:bodyPr/>
                    <a:lstStyle/>
                    <a:p>
                      <a:pPr algn="ctr"/>
                      <a:r>
                        <a:rPr lang="en-GB" sz="1200" dirty="0">
                          <a:solidFill>
                            <a:schemeClr val="tx1">
                              <a:lumMod val="25000"/>
                              <a:lumOff val="75000"/>
                            </a:schemeClr>
                          </a:solidFill>
                          <a:latin typeface="Skeena" pitchFamily="2" charset="0"/>
                        </a:rPr>
                        <a:t>3.17238 </a:t>
                      </a:r>
                    </a:p>
                  </a:txBody>
                  <a:tcPr/>
                </a:tc>
                <a:tc>
                  <a:txBody>
                    <a:bodyPr/>
                    <a:lstStyle/>
                    <a:p>
                      <a:pPr algn="ctr"/>
                      <a:r>
                        <a:rPr lang="en-GB" sz="1200" dirty="0">
                          <a:solidFill>
                            <a:schemeClr val="tx1">
                              <a:lumMod val="25000"/>
                              <a:lumOff val="75000"/>
                            </a:schemeClr>
                          </a:solidFill>
                          <a:latin typeface="Skeena" pitchFamily="2" charset="0"/>
                        </a:rPr>
                        <a:t>40.81997</a:t>
                      </a:r>
                    </a:p>
                  </a:txBody>
                  <a:tcPr/>
                </a:tc>
                <a:tc>
                  <a:txBody>
                    <a:bodyPr/>
                    <a:lstStyle/>
                    <a:p>
                      <a:pPr algn="ctr"/>
                      <a:r>
                        <a:rPr lang="en-GB" sz="1200" dirty="0">
                          <a:solidFill>
                            <a:schemeClr val="tx1">
                              <a:lumMod val="25000"/>
                              <a:lumOff val="75000"/>
                            </a:schemeClr>
                          </a:solidFill>
                          <a:latin typeface="Skeena" pitchFamily="2" charset="0"/>
                        </a:rPr>
                        <a:t>0.078 </a:t>
                      </a:r>
                    </a:p>
                  </a:txBody>
                  <a:tcPr/>
                </a:tc>
                <a:tc>
                  <a:txBody>
                    <a:bodyPr/>
                    <a:lstStyle/>
                    <a:p>
                      <a:pPr algn="ctr"/>
                      <a:r>
                        <a:rPr lang="en-GB" sz="1200" dirty="0">
                          <a:solidFill>
                            <a:schemeClr val="tx1">
                              <a:lumMod val="25000"/>
                              <a:lumOff val="75000"/>
                            </a:schemeClr>
                          </a:solidFill>
                          <a:latin typeface="Skeena" pitchFamily="2" charset="0"/>
                        </a:rPr>
                        <a:t>0.938</a:t>
                      </a:r>
                    </a:p>
                  </a:txBody>
                  <a:tcPr/>
                </a:tc>
                <a:extLst>
                  <a:ext uri="{0D108BD9-81ED-4DB2-BD59-A6C34878D82A}">
                    <a16:rowId xmlns:a16="http://schemas.microsoft.com/office/drawing/2014/main" val="3794143224"/>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152"/>
        <p:cNvGrpSpPr/>
        <p:nvPr/>
      </p:nvGrpSpPr>
      <p:grpSpPr>
        <a:xfrm>
          <a:off x="0" y="0"/>
          <a:ext cx="0" cy="0"/>
          <a:chOff x="0" y="0"/>
          <a:chExt cx="0" cy="0"/>
        </a:xfrm>
      </p:grpSpPr>
      <p:sp>
        <p:nvSpPr>
          <p:cNvPr id="34578" name="Google Shape;34578;p88"/>
          <p:cNvSpPr txBox="1"/>
          <p:nvPr/>
        </p:nvSpPr>
        <p:spPr>
          <a:xfrm>
            <a:off x="1085385" y="436675"/>
            <a:ext cx="7188819" cy="48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b="1" i="1" dirty="0">
                <a:solidFill>
                  <a:srgbClr val="FFFFFF"/>
                </a:solidFill>
                <a:latin typeface="Arial Narrow" panose="020B0606020202030204" pitchFamily="34" charset="0"/>
              </a:rPr>
              <a:t>L</a:t>
            </a:r>
            <a:r>
              <a:rPr lang="en-GB" sz="2800" b="1" i="1" dirty="0">
                <a:solidFill>
                  <a:srgbClr val="FFFFFF"/>
                </a:solidFill>
                <a:latin typeface="Arial Narrow" panose="020B0606020202030204" pitchFamily="34" charset="0"/>
              </a:rPr>
              <a:t>i</a:t>
            </a:r>
            <a:r>
              <a:rPr lang="en" sz="2800" b="1" i="1" dirty="0">
                <a:solidFill>
                  <a:srgbClr val="FFFFFF"/>
                </a:solidFill>
                <a:latin typeface="Arial Narrow" panose="020B0606020202030204" pitchFamily="34" charset="0"/>
              </a:rPr>
              <a:t>near Model with Trend and Seasonality</a:t>
            </a:r>
            <a:endParaRPr sz="2800" b="1" i="1" dirty="0">
              <a:solidFill>
                <a:srgbClr val="FFFFFF"/>
              </a:solidFill>
              <a:latin typeface="Arial Narrow" panose="020B0606020202030204" pitchFamily="34" charset="0"/>
            </a:endParaRPr>
          </a:p>
        </p:txBody>
      </p:sp>
      <p:pic>
        <p:nvPicPr>
          <p:cNvPr id="3" name="Picture 2">
            <a:extLst>
              <a:ext uri="{FF2B5EF4-FFF2-40B4-BE49-F238E27FC236}">
                <a16:creationId xmlns:a16="http://schemas.microsoft.com/office/drawing/2014/main" id="{E5B0C4F3-8E2A-259F-7A8D-B37A805BBE23}"/>
              </a:ext>
            </a:extLst>
          </p:cNvPr>
          <p:cNvPicPr>
            <a:picLocks noChangeAspect="1"/>
          </p:cNvPicPr>
          <p:nvPr/>
        </p:nvPicPr>
        <p:blipFill>
          <a:blip r:embed="rId3"/>
          <a:stretch>
            <a:fillRect/>
          </a:stretch>
        </p:blipFill>
        <p:spPr>
          <a:xfrm>
            <a:off x="415932" y="1333560"/>
            <a:ext cx="4022254" cy="2709685"/>
          </a:xfrm>
          <a:prstGeom prst="rect">
            <a:avLst/>
          </a:prstGeom>
          <a:effectLst>
            <a:softEdge rad="31750"/>
          </a:effectLst>
        </p:spPr>
      </p:pic>
      <p:pic>
        <p:nvPicPr>
          <p:cNvPr id="5" name="Picture 4" descr="A graph showing the amount of gas oil&#10;&#10;Description automatically generated">
            <a:extLst>
              <a:ext uri="{FF2B5EF4-FFF2-40B4-BE49-F238E27FC236}">
                <a16:creationId xmlns:a16="http://schemas.microsoft.com/office/drawing/2014/main" id="{65312981-E543-4C09-3599-465BB7BF45EA}"/>
              </a:ext>
            </a:extLst>
          </p:cNvPr>
          <p:cNvPicPr>
            <a:picLocks noChangeAspect="1"/>
          </p:cNvPicPr>
          <p:nvPr/>
        </p:nvPicPr>
        <p:blipFill>
          <a:blip r:embed="rId4"/>
          <a:stretch>
            <a:fillRect/>
          </a:stretch>
        </p:blipFill>
        <p:spPr>
          <a:xfrm>
            <a:off x="4638907" y="1333560"/>
            <a:ext cx="4089162" cy="2709685"/>
          </a:xfrm>
          <a:prstGeom prst="rect">
            <a:avLst/>
          </a:prstGeom>
          <a:effectLst>
            <a:softEdge rad="31750"/>
          </a:effectLst>
        </p:spPr>
      </p:pic>
      <p:sp>
        <p:nvSpPr>
          <p:cNvPr id="9" name="TextBox 8">
            <a:extLst>
              <a:ext uri="{FF2B5EF4-FFF2-40B4-BE49-F238E27FC236}">
                <a16:creationId xmlns:a16="http://schemas.microsoft.com/office/drawing/2014/main" id="{C35401AF-CC61-0F6B-C889-91CFCBDABED1}"/>
              </a:ext>
            </a:extLst>
          </p:cNvPr>
          <p:cNvSpPr txBox="1"/>
          <p:nvPr/>
        </p:nvSpPr>
        <p:spPr>
          <a:xfrm>
            <a:off x="6683488" y="4147724"/>
            <a:ext cx="2055540" cy="523220"/>
          </a:xfrm>
          <a:prstGeom prst="rect">
            <a:avLst/>
          </a:prstGeom>
          <a:noFill/>
        </p:spPr>
        <p:txBody>
          <a:bodyPr wrap="square">
            <a:spAutoFit/>
          </a:bodyPr>
          <a:lstStyle/>
          <a:p>
            <a:pPr algn="r"/>
            <a:r>
              <a:rPr lang="en-GB" dirty="0">
                <a:solidFill>
                  <a:schemeClr val="tx1">
                    <a:lumMod val="25000"/>
                    <a:lumOff val="75000"/>
                  </a:schemeClr>
                </a:solidFill>
                <a:latin typeface="Skeena" pitchFamily="2" charset="0"/>
              </a:rPr>
              <a:t>DW :0.055561</a:t>
            </a:r>
          </a:p>
          <a:p>
            <a:pPr algn="r"/>
            <a:r>
              <a:rPr lang="en-GB" dirty="0">
                <a:solidFill>
                  <a:schemeClr val="tx1">
                    <a:lumMod val="25000"/>
                    <a:lumOff val="75000"/>
                  </a:schemeClr>
                </a:solidFill>
                <a:latin typeface="Skeena" pitchFamily="2" charset="0"/>
              </a:rPr>
              <a:t>R-squared:  0.7087</a:t>
            </a:r>
          </a:p>
        </p:txBody>
      </p:sp>
      <p:pic>
        <p:nvPicPr>
          <p:cNvPr id="8194" name="Picture 2" descr="Factory ">
            <a:extLst>
              <a:ext uri="{FF2B5EF4-FFF2-40B4-BE49-F238E27FC236}">
                <a16:creationId xmlns:a16="http://schemas.microsoft.com/office/drawing/2014/main" id="{96475C2B-CF79-0493-0368-9A0A386652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457730"/>
            <a:ext cx="624468" cy="5794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583"/>
        <p:cNvGrpSpPr/>
        <p:nvPr/>
      </p:nvGrpSpPr>
      <p:grpSpPr>
        <a:xfrm>
          <a:off x="0" y="0"/>
          <a:ext cx="0" cy="0"/>
          <a:chOff x="0" y="0"/>
          <a:chExt cx="0" cy="0"/>
        </a:xfrm>
      </p:grpSpPr>
      <p:sp>
        <p:nvSpPr>
          <p:cNvPr id="35346" name="Google Shape;35346;p89"/>
          <p:cNvSpPr txBox="1"/>
          <p:nvPr/>
        </p:nvSpPr>
        <p:spPr>
          <a:xfrm>
            <a:off x="2830950" y="540762"/>
            <a:ext cx="3482100" cy="48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800" b="1" i="1" dirty="0">
                <a:solidFill>
                  <a:srgbClr val="FFFFFF"/>
                </a:solidFill>
                <a:latin typeface="Arial Narrow" panose="020B0606020202030204" pitchFamily="34" charset="0"/>
              </a:rPr>
              <a:t>AUTO ARIMA</a:t>
            </a:r>
            <a:endParaRPr sz="2800" b="1" i="1" dirty="0">
              <a:solidFill>
                <a:srgbClr val="FFFFFF"/>
              </a:solidFill>
              <a:latin typeface="Arial Narrow" panose="020B0606020202030204" pitchFamily="34" charset="0"/>
            </a:endParaRPr>
          </a:p>
        </p:txBody>
      </p:sp>
      <p:pic>
        <p:nvPicPr>
          <p:cNvPr id="3" name="Picture 2" descr="A graph with red lines&#10;&#10;Description automatically generated">
            <a:extLst>
              <a:ext uri="{FF2B5EF4-FFF2-40B4-BE49-F238E27FC236}">
                <a16:creationId xmlns:a16="http://schemas.microsoft.com/office/drawing/2014/main" id="{7236A541-0824-8B28-E09F-86B6A38AF6CD}"/>
              </a:ext>
            </a:extLst>
          </p:cNvPr>
          <p:cNvPicPr>
            <a:picLocks noChangeAspect="1"/>
          </p:cNvPicPr>
          <p:nvPr/>
        </p:nvPicPr>
        <p:blipFill>
          <a:blip r:embed="rId3"/>
          <a:stretch>
            <a:fillRect/>
          </a:stretch>
        </p:blipFill>
        <p:spPr>
          <a:xfrm>
            <a:off x="2399275" y="1131992"/>
            <a:ext cx="4345449" cy="2879515"/>
          </a:xfrm>
          <a:prstGeom prst="rect">
            <a:avLst/>
          </a:prstGeom>
          <a:effectLst>
            <a:softEdge rad="31750"/>
          </a:effectLst>
        </p:spPr>
      </p:pic>
      <p:pic>
        <p:nvPicPr>
          <p:cNvPr id="9218" name="Picture 2" descr="Oil barrel icon">
            <a:extLst>
              <a:ext uri="{FF2B5EF4-FFF2-40B4-BE49-F238E27FC236}">
                <a16:creationId xmlns:a16="http://schemas.microsoft.com/office/drawing/2014/main" id="{BFCB7CD1-A1A8-B29A-A23D-6666B768DA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853" y="3925230"/>
            <a:ext cx="1307945" cy="13079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1F5B4-1DF8-323D-E295-EE8EDD6FF34F}"/>
              </a:ext>
            </a:extLst>
          </p:cNvPr>
          <p:cNvSpPr>
            <a:spLocks noGrp="1"/>
          </p:cNvSpPr>
          <p:nvPr>
            <p:ph type="title"/>
          </p:nvPr>
        </p:nvSpPr>
        <p:spPr/>
        <p:txBody>
          <a:bodyPr/>
          <a:lstStyle/>
          <a:p>
            <a:r>
              <a:rPr lang="en-GB" sz="2400" b="1" i="1" dirty="0">
                <a:solidFill>
                  <a:srgbClr val="FFFFFF"/>
                </a:solidFill>
                <a:latin typeface="Arial Narrow" panose="020B0606020202030204" pitchFamily="34" charset="0"/>
              </a:rPr>
              <a:t>AUTO ARIMA</a:t>
            </a:r>
            <a:br>
              <a:rPr lang="en-GB" sz="2400" b="1" i="1" dirty="0">
                <a:solidFill>
                  <a:srgbClr val="FFFFFF"/>
                </a:solidFill>
                <a:latin typeface="Arial Narrow" panose="020B0606020202030204" pitchFamily="34" charset="0"/>
              </a:rPr>
            </a:br>
            <a:endParaRPr lang="en-GB" dirty="0"/>
          </a:p>
        </p:txBody>
      </p:sp>
      <p:pic>
        <p:nvPicPr>
          <p:cNvPr id="3" name="Picture 2" descr="A graph of a graph&#10;&#10;Description automatically generated with medium confidence">
            <a:extLst>
              <a:ext uri="{FF2B5EF4-FFF2-40B4-BE49-F238E27FC236}">
                <a16:creationId xmlns:a16="http://schemas.microsoft.com/office/drawing/2014/main" id="{A30B3F06-871A-48BA-8FCB-B6D5AB7E562A}"/>
              </a:ext>
            </a:extLst>
          </p:cNvPr>
          <p:cNvPicPr>
            <a:picLocks noChangeAspect="1"/>
          </p:cNvPicPr>
          <p:nvPr/>
        </p:nvPicPr>
        <p:blipFill>
          <a:blip r:embed="rId2"/>
          <a:stretch>
            <a:fillRect/>
          </a:stretch>
        </p:blipFill>
        <p:spPr>
          <a:xfrm>
            <a:off x="2399275" y="1131993"/>
            <a:ext cx="4345449" cy="2879513"/>
          </a:xfrm>
          <a:prstGeom prst="rect">
            <a:avLst/>
          </a:prstGeom>
          <a:effectLst>
            <a:softEdge rad="31750"/>
          </a:effectLst>
        </p:spPr>
      </p:pic>
      <p:pic>
        <p:nvPicPr>
          <p:cNvPr id="10242" name="Picture 2" descr="Oil ">
            <a:extLst>
              <a:ext uri="{FF2B5EF4-FFF2-40B4-BE49-F238E27FC236}">
                <a16:creationId xmlns:a16="http://schemas.microsoft.com/office/drawing/2014/main" id="{E86A1B2D-4EE5-1C8B-B2C0-78979D07DA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2731" y="247606"/>
            <a:ext cx="1008988" cy="1008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97122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376"/>
        <p:cNvGrpSpPr/>
        <p:nvPr/>
      </p:nvGrpSpPr>
      <p:grpSpPr>
        <a:xfrm>
          <a:off x="0" y="0"/>
          <a:ext cx="0" cy="0"/>
          <a:chOff x="0" y="0"/>
          <a:chExt cx="0" cy="0"/>
        </a:xfrm>
      </p:grpSpPr>
      <p:sp>
        <p:nvSpPr>
          <p:cNvPr id="36112" name="Google Shape;36112;p90"/>
          <p:cNvSpPr txBox="1"/>
          <p:nvPr/>
        </p:nvSpPr>
        <p:spPr>
          <a:xfrm>
            <a:off x="2830950" y="421803"/>
            <a:ext cx="3482100" cy="48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800" b="1" i="1" dirty="0">
                <a:solidFill>
                  <a:srgbClr val="FFFFFF"/>
                </a:solidFill>
                <a:latin typeface="Arial Narrow" panose="020B0606020202030204" pitchFamily="34" charset="0"/>
              </a:rPr>
              <a:t>SARIMA</a:t>
            </a:r>
            <a:endParaRPr sz="2800" b="1" i="1" dirty="0">
              <a:solidFill>
                <a:srgbClr val="FFFFFF"/>
              </a:solidFill>
              <a:latin typeface="Arial Narrow" panose="020B0606020202030204" pitchFamily="34" charset="0"/>
            </a:endParaRPr>
          </a:p>
        </p:txBody>
      </p:sp>
      <p:pic>
        <p:nvPicPr>
          <p:cNvPr id="3" name="Picture 2" descr="A graph showing a line graph&#10;&#10;Description automatically generated with medium confidence">
            <a:extLst>
              <a:ext uri="{FF2B5EF4-FFF2-40B4-BE49-F238E27FC236}">
                <a16:creationId xmlns:a16="http://schemas.microsoft.com/office/drawing/2014/main" id="{6B9F88DB-789B-049F-A230-74CA33C4ABD2}"/>
              </a:ext>
            </a:extLst>
          </p:cNvPr>
          <p:cNvPicPr>
            <a:picLocks noChangeAspect="1"/>
          </p:cNvPicPr>
          <p:nvPr/>
        </p:nvPicPr>
        <p:blipFill>
          <a:blip r:embed="rId3"/>
          <a:stretch>
            <a:fillRect/>
          </a:stretch>
        </p:blipFill>
        <p:spPr>
          <a:xfrm>
            <a:off x="2429908" y="1152292"/>
            <a:ext cx="4284183" cy="2838916"/>
          </a:xfrm>
          <a:prstGeom prst="rect">
            <a:avLst/>
          </a:prstGeom>
          <a:effectLst>
            <a:softEdge rad="31750"/>
          </a:effectLst>
        </p:spPr>
      </p:pic>
      <p:pic>
        <p:nvPicPr>
          <p:cNvPr id="4" name="Picture 3">
            <a:extLst>
              <a:ext uri="{FF2B5EF4-FFF2-40B4-BE49-F238E27FC236}">
                <a16:creationId xmlns:a16="http://schemas.microsoft.com/office/drawing/2014/main" id="{6F2F34A8-D986-F83D-7609-F4AA61A07747}"/>
              </a:ext>
            </a:extLst>
          </p:cNvPr>
          <p:cNvPicPr>
            <a:picLocks noChangeAspect="1"/>
          </p:cNvPicPr>
          <p:nvPr/>
        </p:nvPicPr>
        <p:blipFill>
          <a:blip r:embed="rId4">
            <a:duotone>
              <a:schemeClr val="bg2">
                <a:shade val="45000"/>
                <a:satMod val="135000"/>
              </a:schemeClr>
              <a:prstClr val="white"/>
            </a:duotone>
          </a:blip>
          <a:stretch>
            <a:fillRect/>
          </a:stretch>
        </p:blipFill>
        <p:spPr>
          <a:xfrm rot="19197537">
            <a:off x="298754" y="210767"/>
            <a:ext cx="1030847" cy="1030847"/>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13467-9972-E7BA-3300-A8ECD3C8435C}"/>
              </a:ext>
            </a:extLst>
          </p:cNvPr>
          <p:cNvSpPr>
            <a:spLocks noGrp="1"/>
          </p:cNvSpPr>
          <p:nvPr>
            <p:ph type="title"/>
          </p:nvPr>
        </p:nvSpPr>
        <p:spPr/>
        <p:txBody>
          <a:bodyPr/>
          <a:lstStyle/>
          <a:p>
            <a:r>
              <a:rPr lang="en-GB" sz="2400" b="1" i="1" dirty="0">
                <a:solidFill>
                  <a:srgbClr val="FFFFFF"/>
                </a:solidFill>
                <a:latin typeface="Arial Narrow" panose="020B0606020202030204" pitchFamily="34" charset="0"/>
              </a:rPr>
              <a:t>SARIMA</a:t>
            </a:r>
            <a:br>
              <a:rPr lang="en-GB" sz="2400" b="1" i="1" dirty="0">
                <a:solidFill>
                  <a:srgbClr val="FFFFFF"/>
                </a:solidFill>
                <a:latin typeface="Arial Narrow" panose="020B0606020202030204" pitchFamily="34" charset="0"/>
              </a:rPr>
            </a:br>
            <a:endParaRPr lang="en-GB" dirty="0"/>
          </a:p>
        </p:txBody>
      </p:sp>
      <p:pic>
        <p:nvPicPr>
          <p:cNvPr id="3" name="Picture 2" descr="A graph of a graph&#10;&#10;Description automatically generated with medium confidence">
            <a:extLst>
              <a:ext uri="{FF2B5EF4-FFF2-40B4-BE49-F238E27FC236}">
                <a16:creationId xmlns:a16="http://schemas.microsoft.com/office/drawing/2014/main" id="{13DADEDA-4A8E-0EAD-4E2C-E19E2DD141FB}"/>
              </a:ext>
            </a:extLst>
          </p:cNvPr>
          <p:cNvPicPr>
            <a:picLocks noChangeAspect="1"/>
          </p:cNvPicPr>
          <p:nvPr/>
        </p:nvPicPr>
        <p:blipFill>
          <a:blip r:embed="rId2"/>
          <a:stretch>
            <a:fillRect/>
          </a:stretch>
        </p:blipFill>
        <p:spPr>
          <a:xfrm>
            <a:off x="2429908" y="1152291"/>
            <a:ext cx="4284183" cy="2838917"/>
          </a:xfrm>
          <a:prstGeom prst="rect">
            <a:avLst/>
          </a:prstGeom>
          <a:effectLst>
            <a:softEdge rad="31750"/>
          </a:effectLst>
        </p:spPr>
      </p:pic>
      <p:pic>
        <p:nvPicPr>
          <p:cNvPr id="11266" name="Picture 2" descr="Tank truck ">
            <a:extLst>
              <a:ext uri="{FF2B5EF4-FFF2-40B4-BE49-F238E27FC236}">
                <a16:creationId xmlns:a16="http://schemas.microsoft.com/office/drawing/2014/main" id="{5B1D4652-520F-B459-13EF-0D3D0532CF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6449" y="2772008"/>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9914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98"/>
        <p:cNvGrpSpPr/>
        <p:nvPr/>
      </p:nvGrpSpPr>
      <p:grpSpPr>
        <a:xfrm>
          <a:off x="0" y="0"/>
          <a:ext cx="0" cy="0"/>
          <a:chOff x="0" y="0"/>
          <a:chExt cx="0" cy="0"/>
        </a:xfrm>
      </p:grpSpPr>
      <p:sp>
        <p:nvSpPr>
          <p:cNvPr id="2899" name="Google Shape;2899;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latin typeface="Arial Narrow" panose="020B0606020202030204" pitchFamily="34" charset="0"/>
              </a:rPr>
              <a:t>Introduction</a:t>
            </a:r>
            <a:endParaRPr sz="2800" dirty="0">
              <a:latin typeface="Arial Narrow" panose="020B0606020202030204" pitchFamily="34" charset="0"/>
            </a:endParaRPr>
          </a:p>
        </p:txBody>
      </p:sp>
      <p:sp>
        <p:nvSpPr>
          <p:cNvPr id="21" name="TextBox 20">
            <a:extLst>
              <a:ext uri="{FF2B5EF4-FFF2-40B4-BE49-F238E27FC236}">
                <a16:creationId xmlns:a16="http://schemas.microsoft.com/office/drawing/2014/main" id="{2A6D5B60-8AD5-8C1F-BE28-00A41E08B311}"/>
              </a:ext>
            </a:extLst>
          </p:cNvPr>
          <p:cNvSpPr txBox="1"/>
          <p:nvPr/>
        </p:nvSpPr>
        <p:spPr>
          <a:xfrm>
            <a:off x="720000" y="1205095"/>
            <a:ext cx="7160195" cy="1569660"/>
          </a:xfrm>
          <a:prstGeom prst="rect">
            <a:avLst/>
          </a:prstGeom>
          <a:noFill/>
        </p:spPr>
        <p:txBody>
          <a:bodyPr wrap="square">
            <a:spAutoFit/>
          </a:bodyPr>
          <a:lstStyle/>
          <a:p>
            <a:r>
              <a:rPr lang="en-GB" sz="2000" b="1" dirty="0">
                <a:solidFill>
                  <a:srgbClr val="D1D5DB"/>
                </a:solidFill>
                <a:latin typeface="Agency FB" panose="020B0503020202020204" pitchFamily="34" charset="0"/>
              </a:rPr>
              <a:t>Heating Gas Oil</a:t>
            </a:r>
          </a:p>
          <a:p>
            <a:endParaRPr lang="en-GB" sz="2000" b="1" dirty="0">
              <a:solidFill>
                <a:srgbClr val="D1D5DB"/>
              </a:solidFill>
              <a:latin typeface="Agency FB" panose="020B0503020202020204" pitchFamily="34" charset="0"/>
            </a:endParaRPr>
          </a:p>
          <a:p>
            <a:r>
              <a:rPr lang="en-GB" b="0" i="0" dirty="0">
                <a:solidFill>
                  <a:srgbClr val="D1D5DB"/>
                </a:solidFill>
                <a:effectLst/>
                <a:latin typeface="Skeena" pitchFamily="2" charset="0"/>
              </a:rPr>
              <a:t>Heating Gas Oil, often utilized in domestic heating systems, is a vital energy source in Italy, particularly during colder months. Understanding the temporal patterns in its pricing is essential for consumers and businesses alike. The application of time series algorithms enables us to model and forecast Heating Gas Oil prices</a:t>
            </a:r>
            <a:r>
              <a:rPr lang="en-GB" sz="1200" b="0" i="0" dirty="0">
                <a:solidFill>
                  <a:srgbClr val="D1D5DB"/>
                </a:solidFill>
                <a:effectLst/>
                <a:latin typeface="Skeena" pitchFamily="2" charset="0"/>
              </a:rPr>
              <a:t>.</a:t>
            </a:r>
            <a:endParaRPr lang="en-GB" sz="1200" dirty="0">
              <a:solidFill>
                <a:srgbClr val="D1D5DB"/>
              </a:solidFill>
              <a:latin typeface="Skeena" pitchFamily="2" charset="0"/>
            </a:endParaRPr>
          </a:p>
        </p:txBody>
      </p:sp>
      <p:sp>
        <p:nvSpPr>
          <p:cNvPr id="23" name="TextBox 22">
            <a:extLst>
              <a:ext uri="{FF2B5EF4-FFF2-40B4-BE49-F238E27FC236}">
                <a16:creationId xmlns:a16="http://schemas.microsoft.com/office/drawing/2014/main" id="{2034E608-DB22-6686-54EC-B404306FDC87}"/>
              </a:ext>
            </a:extLst>
          </p:cNvPr>
          <p:cNvSpPr txBox="1"/>
          <p:nvPr/>
        </p:nvSpPr>
        <p:spPr>
          <a:xfrm>
            <a:off x="720000" y="2887783"/>
            <a:ext cx="7063550" cy="1569660"/>
          </a:xfrm>
          <a:prstGeom prst="rect">
            <a:avLst/>
          </a:prstGeom>
          <a:noFill/>
        </p:spPr>
        <p:txBody>
          <a:bodyPr wrap="square">
            <a:spAutoFit/>
          </a:bodyPr>
          <a:lstStyle/>
          <a:p>
            <a:r>
              <a:rPr lang="en-GB" sz="2000" b="1" dirty="0">
                <a:solidFill>
                  <a:srgbClr val="D1D5DB"/>
                </a:solidFill>
                <a:latin typeface="Agency FB" panose="020B0503020202020204" pitchFamily="34" charset="0"/>
              </a:rPr>
              <a:t>Heavy Fuel Oil</a:t>
            </a:r>
          </a:p>
          <a:p>
            <a:endParaRPr lang="en-GB" sz="2000" b="1" dirty="0">
              <a:solidFill>
                <a:srgbClr val="D1D5DB"/>
              </a:solidFill>
              <a:latin typeface="Agency FB" panose="020B0503020202020204" pitchFamily="34" charset="0"/>
            </a:endParaRPr>
          </a:p>
          <a:p>
            <a:r>
              <a:rPr lang="en-GB" b="0" i="0" dirty="0">
                <a:solidFill>
                  <a:srgbClr val="D1D5DB"/>
                </a:solidFill>
                <a:effectLst/>
                <a:latin typeface="Skeena" pitchFamily="2" charset="0"/>
              </a:rPr>
              <a:t>Heavy Fuel Oil is a crucial component in various industrial processes and power generation. The pricing of Heavy Fuel Oil is intricately linked to global energy demand, geopolitical events, and regulatory changes. By leveraging time series techniques, we seek to unravel the underlying patterns and drivers of Heavy Fuel Oil prices in Italy. </a:t>
            </a:r>
            <a:endParaRPr lang="en-GB" b="1" dirty="0">
              <a:solidFill>
                <a:srgbClr val="D1D5DB"/>
              </a:solidFill>
              <a:latin typeface="Skeena" pitchFamily="2"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117"/>
        <p:cNvGrpSpPr/>
        <p:nvPr/>
      </p:nvGrpSpPr>
      <p:grpSpPr>
        <a:xfrm>
          <a:off x="0" y="0"/>
          <a:ext cx="0" cy="0"/>
          <a:chOff x="0" y="0"/>
          <a:chExt cx="0" cy="0"/>
        </a:xfrm>
      </p:grpSpPr>
      <p:sp>
        <p:nvSpPr>
          <p:cNvPr id="36805" name="Google Shape;36805;p91"/>
          <p:cNvSpPr txBox="1"/>
          <p:nvPr/>
        </p:nvSpPr>
        <p:spPr>
          <a:xfrm>
            <a:off x="2830950" y="436684"/>
            <a:ext cx="3482100" cy="48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800" b="1" i="1" dirty="0">
                <a:solidFill>
                  <a:srgbClr val="FFFFFF"/>
                </a:solidFill>
                <a:latin typeface="Arial Narrow" panose="020B0606020202030204" pitchFamily="34" charset="0"/>
              </a:rPr>
              <a:t>General Additive Model</a:t>
            </a:r>
            <a:endParaRPr sz="2800" b="1" i="1" dirty="0">
              <a:solidFill>
                <a:srgbClr val="FFFFFF"/>
              </a:solidFill>
              <a:latin typeface="Arial Narrow" panose="020B0606020202030204" pitchFamily="34" charset="0"/>
            </a:endParaRPr>
          </a:p>
        </p:txBody>
      </p:sp>
      <p:pic>
        <p:nvPicPr>
          <p:cNvPr id="5" name="Picture 4" descr="A graph with red line and black line&#10;&#10;Description automatically generated">
            <a:extLst>
              <a:ext uri="{FF2B5EF4-FFF2-40B4-BE49-F238E27FC236}">
                <a16:creationId xmlns:a16="http://schemas.microsoft.com/office/drawing/2014/main" id="{D1B92B23-43A6-C233-2DAE-EF6A3EF782A0}"/>
              </a:ext>
            </a:extLst>
          </p:cNvPr>
          <p:cNvPicPr>
            <a:picLocks noChangeAspect="1"/>
          </p:cNvPicPr>
          <p:nvPr/>
        </p:nvPicPr>
        <p:blipFill>
          <a:blip r:embed="rId3"/>
          <a:stretch>
            <a:fillRect/>
          </a:stretch>
        </p:blipFill>
        <p:spPr>
          <a:xfrm>
            <a:off x="2510618" y="1562613"/>
            <a:ext cx="4122764" cy="2731952"/>
          </a:xfrm>
          <a:prstGeom prst="rect">
            <a:avLst/>
          </a:prstGeom>
          <a:effectLst>
            <a:softEdge rad="31750"/>
          </a:effectLst>
        </p:spPr>
      </p:pic>
      <p:pic>
        <p:nvPicPr>
          <p:cNvPr id="13314" name="Picture 2" descr="Gas station icon">
            <a:extLst>
              <a:ext uri="{FF2B5EF4-FFF2-40B4-BE49-F238E27FC236}">
                <a16:creationId xmlns:a16="http://schemas.microsoft.com/office/drawing/2014/main" id="{40056D51-918F-59E1-BF0C-852A28EA37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8293" y="3515887"/>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832F6BC-DD77-CA95-A32A-61B2070A0551}"/>
              </a:ext>
            </a:extLst>
          </p:cNvPr>
          <p:cNvSpPr txBox="1"/>
          <p:nvPr/>
        </p:nvSpPr>
        <p:spPr>
          <a:xfrm>
            <a:off x="2286000" y="1086960"/>
            <a:ext cx="4572000" cy="307777"/>
          </a:xfrm>
          <a:prstGeom prst="rect">
            <a:avLst/>
          </a:prstGeom>
          <a:noFill/>
        </p:spPr>
        <p:txBody>
          <a:bodyPr wrap="square">
            <a:spAutoFit/>
          </a:bodyPr>
          <a:lstStyle/>
          <a:p>
            <a:pPr algn="ctr"/>
            <a:r>
              <a:rPr lang="en-GB" sz="1400" dirty="0">
                <a:solidFill>
                  <a:schemeClr val="tx1">
                    <a:lumMod val="25000"/>
                    <a:lumOff val="75000"/>
                  </a:schemeClr>
                </a:solidFill>
                <a:latin typeface="Skeena" pitchFamily="2" charset="0"/>
              </a:rPr>
              <a:t>price ~ lo(time, span = 0.10)</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939D6-7B85-D44C-0419-01862DE74DE0}"/>
              </a:ext>
            </a:extLst>
          </p:cNvPr>
          <p:cNvSpPr>
            <a:spLocks noGrp="1"/>
          </p:cNvSpPr>
          <p:nvPr>
            <p:ph type="title"/>
          </p:nvPr>
        </p:nvSpPr>
        <p:spPr>
          <a:xfrm>
            <a:off x="716699" y="399388"/>
            <a:ext cx="7710600" cy="482400"/>
          </a:xfrm>
        </p:spPr>
        <p:txBody>
          <a:bodyPr/>
          <a:lstStyle/>
          <a:p>
            <a:r>
              <a:rPr lang="en-GB" sz="2400" b="1" i="1" dirty="0">
                <a:solidFill>
                  <a:srgbClr val="FFFFFF"/>
                </a:solidFill>
                <a:latin typeface="Arial Narrow" panose="020B0606020202030204" pitchFamily="34" charset="0"/>
              </a:rPr>
              <a:t>General Additive Model</a:t>
            </a:r>
            <a:br>
              <a:rPr lang="en-GB" sz="2400" b="1" i="1" dirty="0">
                <a:solidFill>
                  <a:srgbClr val="FFFFFF"/>
                </a:solidFill>
                <a:latin typeface="Arial Narrow" panose="020B0606020202030204" pitchFamily="34" charset="0"/>
              </a:rPr>
            </a:br>
            <a:endParaRPr lang="en-GB" dirty="0"/>
          </a:p>
        </p:txBody>
      </p:sp>
      <p:pic>
        <p:nvPicPr>
          <p:cNvPr id="4" name="Picture 3" descr="A graph showing a number of time&#10;&#10;Description automatically generated with medium confidence">
            <a:extLst>
              <a:ext uri="{FF2B5EF4-FFF2-40B4-BE49-F238E27FC236}">
                <a16:creationId xmlns:a16="http://schemas.microsoft.com/office/drawing/2014/main" id="{4C21E47A-63E4-8F13-7F40-BE8909E86CB7}"/>
              </a:ext>
            </a:extLst>
          </p:cNvPr>
          <p:cNvPicPr>
            <a:picLocks noChangeAspect="1"/>
          </p:cNvPicPr>
          <p:nvPr/>
        </p:nvPicPr>
        <p:blipFill>
          <a:blip r:embed="rId2"/>
          <a:stretch>
            <a:fillRect/>
          </a:stretch>
        </p:blipFill>
        <p:spPr>
          <a:xfrm>
            <a:off x="4687546" y="1514497"/>
            <a:ext cx="3190981" cy="2114506"/>
          </a:xfrm>
          <a:prstGeom prst="rect">
            <a:avLst/>
          </a:prstGeom>
          <a:effectLst>
            <a:softEdge rad="31750"/>
          </a:effectLst>
        </p:spPr>
      </p:pic>
      <p:pic>
        <p:nvPicPr>
          <p:cNvPr id="6" name="Picture 5" descr="A graph of a number of residuals&#10;&#10;Description automatically generated">
            <a:extLst>
              <a:ext uri="{FF2B5EF4-FFF2-40B4-BE49-F238E27FC236}">
                <a16:creationId xmlns:a16="http://schemas.microsoft.com/office/drawing/2014/main" id="{5BE2DB50-CF40-DD3D-FB03-AAF959FE1141}"/>
              </a:ext>
            </a:extLst>
          </p:cNvPr>
          <p:cNvPicPr>
            <a:picLocks noChangeAspect="1"/>
          </p:cNvPicPr>
          <p:nvPr/>
        </p:nvPicPr>
        <p:blipFill>
          <a:blip r:embed="rId3"/>
          <a:stretch>
            <a:fillRect/>
          </a:stretch>
        </p:blipFill>
        <p:spPr>
          <a:xfrm>
            <a:off x="1318866" y="1532187"/>
            <a:ext cx="3137590" cy="2079126"/>
          </a:xfrm>
          <a:prstGeom prst="rect">
            <a:avLst/>
          </a:prstGeom>
          <a:effectLst>
            <a:softEdge rad="31750"/>
          </a:effectLst>
        </p:spPr>
      </p:pic>
    </p:spTree>
    <p:extLst>
      <p:ext uri="{BB962C8B-B14F-4D97-AF65-F5344CB8AC3E}">
        <p14:creationId xmlns:p14="http://schemas.microsoft.com/office/powerpoint/2010/main" val="11750390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810"/>
        <p:cNvGrpSpPr/>
        <p:nvPr/>
      </p:nvGrpSpPr>
      <p:grpSpPr>
        <a:xfrm>
          <a:off x="0" y="0"/>
          <a:ext cx="0" cy="0"/>
          <a:chOff x="0" y="0"/>
          <a:chExt cx="0" cy="0"/>
        </a:xfrm>
      </p:grpSpPr>
      <p:sp>
        <p:nvSpPr>
          <p:cNvPr id="37108" name="Google Shape;37108;p92"/>
          <p:cNvSpPr txBox="1">
            <a:spLocks noGrp="1"/>
          </p:cNvSpPr>
          <p:nvPr>
            <p:ph type="title"/>
          </p:nvPr>
        </p:nvSpPr>
        <p:spPr>
          <a:xfrm>
            <a:off x="716775" y="510900"/>
            <a:ext cx="77106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800" b="1" i="1" dirty="0">
                <a:latin typeface="Arial Narrow" panose="020B0606020202030204" pitchFamily="34" charset="0"/>
              </a:rPr>
              <a:t>Spline Regression</a:t>
            </a:r>
            <a:endParaRPr sz="2800" b="1" i="1" dirty="0">
              <a:latin typeface="Arial Narrow" panose="020B0606020202030204" pitchFamily="34" charset="0"/>
            </a:endParaRPr>
          </a:p>
        </p:txBody>
      </p:sp>
      <p:pic>
        <p:nvPicPr>
          <p:cNvPr id="3" name="Picture 2" descr="A graph with lines and a red line&#10;&#10;Description automatically generated">
            <a:extLst>
              <a:ext uri="{FF2B5EF4-FFF2-40B4-BE49-F238E27FC236}">
                <a16:creationId xmlns:a16="http://schemas.microsoft.com/office/drawing/2014/main" id="{DAA75D1B-3634-820A-37A8-DB05A4F977C5}"/>
              </a:ext>
            </a:extLst>
          </p:cNvPr>
          <p:cNvPicPr>
            <a:picLocks noChangeAspect="1"/>
          </p:cNvPicPr>
          <p:nvPr/>
        </p:nvPicPr>
        <p:blipFill>
          <a:blip r:embed="rId3"/>
          <a:stretch>
            <a:fillRect/>
          </a:stretch>
        </p:blipFill>
        <p:spPr>
          <a:xfrm>
            <a:off x="2534663" y="1221834"/>
            <a:ext cx="3977649" cy="2635791"/>
          </a:xfrm>
          <a:prstGeom prst="rect">
            <a:avLst/>
          </a:prstGeom>
          <a:effectLst>
            <a:softEdge rad="31750"/>
          </a:effectLst>
        </p:spPr>
      </p:pic>
      <p:sp>
        <p:nvSpPr>
          <p:cNvPr id="7" name="TextBox 6">
            <a:extLst>
              <a:ext uri="{FF2B5EF4-FFF2-40B4-BE49-F238E27FC236}">
                <a16:creationId xmlns:a16="http://schemas.microsoft.com/office/drawing/2014/main" id="{1FCFA8AC-9E3F-CD7F-CB7C-05D33F196788}"/>
              </a:ext>
            </a:extLst>
          </p:cNvPr>
          <p:cNvSpPr txBox="1"/>
          <p:nvPr/>
        </p:nvSpPr>
        <p:spPr>
          <a:xfrm>
            <a:off x="2534663" y="4009234"/>
            <a:ext cx="4572000" cy="307777"/>
          </a:xfrm>
          <a:prstGeom prst="rect">
            <a:avLst/>
          </a:prstGeom>
          <a:noFill/>
        </p:spPr>
        <p:txBody>
          <a:bodyPr wrap="square">
            <a:spAutoFit/>
          </a:bodyPr>
          <a:lstStyle/>
          <a:p>
            <a:r>
              <a:rPr lang="en-GB" dirty="0">
                <a:solidFill>
                  <a:schemeClr val="tx1">
                    <a:lumMod val="25000"/>
                    <a:lumOff val="75000"/>
                  </a:schemeClr>
                </a:solidFill>
                <a:latin typeface="Skeena" pitchFamily="2" charset="0"/>
              </a:rPr>
              <a:t>R-squared:  0.8637</a:t>
            </a:r>
          </a:p>
        </p:txBody>
      </p:sp>
      <p:pic>
        <p:nvPicPr>
          <p:cNvPr id="14338" name="Picture 2" descr="Barrel ">
            <a:extLst>
              <a:ext uri="{FF2B5EF4-FFF2-40B4-BE49-F238E27FC236}">
                <a16:creationId xmlns:a16="http://schemas.microsoft.com/office/drawing/2014/main" id="{803CF41E-1627-C06D-0A98-2CEEE1144A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327" y="3707411"/>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9F3E0-76EA-5FC0-1B03-F7B8437199B5}"/>
              </a:ext>
            </a:extLst>
          </p:cNvPr>
          <p:cNvSpPr>
            <a:spLocks noGrp="1"/>
          </p:cNvSpPr>
          <p:nvPr>
            <p:ph type="title"/>
          </p:nvPr>
        </p:nvSpPr>
        <p:spPr/>
        <p:txBody>
          <a:bodyPr/>
          <a:lstStyle/>
          <a:p>
            <a:r>
              <a:rPr lang="en" sz="2400" b="1" i="1" dirty="0">
                <a:latin typeface="Arial Narrow" panose="020B0606020202030204" pitchFamily="34" charset="0"/>
              </a:rPr>
              <a:t>Spline Regression</a:t>
            </a:r>
            <a:endParaRPr lang="en-GB" dirty="0"/>
          </a:p>
        </p:txBody>
      </p:sp>
      <p:pic>
        <p:nvPicPr>
          <p:cNvPr id="4" name="Picture 3" descr="A graph of a graph&#10;&#10;Description automatically generated">
            <a:extLst>
              <a:ext uri="{FF2B5EF4-FFF2-40B4-BE49-F238E27FC236}">
                <a16:creationId xmlns:a16="http://schemas.microsoft.com/office/drawing/2014/main" id="{693B1AC4-03B2-200D-9B67-E04FB3147151}"/>
              </a:ext>
            </a:extLst>
          </p:cNvPr>
          <p:cNvPicPr>
            <a:picLocks noChangeAspect="1"/>
          </p:cNvPicPr>
          <p:nvPr/>
        </p:nvPicPr>
        <p:blipFill>
          <a:blip r:embed="rId2"/>
          <a:stretch>
            <a:fillRect/>
          </a:stretch>
        </p:blipFill>
        <p:spPr>
          <a:xfrm>
            <a:off x="4572000" y="1454765"/>
            <a:ext cx="3133684" cy="2076538"/>
          </a:xfrm>
          <a:prstGeom prst="rect">
            <a:avLst/>
          </a:prstGeom>
          <a:effectLst>
            <a:softEdge rad="31750"/>
          </a:effectLst>
        </p:spPr>
      </p:pic>
      <p:pic>
        <p:nvPicPr>
          <p:cNvPr id="6" name="Picture 5" descr="A graph of a line graph&#10;&#10;Description automatically generated">
            <a:extLst>
              <a:ext uri="{FF2B5EF4-FFF2-40B4-BE49-F238E27FC236}">
                <a16:creationId xmlns:a16="http://schemas.microsoft.com/office/drawing/2014/main" id="{171A2932-77AE-B6D0-32AB-8D5C969B3D92}"/>
              </a:ext>
            </a:extLst>
          </p:cNvPr>
          <p:cNvPicPr>
            <a:picLocks noChangeAspect="1"/>
          </p:cNvPicPr>
          <p:nvPr/>
        </p:nvPicPr>
        <p:blipFill>
          <a:blip r:embed="rId3"/>
          <a:stretch>
            <a:fillRect/>
          </a:stretch>
        </p:blipFill>
        <p:spPr>
          <a:xfrm>
            <a:off x="1412116" y="1541464"/>
            <a:ext cx="2872012" cy="1903141"/>
          </a:xfrm>
          <a:prstGeom prst="rect">
            <a:avLst/>
          </a:prstGeom>
          <a:effectLst>
            <a:softEdge rad="31750"/>
          </a:effectLst>
        </p:spPr>
      </p:pic>
    </p:spTree>
    <p:extLst>
      <p:ext uri="{BB962C8B-B14F-4D97-AF65-F5344CB8AC3E}">
        <p14:creationId xmlns:p14="http://schemas.microsoft.com/office/powerpoint/2010/main" val="23885455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112"/>
        <p:cNvGrpSpPr/>
        <p:nvPr/>
      </p:nvGrpSpPr>
      <p:grpSpPr>
        <a:xfrm>
          <a:off x="0" y="0"/>
          <a:ext cx="0" cy="0"/>
          <a:chOff x="0" y="0"/>
          <a:chExt cx="0" cy="0"/>
        </a:xfrm>
      </p:grpSpPr>
      <p:sp>
        <p:nvSpPr>
          <p:cNvPr id="3" name="Title 2">
            <a:extLst>
              <a:ext uri="{FF2B5EF4-FFF2-40B4-BE49-F238E27FC236}">
                <a16:creationId xmlns:a16="http://schemas.microsoft.com/office/drawing/2014/main" id="{805AD1C3-25F4-71B6-2F05-9CE1009113F9}"/>
              </a:ext>
            </a:extLst>
          </p:cNvPr>
          <p:cNvSpPr>
            <a:spLocks noGrp="1"/>
          </p:cNvSpPr>
          <p:nvPr>
            <p:ph type="title"/>
          </p:nvPr>
        </p:nvSpPr>
        <p:spPr>
          <a:xfrm>
            <a:off x="716700" y="607544"/>
            <a:ext cx="7710600" cy="482400"/>
          </a:xfrm>
        </p:spPr>
        <p:txBody>
          <a:bodyPr/>
          <a:lstStyle/>
          <a:p>
            <a:r>
              <a:rPr lang="en-GB" sz="2800" b="1" i="1" dirty="0">
                <a:latin typeface="Arial Narrow" panose="020B0606020202030204" pitchFamily="34" charset="0"/>
              </a:rPr>
              <a:t>Summary of Models for Heating Gas Oil</a:t>
            </a:r>
          </a:p>
        </p:txBody>
      </p:sp>
      <p:graphicFrame>
        <p:nvGraphicFramePr>
          <p:cNvPr id="4" name="Table 3">
            <a:extLst>
              <a:ext uri="{FF2B5EF4-FFF2-40B4-BE49-F238E27FC236}">
                <a16:creationId xmlns:a16="http://schemas.microsoft.com/office/drawing/2014/main" id="{578979DB-900A-FA13-145F-E62D2CE3E102}"/>
              </a:ext>
            </a:extLst>
          </p:cNvPr>
          <p:cNvGraphicFramePr>
            <a:graphicFrameLocks noGrp="1"/>
          </p:cNvGraphicFramePr>
          <p:nvPr>
            <p:extLst>
              <p:ext uri="{D42A27DB-BD31-4B8C-83A1-F6EECF244321}">
                <p14:modId xmlns:p14="http://schemas.microsoft.com/office/powerpoint/2010/main" val="3890180269"/>
              </p:ext>
            </p:extLst>
          </p:nvPr>
        </p:nvGraphicFramePr>
        <p:xfrm>
          <a:off x="1524000" y="1459230"/>
          <a:ext cx="6096000" cy="2225040"/>
        </p:xfrm>
        <a:graphic>
          <a:graphicData uri="http://schemas.openxmlformats.org/drawingml/2006/table">
            <a:tbl>
              <a:tblPr firstRow="1" bandRow="1">
                <a:tableStyleId>{7AB88DC3-4977-4F36-8AA7-53CDA5FCA6D1}</a:tableStyleId>
              </a:tblPr>
              <a:tblGrid>
                <a:gridCol w="2032000">
                  <a:extLst>
                    <a:ext uri="{9D8B030D-6E8A-4147-A177-3AD203B41FA5}">
                      <a16:colId xmlns:a16="http://schemas.microsoft.com/office/drawing/2014/main" val="1416283642"/>
                    </a:ext>
                  </a:extLst>
                </a:gridCol>
                <a:gridCol w="2032000">
                  <a:extLst>
                    <a:ext uri="{9D8B030D-6E8A-4147-A177-3AD203B41FA5}">
                      <a16:colId xmlns:a16="http://schemas.microsoft.com/office/drawing/2014/main" val="2327542503"/>
                    </a:ext>
                  </a:extLst>
                </a:gridCol>
                <a:gridCol w="2032000">
                  <a:extLst>
                    <a:ext uri="{9D8B030D-6E8A-4147-A177-3AD203B41FA5}">
                      <a16:colId xmlns:a16="http://schemas.microsoft.com/office/drawing/2014/main" val="809880012"/>
                    </a:ext>
                  </a:extLst>
                </a:gridCol>
              </a:tblGrid>
              <a:tr h="370840">
                <a:tc>
                  <a:txBody>
                    <a:bodyPr/>
                    <a:lstStyle/>
                    <a:p>
                      <a:pPr algn="ctr"/>
                      <a:endParaRPr lang="en-GB" dirty="0">
                        <a:solidFill>
                          <a:schemeClr val="tx1">
                            <a:lumMod val="25000"/>
                            <a:lumOff val="75000"/>
                          </a:schemeClr>
                        </a:solidFill>
                        <a:latin typeface="Skeena" pitchFamily="2" charset="0"/>
                      </a:endParaRPr>
                    </a:p>
                  </a:txBody>
                  <a:tcPr/>
                </a:tc>
                <a:tc>
                  <a:txBody>
                    <a:bodyPr/>
                    <a:lstStyle/>
                    <a:p>
                      <a:pPr algn="ctr"/>
                      <a:r>
                        <a:rPr lang="en-GB" dirty="0">
                          <a:solidFill>
                            <a:schemeClr val="tx1">
                              <a:lumMod val="25000"/>
                              <a:lumOff val="75000"/>
                            </a:schemeClr>
                          </a:solidFill>
                          <a:latin typeface="Skeena" pitchFamily="2" charset="0"/>
                        </a:rPr>
                        <a:t>AIC</a:t>
                      </a:r>
                    </a:p>
                  </a:txBody>
                  <a:tcPr/>
                </a:tc>
                <a:tc>
                  <a:txBody>
                    <a:bodyPr/>
                    <a:lstStyle/>
                    <a:p>
                      <a:pPr algn="ctr"/>
                      <a:r>
                        <a:rPr lang="en-GB" dirty="0">
                          <a:solidFill>
                            <a:schemeClr val="tx1">
                              <a:lumMod val="25000"/>
                              <a:lumOff val="75000"/>
                            </a:schemeClr>
                          </a:solidFill>
                          <a:latin typeface="Skeena" pitchFamily="2" charset="0"/>
                        </a:rPr>
                        <a:t>RMSE</a:t>
                      </a:r>
                    </a:p>
                  </a:txBody>
                  <a:tcPr/>
                </a:tc>
                <a:extLst>
                  <a:ext uri="{0D108BD9-81ED-4DB2-BD59-A6C34878D82A}">
                    <a16:rowId xmlns:a16="http://schemas.microsoft.com/office/drawing/2014/main" val="3620346003"/>
                  </a:ext>
                </a:extLst>
              </a:tr>
              <a:tr h="370840">
                <a:tc>
                  <a:txBody>
                    <a:bodyPr/>
                    <a:lstStyle/>
                    <a:p>
                      <a:pPr algn="ctr"/>
                      <a:r>
                        <a:rPr lang="en-GB" dirty="0">
                          <a:solidFill>
                            <a:schemeClr val="tx1">
                              <a:lumMod val="25000"/>
                              <a:lumOff val="75000"/>
                            </a:schemeClr>
                          </a:solidFill>
                          <a:latin typeface="Skeena" pitchFamily="2" charset="0"/>
                        </a:rPr>
                        <a:t>TSLM</a:t>
                      </a:r>
                    </a:p>
                  </a:txBody>
                  <a:tcPr/>
                </a:tc>
                <a:tc>
                  <a:txBody>
                    <a:bodyPr/>
                    <a:lstStyle/>
                    <a:p>
                      <a:pPr algn="ctr"/>
                      <a:r>
                        <a:rPr lang="en-GB" dirty="0">
                          <a:solidFill>
                            <a:schemeClr val="tx1">
                              <a:lumMod val="25000"/>
                              <a:lumOff val="75000"/>
                            </a:schemeClr>
                          </a:solidFill>
                          <a:latin typeface="Skeena" pitchFamily="2" charset="0"/>
                        </a:rPr>
                        <a:t>4347.375</a:t>
                      </a:r>
                    </a:p>
                  </a:txBody>
                  <a:tcPr/>
                </a:tc>
                <a:tc>
                  <a:txBody>
                    <a:bodyPr/>
                    <a:lstStyle/>
                    <a:p>
                      <a:pPr algn="ctr"/>
                      <a:r>
                        <a:rPr lang="en-GB" dirty="0">
                          <a:solidFill>
                            <a:schemeClr val="tx1">
                              <a:lumMod val="25000"/>
                              <a:lumOff val="75000"/>
                            </a:schemeClr>
                          </a:solidFill>
                          <a:latin typeface="Skeena" pitchFamily="2" charset="0"/>
                        </a:rPr>
                        <a:t>149.71</a:t>
                      </a:r>
                    </a:p>
                  </a:txBody>
                  <a:tcPr/>
                </a:tc>
                <a:extLst>
                  <a:ext uri="{0D108BD9-81ED-4DB2-BD59-A6C34878D82A}">
                    <a16:rowId xmlns:a16="http://schemas.microsoft.com/office/drawing/2014/main" val="17595017"/>
                  </a:ext>
                </a:extLst>
              </a:tr>
              <a:tr h="370840">
                <a:tc>
                  <a:txBody>
                    <a:bodyPr/>
                    <a:lstStyle/>
                    <a:p>
                      <a:pPr algn="ctr"/>
                      <a:r>
                        <a:rPr lang="en-GB" dirty="0">
                          <a:solidFill>
                            <a:schemeClr val="tx1">
                              <a:lumMod val="25000"/>
                              <a:lumOff val="75000"/>
                            </a:schemeClr>
                          </a:solidFill>
                          <a:latin typeface="Skeena" pitchFamily="2" charset="0"/>
                        </a:rPr>
                        <a:t>ARIMA</a:t>
                      </a:r>
                    </a:p>
                  </a:txBody>
                  <a:tcPr/>
                </a:tc>
                <a:tc>
                  <a:txBody>
                    <a:bodyPr/>
                    <a:lstStyle/>
                    <a:p>
                      <a:pPr algn="ctr"/>
                      <a:r>
                        <a:rPr lang="en-GB" dirty="0">
                          <a:solidFill>
                            <a:schemeClr val="tx1">
                              <a:lumMod val="25000"/>
                              <a:lumOff val="75000"/>
                            </a:schemeClr>
                          </a:solidFill>
                          <a:latin typeface="Skeena" pitchFamily="2" charset="0"/>
                        </a:rPr>
                        <a:t>3312.28</a:t>
                      </a:r>
                    </a:p>
                  </a:txBody>
                  <a:tcPr/>
                </a:tc>
                <a:tc>
                  <a:txBody>
                    <a:bodyPr/>
                    <a:lstStyle/>
                    <a:p>
                      <a:pPr algn="ctr"/>
                      <a:r>
                        <a:rPr lang="en-GB" dirty="0">
                          <a:solidFill>
                            <a:schemeClr val="tx1">
                              <a:lumMod val="25000"/>
                              <a:lumOff val="75000"/>
                            </a:schemeClr>
                          </a:solidFill>
                          <a:latin typeface="Skeena" pitchFamily="2" charset="0"/>
                        </a:rPr>
                        <a:t>33.68</a:t>
                      </a:r>
                    </a:p>
                  </a:txBody>
                  <a:tcPr/>
                </a:tc>
                <a:extLst>
                  <a:ext uri="{0D108BD9-81ED-4DB2-BD59-A6C34878D82A}">
                    <a16:rowId xmlns:a16="http://schemas.microsoft.com/office/drawing/2014/main" val="1897029112"/>
                  </a:ext>
                </a:extLst>
              </a:tr>
              <a:tr h="370840">
                <a:tc>
                  <a:txBody>
                    <a:bodyPr/>
                    <a:lstStyle/>
                    <a:p>
                      <a:pPr algn="ctr"/>
                      <a:r>
                        <a:rPr lang="en-GB" dirty="0">
                          <a:solidFill>
                            <a:schemeClr val="tx1">
                              <a:lumMod val="25000"/>
                              <a:lumOff val="75000"/>
                            </a:schemeClr>
                          </a:solidFill>
                          <a:highlight>
                            <a:srgbClr val="800000"/>
                          </a:highlight>
                          <a:latin typeface="Skeena" pitchFamily="2" charset="0"/>
                        </a:rPr>
                        <a:t>SARIMA</a:t>
                      </a:r>
                    </a:p>
                  </a:txBody>
                  <a:tcPr/>
                </a:tc>
                <a:tc>
                  <a:txBody>
                    <a:bodyPr/>
                    <a:lstStyle/>
                    <a:p>
                      <a:pPr algn="ctr"/>
                      <a:r>
                        <a:rPr lang="en-GB" dirty="0">
                          <a:solidFill>
                            <a:schemeClr val="tx1">
                              <a:lumMod val="25000"/>
                              <a:lumOff val="75000"/>
                            </a:schemeClr>
                          </a:solidFill>
                          <a:highlight>
                            <a:srgbClr val="800000"/>
                          </a:highlight>
                          <a:latin typeface="Skeena" pitchFamily="2" charset="0"/>
                        </a:rPr>
                        <a:t>3230.36</a:t>
                      </a:r>
                    </a:p>
                  </a:txBody>
                  <a:tcPr/>
                </a:tc>
                <a:tc>
                  <a:txBody>
                    <a:bodyPr/>
                    <a:lstStyle/>
                    <a:p>
                      <a:pPr algn="ctr"/>
                      <a:r>
                        <a:rPr lang="en-GB" dirty="0">
                          <a:solidFill>
                            <a:schemeClr val="tx1">
                              <a:lumMod val="25000"/>
                              <a:lumOff val="75000"/>
                            </a:schemeClr>
                          </a:solidFill>
                          <a:highlight>
                            <a:srgbClr val="800000"/>
                          </a:highlight>
                          <a:latin typeface="Skeena" pitchFamily="2" charset="0"/>
                        </a:rPr>
                        <a:t>32.80</a:t>
                      </a:r>
                    </a:p>
                  </a:txBody>
                  <a:tcPr/>
                </a:tc>
                <a:extLst>
                  <a:ext uri="{0D108BD9-81ED-4DB2-BD59-A6C34878D82A}">
                    <a16:rowId xmlns:a16="http://schemas.microsoft.com/office/drawing/2014/main" val="3272452526"/>
                  </a:ext>
                </a:extLst>
              </a:tr>
              <a:tr h="370840">
                <a:tc>
                  <a:txBody>
                    <a:bodyPr/>
                    <a:lstStyle/>
                    <a:p>
                      <a:pPr algn="ctr"/>
                      <a:r>
                        <a:rPr lang="en-GB" dirty="0">
                          <a:solidFill>
                            <a:schemeClr val="tx1">
                              <a:lumMod val="25000"/>
                              <a:lumOff val="75000"/>
                            </a:schemeClr>
                          </a:solidFill>
                          <a:latin typeface="Skeena" pitchFamily="2" charset="0"/>
                        </a:rPr>
                        <a:t>GAM</a:t>
                      </a:r>
                    </a:p>
                  </a:txBody>
                  <a:tcPr/>
                </a:tc>
                <a:tc>
                  <a:txBody>
                    <a:bodyPr/>
                    <a:lstStyle/>
                    <a:p>
                      <a:pPr algn="ctr"/>
                      <a:r>
                        <a:rPr lang="en-GB" dirty="0">
                          <a:solidFill>
                            <a:schemeClr val="tx1">
                              <a:lumMod val="25000"/>
                              <a:lumOff val="75000"/>
                            </a:schemeClr>
                          </a:solidFill>
                          <a:latin typeface="Skeena" pitchFamily="2" charset="0"/>
                        </a:rPr>
                        <a:t>3749.307</a:t>
                      </a:r>
                    </a:p>
                  </a:txBody>
                  <a:tcPr/>
                </a:tc>
                <a:tc>
                  <a:txBody>
                    <a:bodyPr/>
                    <a:lstStyle/>
                    <a:p>
                      <a:pPr algn="ctr"/>
                      <a:r>
                        <a:rPr lang="en-GB" dirty="0">
                          <a:solidFill>
                            <a:schemeClr val="tx1">
                              <a:lumMod val="25000"/>
                              <a:lumOff val="75000"/>
                            </a:schemeClr>
                          </a:solidFill>
                          <a:latin typeface="Skeena" pitchFamily="2" charset="0"/>
                        </a:rPr>
                        <a:t>60.287</a:t>
                      </a:r>
                    </a:p>
                  </a:txBody>
                  <a:tcPr/>
                </a:tc>
                <a:extLst>
                  <a:ext uri="{0D108BD9-81ED-4DB2-BD59-A6C34878D82A}">
                    <a16:rowId xmlns:a16="http://schemas.microsoft.com/office/drawing/2014/main" val="3436589700"/>
                  </a:ext>
                </a:extLst>
              </a:tr>
              <a:tr h="370840">
                <a:tc>
                  <a:txBody>
                    <a:bodyPr/>
                    <a:lstStyle/>
                    <a:p>
                      <a:pPr algn="ctr"/>
                      <a:r>
                        <a:rPr lang="en-GB" dirty="0">
                          <a:solidFill>
                            <a:schemeClr val="tx1">
                              <a:lumMod val="25000"/>
                              <a:lumOff val="75000"/>
                            </a:schemeClr>
                          </a:solidFill>
                          <a:latin typeface="Skeena" pitchFamily="2" charset="0"/>
                        </a:rPr>
                        <a:t>SPLINE REGRESSION</a:t>
                      </a:r>
                    </a:p>
                  </a:txBody>
                  <a:tcPr/>
                </a:tc>
                <a:tc>
                  <a:txBody>
                    <a:bodyPr/>
                    <a:lstStyle/>
                    <a:p>
                      <a:pPr algn="ctr"/>
                      <a:r>
                        <a:rPr lang="en-GB" dirty="0">
                          <a:solidFill>
                            <a:schemeClr val="tx1">
                              <a:lumMod val="25000"/>
                              <a:lumOff val="75000"/>
                            </a:schemeClr>
                          </a:solidFill>
                          <a:latin typeface="Skeena" pitchFamily="2" charset="0"/>
                        </a:rPr>
                        <a:t>4090.11</a:t>
                      </a:r>
                    </a:p>
                  </a:txBody>
                  <a:tcPr/>
                </a:tc>
                <a:tc>
                  <a:txBody>
                    <a:bodyPr/>
                    <a:lstStyle/>
                    <a:p>
                      <a:pPr algn="ctr"/>
                      <a:r>
                        <a:rPr lang="en-GB" dirty="0">
                          <a:solidFill>
                            <a:schemeClr val="tx1">
                              <a:lumMod val="25000"/>
                              <a:lumOff val="75000"/>
                            </a:schemeClr>
                          </a:solidFill>
                          <a:latin typeface="Skeena" pitchFamily="2" charset="0"/>
                        </a:rPr>
                        <a:t>102.395</a:t>
                      </a:r>
                    </a:p>
                  </a:txBody>
                  <a:tcPr/>
                </a:tc>
                <a:extLst>
                  <a:ext uri="{0D108BD9-81ED-4DB2-BD59-A6C34878D82A}">
                    <a16:rowId xmlns:a16="http://schemas.microsoft.com/office/drawing/2014/main" val="2178534257"/>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964E1-B828-A968-EE15-48796BCCE621}"/>
              </a:ext>
            </a:extLst>
          </p:cNvPr>
          <p:cNvSpPr>
            <a:spLocks noGrp="1"/>
          </p:cNvSpPr>
          <p:nvPr>
            <p:ph type="title"/>
          </p:nvPr>
        </p:nvSpPr>
        <p:spPr>
          <a:xfrm>
            <a:off x="716700" y="551720"/>
            <a:ext cx="7710600" cy="482400"/>
          </a:xfrm>
        </p:spPr>
        <p:txBody>
          <a:bodyPr/>
          <a:lstStyle/>
          <a:p>
            <a:r>
              <a:rPr lang="en-GB" sz="2800" b="1" i="1" dirty="0">
                <a:latin typeface="Arial Narrow" panose="020B0606020202030204" pitchFamily="34" charset="0"/>
              </a:rPr>
              <a:t>Forecast</a:t>
            </a:r>
          </a:p>
        </p:txBody>
      </p:sp>
      <p:sp>
        <p:nvSpPr>
          <p:cNvPr id="4" name="TextBox 3">
            <a:extLst>
              <a:ext uri="{FF2B5EF4-FFF2-40B4-BE49-F238E27FC236}">
                <a16:creationId xmlns:a16="http://schemas.microsoft.com/office/drawing/2014/main" id="{FE371A71-D2D4-0850-B8A4-6D3D0B82150D}"/>
              </a:ext>
            </a:extLst>
          </p:cNvPr>
          <p:cNvSpPr txBox="1"/>
          <p:nvPr/>
        </p:nvSpPr>
        <p:spPr>
          <a:xfrm>
            <a:off x="2286000" y="1175097"/>
            <a:ext cx="4393676" cy="523220"/>
          </a:xfrm>
          <a:prstGeom prst="rect">
            <a:avLst/>
          </a:prstGeom>
          <a:noFill/>
        </p:spPr>
        <p:txBody>
          <a:bodyPr wrap="square">
            <a:spAutoFit/>
          </a:bodyPr>
          <a:lstStyle/>
          <a:p>
            <a:pPr algn="ctr"/>
            <a:r>
              <a:rPr lang="en-GB" dirty="0">
                <a:solidFill>
                  <a:schemeClr val="tx1">
                    <a:lumMod val="25000"/>
                    <a:lumOff val="75000"/>
                  </a:schemeClr>
                </a:solidFill>
                <a:latin typeface="Skeena" pitchFamily="2" charset="0"/>
              </a:rPr>
              <a:t>AS you can see , The best model is SARIMA so now we will forecast for the next year with SARIMA model</a:t>
            </a:r>
          </a:p>
        </p:txBody>
      </p:sp>
      <p:pic>
        <p:nvPicPr>
          <p:cNvPr id="6" name="Picture 5" descr="A graph of a graph&#10;&#10;Description automatically generated with medium confidence">
            <a:extLst>
              <a:ext uri="{FF2B5EF4-FFF2-40B4-BE49-F238E27FC236}">
                <a16:creationId xmlns:a16="http://schemas.microsoft.com/office/drawing/2014/main" id="{64058C5C-2CD8-058B-86A9-C35CC31FD07F}"/>
              </a:ext>
            </a:extLst>
          </p:cNvPr>
          <p:cNvPicPr>
            <a:picLocks noChangeAspect="1"/>
          </p:cNvPicPr>
          <p:nvPr/>
        </p:nvPicPr>
        <p:blipFill>
          <a:blip r:embed="rId2"/>
          <a:stretch>
            <a:fillRect/>
          </a:stretch>
        </p:blipFill>
        <p:spPr>
          <a:xfrm>
            <a:off x="2464324" y="1839295"/>
            <a:ext cx="4215352" cy="2793305"/>
          </a:xfrm>
          <a:prstGeom prst="rect">
            <a:avLst/>
          </a:prstGeom>
          <a:effectLst>
            <a:softEdge rad="31750"/>
          </a:effectLst>
        </p:spPr>
      </p:pic>
    </p:spTree>
    <p:extLst>
      <p:ext uri="{BB962C8B-B14F-4D97-AF65-F5344CB8AC3E}">
        <p14:creationId xmlns:p14="http://schemas.microsoft.com/office/powerpoint/2010/main" val="33161448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440DD-0ECE-6F37-65AA-B704E7D8BADC}"/>
              </a:ext>
            </a:extLst>
          </p:cNvPr>
          <p:cNvSpPr>
            <a:spLocks noGrp="1"/>
          </p:cNvSpPr>
          <p:nvPr>
            <p:ph type="title"/>
          </p:nvPr>
        </p:nvSpPr>
        <p:spPr>
          <a:xfrm>
            <a:off x="1341684" y="702473"/>
            <a:ext cx="4542506" cy="482400"/>
          </a:xfrm>
        </p:spPr>
        <p:txBody>
          <a:bodyPr/>
          <a:lstStyle/>
          <a:p>
            <a:r>
              <a:rPr lang="en-GB" sz="3200" b="1" i="1" dirty="0">
                <a:latin typeface="Arial Narrow" panose="020B0606020202030204" pitchFamily="34" charset="0"/>
              </a:rPr>
              <a:t>Heavy</a:t>
            </a:r>
            <a:r>
              <a:rPr lang="en-GB" sz="2800" b="1" i="1" dirty="0">
                <a:latin typeface="Arial Narrow" panose="020B0606020202030204" pitchFamily="34" charset="0"/>
              </a:rPr>
              <a:t> Fuel Oil</a:t>
            </a:r>
          </a:p>
        </p:txBody>
      </p:sp>
      <p:grpSp>
        <p:nvGrpSpPr>
          <p:cNvPr id="3" name="Google Shape;3093;p42">
            <a:extLst>
              <a:ext uri="{FF2B5EF4-FFF2-40B4-BE49-F238E27FC236}">
                <a16:creationId xmlns:a16="http://schemas.microsoft.com/office/drawing/2014/main" id="{9401083A-5F07-55FC-26F8-033ED49CBFA6}"/>
              </a:ext>
            </a:extLst>
          </p:cNvPr>
          <p:cNvGrpSpPr/>
          <p:nvPr/>
        </p:nvGrpSpPr>
        <p:grpSpPr>
          <a:xfrm>
            <a:off x="6366482" y="279829"/>
            <a:ext cx="2328844" cy="2897498"/>
            <a:chOff x="2228391" y="1360000"/>
            <a:chExt cx="1938613" cy="2436581"/>
          </a:xfrm>
        </p:grpSpPr>
        <p:sp>
          <p:nvSpPr>
            <p:cNvPr id="4" name="Google Shape;3094;p42">
              <a:extLst>
                <a:ext uri="{FF2B5EF4-FFF2-40B4-BE49-F238E27FC236}">
                  <a16:creationId xmlns:a16="http://schemas.microsoft.com/office/drawing/2014/main" id="{7A8B83E0-713F-F938-44EB-7B8FA9F24B2E}"/>
                </a:ext>
              </a:extLst>
            </p:cNvPr>
            <p:cNvSpPr/>
            <p:nvPr/>
          </p:nvSpPr>
          <p:spPr>
            <a:xfrm>
              <a:off x="2228391" y="2145212"/>
              <a:ext cx="1554979" cy="938079"/>
            </a:xfrm>
            <a:custGeom>
              <a:avLst/>
              <a:gdLst/>
              <a:ahLst/>
              <a:cxnLst/>
              <a:rect l="l" t="t" r="r" b="b"/>
              <a:pathLst>
                <a:path w="36713" h="22148" extrusionOk="0">
                  <a:moveTo>
                    <a:pt x="24810" y="1"/>
                  </a:moveTo>
                  <a:cubicBezTo>
                    <a:pt x="22557" y="1"/>
                    <a:pt x="20390" y="754"/>
                    <a:pt x="18079" y="1056"/>
                  </a:cubicBezTo>
                  <a:cubicBezTo>
                    <a:pt x="17167" y="1182"/>
                    <a:pt x="16255" y="1230"/>
                    <a:pt x="15343" y="1230"/>
                  </a:cubicBezTo>
                  <a:cubicBezTo>
                    <a:pt x="13298" y="1230"/>
                    <a:pt x="11252" y="988"/>
                    <a:pt x="9206" y="834"/>
                  </a:cubicBezTo>
                  <a:cubicBezTo>
                    <a:pt x="8902" y="794"/>
                    <a:pt x="8598" y="764"/>
                    <a:pt x="8294" y="764"/>
                  </a:cubicBezTo>
                  <a:cubicBezTo>
                    <a:pt x="8043" y="764"/>
                    <a:pt x="7793" y="784"/>
                    <a:pt x="7542" y="834"/>
                  </a:cubicBezTo>
                  <a:cubicBezTo>
                    <a:pt x="6655" y="908"/>
                    <a:pt x="5805" y="1278"/>
                    <a:pt x="4992" y="1685"/>
                  </a:cubicBezTo>
                  <a:cubicBezTo>
                    <a:pt x="2773" y="2757"/>
                    <a:pt x="0" y="4014"/>
                    <a:pt x="814" y="7009"/>
                  </a:cubicBezTo>
                  <a:cubicBezTo>
                    <a:pt x="1184" y="8598"/>
                    <a:pt x="2367" y="9892"/>
                    <a:pt x="3476" y="11038"/>
                  </a:cubicBezTo>
                  <a:cubicBezTo>
                    <a:pt x="4437" y="12111"/>
                    <a:pt x="5472" y="13109"/>
                    <a:pt x="6433" y="14181"/>
                  </a:cubicBezTo>
                  <a:cubicBezTo>
                    <a:pt x="7173" y="14957"/>
                    <a:pt x="7949" y="15808"/>
                    <a:pt x="8799" y="16473"/>
                  </a:cubicBezTo>
                  <a:cubicBezTo>
                    <a:pt x="11350" y="18580"/>
                    <a:pt x="14530" y="19616"/>
                    <a:pt x="17635" y="20540"/>
                  </a:cubicBezTo>
                  <a:cubicBezTo>
                    <a:pt x="20595" y="21390"/>
                    <a:pt x="23524" y="22147"/>
                    <a:pt x="26594" y="22147"/>
                  </a:cubicBezTo>
                  <a:cubicBezTo>
                    <a:pt x="26860" y="22147"/>
                    <a:pt x="27128" y="22141"/>
                    <a:pt x="27396" y="22130"/>
                  </a:cubicBezTo>
                  <a:cubicBezTo>
                    <a:pt x="28283" y="22056"/>
                    <a:pt x="29207" y="22056"/>
                    <a:pt x="30058" y="21834"/>
                  </a:cubicBezTo>
                  <a:cubicBezTo>
                    <a:pt x="31980" y="21316"/>
                    <a:pt x="33644" y="19911"/>
                    <a:pt x="34494" y="18100"/>
                  </a:cubicBezTo>
                  <a:cubicBezTo>
                    <a:pt x="35492" y="15919"/>
                    <a:pt x="35049" y="13294"/>
                    <a:pt x="35825" y="10964"/>
                  </a:cubicBezTo>
                  <a:cubicBezTo>
                    <a:pt x="36195" y="9818"/>
                    <a:pt x="36712" y="8635"/>
                    <a:pt x="36417" y="7415"/>
                  </a:cubicBezTo>
                  <a:cubicBezTo>
                    <a:pt x="36121" y="6232"/>
                    <a:pt x="35455" y="5456"/>
                    <a:pt x="34494" y="4716"/>
                  </a:cubicBezTo>
                  <a:cubicBezTo>
                    <a:pt x="32350" y="3053"/>
                    <a:pt x="29762" y="1056"/>
                    <a:pt x="27174" y="317"/>
                  </a:cubicBezTo>
                  <a:cubicBezTo>
                    <a:pt x="26370" y="90"/>
                    <a:pt x="25585" y="1"/>
                    <a:pt x="24810" y="1"/>
                  </a:cubicBezTo>
                  <a:close/>
                </a:path>
              </a:pathLst>
            </a:custGeom>
            <a:solidFill>
              <a:srgbClr val="051E2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 name="Google Shape;3095;p42">
              <a:extLst>
                <a:ext uri="{FF2B5EF4-FFF2-40B4-BE49-F238E27FC236}">
                  <a16:creationId xmlns:a16="http://schemas.microsoft.com/office/drawing/2014/main" id="{0485BED3-AB0F-CC97-9ECB-5C27D441E4E8}"/>
                </a:ext>
              </a:extLst>
            </p:cNvPr>
            <p:cNvSpPr/>
            <p:nvPr/>
          </p:nvSpPr>
          <p:spPr>
            <a:xfrm>
              <a:off x="2295735" y="2175792"/>
              <a:ext cx="1426559" cy="859976"/>
            </a:xfrm>
            <a:custGeom>
              <a:avLst/>
              <a:gdLst/>
              <a:ahLst/>
              <a:cxnLst/>
              <a:rect l="l" t="t" r="r" b="b"/>
              <a:pathLst>
                <a:path w="33681" h="20304" extrusionOk="0">
                  <a:moveTo>
                    <a:pt x="22726" y="0"/>
                  </a:moveTo>
                  <a:cubicBezTo>
                    <a:pt x="20666" y="0"/>
                    <a:pt x="18673" y="663"/>
                    <a:pt x="16600" y="963"/>
                  </a:cubicBezTo>
                  <a:cubicBezTo>
                    <a:pt x="15773" y="1076"/>
                    <a:pt x="14940" y="1120"/>
                    <a:pt x="14105" y="1120"/>
                  </a:cubicBezTo>
                  <a:cubicBezTo>
                    <a:pt x="12213" y="1120"/>
                    <a:pt x="10313" y="895"/>
                    <a:pt x="8466" y="741"/>
                  </a:cubicBezTo>
                  <a:cubicBezTo>
                    <a:pt x="8168" y="720"/>
                    <a:pt x="7869" y="698"/>
                    <a:pt x="7570" y="698"/>
                  </a:cubicBezTo>
                  <a:cubicBezTo>
                    <a:pt x="7351" y="698"/>
                    <a:pt x="7132" y="710"/>
                    <a:pt x="6914" y="741"/>
                  </a:cubicBezTo>
                  <a:cubicBezTo>
                    <a:pt x="6100" y="852"/>
                    <a:pt x="5324" y="1222"/>
                    <a:pt x="4585" y="1517"/>
                  </a:cubicBezTo>
                  <a:cubicBezTo>
                    <a:pt x="2551" y="2516"/>
                    <a:pt x="0" y="3625"/>
                    <a:pt x="703" y="6397"/>
                  </a:cubicBezTo>
                  <a:cubicBezTo>
                    <a:pt x="1072" y="7802"/>
                    <a:pt x="2108" y="8985"/>
                    <a:pt x="3143" y="10095"/>
                  </a:cubicBezTo>
                  <a:cubicBezTo>
                    <a:pt x="4067" y="11056"/>
                    <a:pt x="4954" y="12017"/>
                    <a:pt x="5879" y="12978"/>
                  </a:cubicBezTo>
                  <a:cubicBezTo>
                    <a:pt x="6544" y="13718"/>
                    <a:pt x="7246" y="14457"/>
                    <a:pt x="8023" y="15123"/>
                  </a:cubicBezTo>
                  <a:cubicBezTo>
                    <a:pt x="10389" y="17008"/>
                    <a:pt x="13273" y="18043"/>
                    <a:pt x="16119" y="18820"/>
                  </a:cubicBezTo>
                  <a:cubicBezTo>
                    <a:pt x="18940" y="19595"/>
                    <a:pt x="21760" y="20304"/>
                    <a:pt x="24709" y="20304"/>
                  </a:cubicBezTo>
                  <a:cubicBezTo>
                    <a:pt x="24852" y="20304"/>
                    <a:pt x="24996" y="20302"/>
                    <a:pt x="25140" y="20298"/>
                  </a:cubicBezTo>
                  <a:cubicBezTo>
                    <a:pt x="25954" y="20262"/>
                    <a:pt x="26804" y="20262"/>
                    <a:pt x="27580" y="20003"/>
                  </a:cubicBezTo>
                  <a:cubicBezTo>
                    <a:pt x="29392" y="19559"/>
                    <a:pt x="30908" y="18265"/>
                    <a:pt x="31647" y="16601"/>
                  </a:cubicBezTo>
                  <a:cubicBezTo>
                    <a:pt x="32571" y="14605"/>
                    <a:pt x="32165" y="12202"/>
                    <a:pt x="32867" y="10095"/>
                  </a:cubicBezTo>
                  <a:cubicBezTo>
                    <a:pt x="33237" y="9022"/>
                    <a:pt x="33681" y="7913"/>
                    <a:pt x="33422" y="6841"/>
                  </a:cubicBezTo>
                  <a:cubicBezTo>
                    <a:pt x="33126" y="5732"/>
                    <a:pt x="32534" y="4993"/>
                    <a:pt x="31647" y="4290"/>
                  </a:cubicBezTo>
                  <a:cubicBezTo>
                    <a:pt x="29725" y="2774"/>
                    <a:pt x="27322" y="963"/>
                    <a:pt x="24955" y="297"/>
                  </a:cubicBezTo>
                  <a:cubicBezTo>
                    <a:pt x="24199" y="84"/>
                    <a:pt x="23459" y="0"/>
                    <a:pt x="22726" y="0"/>
                  </a:cubicBezTo>
                  <a:close/>
                </a:path>
              </a:pathLst>
            </a:custGeom>
            <a:solidFill>
              <a:srgbClr val="0F7A6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 name="Google Shape;3096;p42">
              <a:extLst>
                <a:ext uri="{FF2B5EF4-FFF2-40B4-BE49-F238E27FC236}">
                  <a16:creationId xmlns:a16="http://schemas.microsoft.com/office/drawing/2014/main" id="{BC4015DC-D47B-A87B-6F09-2724AB21B32F}"/>
                </a:ext>
              </a:extLst>
            </p:cNvPr>
            <p:cNvSpPr/>
            <p:nvPr/>
          </p:nvSpPr>
          <p:spPr>
            <a:xfrm>
              <a:off x="2364603" y="2205525"/>
              <a:ext cx="1299748" cy="786448"/>
            </a:xfrm>
            <a:custGeom>
              <a:avLst/>
              <a:gdLst/>
              <a:ahLst/>
              <a:cxnLst/>
              <a:rect l="l" t="t" r="r" b="b"/>
              <a:pathLst>
                <a:path w="30687" h="18568" extrusionOk="0">
                  <a:moveTo>
                    <a:pt x="20715" y="1"/>
                  </a:moveTo>
                  <a:cubicBezTo>
                    <a:pt x="18816" y="1"/>
                    <a:pt x="16984" y="650"/>
                    <a:pt x="15048" y="926"/>
                  </a:cubicBezTo>
                  <a:cubicBezTo>
                    <a:pt x="14291" y="1041"/>
                    <a:pt x="13528" y="1084"/>
                    <a:pt x="12761" y="1084"/>
                  </a:cubicBezTo>
                  <a:cubicBezTo>
                    <a:pt x="11056" y="1084"/>
                    <a:pt x="9337" y="869"/>
                    <a:pt x="7654" y="741"/>
                  </a:cubicBezTo>
                  <a:cubicBezTo>
                    <a:pt x="7432" y="723"/>
                    <a:pt x="7201" y="714"/>
                    <a:pt x="6970" y="714"/>
                  </a:cubicBezTo>
                  <a:cubicBezTo>
                    <a:pt x="6739" y="714"/>
                    <a:pt x="6508" y="723"/>
                    <a:pt x="6286" y="741"/>
                  </a:cubicBezTo>
                  <a:cubicBezTo>
                    <a:pt x="5547" y="815"/>
                    <a:pt x="4844" y="1148"/>
                    <a:pt x="4142" y="1481"/>
                  </a:cubicBezTo>
                  <a:cubicBezTo>
                    <a:pt x="2293" y="2368"/>
                    <a:pt x="1" y="3366"/>
                    <a:pt x="629" y="5917"/>
                  </a:cubicBezTo>
                  <a:cubicBezTo>
                    <a:pt x="962" y="7248"/>
                    <a:pt x="1923" y="8246"/>
                    <a:pt x="2848" y="9282"/>
                  </a:cubicBezTo>
                  <a:lnTo>
                    <a:pt x="5362" y="11907"/>
                  </a:lnTo>
                  <a:cubicBezTo>
                    <a:pt x="5990" y="12609"/>
                    <a:pt x="6582" y="13238"/>
                    <a:pt x="7321" y="13866"/>
                  </a:cubicBezTo>
                  <a:cubicBezTo>
                    <a:pt x="9465" y="15567"/>
                    <a:pt x="12090" y="16491"/>
                    <a:pt x="14715" y="17230"/>
                  </a:cubicBezTo>
                  <a:cubicBezTo>
                    <a:pt x="17269" y="17965"/>
                    <a:pt x="19790" y="18567"/>
                    <a:pt x="22465" y="18567"/>
                  </a:cubicBezTo>
                  <a:cubicBezTo>
                    <a:pt x="22617" y="18567"/>
                    <a:pt x="22770" y="18565"/>
                    <a:pt x="22923" y="18561"/>
                  </a:cubicBezTo>
                  <a:cubicBezTo>
                    <a:pt x="23662" y="18561"/>
                    <a:pt x="24402" y="18524"/>
                    <a:pt x="25141" y="18339"/>
                  </a:cubicBezTo>
                  <a:cubicBezTo>
                    <a:pt x="26731" y="17933"/>
                    <a:pt x="28136" y="16713"/>
                    <a:pt x="28838" y="15197"/>
                  </a:cubicBezTo>
                  <a:cubicBezTo>
                    <a:pt x="29651" y="13385"/>
                    <a:pt x="29282" y="11167"/>
                    <a:pt x="29947" y="9245"/>
                  </a:cubicBezTo>
                  <a:cubicBezTo>
                    <a:pt x="30243" y="8246"/>
                    <a:pt x="30687" y="7248"/>
                    <a:pt x="30428" y="6287"/>
                  </a:cubicBezTo>
                  <a:cubicBezTo>
                    <a:pt x="30132" y="5215"/>
                    <a:pt x="29577" y="4586"/>
                    <a:pt x="28764" y="3921"/>
                  </a:cubicBezTo>
                  <a:cubicBezTo>
                    <a:pt x="27027" y="2553"/>
                    <a:pt x="24845" y="889"/>
                    <a:pt x="22664" y="261"/>
                  </a:cubicBezTo>
                  <a:cubicBezTo>
                    <a:pt x="22003" y="74"/>
                    <a:pt x="21355" y="1"/>
                    <a:pt x="20715" y="1"/>
                  </a:cubicBezTo>
                  <a:close/>
                </a:path>
              </a:pathLst>
            </a:custGeom>
            <a:solidFill>
              <a:srgbClr val="1E917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Google Shape;3097;p42">
              <a:extLst>
                <a:ext uri="{FF2B5EF4-FFF2-40B4-BE49-F238E27FC236}">
                  <a16:creationId xmlns:a16="http://schemas.microsoft.com/office/drawing/2014/main" id="{84653AE8-A849-3897-DA59-B4EB2ED1FCB7}"/>
                </a:ext>
              </a:extLst>
            </p:cNvPr>
            <p:cNvSpPr/>
            <p:nvPr/>
          </p:nvSpPr>
          <p:spPr>
            <a:xfrm>
              <a:off x="2428813" y="2236740"/>
              <a:ext cx="1168193" cy="704914"/>
            </a:xfrm>
            <a:custGeom>
              <a:avLst/>
              <a:gdLst/>
              <a:ahLst/>
              <a:cxnLst/>
              <a:rect l="l" t="t" r="r" b="b"/>
              <a:pathLst>
                <a:path w="27581" h="16643" extrusionOk="0">
                  <a:moveTo>
                    <a:pt x="18725" y="1"/>
                  </a:moveTo>
                  <a:cubicBezTo>
                    <a:pt x="17022" y="1"/>
                    <a:pt x="15373" y="534"/>
                    <a:pt x="13643" y="781"/>
                  </a:cubicBezTo>
                  <a:cubicBezTo>
                    <a:pt x="12960" y="883"/>
                    <a:pt x="12277" y="923"/>
                    <a:pt x="11591" y="923"/>
                  </a:cubicBezTo>
                  <a:cubicBezTo>
                    <a:pt x="10051" y="923"/>
                    <a:pt x="8501" y="724"/>
                    <a:pt x="6914" y="596"/>
                  </a:cubicBezTo>
                  <a:cubicBezTo>
                    <a:pt x="6711" y="577"/>
                    <a:pt x="6508" y="568"/>
                    <a:pt x="6304" y="568"/>
                  </a:cubicBezTo>
                  <a:cubicBezTo>
                    <a:pt x="6101" y="568"/>
                    <a:pt x="5898" y="577"/>
                    <a:pt x="5694" y="596"/>
                  </a:cubicBezTo>
                  <a:cubicBezTo>
                    <a:pt x="4992" y="707"/>
                    <a:pt x="4400" y="966"/>
                    <a:pt x="3735" y="1261"/>
                  </a:cubicBezTo>
                  <a:cubicBezTo>
                    <a:pt x="2071" y="2075"/>
                    <a:pt x="1" y="2962"/>
                    <a:pt x="555" y="5217"/>
                  </a:cubicBezTo>
                  <a:cubicBezTo>
                    <a:pt x="814" y="6437"/>
                    <a:pt x="1701" y="7362"/>
                    <a:pt x="2515" y="8286"/>
                  </a:cubicBezTo>
                  <a:lnTo>
                    <a:pt x="4733" y="10615"/>
                  </a:lnTo>
                  <a:cubicBezTo>
                    <a:pt x="5288" y="11244"/>
                    <a:pt x="5916" y="11835"/>
                    <a:pt x="6545" y="12390"/>
                  </a:cubicBezTo>
                  <a:cubicBezTo>
                    <a:pt x="8504" y="13942"/>
                    <a:pt x="10833" y="14756"/>
                    <a:pt x="13199" y="15421"/>
                  </a:cubicBezTo>
                  <a:cubicBezTo>
                    <a:pt x="15526" y="16101"/>
                    <a:pt x="17888" y="16643"/>
                    <a:pt x="20352" y="16643"/>
                  </a:cubicBezTo>
                  <a:cubicBezTo>
                    <a:pt x="20432" y="16643"/>
                    <a:pt x="20513" y="16642"/>
                    <a:pt x="20593" y="16641"/>
                  </a:cubicBezTo>
                  <a:cubicBezTo>
                    <a:pt x="21296" y="16641"/>
                    <a:pt x="21961" y="16604"/>
                    <a:pt x="22590" y="16419"/>
                  </a:cubicBezTo>
                  <a:cubicBezTo>
                    <a:pt x="24069" y="16050"/>
                    <a:pt x="25326" y="14978"/>
                    <a:pt x="25917" y="13573"/>
                  </a:cubicBezTo>
                  <a:cubicBezTo>
                    <a:pt x="26657" y="11983"/>
                    <a:pt x="26324" y="9987"/>
                    <a:pt x="26915" y="8212"/>
                  </a:cubicBezTo>
                  <a:cubicBezTo>
                    <a:pt x="27211" y="7362"/>
                    <a:pt x="27581" y="6474"/>
                    <a:pt x="27396" y="5550"/>
                  </a:cubicBezTo>
                  <a:cubicBezTo>
                    <a:pt x="27211" y="4663"/>
                    <a:pt x="26694" y="4071"/>
                    <a:pt x="26028" y="3517"/>
                  </a:cubicBezTo>
                  <a:cubicBezTo>
                    <a:pt x="24438" y="2260"/>
                    <a:pt x="22442" y="781"/>
                    <a:pt x="20519" y="226"/>
                  </a:cubicBezTo>
                  <a:cubicBezTo>
                    <a:pt x="19911" y="65"/>
                    <a:pt x="19315" y="1"/>
                    <a:pt x="18725" y="1"/>
                  </a:cubicBezTo>
                  <a:close/>
                </a:path>
              </a:pathLst>
            </a:custGeom>
            <a:solidFill>
              <a:srgbClr val="08AA9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Google Shape;3098;p42">
              <a:extLst>
                <a:ext uri="{FF2B5EF4-FFF2-40B4-BE49-F238E27FC236}">
                  <a16:creationId xmlns:a16="http://schemas.microsoft.com/office/drawing/2014/main" id="{00752FD7-6EE2-F9E9-28C6-4F491F7443EA}"/>
                </a:ext>
              </a:extLst>
            </p:cNvPr>
            <p:cNvSpPr/>
            <p:nvPr/>
          </p:nvSpPr>
          <p:spPr>
            <a:xfrm>
              <a:off x="2499291" y="2266431"/>
              <a:ext cx="1041340" cy="629861"/>
            </a:xfrm>
            <a:custGeom>
              <a:avLst/>
              <a:gdLst/>
              <a:ahLst/>
              <a:cxnLst/>
              <a:rect l="l" t="t" r="r" b="b"/>
              <a:pathLst>
                <a:path w="24586" h="14871" extrusionOk="0">
                  <a:moveTo>
                    <a:pt x="16601" y="1"/>
                  </a:moveTo>
                  <a:cubicBezTo>
                    <a:pt x="15109" y="1"/>
                    <a:pt x="13650" y="517"/>
                    <a:pt x="12090" y="708"/>
                  </a:cubicBezTo>
                  <a:cubicBezTo>
                    <a:pt x="11472" y="802"/>
                    <a:pt x="10851" y="836"/>
                    <a:pt x="10227" y="836"/>
                  </a:cubicBezTo>
                  <a:cubicBezTo>
                    <a:pt x="8872" y="836"/>
                    <a:pt x="7505" y="673"/>
                    <a:pt x="6138" y="597"/>
                  </a:cubicBezTo>
                  <a:cubicBezTo>
                    <a:pt x="5953" y="560"/>
                    <a:pt x="5768" y="542"/>
                    <a:pt x="5583" y="542"/>
                  </a:cubicBezTo>
                  <a:cubicBezTo>
                    <a:pt x="5398" y="542"/>
                    <a:pt x="5213" y="560"/>
                    <a:pt x="5028" y="597"/>
                  </a:cubicBezTo>
                  <a:cubicBezTo>
                    <a:pt x="4437" y="671"/>
                    <a:pt x="3882" y="893"/>
                    <a:pt x="3328" y="1189"/>
                  </a:cubicBezTo>
                  <a:cubicBezTo>
                    <a:pt x="1849" y="1928"/>
                    <a:pt x="0" y="2705"/>
                    <a:pt x="518" y="4738"/>
                  </a:cubicBezTo>
                  <a:cubicBezTo>
                    <a:pt x="777" y="5810"/>
                    <a:pt x="1516" y="6624"/>
                    <a:pt x="2293" y="7437"/>
                  </a:cubicBezTo>
                  <a:cubicBezTo>
                    <a:pt x="2958" y="8102"/>
                    <a:pt x="3660" y="8805"/>
                    <a:pt x="4289" y="9544"/>
                  </a:cubicBezTo>
                  <a:cubicBezTo>
                    <a:pt x="4807" y="10099"/>
                    <a:pt x="5324" y="10616"/>
                    <a:pt x="5879" y="11097"/>
                  </a:cubicBezTo>
                  <a:cubicBezTo>
                    <a:pt x="7579" y="12465"/>
                    <a:pt x="9687" y="13204"/>
                    <a:pt x="11794" y="13796"/>
                  </a:cubicBezTo>
                  <a:cubicBezTo>
                    <a:pt x="13861" y="14402"/>
                    <a:pt x="15927" y="14870"/>
                    <a:pt x="18094" y="14870"/>
                  </a:cubicBezTo>
                  <a:cubicBezTo>
                    <a:pt x="18175" y="14870"/>
                    <a:pt x="18256" y="14869"/>
                    <a:pt x="18338" y="14868"/>
                  </a:cubicBezTo>
                  <a:cubicBezTo>
                    <a:pt x="18929" y="14868"/>
                    <a:pt x="19558" y="14831"/>
                    <a:pt x="20149" y="14683"/>
                  </a:cubicBezTo>
                  <a:cubicBezTo>
                    <a:pt x="21443" y="14350"/>
                    <a:pt x="22553" y="13389"/>
                    <a:pt x="23107" y="12206"/>
                  </a:cubicBezTo>
                  <a:cubicBezTo>
                    <a:pt x="23736" y="10727"/>
                    <a:pt x="23477" y="8953"/>
                    <a:pt x="23994" y="7437"/>
                  </a:cubicBezTo>
                  <a:cubicBezTo>
                    <a:pt x="24253" y="6661"/>
                    <a:pt x="24586" y="5847"/>
                    <a:pt x="24401" y="5071"/>
                  </a:cubicBezTo>
                  <a:cubicBezTo>
                    <a:pt x="24179" y="4147"/>
                    <a:pt x="23699" y="3629"/>
                    <a:pt x="23107" y="3148"/>
                  </a:cubicBezTo>
                  <a:cubicBezTo>
                    <a:pt x="21665" y="2039"/>
                    <a:pt x="19965" y="671"/>
                    <a:pt x="18190" y="228"/>
                  </a:cubicBezTo>
                  <a:cubicBezTo>
                    <a:pt x="17652" y="64"/>
                    <a:pt x="17125" y="1"/>
                    <a:pt x="16601" y="1"/>
                  </a:cubicBezTo>
                  <a:close/>
                </a:path>
              </a:pathLst>
            </a:custGeom>
            <a:solidFill>
              <a:srgbClr val="9BD1B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Google Shape;3099;p42">
              <a:extLst>
                <a:ext uri="{FF2B5EF4-FFF2-40B4-BE49-F238E27FC236}">
                  <a16:creationId xmlns:a16="http://schemas.microsoft.com/office/drawing/2014/main" id="{6486931C-2932-3E05-6BF1-A0FF9858E244}"/>
                </a:ext>
              </a:extLst>
            </p:cNvPr>
            <p:cNvSpPr/>
            <p:nvPr/>
          </p:nvSpPr>
          <p:spPr>
            <a:xfrm>
              <a:off x="3415334" y="3217164"/>
              <a:ext cx="352351" cy="579416"/>
            </a:xfrm>
            <a:custGeom>
              <a:avLst/>
              <a:gdLst/>
              <a:ahLst/>
              <a:cxnLst/>
              <a:rect l="l" t="t" r="r" b="b"/>
              <a:pathLst>
                <a:path w="8319" h="13680" extrusionOk="0">
                  <a:moveTo>
                    <a:pt x="0" y="0"/>
                  </a:moveTo>
                  <a:lnTo>
                    <a:pt x="0" y="8910"/>
                  </a:lnTo>
                  <a:lnTo>
                    <a:pt x="8319" y="13679"/>
                  </a:lnTo>
                  <a:lnTo>
                    <a:pt x="8319" y="4806"/>
                  </a:lnTo>
                  <a:lnTo>
                    <a:pt x="0" y="0"/>
                  </a:lnTo>
                  <a:close/>
                </a:path>
              </a:pathLst>
            </a:custGeom>
            <a:solidFill>
              <a:srgbClr val="3B3B3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 name="Google Shape;3100;p42">
              <a:extLst>
                <a:ext uri="{FF2B5EF4-FFF2-40B4-BE49-F238E27FC236}">
                  <a16:creationId xmlns:a16="http://schemas.microsoft.com/office/drawing/2014/main" id="{F6258C63-65B4-6CE1-E6DF-B13032F89D76}"/>
                </a:ext>
              </a:extLst>
            </p:cNvPr>
            <p:cNvSpPr/>
            <p:nvPr/>
          </p:nvSpPr>
          <p:spPr>
            <a:xfrm>
              <a:off x="3767639" y="3190523"/>
              <a:ext cx="399365" cy="606058"/>
            </a:xfrm>
            <a:custGeom>
              <a:avLst/>
              <a:gdLst/>
              <a:ahLst/>
              <a:cxnLst/>
              <a:rect l="l" t="t" r="r" b="b"/>
              <a:pathLst>
                <a:path w="9429" h="14309" extrusionOk="0">
                  <a:moveTo>
                    <a:pt x="9428" y="1"/>
                  </a:moveTo>
                  <a:lnTo>
                    <a:pt x="1" y="5435"/>
                  </a:lnTo>
                  <a:lnTo>
                    <a:pt x="1" y="14308"/>
                  </a:lnTo>
                  <a:lnTo>
                    <a:pt x="9428" y="8911"/>
                  </a:lnTo>
                  <a:lnTo>
                    <a:pt x="9428" y="1"/>
                  </a:lnTo>
                  <a:close/>
                </a:path>
              </a:pathLst>
            </a:custGeom>
            <a:solidFill>
              <a:srgbClr val="15151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 name="Google Shape;3101;p42">
              <a:extLst>
                <a:ext uri="{FF2B5EF4-FFF2-40B4-BE49-F238E27FC236}">
                  <a16:creationId xmlns:a16="http://schemas.microsoft.com/office/drawing/2014/main" id="{F9FC480C-0556-26FB-8840-4F3AFECBBBDF}"/>
                </a:ext>
              </a:extLst>
            </p:cNvPr>
            <p:cNvSpPr/>
            <p:nvPr/>
          </p:nvSpPr>
          <p:spPr>
            <a:xfrm>
              <a:off x="3415334" y="2988534"/>
              <a:ext cx="750107" cy="432233"/>
            </a:xfrm>
            <a:custGeom>
              <a:avLst/>
              <a:gdLst/>
              <a:ahLst/>
              <a:cxnLst/>
              <a:rect l="l" t="t" r="r" b="b"/>
              <a:pathLst>
                <a:path w="17710" h="10205" extrusionOk="0">
                  <a:moveTo>
                    <a:pt x="9428" y="0"/>
                  </a:moveTo>
                  <a:lnTo>
                    <a:pt x="0" y="5398"/>
                  </a:lnTo>
                  <a:lnTo>
                    <a:pt x="8319" y="10204"/>
                  </a:lnTo>
                  <a:lnTo>
                    <a:pt x="17709" y="4770"/>
                  </a:lnTo>
                  <a:lnTo>
                    <a:pt x="9428" y="0"/>
                  </a:lnTo>
                  <a:close/>
                </a:path>
              </a:pathLst>
            </a:custGeom>
            <a:solidFill>
              <a:srgbClr val="5D5D5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 name="Google Shape;3102;p42">
              <a:extLst>
                <a:ext uri="{FF2B5EF4-FFF2-40B4-BE49-F238E27FC236}">
                  <a16:creationId xmlns:a16="http://schemas.microsoft.com/office/drawing/2014/main" id="{938078D4-4E91-B156-D9BE-EAD6AD88B30B}"/>
                </a:ext>
              </a:extLst>
            </p:cNvPr>
            <p:cNvSpPr/>
            <p:nvPr/>
          </p:nvSpPr>
          <p:spPr>
            <a:xfrm>
              <a:off x="3609487" y="3131015"/>
              <a:ext cx="56417" cy="93986"/>
            </a:xfrm>
            <a:custGeom>
              <a:avLst/>
              <a:gdLst/>
              <a:ahLst/>
              <a:cxnLst/>
              <a:rect l="l" t="t" r="r" b="b"/>
              <a:pathLst>
                <a:path w="1332" h="2219" extrusionOk="0">
                  <a:moveTo>
                    <a:pt x="1110" y="2071"/>
                  </a:moveTo>
                  <a:cubicBezTo>
                    <a:pt x="925" y="2182"/>
                    <a:pt x="666" y="2219"/>
                    <a:pt x="444" y="2182"/>
                  </a:cubicBezTo>
                  <a:cubicBezTo>
                    <a:pt x="370" y="2182"/>
                    <a:pt x="222" y="2108"/>
                    <a:pt x="185" y="2071"/>
                  </a:cubicBezTo>
                  <a:cubicBezTo>
                    <a:pt x="38" y="1997"/>
                    <a:pt x="1" y="1886"/>
                    <a:pt x="1" y="1812"/>
                  </a:cubicBezTo>
                  <a:lnTo>
                    <a:pt x="1" y="1812"/>
                  </a:lnTo>
                  <a:lnTo>
                    <a:pt x="1" y="1"/>
                  </a:lnTo>
                  <a:lnTo>
                    <a:pt x="1295" y="1"/>
                  </a:lnTo>
                  <a:lnTo>
                    <a:pt x="1295" y="1775"/>
                  </a:lnTo>
                  <a:cubicBezTo>
                    <a:pt x="1332" y="1849"/>
                    <a:pt x="1221" y="1997"/>
                    <a:pt x="1110" y="2071"/>
                  </a:cubicBezTo>
                  <a:close/>
                </a:path>
              </a:pathLst>
            </a:custGeom>
            <a:solidFill>
              <a:srgbClr val="CACAC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 name="Google Shape;3103;p42">
              <a:extLst>
                <a:ext uri="{FF2B5EF4-FFF2-40B4-BE49-F238E27FC236}">
                  <a16:creationId xmlns:a16="http://schemas.microsoft.com/office/drawing/2014/main" id="{5FD838F3-3B3A-5DF6-FDC5-277FA70473BA}"/>
                </a:ext>
              </a:extLst>
            </p:cNvPr>
            <p:cNvSpPr/>
            <p:nvPr/>
          </p:nvSpPr>
          <p:spPr>
            <a:xfrm>
              <a:off x="3606353" y="3114963"/>
              <a:ext cx="61118" cy="31766"/>
            </a:xfrm>
            <a:custGeom>
              <a:avLst/>
              <a:gdLst/>
              <a:ahLst/>
              <a:cxnLst/>
              <a:rect l="l" t="t" r="r" b="b"/>
              <a:pathLst>
                <a:path w="1443" h="750" extrusionOk="0">
                  <a:moveTo>
                    <a:pt x="694" y="1"/>
                  </a:moveTo>
                  <a:cubicBezTo>
                    <a:pt x="528" y="1"/>
                    <a:pt x="370" y="28"/>
                    <a:pt x="259" y="84"/>
                  </a:cubicBezTo>
                  <a:cubicBezTo>
                    <a:pt x="1" y="232"/>
                    <a:pt x="1" y="491"/>
                    <a:pt x="259" y="638"/>
                  </a:cubicBezTo>
                  <a:cubicBezTo>
                    <a:pt x="389" y="712"/>
                    <a:pt x="555" y="749"/>
                    <a:pt x="722" y="749"/>
                  </a:cubicBezTo>
                  <a:cubicBezTo>
                    <a:pt x="888" y="749"/>
                    <a:pt x="1054" y="712"/>
                    <a:pt x="1184" y="638"/>
                  </a:cubicBezTo>
                  <a:cubicBezTo>
                    <a:pt x="1443" y="491"/>
                    <a:pt x="1443" y="232"/>
                    <a:pt x="1184" y="84"/>
                  </a:cubicBezTo>
                  <a:cubicBezTo>
                    <a:pt x="1036" y="28"/>
                    <a:pt x="860" y="1"/>
                    <a:pt x="694" y="1"/>
                  </a:cubicBezTo>
                  <a:close/>
                </a:path>
              </a:pathLst>
            </a:custGeom>
            <a:solidFill>
              <a:srgbClr val="E8E8E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Google Shape;3104;p42">
              <a:extLst>
                <a:ext uri="{FF2B5EF4-FFF2-40B4-BE49-F238E27FC236}">
                  <a16:creationId xmlns:a16="http://schemas.microsoft.com/office/drawing/2014/main" id="{82FBBFA4-4DDC-885F-0575-ED5D38BC9E96}"/>
                </a:ext>
              </a:extLst>
            </p:cNvPr>
            <p:cNvSpPr/>
            <p:nvPr/>
          </p:nvSpPr>
          <p:spPr>
            <a:xfrm>
              <a:off x="3614189" y="3065238"/>
              <a:ext cx="47014" cy="75222"/>
            </a:xfrm>
            <a:custGeom>
              <a:avLst/>
              <a:gdLst/>
              <a:ahLst/>
              <a:cxnLst/>
              <a:rect l="l" t="t" r="r" b="b"/>
              <a:pathLst>
                <a:path w="1110" h="1776" extrusionOk="0">
                  <a:moveTo>
                    <a:pt x="925" y="1702"/>
                  </a:moveTo>
                  <a:cubicBezTo>
                    <a:pt x="777" y="1776"/>
                    <a:pt x="629" y="1776"/>
                    <a:pt x="444" y="1776"/>
                  </a:cubicBezTo>
                  <a:cubicBezTo>
                    <a:pt x="333" y="1776"/>
                    <a:pt x="222" y="1739"/>
                    <a:pt x="185" y="1702"/>
                  </a:cubicBezTo>
                  <a:cubicBezTo>
                    <a:pt x="38" y="1665"/>
                    <a:pt x="1" y="1554"/>
                    <a:pt x="38" y="1480"/>
                  </a:cubicBezTo>
                  <a:lnTo>
                    <a:pt x="38" y="1480"/>
                  </a:lnTo>
                  <a:lnTo>
                    <a:pt x="38" y="1"/>
                  </a:lnTo>
                  <a:lnTo>
                    <a:pt x="1110" y="1"/>
                  </a:lnTo>
                  <a:lnTo>
                    <a:pt x="1110" y="1480"/>
                  </a:lnTo>
                  <a:cubicBezTo>
                    <a:pt x="1073" y="1517"/>
                    <a:pt x="1036" y="1591"/>
                    <a:pt x="925" y="1702"/>
                  </a:cubicBezTo>
                  <a:close/>
                </a:path>
              </a:pathLst>
            </a:custGeom>
            <a:solidFill>
              <a:srgbClr val="CACAC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 name="Google Shape;3105;p42">
              <a:extLst>
                <a:ext uri="{FF2B5EF4-FFF2-40B4-BE49-F238E27FC236}">
                  <a16:creationId xmlns:a16="http://schemas.microsoft.com/office/drawing/2014/main" id="{F10ECC65-AD99-1288-61ED-BE6C72D72F50}"/>
                </a:ext>
              </a:extLst>
            </p:cNvPr>
            <p:cNvSpPr/>
            <p:nvPr/>
          </p:nvSpPr>
          <p:spPr>
            <a:xfrm>
              <a:off x="3612622" y="3050753"/>
              <a:ext cx="48581" cy="28632"/>
            </a:xfrm>
            <a:custGeom>
              <a:avLst/>
              <a:gdLst/>
              <a:ahLst/>
              <a:cxnLst/>
              <a:rect l="l" t="t" r="r" b="b"/>
              <a:pathLst>
                <a:path w="1147" h="676" extrusionOk="0">
                  <a:moveTo>
                    <a:pt x="569" y="1"/>
                  </a:moveTo>
                  <a:cubicBezTo>
                    <a:pt x="435" y="1"/>
                    <a:pt x="296" y="29"/>
                    <a:pt x="185" y="84"/>
                  </a:cubicBezTo>
                  <a:cubicBezTo>
                    <a:pt x="1" y="232"/>
                    <a:pt x="1" y="417"/>
                    <a:pt x="185" y="565"/>
                  </a:cubicBezTo>
                  <a:cubicBezTo>
                    <a:pt x="278" y="639"/>
                    <a:pt x="407" y="676"/>
                    <a:pt x="541" y="676"/>
                  </a:cubicBezTo>
                  <a:cubicBezTo>
                    <a:pt x="675" y="676"/>
                    <a:pt x="814" y="639"/>
                    <a:pt x="925" y="565"/>
                  </a:cubicBezTo>
                  <a:cubicBezTo>
                    <a:pt x="1147" y="417"/>
                    <a:pt x="1147" y="232"/>
                    <a:pt x="925" y="84"/>
                  </a:cubicBezTo>
                  <a:cubicBezTo>
                    <a:pt x="832" y="29"/>
                    <a:pt x="703" y="1"/>
                    <a:pt x="569" y="1"/>
                  </a:cubicBezTo>
                  <a:close/>
                </a:path>
              </a:pathLst>
            </a:custGeom>
            <a:solidFill>
              <a:srgbClr val="E8E8E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 name="Google Shape;3106;p42">
              <a:extLst>
                <a:ext uri="{FF2B5EF4-FFF2-40B4-BE49-F238E27FC236}">
                  <a16:creationId xmlns:a16="http://schemas.microsoft.com/office/drawing/2014/main" id="{565DDD2F-54CD-762C-5885-60637ED9F900}"/>
                </a:ext>
              </a:extLst>
            </p:cNvPr>
            <p:cNvSpPr/>
            <p:nvPr/>
          </p:nvSpPr>
          <p:spPr>
            <a:xfrm>
              <a:off x="3618890" y="2175834"/>
              <a:ext cx="34477" cy="897291"/>
            </a:xfrm>
            <a:custGeom>
              <a:avLst/>
              <a:gdLst/>
              <a:ahLst/>
              <a:cxnLst/>
              <a:rect l="l" t="t" r="r" b="b"/>
              <a:pathLst>
                <a:path w="814" h="21185" extrusionOk="0">
                  <a:moveTo>
                    <a:pt x="740" y="21074"/>
                  </a:moveTo>
                  <a:cubicBezTo>
                    <a:pt x="629" y="21111"/>
                    <a:pt x="444" y="21185"/>
                    <a:pt x="333" y="21111"/>
                  </a:cubicBezTo>
                  <a:cubicBezTo>
                    <a:pt x="259" y="21111"/>
                    <a:pt x="185" y="21074"/>
                    <a:pt x="111" y="21074"/>
                  </a:cubicBezTo>
                  <a:cubicBezTo>
                    <a:pt x="37" y="21037"/>
                    <a:pt x="0" y="20926"/>
                    <a:pt x="0" y="20889"/>
                  </a:cubicBezTo>
                  <a:lnTo>
                    <a:pt x="0" y="20889"/>
                  </a:lnTo>
                  <a:lnTo>
                    <a:pt x="0" y="1"/>
                  </a:lnTo>
                  <a:lnTo>
                    <a:pt x="814" y="1"/>
                  </a:lnTo>
                  <a:lnTo>
                    <a:pt x="814" y="20889"/>
                  </a:lnTo>
                  <a:cubicBezTo>
                    <a:pt x="814" y="20926"/>
                    <a:pt x="814" y="21037"/>
                    <a:pt x="740" y="21074"/>
                  </a:cubicBezTo>
                  <a:close/>
                </a:path>
              </a:pathLst>
            </a:custGeom>
            <a:solidFill>
              <a:srgbClr val="C22F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Google Shape;3107;p42">
              <a:extLst>
                <a:ext uri="{FF2B5EF4-FFF2-40B4-BE49-F238E27FC236}">
                  <a16:creationId xmlns:a16="http://schemas.microsoft.com/office/drawing/2014/main" id="{5A909982-BD5B-E493-B597-B270A73F4FBF}"/>
                </a:ext>
              </a:extLst>
            </p:cNvPr>
            <p:cNvSpPr/>
            <p:nvPr/>
          </p:nvSpPr>
          <p:spPr>
            <a:xfrm>
              <a:off x="3617323" y="2167236"/>
              <a:ext cx="40746" cy="19992"/>
            </a:xfrm>
            <a:custGeom>
              <a:avLst/>
              <a:gdLst/>
              <a:ahLst/>
              <a:cxnLst/>
              <a:rect l="l" t="t" r="r" b="b"/>
              <a:pathLst>
                <a:path w="962" h="472" extrusionOk="0">
                  <a:moveTo>
                    <a:pt x="449" y="0"/>
                  </a:moveTo>
                  <a:cubicBezTo>
                    <a:pt x="333" y="0"/>
                    <a:pt x="222" y="19"/>
                    <a:pt x="148" y="56"/>
                  </a:cubicBezTo>
                  <a:cubicBezTo>
                    <a:pt x="0" y="167"/>
                    <a:pt x="0" y="314"/>
                    <a:pt x="148" y="388"/>
                  </a:cubicBezTo>
                  <a:cubicBezTo>
                    <a:pt x="259" y="444"/>
                    <a:pt x="379" y="472"/>
                    <a:pt x="490" y="472"/>
                  </a:cubicBezTo>
                  <a:cubicBezTo>
                    <a:pt x="601" y="472"/>
                    <a:pt x="703" y="444"/>
                    <a:pt x="777" y="388"/>
                  </a:cubicBezTo>
                  <a:cubicBezTo>
                    <a:pt x="962" y="314"/>
                    <a:pt x="962" y="167"/>
                    <a:pt x="777" y="56"/>
                  </a:cubicBezTo>
                  <a:cubicBezTo>
                    <a:pt x="684" y="19"/>
                    <a:pt x="564" y="0"/>
                    <a:pt x="449" y="0"/>
                  </a:cubicBezTo>
                  <a:close/>
                </a:path>
              </a:pathLst>
            </a:custGeom>
            <a:solidFill>
              <a:srgbClr val="FF887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Google Shape;3108;p42">
              <a:extLst>
                <a:ext uri="{FF2B5EF4-FFF2-40B4-BE49-F238E27FC236}">
                  <a16:creationId xmlns:a16="http://schemas.microsoft.com/office/drawing/2014/main" id="{AD33AA4D-0F38-766E-4AFA-A9935F52FA9C}"/>
                </a:ext>
              </a:extLst>
            </p:cNvPr>
            <p:cNvSpPr/>
            <p:nvPr/>
          </p:nvSpPr>
          <p:spPr>
            <a:xfrm>
              <a:off x="2612038" y="2266642"/>
              <a:ext cx="872217" cy="502711"/>
            </a:xfrm>
            <a:custGeom>
              <a:avLst/>
              <a:gdLst/>
              <a:ahLst/>
              <a:cxnLst/>
              <a:rect l="l" t="t" r="r" b="b"/>
              <a:pathLst>
                <a:path w="20593" h="11869" extrusionOk="0">
                  <a:moveTo>
                    <a:pt x="10278" y="1"/>
                  </a:moveTo>
                  <a:lnTo>
                    <a:pt x="666" y="5546"/>
                  </a:lnTo>
                  <a:lnTo>
                    <a:pt x="0" y="5177"/>
                  </a:lnTo>
                  <a:lnTo>
                    <a:pt x="0" y="5953"/>
                  </a:lnTo>
                  <a:lnTo>
                    <a:pt x="10278" y="11868"/>
                  </a:lnTo>
                  <a:lnTo>
                    <a:pt x="20593" y="5953"/>
                  </a:lnTo>
                  <a:lnTo>
                    <a:pt x="20593" y="5177"/>
                  </a:lnTo>
                  <a:lnTo>
                    <a:pt x="19928" y="5546"/>
                  </a:lnTo>
                  <a:lnTo>
                    <a:pt x="10278" y="1"/>
                  </a:lnTo>
                  <a:close/>
                </a:path>
              </a:pathLst>
            </a:custGeom>
            <a:solidFill>
              <a:srgbClr val="75757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Google Shape;3109;p42">
              <a:extLst>
                <a:ext uri="{FF2B5EF4-FFF2-40B4-BE49-F238E27FC236}">
                  <a16:creationId xmlns:a16="http://schemas.microsoft.com/office/drawing/2014/main" id="{5EB5E7A7-907B-92D3-CD33-412BC1514589}"/>
                </a:ext>
              </a:extLst>
            </p:cNvPr>
            <p:cNvSpPr/>
            <p:nvPr/>
          </p:nvSpPr>
          <p:spPr>
            <a:xfrm>
              <a:off x="2612038" y="2235342"/>
              <a:ext cx="872217" cy="502711"/>
            </a:xfrm>
            <a:custGeom>
              <a:avLst/>
              <a:gdLst/>
              <a:ahLst/>
              <a:cxnLst/>
              <a:rect l="l" t="t" r="r" b="b"/>
              <a:pathLst>
                <a:path w="20593" h="11869" extrusionOk="0">
                  <a:moveTo>
                    <a:pt x="10278" y="0"/>
                  </a:moveTo>
                  <a:lnTo>
                    <a:pt x="0" y="5916"/>
                  </a:lnTo>
                  <a:lnTo>
                    <a:pt x="10278" y="11868"/>
                  </a:lnTo>
                  <a:lnTo>
                    <a:pt x="20593" y="5916"/>
                  </a:lnTo>
                  <a:lnTo>
                    <a:pt x="10278" y="0"/>
                  </a:lnTo>
                  <a:close/>
                </a:path>
              </a:pathLst>
            </a:custGeom>
            <a:solidFill>
              <a:srgbClr val="B5B5B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Google Shape;3110;p42">
              <a:extLst>
                <a:ext uri="{FF2B5EF4-FFF2-40B4-BE49-F238E27FC236}">
                  <a16:creationId xmlns:a16="http://schemas.microsoft.com/office/drawing/2014/main" id="{EB53ECFB-0CFB-E729-0DAB-CA2BB28622F8}"/>
                </a:ext>
              </a:extLst>
            </p:cNvPr>
            <p:cNvSpPr/>
            <p:nvPr/>
          </p:nvSpPr>
          <p:spPr>
            <a:xfrm>
              <a:off x="2695011" y="2287015"/>
              <a:ext cx="706270" cy="410293"/>
            </a:xfrm>
            <a:custGeom>
              <a:avLst/>
              <a:gdLst/>
              <a:ahLst/>
              <a:cxnLst/>
              <a:rect l="l" t="t" r="r" b="b"/>
              <a:pathLst>
                <a:path w="16675" h="9687" extrusionOk="0">
                  <a:moveTo>
                    <a:pt x="8319" y="0"/>
                  </a:moveTo>
                  <a:lnTo>
                    <a:pt x="1" y="4807"/>
                  </a:lnTo>
                  <a:lnTo>
                    <a:pt x="8319" y="9687"/>
                  </a:lnTo>
                  <a:lnTo>
                    <a:pt x="16675" y="4807"/>
                  </a:lnTo>
                  <a:lnTo>
                    <a:pt x="8319" y="0"/>
                  </a:lnTo>
                  <a:close/>
                </a:path>
              </a:pathLst>
            </a:custGeom>
            <a:solidFill>
              <a:srgbClr val="81818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Google Shape;3111;p42">
              <a:extLst>
                <a:ext uri="{FF2B5EF4-FFF2-40B4-BE49-F238E27FC236}">
                  <a16:creationId xmlns:a16="http://schemas.microsoft.com/office/drawing/2014/main" id="{0F65CCE5-05A2-D628-BFAA-CE84AC34C281}"/>
                </a:ext>
              </a:extLst>
            </p:cNvPr>
            <p:cNvSpPr/>
            <p:nvPr/>
          </p:nvSpPr>
          <p:spPr>
            <a:xfrm>
              <a:off x="2612038" y="2485870"/>
              <a:ext cx="435367" cy="283482"/>
            </a:xfrm>
            <a:custGeom>
              <a:avLst/>
              <a:gdLst/>
              <a:ahLst/>
              <a:cxnLst/>
              <a:rect l="l" t="t" r="r" b="b"/>
              <a:pathLst>
                <a:path w="10279" h="6693" extrusionOk="0">
                  <a:moveTo>
                    <a:pt x="0" y="1"/>
                  </a:moveTo>
                  <a:lnTo>
                    <a:pt x="0" y="777"/>
                  </a:lnTo>
                  <a:lnTo>
                    <a:pt x="10278" y="6692"/>
                  </a:lnTo>
                  <a:lnTo>
                    <a:pt x="10278" y="5953"/>
                  </a:lnTo>
                  <a:lnTo>
                    <a:pt x="0" y="1"/>
                  </a:lnTo>
                  <a:close/>
                </a:path>
              </a:pathLst>
            </a:custGeom>
            <a:solidFill>
              <a:srgbClr val="94949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Google Shape;3112;p42">
              <a:extLst>
                <a:ext uri="{FF2B5EF4-FFF2-40B4-BE49-F238E27FC236}">
                  <a16:creationId xmlns:a16="http://schemas.microsoft.com/office/drawing/2014/main" id="{CF15E99D-5510-7B59-7C88-B4F2FE7284CB}"/>
                </a:ext>
              </a:extLst>
            </p:cNvPr>
            <p:cNvSpPr/>
            <p:nvPr/>
          </p:nvSpPr>
          <p:spPr>
            <a:xfrm>
              <a:off x="3061420" y="1948771"/>
              <a:ext cx="278781" cy="306989"/>
            </a:xfrm>
            <a:custGeom>
              <a:avLst/>
              <a:gdLst/>
              <a:ahLst/>
              <a:cxnLst/>
              <a:rect l="l" t="t" r="r" b="b"/>
              <a:pathLst>
                <a:path w="6582" h="7248" extrusionOk="0">
                  <a:moveTo>
                    <a:pt x="592" y="1"/>
                  </a:moveTo>
                  <a:lnTo>
                    <a:pt x="1" y="297"/>
                  </a:lnTo>
                  <a:lnTo>
                    <a:pt x="5953" y="7247"/>
                  </a:lnTo>
                  <a:lnTo>
                    <a:pt x="6582" y="6877"/>
                  </a:lnTo>
                  <a:lnTo>
                    <a:pt x="592" y="1"/>
                  </a:lnTo>
                  <a:close/>
                </a:path>
              </a:pathLst>
            </a:custGeom>
            <a:solidFill>
              <a:srgbClr val="C9520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Google Shape;3113;p42">
              <a:extLst>
                <a:ext uri="{FF2B5EF4-FFF2-40B4-BE49-F238E27FC236}">
                  <a16:creationId xmlns:a16="http://schemas.microsoft.com/office/drawing/2014/main" id="{0DBE3BF2-9B0A-70CE-6E08-878116F44706}"/>
                </a:ext>
              </a:extLst>
            </p:cNvPr>
            <p:cNvSpPr/>
            <p:nvPr/>
          </p:nvSpPr>
          <p:spPr>
            <a:xfrm>
              <a:off x="3061420" y="1961308"/>
              <a:ext cx="252182" cy="325752"/>
            </a:xfrm>
            <a:custGeom>
              <a:avLst/>
              <a:gdLst/>
              <a:ahLst/>
              <a:cxnLst/>
              <a:rect l="l" t="t" r="r" b="b"/>
              <a:pathLst>
                <a:path w="5954" h="7691" extrusionOk="0">
                  <a:moveTo>
                    <a:pt x="1" y="1"/>
                  </a:moveTo>
                  <a:lnTo>
                    <a:pt x="38" y="629"/>
                  </a:lnTo>
                  <a:lnTo>
                    <a:pt x="5953" y="7690"/>
                  </a:lnTo>
                  <a:lnTo>
                    <a:pt x="5953" y="6951"/>
                  </a:lnTo>
                  <a:lnTo>
                    <a:pt x="1" y="1"/>
                  </a:lnTo>
                  <a:close/>
                </a:path>
              </a:pathLst>
            </a:custGeom>
            <a:solidFill>
              <a:srgbClr val="8709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Google Shape;3114;p42">
              <a:extLst>
                <a:ext uri="{FF2B5EF4-FFF2-40B4-BE49-F238E27FC236}">
                  <a16:creationId xmlns:a16="http://schemas.microsoft.com/office/drawing/2014/main" id="{C66A852E-B22B-7BAC-ABED-AD7758EADDE0}"/>
                </a:ext>
              </a:extLst>
            </p:cNvPr>
            <p:cNvSpPr/>
            <p:nvPr/>
          </p:nvSpPr>
          <p:spPr>
            <a:xfrm>
              <a:off x="3070823" y="1832889"/>
              <a:ext cx="209869" cy="194240"/>
            </a:xfrm>
            <a:custGeom>
              <a:avLst/>
              <a:gdLst/>
              <a:ahLst/>
              <a:cxnLst/>
              <a:rect l="l" t="t" r="r" b="b"/>
              <a:pathLst>
                <a:path w="4955" h="4586" extrusionOk="0">
                  <a:moveTo>
                    <a:pt x="592" y="1"/>
                  </a:moveTo>
                  <a:lnTo>
                    <a:pt x="1" y="297"/>
                  </a:lnTo>
                  <a:lnTo>
                    <a:pt x="4289" y="4585"/>
                  </a:lnTo>
                  <a:lnTo>
                    <a:pt x="4955" y="4216"/>
                  </a:lnTo>
                  <a:lnTo>
                    <a:pt x="592" y="1"/>
                  </a:lnTo>
                  <a:close/>
                </a:path>
              </a:pathLst>
            </a:custGeom>
            <a:solidFill>
              <a:srgbClr val="C9520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Google Shape;3115;p42">
              <a:extLst>
                <a:ext uri="{FF2B5EF4-FFF2-40B4-BE49-F238E27FC236}">
                  <a16:creationId xmlns:a16="http://schemas.microsoft.com/office/drawing/2014/main" id="{F80D39B3-1A23-5F39-779E-C12F53BAB1F2}"/>
                </a:ext>
              </a:extLst>
            </p:cNvPr>
            <p:cNvSpPr/>
            <p:nvPr/>
          </p:nvSpPr>
          <p:spPr>
            <a:xfrm>
              <a:off x="3064554" y="1845426"/>
              <a:ext cx="187971" cy="214570"/>
            </a:xfrm>
            <a:custGeom>
              <a:avLst/>
              <a:gdLst/>
              <a:ahLst/>
              <a:cxnLst/>
              <a:rect l="l" t="t" r="r" b="b"/>
              <a:pathLst>
                <a:path w="4438" h="5066" extrusionOk="0">
                  <a:moveTo>
                    <a:pt x="149" y="1"/>
                  </a:moveTo>
                  <a:lnTo>
                    <a:pt x="1" y="444"/>
                  </a:lnTo>
                  <a:lnTo>
                    <a:pt x="4437" y="5066"/>
                  </a:lnTo>
                  <a:lnTo>
                    <a:pt x="4437" y="4289"/>
                  </a:lnTo>
                  <a:lnTo>
                    <a:pt x="149" y="1"/>
                  </a:lnTo>
                  <a:close/>
                </a:path>
              </a:pathLst>
            </a:custGeom>
            <a:solidFill>
              <a:srgbClr val="8709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 name="Google Shape;3116;p42">
              <a:extLst>
                <a:ext uri="{FF2B5EF4-FFF2-40B4-BE49-F238E27FC236}">
                  <a16:creationId xmlns:a16="http://schemas.microsoft.com/office/drawing/2014/main" id="{B5113B2C-599D-E13D-3B03-D8373F472DCD}"/>
                </a:ext>
              </a:extLst>
            </p:cNvPr>
            <p:cNvSpPr/>
            <p:nvPr/>
          </p:nvSpPr>
          <p:spPr>
            <a:xfrm>
              <a:off x="3058286" y="2117893"/>
              <a:ext cx="349259" cy="385261"/>
            </a:xfrm>
            <a:custGeom>
              <a:avLst/>
              <a:gdLst/>
              <a:ahLst/>
              <a:cxnLst/>
              <a:rect l="l" t="t" r="r" b="b"/>
              <a:pathLst>
                <a:path w="8246" h="9096" extrusionOk="0">
                  <a:moveTo>
                    <a:pt x="629" y="1"/>
                  </a:moveTo>
                  <a:lnTo>
                    <a:pt x="1" y="259"/>
                  </a:lnTo>
                  <a:lnTo>
                    <a:pt x="7580" y="9095"/>
                  </a:lnTo>
                  <a:lnTo>
                    <a:pt x="8245" y="8726"/>
                  </a:lnTo>
                  <a:lnTo>
                    <a:pt x="629" y="1"/>
                  </a:lnTo>
                  <a:close/>
                </a:path>
              </a:pathLst>
            </a:custGeom>
            <a:solidFill>
              <a:srgbClr val="C9520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Google Shape;3117;p42">
              <a:extLst>
                <a:ext uri="{FF2B5EF4-FFF2-40B4-BE49-F238E27FC236}">
                  <a16:creationId xmlns:a16="http://schemas.microsoft.com/office/drawing/2014/main" id="{BB2D2449-BBB2-4238-042B-42BA88A9EBF2}"/>
                </a:ext>
              </a:extLst>
            </p:cNvPr>
            <p:cNvSpPr/>
            <p:nvPr/>
          </p:nvSpPr>
          <p:spPr>
            <a:xfrm>
              <a:off x="3058286" y="2128863"/>
              <a:ext cx="321051" cy="374291"/>
            </a:xfrm>
            <a:custGeom>
              <a:avLst/>
              <a:gdLst/>
              <a:ahLst/>
              <a:cxnLst/>
              <a:rect l="l" t="t" r="r" b="b"/>
              <a:pathLst>
                <a:path w="7580" h="8837" extrusionOk="0">
                  <a:moveTo>
                    <a:pt x="1" y="0"/>
                  </a:moveTo>
                  <a:lnTo>
                    <a:pt x="1" y="666"/>
                  </a:lnTo>
                  <a:lnTo>
                    <a:pt x="6988" y="8467"/>
                  </a:lnTo>
                  <a:lnTo>
                    <a:pt x="7580" y="8836"/>
                  </a:lnTo>
                  <a:lnTo>
                    <a:pt x="1" y="0"/>
                  </a:lnTo>
                  <a:close/>
                </a:path>
              </a:pathLst>
            </a:custGeom>
            <a:solidFill>
              <a:srgbClr val="8709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 name="Google Shape;3118;p42">
              <a:extLst>
                <a:ext uri="{FF2B5EF4-FFF2-40B4-BE49-F238E27FC236}">
                  <a16:creationId xmlns:a16="http://schemas.microsoft.com/office/drawing/2014/main" id="{451552E9-8332-8CBF-B151-7A5EC57F9AFA}"/>
                </a:ext>
              </a:extLst>
            </p:cNvPr>
            <p:cNvSpPr/>
            <p:nvPr/>
          </p:nvSpPr>
          <p:spPr>
            <a:xfrm>
              <a:off x="2756086" y="1980114"/>
              <a:ext cx="294452" cy="306947"/>
            </a:xfrm>
            <a:custGeom>
              <a:avLst/>
              <a:gdLst/>
              <a:ahLst/>
              <a:cxnLst/>
              <a:rect l="l" t="t" r="r" b="b"/>
              <a:pathLst>
                <a:path w="6952" h="7247" extrusionOk="0">
                  <a:moveTo>
                    <a:pt x="6360" y="0"/>
                  </a:moveTo>
                  <a:lnTo>
                    <a:pt x="1" y="6988"/>
                  </a:lnTo>
                  <a:lnTo>
                    <a:pt x="629" y="7246"/>
                  </a:lnTo>
                  <a:lnTo>
                    <a:pt x="6951" y="296"/>
                  </a:lnTo>
                  <a:lnTo>
                    <a:pt x="6360" y="0"/>
                  </a:lnTo>
                  <a:close/>
                </a:path>
              </a:pathLst>
            </a:custGeom>
            <a:solidFill>
              <a:srgbClr val="AB33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Google Shape;3119;p42">
              <a:extLst>
                <a:ext uri="{FF2B5EF4-FFF2-40B4-BE49-F238E27FC236}">
                  <a16:creationId xmlns:a16="http://schemas.microsoft.com/office/drawing/2014/main" id="{C3E3C953-4B2E-0E26-D299-953C91AE7EEC}"/>
                </a:ext>
              </a:extLst>
            </p:cNvPr>
            <p:cNvSpPr/>
            <p:nvPr/>
          </p:nvSpPr>
          <p:spPr>
            <a:xfrm>
              <a:off x="2782727" y="1992608"/>
              <a:ext cx="274037" cy="294452"/>
            </a:xfrm>
            <a:custGeom>
              <a:avLst/>
              <a:gdLst/>
              <a:ahLst/>
              <a:cxnLst/>
              <a:rect l="l" t="t" r="r" b="b"/>
              <a:pathLst>
                <a:path w="6470" h="6952" extrusionOk="0">
                  <a:moveTo>
                    <a:pt x="6322" y="1"/>
                  </a:moveTo>
                  <a:lnTo>
                    <a:pt x="0" y="6951"/>
                  </a:lnTo>
                  <a:lnTo>
                    <a:pt x="0" y="6951"/>
                  </a:lnTo>
                  <a:lnTo>
                    <a:pt x="592" y="6693"/>
                  </a:lnTo>
                  <a:lnTo>
                    <a:pt x="6470" y="445"/>
                  </a:lnTo>
                  <a:lnTo>
                    <a:pt x="6322" y="1"/>
                  </a:lnTo>
                  <a:close/>
                </a:path>
              </a:pathLst>
            </a:custGeom>
            <a:solidFill>
              <a:srgbClr val="7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 name="Google Shape;3120;p42">
              <a:extLst>
                <a:ext uri="{FF2B5EF4-FFF2-40B4-BE49-F238E27FC236}">
                  <a16:creationId xmlns:a16="http://schemas.microsoft.com/office/drawing/2014/main" id="{F50DABBD-9363-5FB2-73D5-403B6031A2BE}"/>
                </a:ext>
              </a:extLst>
            </p:cNvPr>
            <p:cNvSpPr/>
            <p:nvPr/>
          </p:nvSpPr>
          <p:spPr>
            <a:xfrm>
              <a:off x="2810893" y="1854829"/>
              <a:ext cx="234943" cy="247438"/>
            </a:xfrm>
            <a:custGeom>
              <a:avLst/>
              <a:gdLst/>
              <a:ahLst/>
              <a:cxnLst/>
              <a:rect l="l" t="t" r="r" b="b"/>
              <a:pathLst>
                <a:path w="5547" h="5842" extrusionOk="0">
                  <a:moveTo>
                    <a:pt x="4918" y="1"/>
                  </a:moveTo>
                  <a:lnTo>
                    <a:pt x="1" y="5509"/>
                  </a:lnTo>
                  <a:lnTo>
                    <a:pt x="592" y="5842"/>
                  </a:lnTo>
                  <a:lnTo>
                    <a:pt x="5546" y="296"/>
                  </a:lnTo>
                  <a:lnTo>
                    <a:pt x="4918" y="1"/>
                  </a:lnTo>
                  <a:close/>
                </a:path>
              </a:pathLst>
            </a:custGeom>
            <a:solidFill>
              <a:srgbClr val="AB33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 name="Google Shape;3121;p42">
              <a:extLst>
                <a:ext uri="{FF2B5EF4-FFF2-40B4-BE49-F238E27FC236}">
                  <a16:creationId xmlns:a16="http://schemas.microsoft.com/office/drawing/2014/main" id="{FC63596A-DBCA-E176-1F19-A6EC986AF931}"/>
                </a:ext>
              </a:extLst>
            </p:cNvPr>
            <p:cNvSpPr/>
            <p:nvPr/>
          </p:nvSpPr>
          <p:spPr>
            <a:xfrm>
              <a:off x="2835967" y="1867366"/>
              <a:ext cx="214570" cy="234901"/>
            </a:xfrm>
            <a:custGeom>
              <a:avLst/>
              <a:gdLst/>
              <a:ahLst/>
              <a:cxnLst/>
              <a:rect l="l" t="t" r="r" b="b"/>
              <a:pathLst>
                <a:path w="5066" h="5546" extrusionOk="0">
                  <a:moveTo>
                    <a:pt x="4954" y="0"/>
                  </a:moveTo>
                  <a:lnTo>
                    <a:pt x="0" y="5546"/>
                  </a:lnTo>
                  <a:lnTo>
                    <a:pt x="629" y="5250"/>
                  </a:lnTo>
                  <a:lnTo>
                    <a:pt x="5065" y="444"/>
                  </a:lnTo>
                  <a:lnTo>
                    <a:pt x="4954" y="0"/>
                  </a:lnTo>
                  <a:close/>
                </a:path>
              </a:pathLst>
            </a:custGeom>
            <a:solidFill>
              <a:srgbClr val="7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 name="Google Shape;3122;p42">
              <a:extLst>
                <a:ext uri="{FF2B5EF4-FFF2-40B4-BE49-F238E27FC236}">
                  <a16:creationId xmlns:a16="http://schemas.microsoft.com/office/drawing/2014/main" id="{D2DB74BA-9F52-957D-077C-C78FCC1B9C01}"/>
                </a:ext>
              </a:extLst>
            </p:cNvPr>
            <p:cNvSpPr/>
            <p:nvPr/>
          </p:nvSpPr>
          <p:spPr>
            <a:xfrm>
              <a:off x="2687175" y="2119460"/>
              <a:ext cx="400932" cy="378993"/>
            </a:xfrm>
            <a:custGeom>
              <a:avLst/>
              <a:gdLst/>
              <a:ahLst/>
              <a:cxnLst/>
              <a:rect l="l" t="t" r="r" b="b"/>
              <a:pathLst>
                <a:path w="9466" h="8948" extrusionOk="0">
                  <a:moveTo>
                    <a:pt x="8874" y="1"/>
                  </a:moveTo>
                  <a:lnTo>
                    <a:pt x="1" y="8689"/>
                  </a:lnTo>
                  <a:lnTo>
                    <a:pt x="592" y="8948"/>
                  </a:lnTo>
                  <a:lnTo>
                    <a:pt x="9465" y="259"/>
                  </a:lnTo>
                  <a:lnTo>
                    <a:pt x="8874" y="1"/>
                  </a:lnTo>
                  <a:close/>
                </a:path>
              </a:pathLst>
            </a:custGeom>
            <a:solidFill>
              <a:srgbClr val="AB33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 name="Google Shape;3123;p42">
              <a:extLst>
                <a:ext uri="{FF2B5EF4-FFF2-40B4-BE49-F238E27FC236}">
                  <a16:creationId xmlns:a16="http://schemas.microsoft.com/office/drawing/2014/main" id="{244B89EA-FBE3-E568-EFFE-8AA65006D882}"/>
                </a:ext>
              </a:extLst>
            </p:cNvPr>
            <p:cNvSpPr/>
            <p:nvPr/>
          </p:nvSpPr>
          <p:spPr>
            <a:xfrm>
              <a:off x="2712249" y="2130430"/>
              <a:ext cx="382127" cy="368023"/>
            </a:xfrm>
            <a:custGeom>
              <a:avLst/>
              <a:gdLst/>
              <a:ahLst/>
              <a:cxnLst/>
              <a:rect l="l" t="t" r="r" b="b"/>
              <a:pathLst>
                <a:path w="9022" h="8689" extrusionOk="0">
                  <a:moveTo>
                    <a:pt x="8873" y="0"/>
                  </a:moveTo>
                  <a:lnTo>
                    <a:pt x="0" y="8689"/>
                  </a:lnTo>
                  <a:lnTo>
                    <a:pt x="0" y="8689"/>
                  </a:lnTo>
                  <a:lnTo>
                    <a:pt x="666" y="8430"/>
                  </a:lnTo>
                  <a:lnTo>
                    <a:pt x="9021" y="481"/>
                  </a:lnTo>
                  <a:lnTo>
                    <a:pt x="8873" y="0"/>
                  </a:lnTo>
                  <a:close/>
                </a:path>
              </a:pathLst>
            </a:custGeom>
            <a:solidFill>
              <a:srgbClr val="7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 name="Google Shape;3124;p42">
              <a:extLst>
                <a:ext uri="{FF2B5EF4-FFF2-40B4-BE49-F238E27FC236}">
                  <a16:creationId xmlns:a16="http://schemas.microsoft.com/office/drawing/2014/main" id="{CA4FB3C1-7C2E-E36E-82C8-8408C6F83D6D}"/>
                </a:ext>
              </a:extLst>
            </p:cNvPr>
            <p:cNvSpPr/>
            <p:nvPr/>
          </p:nvSpPr>
          <p:spPr>
            <a:xfrm>
              <a:off x="2981582" y="1707646"/>
              <a:ext cx="115926" cy="804914"/>
            </a:xfrm>
            <a:custGeom>
              <a:avLst/>
              <a:gdLst/>
              <a:ahLst/>
              <a:cxnLst/>
              <a:rect l="l" t="t" r="r" b="b"/>
              <a:pathLst>
                <a:path w="2737" h="19004" extrusionOk="0">
                  <a:moveTo>
                    <a:pt x="2330" y="18744"/>
                  </a:moveTo>
                  <a:cubicBezTo>
                    <a:pt x="1997" y="18929"/>
                    <a:pt x="1516" y="19003"/>
                    <a:pt x="1036" y="18929"/>
                  </a:cubicBezTo>
                  <a:cubicBezTo>
                    <a:pt x="814" y="18855"/>
                    <a:pt x="629" y="18818"/>
                    <a:pt x="444" y="18744"/>
                  </a:cubicBezTo>
                  <a:cubicBezTo>
                    <a:pt x="148" y="18560"/>
                    <a:pt x="0" y="18375"/>
                    <a:pt x="74" y="18116"/>
                  </a:cubicBezTo>
                  <a:lnTo>
                    <a:pt x="74" y="18116"/>
                  </a:lnTo>
                  <a:lnTo>
                    <a:pt x="74" y="1442"/>
                  </a:lnTo>
                  <a:lnTo>
                    <a:pt x="2699" y="0"/>
                  </a:lnTo>
                  <a:lnTo>
                    <a:pt x="2699" y="18116"/>
                  </a:lnTo>
                  <a:cubicBezTo>
                    <a:pt x="2736" y="18301"/>
                    <a:pt x="2662" y="18560"/>
                    <a:pt x="2330" y="18744"/>
                  </a:cubicBezTo>
                  <a:close/>
                </a:path>
              </a:pathLst>
            </a:custGeom>
            <a:solidFill>
              <a:srgbClr val="DA741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5" name="Google Shape;3125;p42">
              <a:extLst>
                <a:ext uri="{FF2B5EF4-FFF2-40B4-BE49-F238E27FC236}">
                  <a16:creationId xmlns:a16="http://schemas.microsoft.com/office/drawing/2014/main" id="{B5FBA665-EABD-F459-79D2-FDA9CF5DCB69}"/>
                </a:ext>
              </a:extLst>
            </p:cNvPr>
            <p:cNvSpPr/>
            <p:nvPr/>
          </p:nvSpPr>
          <p:spPr>
            <a:xfrm>
              <a:off x="3047358" y="1727977"/>
              <a:ext cx="28208" cy="582593"/>
            </a:xfrm>
            <a:custGeom>
              <a:avLst/>
              <a:gdLst/>
              <a:ahLst/>
              <a:cxnLst/>
              <a:rect l="l" t="t" r="r" b="b"/>
              <a:pathLst>
                <a:path w="666" h="13755" extrusionOk="0">
                  <a:moveTo>
                    <a:pt x="592" y="1"/>
                  </a:moveTo>
                  <a:lnTo>
                    <a:pt x="0" y="260"/>
                  </a:lnTo>
                  <a:lnTo>
                    <a:pt x="74" y="13754"/>
                  </a:lnTo>
                  <a:lnTo>
                    <a:pt x="666" y="13532"/>
                  </a:lnTo>
                  <a:lnTo>
                    <a:pt x="592" y="1"/>
                  </a:lnTo>
                  <a:close/>
                </a:path>
              </a:pathLst>
            </a:custGeom>
            <a:solidFill>
              <a:srgbClr val="9B2D0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 name="Google Shape;3126;p42">
              <a:extLst>
                <a:ext uri="{FF2B5EF4-FFF2-40B4-BE49-F238E27FC236}">
                  <a16:creationId xmlns:a16="http://schemas.microsoft.com/office/drawing/2014/main" id="{FE87B5A2-F5CA-FD80-3829-56A401EE987F}"/>
                </a:ext>
              </a:extLst>
            </p:cNvPr>
            <p:cNvSpPr/>
            <p:nvPr/>
          </p:nvSpPr>
          <p:spPr>
            <a:xfrm>
              <a:off x="3019150" y="1726410"/>
              <a:ext cx="31385" cy="584160"/>
            </a:xfrm>
            <a:custGeom>
              <a:avLst/>
              <a:gdLst/>
              <a:ahLst/>
              <a:cxnLst/>
              <a:rect l="l" t="t" r="r" b="b"/>
              <a:pathLst>
                <a:path w="741" h="13792" extrusionOk="0">
                  <a:moveTo>
                    <a:pt x="1" y="1"/>
                  </a:moveTo>
                  <a:lnTo>
                    <a:pt x="112" y="13495"/>
                  </a:lnTo>
                  <a:lnTo>
                    <a:pt x="740" y="13791"/>
                  </a:lnTo>
                  <a:lnTo>
                    <a:pt x="740" y="13791"/>
                  </a:lnTo>
                  <a:lnTo>
                    <a:pt x="666" y="297"/>
                  </a:lnTo>
                  <a:lnTo>
                    <a:pt x="1" y="1"/>
                  </a:lnTo>
                  <a:close/>
                </a:path>
              </a:pathLst>
            </a:custGeom>
            <a:solidFill>
              <a:srgbClr val="B2320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7" name="Google Shape;3127;p42">
              <a:extLst>
                <a:ext uri="{FF2B5EF4-FFF2-40B4-BE49-F238E27FC236}">
                  <a16:creationId xmlns:a16="http://schemas.microsoft.com/office/drawing/2014/main" id="{796773E4-2440-7D40-DC3B-9916D9B589A6}"/>
                </a:ext>
              </a:extLst>
            </p:cNvPr>
            <p:cNvSpPr/>
            <p:nvPr/>
          </p:nvSpPr>
          <p:spPr>
            <a:xfrm>
              <a:off x="3207077" y="1800022"/>
              <a:ext cx="200466" cy="703135"/>
            </a:xfrm>
            <a:custGeom>
              <a:avLst/>
              <a:gdLst/>
              <a:ahLst/>
              <a:cxnLst/>
              <a:rect l="l" t="t" r="r" b="b"/>
              <a:pathLst>
                <a:path w="4733" h="16601" extrusionOk="0">
                  <a:moveTo>
                    <a:pt x="555" y="1"/>
                  </a:moveTo>
                  <a:lnTo>
                    <a:pt x="0" y="296"/>
                  </a:lnTo>
                  <a:lnTo>
                    <a:pt x="4178" y="16600"/>
                  </a:lnTo>
                  <a:lnTo>
                    <a:pt x="4732" y="16268"/>
                  </a:lnTo>
                  <a:lnTo>
                    <a:pt x="555" y="1"/>
                  </a:lnTo>
                  <a:close/>
                </a:path>
              </a:pathLst>
            </a:custGeom>
            <a:solidFill>
              <a:srgbClr val="B2320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 name="Google Shape;3128;p42">
              <a:extLst>
                <a:ext uri="{FF2B5EF4-FFF2-40B4-BE49-F238E27FC236}">
                  <a16:creationId xmlns:a16="http://schemas.microsoft.com/office/drawing/2014/main" id="{301EEBD9-92FB-0EAE-FE38-BB17469B33EE}"/>
                </a:ext>
              </a:extLst>
            </p:cNvPr>
            <p:cNvSpPr/>
            <p:nvPr/>
          </p:nvSpPr>
          <p:spPr>
            <a:xfrm>
              <a:off x="3180436" y="1796888"/>
              <a:ext cx="203600" cy="706270"/>
            </a:xfrm>
            <a:custGeom>
              <a:avLst/>
              <a:gdLst/>
              <a:ahLst/>
              <a:cxnLst/>
              <a:rect l="l" t="t" r="r" b="b"/>
              <a:pathLst>
                <a:path w="4807" h="16675" extrusionOk="0">
                  <a:moveTo>
                    <a:pt x="1" y="1"/>
                  </a:moveTo>
                  <a:lnTo>
                    <a:pt x="4104" y="16305"/>
                  </a:lnTo>
                  <a:lnTo>
                    <a:pt x="4807" y="16674"/>
                  </a:lnTo>
                  <a:lnTo>
                    <a:pt x="629" y="370"/>
                  </a:lnTo>
                  <a:lnTo>
                    <a:pt x="1" y="1"/>
                  </a:lnTo>
                  <a:close/>
                </a:path>
              </a:pathLst>
            </a:custGeom>
            <a:solidFill>
              <a:srgbClr val="7D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9" name="Google Shape;3129;p42">
              <a:extLst>
                <a:ext uri="{FF2B5EF4-FFF2-40B4-BE49-F238E27FC236}">
                  <a16:creationId xmlns:a16="http://schemas.microsoft.com/office/drawing/2014/main" id="{9B3F03D9-21B6-7031-6FDE-6164DCAC7D4C}"/>
                </a:ext>
              </a:extLst>
            </p:cNvPr>
            <p:cNvSpPr/>
            <p:nvPr/>
          </p:nvSpPr>
          <p:spPr>
            <a:xfrm>
              <a:off x="3180436" y="1784351"/>
              <a:ext cx="50148" cy="28251"/>
            </a:xfrm>
            <a:custGeom>
              <a:avLst/>
              <a:gdLst/>
              <a:ahLst/>
              <a:cxnLst/>
              <a:rect l="l" t="t" r="r" b="b"/>
              <a:pathLst>
                <a:path w="1184" h="667" extrusionOk="0">
                  <a:moveTo>
                    <a:pt x="555" y="1"/>
                  </a:moveTo>
                  <a:lnTo>
                    <a:pt x="1" y="297"/>
                  </a:lnTo>
                  <a:lnTo>
                    <a:pt x="629" y="666"/>
                  </a:lnTo>
                  <a:lnTo>
                    <a:pt x="1184" y="371"/>
                  </a:lnTo>
                  <a:lnTo>
                    <a:pt x="555" y="1"/>
                  </a:lnTo>
                  <a:close/>
                </a:path>
              </a:pathLst>
            </a:custGeom>
            <a:solidFill>
              <a:srgbClr val="9B2D0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0" name="Google Shape;3130;p42">
              <a:extLst>
                <a:ext uri="{FF2B5EF4-FFF2-40B4-BE49-F238E27FC236}">
                  <a16:creationId xmlns:a16="http://schemas.microsoft.com/office/drawing/2014/main" id="{AEDA6621-FE20-BBFD-E81C-6DC094FE3266}"/>
                </a:ext>
              </a:extLst>
            </p:cNvPr>
            <p:cNvSpPr/>
            <p:nvPr/>
          </p:nvSpPr>
          <p:spPr>
            <a:xfrm>
              <a:off x="2716950" y="1812559"/>
              <a:ext cx="228675" cy="692165"/>
            </a:xfrm>
            <a:custGeom>
              <a:avLst/>
              <a:gdLst/>
              <a:ahLst/>
              <a:cxnLst/>
              <a:rect l="l" t="t" r="r" b="b"/>
              <a:pathLst>
                <a:path w="5399" h="16342" extrusionOk="0">
                  <a:moveTo>
                    <a:pt x="5398" y="0"/>
                  </a:moveTo>
                  <a:lnTo>
                    <a:pt x="4733" y="296"/>
                  </a:lnTo>
                  <a:lnTo>
                    <a:pt x="0" y="16341"/>
                  </a:lnTo>
                  <a:lnTo>
                    <a:pt x="629" y="15972"/>
                  </a:lnTo>
                  <a:lnTo>
                    <a:pt x="5398" y="0"/>
                  </a:lnTo>
                  <a:close/>
                </a:path>
              </a:pathLst>
            </a:custGeom>
            <a:solidFill>
              <a:srgbClr val="9B2D0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1" name="Google Shape;3131;p42">
              <a:extLst>
                <a:ext uri="{FF2B5EF4-FFF2-40B4-BE49-F238E27FC236}">
                  <a16:creationId xmlns:a16="http://schemas.microsoft.com/office/drawing/2014/main" id="{4A83C0DD-8F0E-29A6-7CB2-793D7DB7BCCA}"/>
                </a:ext>
              </a:extLst>
            </p:cNvPr>
            <p:cNvSpPr/>
            <p:nvPr/>
          </p:nvSpPr>
          <p:spPr>
            <a:xfrm>
              <a:off x="2688742" y="1807857"/>
              <a:ext cx="228675" cy="696867"/>
            </a:xfrm>
            <a:custGeom>
              <a:avLst/>
              <a:gdLst/>
              <a:ahLst/>
              <a:cxnLst/>
              <a:rect l="l" t="t" r="r" b="b"/>
              <a:pathLst>
                <a:path w="5399" h="16453" extrusionOk="0">
                  <a:moveTo>
                    <a:pt x="4807" y="0"/>
                  </a:moveTo>
                  <a:lnTo>
                    <a:pt x="1" y="16083"/>
                  </a:lnTo>
                  <a:lnTo>
                    <a:pt x="666" y="16452"/>
                  </a:lnTo>
                  <a:lnTo>
                    <a:pt x="5399" y="407"/>
                  </a:lnTo>
                  <a:lnTo>
                    <a:pt x="4807" y="0"/>
                  </a:lnTo>
                  <a:close/>
                </a:path>
              </a:pathLst>
            </a:custGeom>
            <a:solidFill>
              <a:srgbClr val="9B2D0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2" name="Google Shape;3132;p42">
              <a:extLst>
                <a:ext uri="{FF2B5EF4-FFF2-40B4-BE49-F238E27FC236}">
                  <a16:creationId xmlns:a16="http://schemas.microsoft.com/office/drawing/2014/main" id="{2DDF87D6-C16E-9C46-77A2-C2EC392BE266}"/>
                </a:ext>
              </a:extLst>
            </p:cNvPr>
            <p:cNvSpPr/>
            <p:nvPr/>
          </p:nvSpPr>
          <p:spPr>
            <a:xfrm>
              <a:off x="2892341" y="1796888"/>
              <a:ext cx="53283" cy="28251"/>
            </a:xfrm>
            <a:custGeom>
              <a:avLst/>
              <a:gdLst/>
              <a:ahLst/>
              <a:cxnLst/>
              <a:rect l="l" t="t" r="r" b="b"/>
              <a:pathLst>
                <a:path w="1258" h="667" extrusionOk="0">
                  <a:moveTo>
                    <a:pt x="666" y="1"/>
                  </a:moveTo>
                  <a:lnTo>
                    <a:pt x="0" y="296"/>
                  </a:lnTo>
                  <a:lnTo>
                    <a:pt x="592" y="666"/>
                  </a:lnTo>
                  <a:lnTo>
                    <a:pt x="1257" y="370"/>
                  </a:lnTo>
                  <a:lnTo>
                    <a:pt x="666" y="1"/>
                  </a:lnTo>
                  <a:close/>
                </a:path>
              </a:pathLst>
            </a:custGeom>
            <a:solidFill>
              <a:srgbClr val="9B2D0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3" name="Google Shape;3133;p42">
              <a:extLst>
                <a:ext uri="{FF2B5EF4-FFF2-40B4-BE49-F238E27FC236}">
                  <a16:creationId xmlns:a16="http://schemas.microsoft.com/office/drawing/2014/main" id="{82831567-1F0E-F16E-9462-BB24420AA839}"/>
                </a:ext>
              </a:extLst>
            </p:cNvPr>
            <p:cNvSpPr/>
            <p:nvPr/>
          </p:nvSpPr>
          <p:spPr>
            <a:xfrm>
              <a:off x="2688742" y="1809425"/>
              <a:ext cx="228675" cy="695300"/>
            </a:xfrm>
            <a:custGeom>
              <a:avLst/>
              <a:gdLst/>
              <a:ahLst/>
              <a:cxnLst/>
              <a:rect l="l" t="t" r="r" b="b"/>
              <a:pathLst>
                <a:path w="5399" h="16416" extrusionOk="0">
                  <a:moveTo>
                    <a:pt x="4807" y="0"/>
                  </a:moveTo>
                  <a:lnTo>
                    <a:pt x="1" y="16046"/>
                  </a:lnTo>
                  <a:lnTo>
                    <a:pt x="666" y="16415"/>
                  </a:lnTo>
                  <a:lnTo>
                    <a:pt x="5399" y="370"/>
                  </a:lnTo>
                  <a:lnTo>
                    <a:pt x="4807" y="0"/>
                  </a:lnTo>
                  <a:close/>
                </a:path>
              </a:pathLst>
            </a:custGeom>
            <a:solidFill>
              <a:srgbClr val="7D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4" name="Google Shape;3134;p42">
              <a:extLst>
                <a:ext uri="{FF2B5EF4-FFF2-40B4-BE49-F238E27FC236}">
                  <a16:creationId xmlns:a16="http://schemas.microsoft.com/office/drawing/2014/main" id="{FE03299F-4DDF-F0AF-D69F-1A045A163AC7}"/>
                </a:ext>
              </a:extLst>
            </p:cNvPr>
            <p:cNvSpPr/>
            <p:nvPr/>
          </p:nvSpPr>
          <p:spPr>
            <a:xfrm>
              <a:off x="2835967" y="2089727"/>
              <a:ext cx="244304" cy="389920"/>
            </a:xfrm>
            <a:custGeom>
              <a:avLst/>
              <a:gdLst/>
              <a:ahLst/>
              <a:cxnLst/>
              <a:rect l="l" t="t" r="r" b="b"/>
              <a:pathLst>
                <a:path w="5768" h="9206" extrusionOk="0">
                  <a:moveTo>
                    <a:pt x="592" y="0"/>
                  </a:moveTo>
                  <a:lnTo>
                    <a:pt x="0" y="296"/>
                  </a:lnTo>
                  <a:lnTo>
                    <a:pt x="5139" y="9206"/>
                  </a:lnTo>
                  <a:lnTo>
                    <a:pt x="5768" y="8836"/>
                  </a:lnTo>
                  <a:lnTo>
                    <a:pt x="592" y="0"/>
                  </a:lnTo>
                  <a:close/>
                </a:path>
              </a:pathLst>
            </a:custGeom>
            <a:solidFill>
              <a:srgbClr val="C9520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5" name="Google Shape;3135;p42">
              <a:extLst>
                <a:ext uri="{FF2B5EF4-FFF2-40B4-BE49-F238E27FC236}">
                  <a16:creationId xmlns:a16="http://schemas.microsoft.com/office/drawing/2014/main" id="{9B410ECA-FC31-B1F1-E982-EFCF71C6C146}"/>
                </a:ext>
              </a:extLst>
            </p:cNvPr>
            <p:cNvSpPr/>
            <p:nvPr/>
          </p:nvSpPr>
          <p:spPr>
            <a:xfrm>
              <a:off x="2829698" y="2102222"/>
              <a:ext cx="223973" cy="377425"/>
            </a:xfrm>
            <a:custGeom>
              <a:avLst/>
              <a:gdLst/>
              <a:ahLst/>
              <a:cxnLst/>
              <a:rect l="l" t="t" r="r" b="b"/>
              <a:pathLst>
                <a:path w="5288" h="8911" extrusionOk="0">
                  <a:moveTo>
                    <a:pt x="148" y="1"/>
                  </a:moveTo>
                  <a:lnTo>
                    <a:pt x="0" y="445"/>
                  </a:lnTo>
                  <a:lnTo>
                    <a:pt x="4659" y="8578"/>
                  </a:lnTo>
                  <a:lnTo>
                    <a:pt x="5287" y="8911"/>
                  </a:lnTo>
                  <a:lnTo>
                    <a:pt x="5287" y="8911"/>
                  </a:lnTo>
                  <a:lnTo>
                    <a:pt x="148" y="1"/>
                  </a:lnTo>
                  <a:close/>
                </a:path>
              </a:pathLst>
            </a:custGeom>
            <a:solidFill>
              <a:srgbClr val="7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6" name="Google Shape;3136;p42">
              <a:extLst>
                <a:ext uri="{FF2B5EF4-FFF2-40B4-BE49-F238E27FC236}">
                  <a16:creationId xmlns:a16="http://schemas.microsoft.com/office/drawing/2014/main" id="{CD14DACD-AEF0-F2D5-EACE-4B5000D69BEE}"/>
                </a:ext>
              </a:extLst>
            </p:cNvPr>
            <p:cNvSpPr/>
            <p:nvPr/>
          </p:nvSpPr>
          <p:spPr>
            <a:xfrm>
              <a:off x="2889206" y="1915904"/>
              <a:ext cx="191063" cy="300678"/>
            </a:xfrm>
            <a:custGeom>
              <a:avLst/>
              <a:gdLst/>
              <a:ahLst/>
              <a:cxnLst/>
              <a:rect l="l" t="t" r="r" b="b"/>
              <a:pathLst>
                <a:path w="4511" h="7099" extrusionOk="0">
                  <a:moveTo>
                    <a:pt x="592" y="0"/>
                  </a:moveTo>
                  <a:lnTo>
                    <a:pt x="0" y="259"/>
                  </a:lnTo>
                  <a:lnTo>
                    <a:pt x="3882" y="7099"/>
                  </a:lnTo>
                  <a:lnTo>
                    <a:pt x="4511" y="6729"/>
                  </a:lnTo>
                  <a:lnTo>
                    <a:pt x="592" y="0"/>
                  </a:lnTo>
                  <a:close/>
                </a:path>
              </a:pathLst>
            </a:custGeom>
            <a:solidFill>
              <a:srgbClr val="C9520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 name="Google Shape;3137;p42">
              <a:extLst>
                <a:ext uri="{FF2B5EF4-FFF2-40B4-BE49-F238E27FC236}">
                  <a16:creationId xmlns:a16="http://schemas.microsoft.com/office/drawing/2014/main" id="{A09567CB-BA7A-FCD7-56B4-359B6E8FFCF1}"/>
                </a:ext>
              </a:extLst>
            </p:cNvPr>
            <p:cNvSpPr/>
            <p:nvPr/>
          </p:nvSpPr>
          <p:spPr>
            <a:xfrm>
              <a:off x="2882938" y="1926874"/>
              <a:ext cx="170733" cy="289708"/>
            </a:xfrm>
            <a:custGeom>
              <a:avLst/>
              <a:gdLst/>
              <a:ahLst/>
              <a:cxnLst/>
              <a:rect l="l" t="t" r="r" b="b"/>
              <a:pathLst>
                <a:path w="4031" h="6840" extrusionOk="0">
                  <a:moveTo>
                    <a:pt x="148" y="0"/>
                  </a:moveTo>
                  <a:lnTo>
                    <a:pt x="0" y="481"/>
                  </a:lnTo>
                  <a:lnTo>
                    <a:pt x="3402" y="6470"/>
                  </a:lnTo>
                  <a:lnTo>
                    <a:pt x="4030" y="6840"/>
                  </a:lnTo>
                  <a:lnTo>
                    <a:pt x="4030" y="6840"/>
                  </a:lnTo>
                  <a:lnTo>
                    <a:pt x="148" y="0"/>
                  </a:lnTo>
                  <a:close/>
                </a:path>
              </a:pathLst>
            </a:custGeom>
            <a:solidFill>
              <a:srgbClr val="7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8" name="Google Shape;3138;p42">
              <a:extLst>
                <a:ext uri="{FF2B5EF4-FFF2-40B4-BE49-F238E27FC236}">
                  <a16:creationId xmlns:a16="http://schemas.microsoft.com/office/drawing/2014/main" id="{9FB03F2C-CA23-7A09-5F87-6B831110BE3E}"/>
                </a:ext>
              </a:extLst>
            </p:cNvPr>
            <p:cNvSpPr/>
            <p:nvPr/>
          </p:nvSpPr>
          <p:spPr>
            <a:xfrm>
              <a:off x="2782727" y="2269777"/>
              <a:ext cx="264676" cy="408768"/>
            </a:xfrm>
            <a:custGeom>
              <a:avLst/>
              <a:gdLst/>
              <a:ahLst/>
              <a:cxnLst/>
              <a:rect l="l" t="t" r="r" b="b"/>
              <a:pathLst>
                <a:path w="6249" h="9651" extrusionOk="0">
                  <a:moveTo>
                    <a:pt x="592" y="1"/>
                  </a:moveTo>
                  <a:lnTo>
                    <a:pt x="0" y="297"/>
                  </a:lnTo>
                  <a:lnTo>
                    <a:pt x="5657" y="9650"/>
                  </a:lnTo>
                  <a:lnTo>
                    <a:pt x="6248" y="9280"/>
                  </a:lnTo>
                  <a:lnTo>
                    <a:pt x="592" y="1"/>
                  </a:lnTo>
                  <a:close/>
                </a:path>
              </a:pathLst>
            </a:custGeom>
            <a:solidFill>
              <a:srgbClr val="C9520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9" name="Google Shape;3139;p42">
              <a:extLst>
                <a:ext uri="{FF2B5EF4-FFF2-40B4-BE49-F238E27FC236}">
                  <a16:creationId xmlns:a16="http://schemas.microsoft.com/office/drawing/2014/main" id="{93554460-9F21-657D-9E96-9751FE9AC648}"/>
                </a:ext>
              </a:extLst>
            </p:cNvPr>
            <p:cNvSpPr/>
            <p:nvPr/>
          </p:nvSpPr>
          <p:spPr>
            <a:xfrm>
              <a:off x="2776459" y="2282314"/>
              <a:ext cx="245871" cy="396231"/>
            </a:xfrm>
            <a:custGeom>
              <a:avLst/>
              <a:gdLst/>
              <a:ahLst/>
              <a:cxnLst/>
              <a:rect l="l" t="t" r="r" b="b"/>
              <a:pathLst>
                <a:path w="5805" h="9355" extrusionOk="0">
                  <a:moveTo>
                    <a:pt x="148" y="1"/>
                  </a:moveTo>
                  <a:lnTo>
                    <a:pt x="0" y="444"/>
                  </a:lnTo>
                  <a:lnTo>
                    <a:pt x="5139" y="8984"/>
                  </a:lnTo>
                  <a:lnTo>
                    <a:pt x="5805" y="9354"/>
                  </a:lnTo>
                  <a:lnTo>
                    <a:pt x="148" y="1"/>
                  </a:lnTo>
                  <a:close/>
                </a:path>
              </a:pathLst>
            </a:custGeom>
            <a:solidFill>
              <a:srgbClr val="7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Google Shape;3140;p42">
              <a:extLst>
                <a:ext uri="{FF2B5EF4-FFF2-40B4-BE49-F238E27FC236}">
                  <a16:creationId xmlns:a16="http://schemas.microsoft.com/office/drawing/2014/main" id="{F8406A3B-52E0-B1D7-002F-1990B6EE914F}"/>
                </a:ext>
              </a:extLst>
            </p:cNvPr>
            <p:cNvSpPr/>
            <p:nvPr/>
          </p:nvSpPr>
          <p:spPr>
            <a:xfrm>
              <a:off x="3026986" y="2042756"/>
              <a:ext cx="242737" cy="385219"/>
            </a:xfrm>
            <a:custGeom>
              <a:avLst/>
              <a:gdLst/>
              <a:ahLst/>
              <a:cxnLst/>
              <a:rect l="l" t="t" r="r" b="b"/>
              <a:pathLst>
                <a:path w="5731" h="9095" extrusionOk="0">
                  <a:moveTo>
                    <a:pt x="5102" y="0"/>
                  </a:moveTo>
                  <a:lnTo>
                    <a:pt x="1" y="8725"/>
                  </a:lnTo>
                  <a:lnTo>
                    <a:pt x="666" y="9095"/>
                  </a:lnTo>
                  <a:lnTo>
                    <a:pt x="5731" y="296"/>
                  </a:lnTo>
                  <a:lnTo>
                    <a:pt x="5102" y="0"/>
                  </a:lnTo>
                  <a:close/>
                </a:path>
              </a:pathLst>
            </a:custGeom>
            <a:solidFill>
              <a:srgbClr val="D9780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 name="Google Shape;3141;p42">
              <a:extLst>
                <a:ext uri="{FF2B5EF4-FFF2-40B4-BE49-F238E27FC236}">
                  <a16:creationId xmlns:a16="http://schemas.microsoft.com/office/drawing/2014/main" id="{653D51CE-2379-37CF-CA5D-6CA6DE3D1B29}"/>
                </a:ext>
              </a:extLst>
            </p:cNvPr>
            <p:cNvSpPr/>
            <p:nvPr/>
          </p:nvSpPr>
          <p:spPr>
            <a:xfrm>
              <a:off x="3055194" y="2055251"/>
              <a:ext cx="219229" cy="372724"/>
            </a:xfrm>
            <a:custGeom>
              <a:avLst/>
              <a:gdLst/>
              <a:ahLst/>
              <a:cxnLst/>
              <a:rect l="l" t="t" r="r" b="b"/>
              <a:pathLst>
                <a:path w="5176" h="8800" extrusionOk="0">
                  <a:moveTo>
                    <a:pt x="5065" y="1"/>
                  </a:moveTo>
                  <a:lnTo>
                    <a:pt x="0" y="8800"/>
                  </a:lnTo>
                  <a:lnTo>
                    <a:pt x="592" y="8430"/>
                  </a:lnTo>
                  <a:lnTo>
                    <a:pt x="5176" y="444"/>
                  </a:lnTo>
                  <a:lnTo>
                    <a:pt x="5065" y="1"/>
                  </a:lnTo>
                  <a:close/>
                </a:path>
              </a:pathLst>
            </a:custGeom>
            <a:solidFill>
              <a:srgbClr val="D15F0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 name="Google Shape;3142;p42">
              <a:extLst>
                <a:ext uri="{FF2B5EF4-FFF2-40B4-BE49-F238E27FC236}">
                  <a16:creationId xmlns:a16="http://schemas.microsoft.com/office/drawing/2014/main" id="{9FE7B150-BC12-9511-390F-8F5BB1C96113}"/>
                </a:ext>
              </a:extLst>
            </p:cNvPr>
            <p:cNvSpPr/>
            <p:nvPr/>
          </p:nvSpPr>
          <p:spPr>
            <a:xfrm>
              <a:off x="3033254" y="1859530"/>
              <a:ext cx="189496" cy="305380"/>
            </a:xfrm>
            <a:custGeom>
              <a:avLst/>
              <a:gdLst/>
              <a:ahLst/>
              <a:cxnLst/>
              <a:rect l="l" t="t" r="r" b="b"/>
              <a:pathLst>
                <a:path w="4474" h="7210" extrusionOk="0">
                  <a:moveTo>
                    <a:pt x="3882" y="0"/>
                  </a:moveTo>
                  <a:lnTo>
                    <a:pt x="0" y="6544"/>
                  </a:lnTo>
                  <a:lnTo>
                    <a:pt x="518" y="7210"/>
                  </a:lnTo>
                  <a:lnTo>
                    <a:pt x="4474" y="259"/>
                  </a:lnTo>
                  <a:lnTo>
                    <a:pt x="3882" y="0"/>
                  </a:lnTo>
                  <a:close/>
                </a:path>
              </a:pathLst>
            </a:custGeom>
            <a:solidFill>
              <a:srgbClr val="D9780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3" name="Google Shape;3143;p42">
              <a:extLst>
                <a:ext uri="{FF2B5EF4-FFF2-40B4-BE49-F238E27FC236}">
                  <a16:creationId xmlns:a16="http://schemas.microsoft.com/office/drawing/2014/main" id="{29887795-ABF1-DCF4-999D-07F45B5C790E}"/>
                </a:ext>
              </a:extLst>
            </p:cNvPr>
            <p:cNvSpPr/>
            <p:nvPr/>
          </p:nvSpPr>
          <p:spPr>
            <a:xfrm>
              <a:off x="3055194" y="1870500"/>
              <a:ext cx="173825" cy="294410"/>
            </a:xfrm>
            <a:custGeom>
              <a:avLst/>
              <a:gdLst/>
              <a:ahLst/>
              <a:cxnLst/>
              <a:rect l="l" t="t" r="r" b="b"/>
              <a:pathLst>
                <a:path w="4104" h="6951" extrusionOk="0">
                  <a:moveTo>
                    <a:pt x="3956" y="0"/>
                  </a:moveTo>
                  <a:lnTo>
                    <a:pt x="0" y="6951"/>
                  </a:lnTo>
                  <a:lnTo>
                    <a:pt x="0" y="6951"/>
                  </a:lnTo>
                  <a:lnTo>
                    <a:pt x="592" y="6581"/>
                  </a:lnTo>
                  <a:lnTo>
                    <a:pt x="4104" y="481"/>
                  </a:lnTo>
                  <a:lnTo>
                    <a:pt x="3956" y="0"/>
                  </a:lnTo>
                  <a:close/>
                </a:path>
              </a:pathLst>
            </a:custGeom>
            <a:solidFill>
              <a:srgbClr val="D15F0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4" name="Google Shape;3144;p42">
              <a:extLst>
                <a:ext uri="{FF2B5EF4-FFF2-40B4-BE49-F238E27FC236}">
                  <a16:creationId xmlns:a16="http://schemas.microsoft.com/office/drawing/2014/main" id="{0DE53DA1-6E53-AB23-76D3-EA9856D800D3}"/>
                </a:ext>
              </a:extLst>
            </p:cNvPr>
            <p:cNvSpPr/>
            <p:nvPr/>
          </p:nvSpPr>
          <p:spPr>
            <a:xfrm>
              <a:off x="3022284" y="2229074"/>
              <a:ext cx="297586" cy="465100"/>
            </a:xfrm>
            <a:custGeom>
              <a:avLst/>
              <a:gdLst/>
              <a:ahLst/>
              <a:cxnLst/>
              <a:rect l="l" t="t" r="r" b="b"/>
              <a:pathLst>
                <a:path w="7026" h="10981" extrusionOk="0">
                  <a:moveTo>
                    <a:pt x="6397" y="1"/>
                  </a:moveTo>
                  <a:lnTo>
                    <a:pt x="1" y="10611"/>
                  </a:lnTo>
                  <a:lnTo>
                    <a:pt x="592" y="10981"/>
                  </a:lnTo>
                  <a:lnTo>
                    <a:pt x="7025" y="259"/>
                  </a:lnTo>
                  <a:lnTo>
                    <a:pt x="6397" y="1"/>
                  </a:lnTo>
                  <a:close/>
                </a:path>
              </a:pathLst>
            </a:custGeom>
            <a:solidFill>
              <a:srgbClr val="D9780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 name="Google Shape;3145;p42">
              <a:extLst>
                <a:ext uri="{FF2B5EF4-FFF2-40B4-BE49-F238E27FC236}">
                  <a16:creationId xmlns:a16="http://schemas.microsoft.com/office/drawing/2014/main" id="{1424B879-0AD9-7D7E-F1E7-83292ADBF6AA}"/>
                </a:ext>
              </a:extLst>
            </p:cNvPr>
            <p:cNvSpPr/>
            <p:nvPr/>
          </p:nvSpPr>
          <p:spPr>
            <a:xfrm>
              <a:off x="3047358" y="2240044"/>
              <a:ext cx="277171" cy="454130"/>
            </a:xfrm>
            <a:custGeom>
              <a:avLst/>
              <a:gdLst/>
              <a:ahLst/>
              <a:cxnLst/>
              <a:rect l="l" t="t" r="r" b="b"/>
              <a:pathLst>
                <a:path w="6544" h="10722" extrusionOk="0">
                  <a:moveTo>
                    <a:pt x="6433" y="0"/>
                  </a:moveTo>
                  <a:lnTo>
                    <a:pt x="0" y="10722"/>
                  </a:lnTo>
                  <a:lnTo>
                    <a:pt x="0" y="10722"/>
                  </a:lnTo>
                  <a:lnTo>
                    <a:pt x="629" y="10352"/>
                  </a:lnTo>
                  <a:lnTo>
                    <a:pt x="6544" y="481"/>
                  </a:lnTo>
                  <a:lnTo>
                    <a:pt x="6433" y="0"/>
                  </a:lnTo>
                  <a:close/>
                </a:path>
              </a:pathLst>
            </a:custGeom>
            <a:solidFill>
              <a:srgbClr val="D15F0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6" name="Google Shape;3146;p42">
              <a:extLst>
                <a:ext uri="{FF2B5EF4-FFF2-40B4-BE49-F238E27FC236}">
                  <a16:creationId xmlns:a16="http://schemas.microsoft.com/office/drawing/2014/main" id="{BE18E8C5-9404-8828-EE07-118BC7CBEC40}"/>
                </a:ext>
              </a:extLst>
            </p:cNvPr>
            <p:cNvSpPr/>
            <p:nvPr/>
          </p:nvSpPr>
          <p:spPr>
            <a:xfrm>
              <a:off x="3047358" y="1890830"/>
              <a:ext cx="40746" cy="806482"/>
            </a:xfrm>
            <a:custGeom>
              <a:avLst/>
              <a:gdLst/>
              <a:ahLst/>
              <a:cxnLst/>
              <a:rect l="l" t="t" r="r" b="b"/>
              <a:pathLst>
                <a:path w="962" h="19041" extrusionOk="0">
                  <a:moveTo>
                    <a:pt x="961" y="1"/>
                  </a:moveTo>
                  <a:lnTo>
                    <a:pt x="370" y="260"/>
                  </a:lnTo>
                  <a:lnTo>
                    <a:pt x="0" y="19041"/>
                  </a:lnTo>
                  <a:lnTo>
                    <a:pt x="629" y="18671"/>
                  </a:lnTo>
                  <a:lnTo>
                    <a:pt x="961" y="1"/>
                  </a:lnTo>
                  <a:close/>
                </a:path>
              </a:pathLst>
            </a:custGeom>
            <a:solidFill>
              <a:srgbClr val="B2320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7" name="Google Shape;3147;p42">
              <a:extLst>
                <a:ext uri="{FF2B5EF4-FFF2-40B4-BE49-F238E27FC236}">
                  <a16:creationId xmlns:a16="http://schemas.microsoft.com/office/drawing/2014/main" id="{B73DA412-3E38-6D89-4967-FE3EE66A549D}"/>
                </a:ext>
              </a:extLst>
            </p:cNvPr>
            <p:cNvSpPr/>
            <p:nvPr/>
          </p:nvSpPr>
          <p:spPr>
            <a:xfrm>
              <a:off x="3022284" y="1886129"/>
              <a:ext cx="40746" cy="811183"/>
            </a:xfrm>
            <a:custGeom>
              <a:avLst/>
              <a:gdLst/>
              <a:ahLst/>
              <a:cxnLst/>
              <a:rect l="l" t="t" r="r" b="b"/>
              <a:pathLst>
                <a:path w="962" h="19152" extrusionOk="0">
                  <a:moveTo>
                    <a:pt x="333" y="1"/>
                  </a:moveTo>
                  <a:lnTo>
                    <a:pt x="1" y="18782"/>
                  </a:lnTo>
                  <a:lnTo>
                    <a:pt x="592" y="19152"/>
                  </a:lnTo>
                  <a:lnTo>
                    <a:pt x="962" y="371"/>
                  </a:lnTo>
                  <a:lnTo>
                    <a:pt x="333" y="1"/>
                  </a:lnTo>
                  <a:close/>
                </a:path>
              </a:pathLst>
            </a:custGeom>
            <a:solidFill>
              <a:srgbClr val="7D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8" name="Google Shape;3148;p42">
              <a:extLst>
                <a:ext uri="{FF2B5EF4-FFF2-40B4-BE49-F238E27FC236}">
                  <a16:creationId xmlns:a16="http://schemas.microsoft.com/office/drawing/2014/main" id="{4D5602DF-4DB6-9C26-FE06-5B2388FAC61E}"/>
                </a:ext>
              </a:extLst>
            </p:cNvPr>
            <p:cNvSpPr/>
            <p:nvPr/>
          </p:nvSpPr>
          <p:spPr>
            <a:xfrm>
              <a:off x="3471708" y="1862664"/>
              <a:ext cx="231767" cy="532445"/>
            </a:xfrm>
            <a:custGeom>
              <a:avLst/>
              <a:gdLst/>
              <a:ahLst/>
              <a:cxnLst/>
              <a:rect l="l" t="t" r="r" b="b"/>
              <a:pathLst>
                <a:path w="5472" h="12571" extrusionOk="0">
                  <a:moveTo>
                    <a:pt x="2736" y="0"/>
                  </a:moveTo>
                  <a:lnTo>
                    <a:pt x="777" y="1110"/>
                  </a:lnTo>
                  <a:cubicBezTo>
                    <a:pt x="777" y="1110"/>
                    <a:pt x="666" y="3771"/>
                    <a:pt x="518" y="6175"/>
                  </a:cubicBezTo>
                  <a:cubicBezTo>
                    <a:pt x="333" y="9243"/>
                    <a:pt x="0" y="12570"/>
                    <a:pt x="0" y="12570"/>
                  </a:cubicBezTo>
                  <a:lnTo>
                    <a:pt x="1886" y="11498"/>
                  </a:lnTo>
                  <a:lnTo>
                    <a:pt x="5472" y="6138"/>
                  </a:lnTo>
                  <a:lnTo>
                    <a:pt x="4252" y="999"/>
                  </a:lnTo>
                  <a:lnTo>
                    <a:pt x="2736" y="0"/>
                  </a:lnTo>
                  <a:close/>
                </a:path>
              </a:pathLst>
            </a:custGeom>
            <a:solidFill>
              <a:srgbClr val="941E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 name="Google Shape;3149;p42">
              <a:extLst>
                <a:ext uri="{FF2B5EF4-FFF2-40B4-BE49-F238E27FC236}">
                  <a16:creationId xmlns:a16="http://schemas.microsoft.com/office/drawing/2014/main" id="{C5237B0A-D267-C3F5-6CF4-2B703163645A}"/>
                </a:ext>
              </a:extLst>
            </p:cNvPr>
            <p:cNvSpPr/>
            <p:nvPr/>
          </p:nvSpPr>
          <p:spPr>
            <a:xfrm>
              <a:off x="3023851" y="1742081"/>
              <a:ext cx="50148" cy="25117"/>
            </a:xfrm>
            <a:custGeom>
              <a:avLst/>
              <a:gdLst/>
              <a:ahLst/>
              <a:cxnLst/>
              <a:rect l="l" t="t" r="r" b="b"/>
              <a:pathLst>
                <a:path w="1184" h="593" extrusionOk="0">
                  <a:moveTo>
                    <a:pt x="629" y="1"/>
                  </a:moveTo>
                  <a:lnTo>
                    <a:pt x="1" y="370"/>
                  </a:lnTo>
                  <a:lnTo>
                    <a:pt x="555" y="592"/>
                  </a:lnTo>
                  <a:lnTo>
                    <a:pt x="1184" y="259"/>
                  </a:lnTo>
                  <a:lnTo>
                    <a:pt x="629" y="1"/>
                  </a:lnTo>
                  <a:close/>
                </a:path>
              </a:pathLst>
            </a:custGeom>
            <a:solidFill>
              <a:srgbClr val="949B7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 name="Google Shape;3150;p42">
              <a:extLst>
                <a:ext uri="{FF2B5EF4-FFF2-40B4-BE49-F238E27FC236}">
                  <a16:creationId xmlns:a16="http://schemas.microsoft.com/office/drawing/2014/main" id="{D8BC830A-F159-06C8-480A-A5F023F8C71C}"/>
                </a:ext>
              </a:extLst>
            </p:cNvPr>
            <p:cNvSpPr/>
            <p:nvPr/>
          </p:nvSpPr>
          <p:spPr>
            <a:xfrm>
              <a:off x="2881371" y="1713915"/>
              <a:ext cx="363321" cy="209869"/>
            </a:xfrm>
            <a:custGeom>
              <a:avLst/>
              <a:gdLst/>
              <a:ahLst/>
              <a:cxnLst/>
              <a:rect l="l" t="t" r="r" b="b"/>
              <a:pathLst>
                <a:path w="8578" h="4955" extrusionOk="0">
                  <a:moveTo>
                    <a:pt x="4289" y="0"/>
                  </a:moveTo>
                  <a:lnTo>
                    <a:pt x="259" y="2329"/>
                  </a:lnTo>
                  <a:lnTo>
                    <a:pt x="0" y="2181"/>
                  </a:lnTo>
                  <a:lnTo>
                    <a:pt x="0" y="2514"/>
                  </a:lnTo>
                  <a:lnTo>
                    <a:pt x="4289" y="4954"/>
                  </a:lnTo>
                  <a:lnTo>
                    <a:pt x="8577" y="2514"/>
                  </a:lnTo>
                  <a:lnTo>
                    <a:pt x="8577" y="2181"/>
                  </a:lnTo>
                  <a:lnTo>
                    <a:pt x="8282" y="2329"/>
                  </a:lnTo>
                  <a:lnTo>
                    <a:pt x="4289" y="0"/>
                  </a:lnTo>
                  <a:close/>
                </a:path>
              </a:pathLst>
            </a:custGeom>
            <a:solidFill>
              <a:srgbClr val="22222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 name="Google Shape;3151;p42">
              <a:extLst>
                <a:ext uri="{FF2B5EF4-FFF2-40B4-BE49-F238E27FC236}">
                  <a16:creationId xmlns:a16="http://schemas.microsoft.com/office/drawing/2014/main" id="{5C4845A6-583F-E9C4-0E8D-9EE612970BD3}"/>
                </a:ext>
              </a:extLst>
            </p:cNvPr>
            <p:cNvSpPr/>
            <p:nvPr/>
          </p:nvSpPr>
          <p:spPr>
            <a:xfrm>
              <a:off x="2881371" y="1699811"/>
              <a:ext cx="363321" cy="211436"/>
            </a:xfrm>
            <a:custGeom>
              <a:avLst/>
              <a:gdLst/>
              <a:ahLst/>
              <a:cxnLst/>
              <a:rect l="l" t="t" r="r" b="b"/>
              <a:pathLst>
                <a:path w="8578" h="4992" extrusionOk="0">
                  <a:moveTo>
                    <a:pt x="4289" y="0"/>
                  </a:moveTo>
                  <a:lnTo>
                    <a:pt x="0" y="2514"/>
                  </a:lnTo>
                  <a:lnTo>
                    <a:pt x="4289" y="4992"/>
                  </a:lnTo>
                  <a:lnTo>
                    <a:pt x="8577" y="2514"/>
                  </a:lnTo>
                  <a:lnTo>
                    <a:pt x="4289" y="0"/>
                  </a:lnTo>
                  <a:close/>
                </a:path>
              </a:pathLst>
            </a:custGeom>
            <a:solidFill>
              <a:srgbClr val="A4A4A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 name="Google Shape;3152;p42">
              <a:extLst>
                <a:ext uri="{FF2B5EF4-FFF2-40B4-BE49-F238E27FC236}">
                  <a16:creationId xmlns:a16="http://schemas.microsoft.com/office/drawing/2014/main" id="{EA35A1D1-92A2-43FB-451A-92307F87885C}"/>
                </a:ext>
              </a:extLst>
            </p:cNvPr>
            <p:cNvSpPr/>
            <p:nvPr/>
          </p:nvSpPr>
          <p:spPr>
            <a:xfrm>
              <a:off x="2944013" y="1754618"/>
              <a:ext cx="180093" cy="104956"/>
            </a:xfrm>
            <a:custGeom>
              <a:avLst/>
              <a:gdLst/>
              <a:ahLst/>
              <a:cxnLst/>
              <a:rect l="l" t="t" r="r" b="b"/>
              <a:pathLst>
                <a:path w="4252" h="2478" extrusionOk="0">
                  <a:moveTo>
                    <a:pt x="592" y="0"/>
                  </a:moveTo>
                  <a:lnTo>
                    <a:pt x="0" y="333"/>
                  </a:lnTo>
                  <a:lnTo>
                    <a:pt x="3623" y="2477"/>
                  </a:lnTo>
                  <a:lnTo>
                    <a:pt x="4252" y="2108"/>
                  </a:lnTo>
                  <a:lnTo>
                    <a:pt x="592" y="0"/>
                  </a:lnTo>
                  <a:close/>
                </a:path>
              </a:pathLst>
            </a:custGeom>
            <a:solidFill>
              <a:srgbClr val="6666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 name="Google Shape;3153;p42">
              <a:extLst>
                <a:ext uri="{FF2B5EF4-FFF2-40B4-BE49-F238E27FC236}">
                  <a16:creationId xmlns:a16="http://schemas.microsoft.com/office/drawing/2014/main" id="{C44E03E9-A33E-4C26-3D0F-91D53DA68DBF}"/>
                </a:ext>
              </a:extLst>
            </p:cNvPr>
            <p:cNvSpPr/>
            <p:nvPr/>
          </p:nvSpPr>
          <p:spPr>
            <a:xfrm>
              <a:off x="3062987" y="1806290"/>
              <a:ext cx="181703" cy="117493"/>
            </a:xfrm>
            <a:custGeom>
              <a:avLst/>
              <a:gdLst/>
              <a:ahLst/>
              <a:cxnLst/>
              <a:rect l="l" t="t" r="r" b="b"/>
              <a:pathLst>
                <a:path w="4290" h="2774" extrusionOk="0">
                  <a:moveTo>
                    <a:pt x="4289" y="0"/>
                  </a:moveTo>
                  <a:lnTo>
                    <a:pt x="1" y="2478"/>
                  </a:lnTo>
                  <a:lnTo>
                    <a:pt x="1" y="2773"/>
                  </a:lnTo>
                  <a:lnTo>
                    <a:pt x="4289" y="333"/>
                  </a:lnTo>
                  <a:lnTo>
                    <a:pt x="4289" y="0"/>
                  </a:lnTo>
                  <a:close/>
                </a:path>
              </a:pathLst>
            </a:custGeom>
            <a:solidFill>
              <a:srgbClr val="3E3E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4" name="Google Shape;3154;p42">
              <a:extLst>
                <a:ext uri="{FF2B5EF4-FFF2-40B4-BE49-F238E27FC236}">
                  <a16:creationId xmlns:a16="http://schemas.microsoft.com/office/drawing/2014/main" id="{8FC2E46F-F5CA-6318-F9F2-E9C1677E2BC5}"/>
                </a:ext>
              </a:extLst>
            </p:cNvPr>
            <p:cNvSpPr/>
            <p:nvPr/>
          </p:nvSpPr>
          <p:spPr>
            <a:xfrm>
              <a:off x="2565067" y="1582362"/>
              <a:ext cx="137823" cy="184837"/>
            </a:xfrm>
            <a:custGeom>
              <a:avLst/>
              <a:gdLst/>
              <a:ahLst/>
              <a:cxnLst/>
              <a:rect l="l" t="t" r="r" b="b"/>
              <a:pathLst>
                <a:path w="3254" h="4364" extrusionOk="0">
                  <a:moveTo>
                    <a:pt x="3254" y="1"/>
                  </a:moveTo>
                  <a:lnTo>
                    <a:pt x="0" y="1849"/>
                  </a:lnTo>
                  <a:lnTo>
                    <a:pt x="0" y="4363"/>
                  </a:lnTo>
                  <a:lnTo>
                    <a:pt x="3254" y="2515"/>
                  </a:lnTo>
                  <a:lnTo>
                    <a:pt x="3254" y="1"/>
                  </a:lnTo>
                  <a:close/>
                </a:path>
              </a:pathLst>
            </a:custGeom>
            <a:solidFill>
              <a:srgbClr val="15151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5" name="Google Shape;3155;p42">
              <a:extLst>
                <a:ext uri="{FF2B5EF4-FFF2-40B4-BE49-F238E27FC236}">
                  <a16:creationId xmlns:a16="http://schemas.microsoft.com/office/drawing/2014/main" id="{4232B89E-04B1-CF7B-652C-3568AFAA8997}"/>
                </a:ext>
              </a:extLst>
            </p:cNvPr>
            <p:cNvSpPr/>
            <p:nvPr/>
          </p:nvSpPr>
          <p:spPr>
            <a:xfrm>
              <a:off x="2524322" y="1562031"/>
              <a:ext cx="178569" cy="98687"/>
            </a:xfrm>
            <a:custGeom>
              <a:avLst/>
              <a:gdLst/>
              <a:ahLst/>
              <a:cxnLst/>
              <a:rect l="l" t="t" r="r" b="b"/>
              <a:pathLst>
                <a:path w="4216" h="2330" extrusionOk="0">
                  <a:moveTo>
                    <a:pt x="3254" y="0"/>
                  </a:moveTo>
                  <a:lnTo>
                    <a:pt x="1" y="1849"/>
                  </a:lnTo>
                  <a:lnTo>
                    <a:pt x="962" y="2329"/>
                  </a:lnTo>
                  <a:lnTo>
                    <a:pt x="4216" y="481"/>
                  </a:lnTo>
                  <a:lnTo>
                    <a:pt x="3254" y="0"/>
                  </a:lnTo>
                  <a:close/>
                </a:path>
              </a:pathLst>
            </a:custGeom>
            <a:solidFill>
              <a:srgbClr val="3B3B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6" name="Google Shape;3156;p42">
              <a:extLst>
                <a:ext uri="{FF2B5EF4-FFF2-40B4-BE49-F238E27FC236}">
                  <a16:creationId xmlns:a16="http://schemas.microsoft.com/office/drawing/2014/main" id="{1497C814-9B1F-D0A6-0D92-DCC776920485}"/>
                </a:ext>
              </a:extLst>
            </p:cNvPr>
            <p:cNvSpPr/>
            <p:nvPr/>
          </p:nvSpPr>
          <p:spPr>
            <a:xfrm>
              <a:off x="2524322" y="1640303"/>
              <a:ext cx="40788" cy="126896"/>
            </a:xfrm>
            <a:custGeom>
              <a:avLst/>
              <a:gdLst/>
              <a:ahLst/>
              <a:cxnLst/>
              <a:rect l="l" t="t" r="r" b="b"/>
              <a:pathLst>
                <a:path w="963" h="2996" extrusionOk="0">
                  <a:moveTo>
                    <a:pt x="1" y="1"/>
                  </a:moveTo>
                  <a:lnTo>
                    <a:pt x="1" y="2478"/>
                  </a:lnTo>
                  <a:lnTo>
                    <a:pt x="962" y="2995"/>
                  </a:lnTo>
                  <a:lnTo>
                    <a:pt x="962" y="481"/>
                  </a:lnTo>
                  <a:lnTo>
                    <a:pt x="1" y="1"/>
                  </a:lnTo>
                  <a:close/>
                </a:path>
              </a:pathLst>
            </a:custGeom>
            <a:solidFill>
              <a:srgbClr val="3B3B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 name="Google Shape;3157;p42">
              <a:extLst>
                <a:ext uri="{FF2B5EF4-FFF2-40B4-BE49-F238E27FC236}">
                  <a16:creationId xmlns:a16="http://schemas.microsoft.com/office/drawing/2014/main" id="{A2674733-98D6-4996-43D0-C0770681FC2C}"/>
                </a:ext>
              </a:extLst>
            </p:cNvPr>
            <p:cNvSpPr/>
            <p:nvPr/>
          </p:nvSpPr>
          <p:spPr>
            <a:xfrm>
              <a:off x="2524322" y="1562031"/>
              <a:ext cx="178569" cy="98687"/>
            </a:xfrm>
            <a:custGeom>
              <a:avLst/>
              <a:gdLst/>
              <a:ahLst/>
              <a:cxnLst/>
              <a:rect l="l" t="t" r="r" b="b"/>
              <a:pathLst>
                <a:path w="4216" h="2330" extrusionOk="0">
                  <a:moveTo>
                    <a:pt x="3254" y="0"/>
                  </a:moveTo>
                  <a:lnTo>
                    <a:pt x="1" y="1849"/>
                  </a:lnTo>
                  <a:lnTo>
                    <a:pt x="962" y="2329"/>
                  </a:lnTo>
                  <a:lnTo>
                    <a:pt x="4216" y="481"/>
                  </a:lnTo>
                  <a:lnTo>
                    <a:pt x="3254" y="0"/>
                  </a:lnTo>
                  <a:close/>
                </a:path>
              </a:pathLst>
            </a:custGeom>
            <a:solidFill>
              <a:srgbClr val="68686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8" name="Google Shape;3158;p42">
              <a:extLst>
                <a:ext uri="{FF2B5EF4-FFF2-40B4-BE49-F238E27FC236}">
                  <a16:creationId xmlns:a16="http://schemas.microsoft.com/office/drawing/2014/main" id="{16EC003C-10E2-A9FF-7C5B-BD5FDF10E2FE}"/>
                </a:ext>
              </a:extLst>
            </p:cNvPr>
            <p:cNvSpPr/>
            <p:nvPr/>
          </p:nvSpPr>
          <p:spPr>
            <a:xfrm>
              <a:off x="2677815" y="1480584"/>
              <a:ext cx="7836" cy="106523"/>
            </a:xfrm>
            <a:custGeom>
              <a:avLst/>
              <a:gdLst/>
              <a:ahLst/>
              <a:cxnLst/>
              <a:rect l="l" t="t" r="r" b="b"/>
              <a:pathLst>
                <a:path w="185" h="2515" extrusionOk="0">
                  <a:moveTo>
                    <a:pt x="185" y="1"/>
                  </a:moveTo>
                  <a:lnTo>
                    <a:pt x="0" y="111"/>
                  </a:lnTo>
                  <a:lnTo>
                    <a:pt x="0" y="2515"/>
                  </a:lnTo>
                  <a:lnTo>
                    <a:pt x="185" y="2404"/>
                  </a:lnTo>
                  <a:lnTo>
                    <a:pt x="185" y="1"/>
                  </a:lnTo>
                  <a:close/>
                </a:path>
              </a:pathLst>
            </a:custGeom>
            <a:solidFill>
              <a:srgbClr val="301B1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9" name="Google Shape;3159;p42">
              <a:extLst>
                <a:ext uri="{FF2B5EF4-FFF2-40B4-BE49-F238E27FC236}">
                  <a16:creationId xmlns:a16="http://schemas.microsoft.com/office/drawing/2014/main" id="{BC24EF8E-06B2-F4E5-ABCE-F26AB6A8F27D}"/>
                </a:ext>
              </a:extLst>
            </p:cNvPr>
            <p:cNvSpPr/>
            <p:nvPr/>
          </p:nvSpPr>
          <p:spPr>
            <a:xfrm>
              <a:off x="2662144" y="1475882"/>
              <a:ext cx="15714" cy="111224"/>
            </a:xfrm>
            <a:custGeom>
              <a:avLst/>
              <a:gdLst/>
              <a:ahLst/>
              <a:cxnLst/>
              <a:rect l="l" t="t" r="r" b="b"/>
              <a:pathLst>
                <a:path w="371" h="2626" extrusionOk="0">
                  <a:moveTo>
                    <a:pt x="0" y="1"/>
                  </a:moveTo>
                  <a:lnTo>
                    <a:pt x="0" y="2404"/>
                  </a:lnTo>
                  <a:lnTo>
                    <a:pt x="370" y="2626"/>
                  </a:lnTo>
                  <a:lnTo>
                    <a:pt x="370" y="222"/>
                  </a:lnTo>
                  <a:lnTo>
                    <a:pt x="0" y="1"/>
                  </a:lnTo>
                  <a:close/>
                </a:path>
              </a:pathLst>
            </a:custGeom>
            <a:solidFill>
              <a:srgbClr val="62626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0" name="Google Shape;3160;p42">
              <a:extLst>
                <a:ext uri="{FF2B5EF4-FFF2-40B4-BE49-F238E27FC236}">
                  <a16:creationId xmlns:a16="http://schemas.microsoft.com/office/drawing/2014/main" id="{FEE87ECC-80C4-2F27-27B3-6ACBEF136604}"/>
                </a:ext>
              </a:extLst>
            </p:cNvPr>
            <p:cNvSpPr/>
            <p:nvPr/>
          </p:nvSpPr>
          <p:spPr>
            <a:xfrm>
              <a:off x="2662144" y="1472748"/>
              <a:ext cx="23507" cy="12579"/>
            </a:xfrm>
            <a:custGeom>
              <a:avLst/>
              <a:gdLst/>
              <a:ahLst/>
              <a:cxnLst/>
              <a:rect l="l" t="t" r="r" b="b"/>
              <a:pathLst>
                <a:path w="555" h="297" extrusionOk="0">
                  <a:moveTo>
                    <a:pt x="185" y="1"/>
                  </a:moveTo>
                  <a:lnTo>
                    <a:pt x="0" y="75"/>
                  </a:lnTo>
                  <a:lnTo>
                    <a:pt x="370" y="296"/>
                  </a:lnTo>
                  <a:lnTo>
                    <a:pt x="555" y="186"/>
                  </a:lnTo>
                  <a:lnTo>
                    <a:pt x="185" y="1"/>
                  </a:lnTo>
                  <a:close/>
                </a:path>
              </a:pathLst>
            </a:custGeom>
            <a:solidFill>
              <a:srgbClr val="949B7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1" name="Google Shape;3161;p42">
              <a:extLst>
                <a:ext uri="{FF2B5EF4-FFF2-40B4-BE49-F238E27FC236}">
                  <a16:creationId xmlns:a16="http://schemas.microsoft.com/office/drawing/2014/main" id="{B1AD6286-C276-6135-88BA-ECCA3910AD42}"/>
                </a:ext>
              </a:extLst>
            </p:cNvPr>
            <p:cNvSpPr/>
            <p:nvPr/>
          </p:nvSpPr>
          <p:spPr>
            <a:xfrm>
              <a:off x="2662144" y="1475882"/>
              <a:ext cx="15714" cy="111224"/>
            </a:xfrm>
            <a:custGeom>
              <a:avLst/>
              <a:gdLst/>
              <a:ahLst/>
              <a:cxnLst/>
              <a:rect l="l" t="t" r="r" b="b"/>
              <a:pathLst>
                <a:path w="371" h="2626" extrusionOk="0">
                  <a:moveTo>
                    <a:pt x="0" y="1"/>
                  </a:moveTo>
                  <a:lnTo>
                    <a:pt x="0" y="2404"/>
                  </a:lnTo>
                  <a:lnTo>
                    <a:pt x="370" y="2626"/>
                  </a:lnTo>
                  <a:lnTo>
                    <a:pt x="370" y="222"/>
                  </a:lnTo>
                  <a:lnTo>
                    <a:pt x="0" y="1"/>
                  </a:lnTo>
                  <a:close/>
                </a:path>
              </a:pathLst>
            </a:custGeom>
            <a:solidFill>
              <a:srgbClr val="49494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2" name="Google Shape;3162;p42">
              <a:extLst>
                <a:ext uri="{FF2B5EF4-FFF2-40B4-BE49-F238E27FC236}">
                  <a16:creationId xmlns:a16="http://schemas.microsoft.com/office/drawing/2014/main" id="{7CACA05B-F161-EBC8-3076-65FBAACD9FD1}"/>
                </a:ext>
              </a:extLst>
            </p:cNvPr>
            <p:cNvSpPr/>
            <p:nvPr/>
          </p:nvSpPr>
          <p:spPr>
            <a:xfrm>
              <a:off x="2557232" y="1546360"/>
              <a:ext cx="11012" cy="104956"/>
            </a:xfrm>
            <a:custGeom>
              <a:avLst/>
              <a:gdLst/>
              <a:ahLst/>
              <a:cxnLst/>
              <a:rect l="l" t="t" r="r" b="b"/>
              <a:pathLst>
                <a:path w="260" h="2478" extrusionOk="0">
                  <a:moveTo>
                    <a:pt x="185" y="0"/>
                  </a:moveTo>
                  <a:lnTo>
                    <a:pt x="0" y="74"/>
                  </a:lnTo>
                  <a:lnTo>
                    <a:pt x="74" y="2477"/>
                  </a:lnTo>
                  <a:lnTo>
                    <a:pt x="259" y="2403"/>
                  </a:lnTo>
                  <a:lnTo>
                    <a:pt x="185" y="0"/>
                  </a:lnTo>
                  <a:close/>
                </a:path>
              </a:pathLst>
            </a:custGeom>
            <a:solidFill>
              <a:srgbClr val="301B1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3" name="Google Shape;3163;p42">
              <a:extLst>
                <a:ext uri="{FF2B5EF4-FFF2-40B4-BE49-F238E27FC236}">
                  <a16:creationId xmlns:a16="http://schemas.microsoft.com/office/drawing/2014/main" id="{F2F5AD26-125A-53F0-07B7-4AC9AC904322}"/>
                </a:ext>
              </a:extLst>
            </p:cNvPr>
            <p:cNvSpPr/>
            <p:nvPr/>
          </p:nvSpPr>
          <p:spPr>
            <a:xfrm>
              <a:off x="2544695" y="1540092"/>
              <a:ext cx="15714" cy="111224"/>
            </a:xfrm>
            <a:custGeom>
              <a:avLst/>
              <a:gdLst/>
              <a:ahLst/>
              <a:cxnLst/>
              <a:rect l="l" t="t" r="r" b="b"/>
              <a:pathLst>
                <a:path w="371" h="2626" extrusionOk="0">
                  <a:moveTo>
                    <a:pt x="1" y="0"/>
                  </a:moveTo>
                  <a:lnTo>
                    <a:pt x="1" y="2404"/>
                  </a:lnTo>
                  <a:lnTo>
                    <a:pt x="370" y="2625"/>
                  </a:lnTo>
                  <a:lnTo>
                    <a:pt x="296" y="222"/>
                  </a:lnTo>
                  <a:lnTo>
                    <a:pt x="1" y="0"/>
                  </a:lnTo>
                  <a:close/>
                </a:path>
              </a:pathLst>
            </a:custGeom>
            <a:solidFill>
              <a:srgbClr val="62626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4" name="Google Shape;3164;p42">
              <a:extLst>
                <a:ext uri="{FF2B5EF4-FFF2-40B4-BE49-F238E27FC236}">
                  <a16:creationId xmlns:a16="http://schemas.microsoft.com/office/drawing/2014/main" id="{D2ABD5C3-045A-CF7E-FE8A-520B1DA415B3}"/>
                </a:ext>
              </a:extLst>
            </p:cNvPr>
            <p:cNvSpPr/>
            <p:nvPr/>
          </p:nvSpPr>
          <p:spPr>
            <a:xfrm>
              <a:off x="2544695" y="1538525"/>
              <a:ext cx="20415" cy="11012"/>
            </a:xfrm>
            <a:custGeom>
              <a:avLst/>
              <a:gdLst/>
              <a:ahLst/>
              <a:cxnLst/>
              <a:rect l="l" t="t" r="r" b="b"/>
              <a:pathLst>
                <a:path w="482" h="260" extrusionOk="0">
                  <a:moveTo>
                    <a:pt x="185" y="0"/>
                  </a:moveTo>
                  <a:lnTo>
                    <a:pt x="1" y="37"/>
                  </a:lnTo>
                  <a:lnTo>
                    <a:pt x="296" y="259"/>
                  </a:lnTo>
                  <a:lnTo>
                    <a:pt x="481" y="185"/>
                  </a:lnTo>
                  <a:lnTo>
                    <a:pt x="185" y="0"/>
                  </a:lnTo>
                  <a:close/>
                </a:path>
              </a:pathLst>
            </a:custGeom>
            <a:solidFill>
              <a:srgbClr val="949B7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5" name="Google Shape;3165;p42">
              <a:extLst>
                <a:ext uri="{FF2B5EF4-FFF2-40B4-BE49-F238E27FC236}">
                  <a16:creationId xmlns:a16="http://schemas.microsoft.com/office/drawing/2014/main" id="{727E41EC-7C33-7287-7508-DC13FC5CA4D5}"/>
                </a:ext>
              </a:extLst>
            </p:cNvPr>
            <p:cNvSpPr/>
            <p:nvPr/>
          </p:nvSpPr>
          <p:spPr>
            <a:xfrm>
              <a:off x="2544695" y="1540092"/>
              <a:ext cx="15714" cy="111224"/>
            </a:xfrm>
            <a:custGeom>
              <a:avLst/>
              <a:gdLst/>
              <a:ahLst/>
              <a:cxnLst/>
              <a:rect l="l" t="t" r="r" b="b"/>
              <a:pathLst>
                <a:path w="371" h="2626" extrusionOk="0">
                  <a:moveTo>
                    <a:pt x="1" y="0"/>
                  </a:moveTo>
                  <a:lnTo>
                    <a:pt x="1" y="2404"/>
                  </a:lnTo>
                  <a:lnTo>
                    <a:pt x="370" y="2625"/>
                  </a:lnTo>
                  <a:lnTo>
                    <a:pt x="296" y="222"/>
                  </a:lnTo>
                  <a:lnTo>
                    <a:pt x="1" y="0"/>
                  </a:lnTo>
                  <a:close/>
                </a:path>
              </a:pathLst>
            </a:custGeom>
            <a:solidFill>
              <a:srgbClr val="49494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6" name="Google Shape;3166;p42">
              <a:extLst>
                <a:ext uri="{FF2B5EF4-FFF2-40B4-BE49-F238E27FC236}">
                  <a16:creationId xmlns:a16="http://schemas.microsoft.com/office/drawing/2014/main" id="{383415AC-F619-8244-850E-BBC550CE2A83}"/>
                </a:ext>
              </a:extLst>
            </p:cNvPr>
            <p:cNvSpPr/>
            <p:nvPr/>
          </p:nvSpPr>
          <p:spPr>
            <a:xfrm>
              <a:off x="2557232" y="1477449"/>
              <a:ext cx="128420" cy="84625"/>
            </a:xfrm>
            <a:custGeom>
              <a:avLst/>
              <a:gdLst/>
              <a:ahLst/>
              <a:cxnLst/>
              <a:rect l="l" t="t" r="r" b="b"/>
              <a:pathLst>
                <a:path w="3032" h="1998" extrusionOk="0">
                  <a:moveTo>
                    <a:pt x="3032" y="1"/>
                  </a:moveTo>
                  <a:lnTo>
                    <a:pt x="0" y="1701"/>
                  </a:lnTo>
                  <a:lnTo>
                    <a:pt x="111" y="1997"/>
                  </a:lnTo>
                  <a:lnTo>
                    <a:pt x="2958" y="333"/>
                  </a:lnTo>
                  <a:lnTo>
                    <a:pt x="3032" y="1"/>
                  </a:lnTo>
                  <a:close/>
                </a:path>
              </a:pathLst>
            </a:custGeom>
            <a:solidFill>
              <a:srgbClr val="301B1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7" name="Google Shape;3167;p42">
              <a:extLst>
                <a:ext uri="{FF2B5EF4-FFF2-40B4-BE49-F238E27FC236}">
                  <a16:creationId xmlns:a16="http://schemas.microsoft.com/office/drawing/2014/main" id="{B0C4BC70-E53B-623F-1071-EFAA025F567C}"/>
                </a:ext>
              </a:extLst>
            </p:cNvPr>
            <p:cNvSpPr/>
            <p:nvPr/>
          </p:nvSpPr>
          <p:spPr>
            <a:xfrm>
              <a:off x="2544695" y="1469614"/>
              <a:ext cx="140957" cy="79924"/>
            </a:xfrm>
            <a:custGeom>
              <a:avLst/>
              <a:gdLst/>
              <a:ahLst/>
              <a:cxnLst/>
              <a:rect l="l" t="t" r="r" b="b"/>
              <a:pathLst>
                <a:path w="3328" h="1887" extrusionOk="0">
                  <a:moveTo>
                    <a:pt x="2847" y="1"/>
                  </a:moveTo>
                  <a:lnTo>
                    <a:pt x="1" y="1664"/>
                  </a:lnTo>
                  <a:lnTo>
                    <a:pt x="296" y="1886"/>
                  </a:lnTo>
                  <a:lnTo>
                    <a:pt x="3328" y="223"/>
                  </a:lnTo>
                  <a:lnTo>
                    <a:pt x="2847" y="1"/>
                  </a:lnTo>
                  <a:close/>
                </a:path>
              </a:pathLst>
            </a:custGeom>
            <a:solidFill>
              <a:srgbClr val="BDBDB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8" name="Google Shape;3168;p42">
              <a:extLst>
                <a:ext uri="{FF2B5EF4-FFF2-40B4-BE49-F238E27FC236}">
                  <a16:creationId xmlns:a16="http://schemas.microsoft.com/office/drawing/2014/main" id="{D94CD584-3C29-28FD-6B69-30993B55FBCC}"/>
                </a:ext>
              </a:extLst>
            </p:cNvPr>
            <p:cNvSpPr/>
            <p:nvPr/>
          </p:nvSpPr>
          <p:spPr>
            <a:xfrm>
              <a:off x="2618307" y="1455552"/>
              <a:ext cx="14104" cy="61076"/>
            </a:xfrm>
            <a:custGeom>
              <a:avLst/>
              <a:gdLst/>
              <a:ahLst/>
              <a:cxnLst/>
              <a:rect l="l" t="t" r="r" b="b"/>
              <a:pathLst>
                <a:path w="333" h="1442" extrusionOk="0">
                  <a:moveTo>
                    <a:pt x="333" y="0"/>
                  </a:moveTo>
                  <a:lnTo>
                    <a:pt x="0" y="111"/>
                  </a:lnTo>
                  <a:lnTo>
                    <a:pt x="0" y="1442"/>
                  </a:lnTo>
                  <a:lnTo>
                    <a:pt x="333" y="1257"/>
                  </a:lnTo>
                  <a:lnTo>
                    <a:pt x="333" y="0"/>
                  </a:lnTo>
                  <a:close/>
                </a:path>
              </a:pathLst>
            </a:custGeom>
            <a:solidFill>
              <a:srgbClr val="301B1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9" name="Google Shape;3169;p42">
              <a:extLst>
                <a:ext uri="{FF2B5EF4-FFF2-40B4-BE49-F238E27FC236}">
                  <a16:creationId xmlns:a16="http://schemas.microsoft.com/office/drawing/2014/main" id="{ABAEBB4C-CEBB-F6AF-365A-38EAC7B2E109}"/>
                </a:ext>
              </a:extLst>
            </p:cNvPr>
            <p:cNvSpPr/>
            <p:nvPr/>
          </p:nvSpPr>
          <p:spPr>
            <a:xfrm>
              <a:off x="2601068" y="1452418"/>
              <a:ext cx="17281" cy="64210"/>
            </a:xfrm>
            <a:custGeom>
              <a:avLst/>
              <a:gdLst/>
              <a:ahLst/>
              <a:cxnLst/>
              <a:rect l="l" t="t" r="r" b="b"/>
              <a:pathLst>
                <a:path w="408" h="1516" extrusionOk="0">
                  <a:moveTo>
                    <a:pt x="0" y="0"/>
                  </a:moveTo>
                  <a:lnTo>
                    <a:pt x="37" y="1294"/>
                  </a:lnTo>
                  <a:lnTo>
                    <a:pt x="407" y="1516"/>
                  </a:lnTo>
                  <a:lnTo>
                    <a:pt x="407" y="185"/>
                  </a:lnTo>
                  <a:lnTo>
                    <a:pt x="0" y="0"/>
                  </a:lnTo>
                  <a:close/>
                </a:path>
              </a:pathLst>
            </a:custGeom>
            <a:solidFill>
              <a:srgbClr val="62626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0" name="Google Shape;3170;p42">
              <a:extLst>
                <a:ext uri="{FF2B5EF4-FFF2-40B4-BE49-F238E27FC236}">
                  <a16:creationId xmlns:a16="http://schemas.microsoft.com/office/drawing/2014/main" id="{5209C10B-27E2-24C1-1020-DB8179482BEE}"/>
                </a:ext>
              </a:extLst>
            </p:cNvPr>
            <p:cNvSpPr/>
            <p:nvPr/>
          </p:nvSpPr>
          <p:spPr>
            <a:xfrm>
              <a:off x="2601068" y="1444582"/>
              <a:ext cx="31343" cy="15671"/>
            </a:xfrm>
            <a:custGeom>
              <a:avLst/>
              <a:gdLst/>
              <a:ahLst/>
              <a:cxnLst/>
              <a:rect l="l" t="t" r="r" b="b"/>
              <a:pathLst>
                <a:path w="740" h="370" extrusionOk="0">
                  <a:moveTo>
                    <a:pt x="407" y="0"/>
                  </a:moveTo>
                  <a:lnTo>
                    <a:pt x="0" y="185"/>
                  </a:lnTo>
                  <a:lnTo>
                    <a:pt x="407" y="370"/>
                  </a:lnTo>
                  <a:lnTo>
                    <a:pt x="740" y="259"/>
                  </a:lnTo>
                  <a:lnTo>
                    <a:pt x="407" y="0"/>
                  </a:lnTo>
                  <a:close/>
                </a:path>
              </a:pathLst>
            </a:custGeom>
            <a:solidFill>
              <a:srgbClr val="949B7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1" name="Google Shape;3171;p42">
              <a:extLst>
                <a:ext uri="{FF2B5EF4-FFF2-40B4-BE49-F238E27FC236}">
                  <a16:creationId xmlns:a16="http://schemas.microsoft.com/office/drawing/2014/main" id="{54778771-E499-5918-6E08-EEB49B9D1747}"/>
                </a:ext>
              </a:extLst>
            </p:cNvPr>
            <p:cNvSpPr/>
            <p:nvPr/>
          </p:nvSpPr>
          <p:spPr>
            <a:xfrm>
              <a:off x="2601068" y="1452418"/>
              <a:ext cx="17281" cy="64210"/>
            </a:xfrm>
            <a:custGeom>
              <a:avLst/>
              <a:gdLst/>
              <a:ahLst/>
              <a:cxnLst/>
              <a:rect l="l" t="t" r="r" b="b"/>
              <a:pathLst>
                <a:path w="408" h="1516" extrusionOk="0">
                  <a:moveTo>
                    <a:pt x="0" y="0"/>
                  </a:moveTo>
                  <a:lnTo>
                    <a:pt x="0" y="1331"/>
                  </a:lnTo>
                  <a:lnTo>
                    <a:pt x="407" y="1516"/>
                  </a:lnTo>
                  <a:lnTo>
                    <a:pt x="407" y="185"/>
                  </a:lnTo>
                  <a:lnTo>
                    <a:pt x="0" y="0"/>
                  </a:lnTo>
                  <a:close/>
                </a:path>
              </a:pathLst>
            </a:custGeom>
            <a:solidFill>
              <a:srgbClr val="49494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2" name="Google Shape;3172;p42">
              <a:extLst>
                <a:ext uri="{FF2B5EF4-FFF2-40B4-BE49-F238E27FC236}">
                  <a16:creationId xmlns:a16="http://schemas.microsoft.com/office/drawing/2014/main" id="{AA376662-8CD4-0DC7-0A10-D50BABB752D1}"/>
                </a:ext>
              </a:extLst>
            </p:cNvPr>
            <p:cNvSpPr/>
            <p:nvPr/>
          </p:nvSpPr>
          <p:spPr>
            <a:xfrm>
              <a:off x="3061420" y="1681005"/>
              <a:ext cx="81491" cy="115926"/>
            </a:xfrm>
            <a:custGeom>
              <a:avLst/>
              <a:gdLst/>
              <a:ahLst/>
              <a:cxnLst/>
              <a:rect l="l" t="t" r="r" b="b"/>
              <a:pathLst>
                <a:path w="1924" h="2737" extrusionOk="0">
                  <a:moveTo>
                    <a:pt x="740" y="1"/>
                  </a:moveTo>
                  <a:cubicBezTo>
                    <a:pt x="629" y="1"/>
                    <a:pt x="555" y="1"/>
                    <a:pt x="445" y="38"/>
                  </a:cubicBezTo>
                  <a:cubicBezTo>
                    <a:pt x="445" y="75"/>
                    <a:pt x="408" y="75"/>
                    <a:pt x="408" y="75"/>
                  </a:cubicBezTo>
                  <a:lnTo>
                    <a:pt x="1" y="371"/>
                  </a:lnTo>
                  <a:lnTo>
                    <a:pt x="149" y="334"/>
                  </a:lnTo>
                  <a:lnTo>
                    <a:pt x="149" y="334"/>
                  </a:lnTo>
                  <a:cubicBezTo>
                    <a:pt x="38" y="555"/>
                    <a:pt x="1" y="888"/>
                    <a:pt x="75" y="1258"/>
                  </a:cubicBezTo>
                  <a:cubicBezTo>
                    <a:pt x="223" y="1923"/>
                    <a:pt x="740" y="2552"/>
                    <a:pt x="1184" y="2589"/>
                  </a:cubicBezTo>
                  <a:lnTo>
                    <a:pt x="1147" y="2737"/>
                  </a:lnTo>
                  <a:lnTo>
                    <a:pt x="1147" y="2737"/>
                  </a:lnTo>
                  <a:lnTo>
                    <a:pt x="1517" y="2478"/>
                  </a:lnTo>
                  <a:lnTo>
                    <a:pt x="1554" y="2441"/>
                  </a:lnTo>
                  <a:cubicBezTo>
                    <a:pt x="1849" y="2256"/>
                    <a:pt x="1923" y="1849"/>
                    <a:pt x="1849" y="1332"/>
                  </a:cubicBezTo>
                  <a:cubicBezTo>
                    <a:pt x="1702" y="629"/>
                    <a:pt x="1221" y="38"/>
                    <a:pt x="740" y="1"/>
                  </a:cubicBezTo>
                  <a:close/>
                </a:path>
              </a:pathLst>
            </a:custGeom>
            <a:solidFill>
              <a:srgbClr val="9E47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3" name="Google Shape;3173;p42">
              <a:extLst>
                <a:ext uri="{FF2B5EF4-FFF2-40B4-BE49-F238E27FC236}">
                  <a16:creationId xmlns:a16="http://schemas.microsoft.com/office/drawing/2014/main" id="{56AD0589-5DAE-F645-77E9-E4A77D4F4A12}"/>
                </a:ext>
              </a:extLst>
            </p:cNvPr>
            <p:cNvSpPr/>
            <p:nvPr/>
          </p:nvSpPr>
          <p:spPr>
            <a:xfrm>
              <a:off x="3041471" y="1694813"/>
              <a:ext cx="85388" cy="107116"/>
            </a:xfrm>
            <a:custGeom>
              <a:avLst/>
              <a:gdLst/>
              <a:ahLst/>
              <a:cxnLst/>
              <a:rect l="l" t="t" r="r" b="b"/>
              <a:pathLst>
                <a:path w="2016" h="2529" extrusionOk="0">
                  <a:moveTo>
                    <a:pt x="683" y="1"/>
                  </a:moveTo>
                  <a:cubicBezTo>
                    <a:pt x="253" y="1"/>
                    <a:pt x="0" y="530"/>
                    <a:pt x="139" y="1191"/>
                  </a:cubicBezTo>
                  <a:cubicBezTo>
                    <a:pt x="287" y="1893"/>
                    <a:pt x="731" y="2485"/>
                    <a:pt x="1248" y="2522"/>
                  </a:cubicBezTo>
                  <a:cubicBezTo>
                    <a:pt x="1277" y="2526"/>
                    <a:pt x="1305" y="2528"/>
                    <a:pt x="1333" y="2528"/>
                  </a:cubicBezTo>
                  <a:cubicBezTo>
                    <a:pt x="1763" y="2528"/>
                    <a:pt x="2016" y="1999"/>
                    <a:pt x="1877" y="1338"/>
                  </a:cubicBezTo>
                  <a:cubicBezTo>
                    <a:pt x="1729" y="636"/>
                    <a:pt x="1285" y="45"/>
                    <a:pt x="768" y="8"/>
                  </a:cubicBezTo>
                  <a:cubicBezTo>
                    <a:pt x="739" y="3"/>
                    <a:pt x="710" y="1"/>
                    <a:pt x="683" y="1"/>
                  </a:cubicBezTo>
                  <a:close/>
                </a:path>
              </a:pathLst>
            </a:custGeom>
            <a:solidFill>
              <a:srgbClr val="D65D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4" name="Google Shape;3174;p42">
              <a:extLst>
                <a:ext uri="{FF2B5EF4-FFF2-40B4-BE49-F238E27FC236}">
                  <a16:creationId xmlns:a16="http://schemas.microsoft.com/office/drawing/2014/main" id="{BAEA78C0-1ECD-0B9F-0C0B-0654A79223CA}"/>
                </a:ext>
              </a:extLst>
            </p:cNvPr>
            <p:cNvSpPr/>
            <p:nvPr/>
          </p:nvSpPr>
          <p:spPr>
            <a:xfrm>
              <a:off x="2984716" y="1715482"/>
              <a:ext cx="128420" cy="108090"/>
            </a:xfrm>
            <a:custGeom>
              <a:avLst/>
              <a:gdLst/>
              <a:ahLst/>
              <a:cxnLst/>
              <a:rect l="l" t="t" r="r" b="b"/>
              <a:pathLst>
                <a:path w="3032" h="2552" extrusionOk="0">
                  <a:moveTo>
                    <a:pt x="2256" y="0"/>
                  </a:moveTo>
                  <a:lnTo>
                    <a:pt x="0" y="1442"/>
                  </a:lnTo>
                  <a:lnTo>
                    <a:pt x="74" y="1442"/>
                  </a:lnTo>
                  <a:cubicBezTo>
                    <a:pt x="37" y="1553"/>
                    <a:pt x="0" y="1738"/>
                    <a:pt x="37" y="1849"/>
                  </a:cubicBezTo>
                  <a:cubicBezTo>
                    <a:pt x="74" y="2034"/>
                    <a:pt x="185" y="2218"/>
                    <a:pt x="259" y="2329"/>
                  </a:cubicBezTo>
                  <a:cubicBezTo>
                    <a:pt x="370" y="2403"/>
                    <a:pt x="444" y="2477"/>
                    <a:pt x="555" y="2477"/>
                  </a:cubicBezTo>
                  <a:lnTo>
                    <a:pt x="518" y="2551"/>
                  </a:lnTo>
                  <a:lnTo>
                    <a:pt x="2810" y="1183"/>
                  </a:lnTo>
                  <a:lnTo>
                    <a:pt x="2847" y="1183"/>
                  </a:lnTo>
                  <a:cubicBezTo>
                    <a:pt x="2958" y="1072"/>
                    <a:pt x="3032" y="887"/>
                    <a:pt x="2995" y="703"/>
                  </a:cubicBezTo>
                  <a:lnTo>
                    <a:pt x="2995" y="666"/>
                  </a:lnTo>
                  <a:cubicBezTo>
                    <a:pt x="2958" y="333"/>
                    <a:pt x="2662" y="74"/>
                    <a:pt x="2440" y="0"/>
                  </a:cubicBezTo>
                  <a:close/>
                </a:path>
              </a:pathLst>
            </a:custGeom>
            <a:solidFill>
              <a:srgbClr val="9E47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5" name="Google Shape;3175;p42">
              <a:extLst>
                <a:ext uri="{FF2B5EF4-FFF2-40B4-BE49-F238E27FC236}">
                  <a16:creationId xmlns:a16="http://schemas.microsoft.com/office/drawing/2014/main" id="{22C59F3C-8ACF-1956-F052-29E7D277B0D0}"/>
                </a:ext>
              </a:extLst>
            </p:cNvPr>
            <p:cNvSpPr/>
            <p:nvPr/>
          </p:nvSpPr>
          <p:spPr>
            <a:xfrm>
              <a:off x="2975313" y="1715482"/>
              <a:ext cx="137823" cy="104956"/>
            </a:xfrm>
            <a:custGeom>
              <a:avLst/>
              <a:gdLst/>
              <a:ahLst/>
              <a:cxnLst/>
              <a:rect l="l" t="t" r="r" b="b"/>
              <a:pathLst>
                <a:path w="3254" h="2478" extrusionOk="0">
                  <a:moveTo>
                    <a:pt x="2515" y="0"/>
                  </a:moveTo>
                  <a:lnTo>
                    <a:pt x="185" y="1405"/>
                  </a:lnTo>
                  <a:cubicBezTo>
                    <a:pt x="74" y="1479"/>
                    <a:pt x="0" y="1738"/>
                    <a:pt x="37" y="1997"/>
                  </a:cubicBezTo>
                  <a:cubicBezTo>
                    <a:pt x="74" y="2181"/>
                    <a:pt x="185" y="2366"/>
                    <a:pt x="259" y="2477"/>
                  </a:cubicBezTo>
                  <a:lnTo>
                    <a:pt x="481" y="2329"/>
                  </a:lnTo>
                  <a:lnTo>
                    <a:pt x="925" y="2108"/>
                  </a:lnTo>
                  <a:lnTo>
                    <a:pt x="3254" y="703"/>
                  </a:lnTo>
                  <a:lnTo>
                    <a:pt x="3254" y="666"/>
                  </a:lnTo>
                  <a:cubicBezTo>
                    <a:pt x="3217" y="333"/>
                    <a:pt x="2958" y="74"/>
                    <a:pt x="2699" y="0"/>
                  </a:cubicBezTo>
                  <a:close/>
                </a:path>
              </a:pathLst>
            </a:custGeom>
            <a:solidFill>
              <a:srgbClr val="DE5C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6" name="Google Shape;3176;p42">
              <a:extLst>
                <a:ext uri="{FF2B5EF4-FFF2-40B4-BE49-F238E27FC236}">
                  <a16:creationId xmlns:a16="http://schemas.microsoft.com/office/drawing/2014/main" id="{63D18FC6-3A54-01A7-41D9-34C80033FAC7}"/>
                </a:ext>
              </a:extLst>
            </p:cNvPr>
            <p:cNvSpPr/>
            <p:nvPr/>
          </p:nvSpPr>
          <p:spPr>
            <a:xfrm>
              <a:off x="2975313" y="1776557"/>
              <a:ext cx="39178" cy="51715"/>
            </a:xfrm>
            <a:custGeom>
              <a:avLst/>
              <a:gdLst/>
              <a:ahLst/>
              <a:cxnLst/>
              <a:rect l="l" t="t" r="r" b="b"/>
              <a:pathLst>
                <a:path w="925" h="1221" extrusionOk="0">
                  <a:moveTo>
                    <a:pt x="370" y="0"/>
                  </a:moveTo>
                  <a:cubicBezTo>
                    <a:pt x="296" y="0"/>
                    <a:pt x="259" y="0"/>
                    <a:pt x="222" y="37"/>
                  </a:cubicBezTo>
                  <a:cubicBezTo>
                    <a:pt x="74" y="37"/>
                    <a:pt x="0" y="296"/>
                    <a:pt x="37" y="555"/>
                  </a:cubicBezTo>
                  <a:cubicBezTo>
                    <a:pt x="74" y="739"/>
                    <a:pt x="185" y="924"/>
                    <a:pt x="259" y="1035"/>
                  </a:cubicBezTo>
                  <a:cubicBezTo>
                    <a:pt x="370" y="1109"/>
                    <a:pt x="444" y="1146"/>
                    <a:pt x="592" y="1220"/>
                  </a:cubicBezTo>
                  <a:cubicBezTo>
                    <a:pt x="666" y="1220"/>
                    <a:pt x="740" y="1220"/>
                    <a:pt x="777" y="1146"/>
                  </a:cubicBezTo>
                  <a:cubicBezTo>
                    <a:pt x="851" y="1072"/>
                    <a:pt x="925" y="887"/>
                    <a:pt x="925" y="702"/>
                  </a:cubicBezTo>
                  <a:lnTo>
                    <a:pt x="925" y="666"/>
                  </a:lnTo>
                  <a:cubicBezTo>
                    <a:pt x="851" y="333"/>
                    <a:pt x="592" y="37"/>
                    <a:pt x="370" y="0"/>
                  </a:cubicBezTo>
                  <a:close/>
                </a:path>
              </a:pathLst>
            </a:custGeom>
            <a:solidFill>
              <a:srgbClr val="5E003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7" name="Google Shape;3177;p42">
              <a:extLst>
                <a:ext uri="{FF2B5EF4-FFF2-40B4-BE49-F238E27FC236}">
                  <a16:creationId xmlns:a16="http://schemas.microsoft.com/office/drawing/2014/main" id="{2305874C-24AC-5124-3D07-2A34856F40F2}"/>
                </a:ext>
              </a:extLst>
            </p:cNvPr>
            <p:cNvSpPr/>
            <p:nvPr/>
          </p:nvSpPr>
          <p:spPr>
            <a:xfrm>
              <a:off x="2572903" y="1378805"/>
              <a:ext cx="905126" cy="757943"/>
            </a:xfrm>
            <a:custGeom>
              <a:avLst/>
              <a:gdLst/>
              <a:ahLst/>
              <a:cxnLst/>
              <a:rect l="l" t="t" r="r" b="b"/>
              <a:pathLst>
                <a:path w="21370" h="17895" extrusionOk="0">
                  <a:moveTo>
                    <a:pt x="739" y="0"/>
                  </a:moveTo>
                  <a:lnTo>
                    <a:pt x="0" y="1405"/>
                  </a:lnTo>
                  <a:lnTo>
                    <a:pt x="20519" y="17894"/>
                  </a:lnTo>
                  <a:lnTo>
                    <a:pt x="21369" y="16637"/>
                  </a:lnTo>
                  <a:lnTo>
                    <a:pt x="739" y="0"/>
                  </a:lnTo>
                  <a:close/>
                </a:path>
              </a:pathLst>
            </a:custGeom>
            <a:solidFill>
              <a:srgbClr val="58585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8" name="Google Shape;3178;p42">
              <a:extLst>
                <a:ext uri="{FF2B5EF4-FFF2-40B4-BE49-F238E27FC236}">
                  <a16:creationId xmlns:a16="http://schemas.microsoft.com/office/drawing/2014/main" id="{29106C16-E5B0-82E1-3414-CE61FE81791A}"/>
                </a:ext>
              </a:extLst>
            </p:cNvPr>
            <p:cNvSpPr/>
            <p:nvPr/>
          </p:nvSpPr>
          <p:spPr>
            <a:xfrm>
              <a:off x="2586964" y="1397611"/>
              <a:ext cx="875393" cy="721899"/>
            </a:xfrm>
            <a:custGeom>
              <a:avLst/>
              <a:gdLst/>
              <a:ahLst/>
              <a:cxnLst/>
              <a:rect l="l" t="t" r="r" b="b"/>
              <a:pathLst>
                <a:path w="20668" h="17044" extrusionOk="0">
                  <a:moveTo>
                    <a:pt x="518" y="0"/>
                  </a:moveTo>
                  <a:lnTo>
                    <a:pt x="1" y="850"/>
                  </a:lnTo>
                  <a:lnTo>
                    <a:pt x="20150" y="17044"/>
                  </a:lnTo>
                  <a:lnTo>
                    <a:pt x="20667" y="16267"/>
                  </a:lnTo>
                  <a:lnTo>
                    <a:pt x="518" y="0"/>
                  </a:lnTo>
                  <a:close/>
                </a:path>
              </a:pathLst>
            </a:custGeom>
            <a:solidFill>
              <a:srgbClr val="3E3E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9" name="Google Shape;3179;p42">
              <a:extLst>
                <a:ext uri="{FF2B5EF4-FFF2-40B4-BE49-F238E27FC236}">
                  <a16:creationId xmlns:a16="http://schemas.microsoft.com/office/drawing/2014/main" id="{77E09205-1BA5-2F1D-9AF5-986B8C884355}"/>
                </a:ext>
              </a:extLst>
            </p:cNvPr>
            <p:cNvSpPr/>
            <p:nvPr/>
          </p:nvSpPr>
          <p:spPr>
            <a:xfrm>
              <a:off x="2586964" y="1397611"/>
              <a:ext cx="855020" cy="721899"/>
            </a:xfrm>
            <a:custGeom>
              <a:avLst/>
              <a:gdLst/>
              <a:ahLst/>
              <a:cxnLst/>
              <a:rect l="l" t="t" r="r" b="b"/>
              <a:pathLst>
                <a:path w="20187" h="17044" extrusionOk="0">
                  <a:moveTo>
                    <a:pt x="518" y="0"/>
                  </a:moveTo>
                  <a:lnTo>
                    <a:pt x="1" y="850"/>
                  </a:lnTo>
                  <a:lnTo>
                    <a:pt x="20150" y="17044"/>
                  </a:lnTo>
                  <a:lnTo>
                    <a:pt x="20187" y="16896"/>
                  </a:lnTo>
                  <a:lnTo>
                    <a:pt x="223" y="850"/>
                  </a:lnTo>
                  <a:lnTo>
                    <a:pt x="666" y="111"/>
                  </a:lnTo>
                  <a:lnTo>
                    <a:pt x="518" y="0"/>
                  </a:lnTo>
                  <a:close/>
                </a:path>
              </a:pathLst>
            </a:custGeom>
            <a:solidFill>
              <a:srgbClr val="93939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0" name="Google Shape;3180;p42">
              <a:extLst>
                <a:ext uri="{FF2B5EF4-FFF2-40B4-BE49-F238E27FC236}">
                  <a16:creationId xmlns:a16="http://schemas.microsoft.com/office/drawing/2014/main" id="{F0C61339-47D3-89BC-A4EF-5A658F18677E}"/>
                </a:ext>
              </a:extLst>
            </p:cNvPr>
            <p:cNvSpPr/>
            <p:nvPr/>
          </p:nvSpPr>
          <p:spPr>
            <a:xfrm>
              <a:off x="2604203" y="1360000"/>
              <a:ext cx="905126" cy="723508"/>
            </a:xfrm>
            <a:custGeom>
              <a:avLst/>
              <a:gdLst/>
              <a:ahLst/>
              <a:cxnLst/>
              <a:rect l="l" t="t" r="r" b="b"/>
              <a:pathLst>
                <a:path w="21370" h="17082" extrusionOk="0">
                  <a:moveTo>
                    <a:pt x="740" y="1"/>
                  </a:moveTo>
                  <a:lnTo>
                    <a:pt x="0" y="444"/>
                  </a:lnTo>
                  <a:lnTo>
                    <a:pt x="2367" y="2478"/>
                  </a:lnTo>
                  <a:lnTo>
                    <a:pt x="20630" y="17081"/>
                  </a:lnTo>
                  <a:lnTo>
                    <a:pt x="21370" y="16638"/>
                  </a:lnTo>
                  <a:lnTo>
                    <a:pt x="740" y="1"/>
                  </a:lnTo>
                  <a:close/>
                </a:path>
              </a:pathLst>
            </a:custGeom>
            <a:solidFill>
              <a:srgbClr val="93939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1" name="Google Shape;3181;p42">
              <a:extLst>
                <a:ext uri="{FF2B5EF4-FFF2-40B4-BE49-F238E27FC236}">
                  <a16:creationId xmlns:a16="http://schemas.microsoft.com/office/drawing/2014/main" id="{315038E1-F28C-5085-E5FF-FFA41F20CB1D}"/>
                </a:ext>
              </a:extLst>
            </p:cNvPr>
            <p:cNvSpPr/>
            <p:nvPr/>
          </p:nvSpPr>
          <p:spPr>
            <a:xfrm>
              <a:off x="3441933" y="2064653"/>
              <a:ext cx="68954" cy="72088"/>
            </a:xfrm>
            <a:custGeom>
              <a:avLst/>
              <a:gdLst/>
              <a:ahLst/>
              <a:cxnLst/>
              <a:rect l="l" t="t" r="r" b="b"/>
              <a:pathLst>
                <a:path w="1628" h="1702" extrusionOk="0">
                  <a:moveTo>
                    <a:pt x="1627" y="1"/>
                  </a:moveTo>
                  <a:lnTo>
                    <a:pt x="851" y="444"/>
                  </a:lnTo>
                  <a:lnTo>
                    <a:pt x="1" y="1701"/>
                  </a:lnTo>
                  <a:lnTo>
                    <a:pt x="555" y="1332"/>
                  </a:lnTo>
                  <a:lnTo>
                    <a:pt x="1627" y="1"/>
                  </a:lnTo>
                  <a:close/>
                </a:path>
              </a:pathLst>
            </a:custGeom>
            <a:solidFill>
              <a:srgbClr val="10101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2" name="Google Shape;3182;p42">
              <a:extLst>
                <a:ext uri="{FF2B5EF4-FFF2-40B4-BE49-F238E27FC236}">
                  <a16:creationId xmlns:a16="http://schemas.microsoft.com/office/drawing/2014/main" id="{65FE7B0F-D7C4-0732-EE9E-382B3C9C7668}"/>
                </a:ext>
              </a:extLst>
            </p:cNvPr>
            <p:cNvSpPr/>
            <p:nvPr/>
          </p:nvSpPr>
          <p:spPr>
            <a:xfrm>
              <a:off x="2970612" y="1731111"/>
              <a:ext cx="83058" cy="115926"/>
            </a:xfrm>
            <a:custGeom>
              <a:avLst/>
              <a:gdLst/>
              <a:ahLst/>
              <a:cxnLst/>
              <a:rect l="l" t="t" r="r" b="b"/>
              <a:pathLst>
                <a:path w="1961" h="2737" extrusionOk="0">
                  <a:moveTo>
                    <a:pt x="740" y="1"/>
                  </a:moveTo>
                  <a:cubicBezTo>
                    <a:pt x="629" y="1"/>
                    <a:pt x="555" y="1"/>
                    <a:pt x="481" y="75"/>
                  </a:cubicBezTo>
                  <a:cubicBezTo>
                    <a:pt x="481" y="112"/>
                    <a:pt x="407" y="112"/>
                    <a:pt x="407" y="112"/>
                  </a:cubicBezTo>
                  <a:lnTo>
                    <a:pt x="1" y="371"/>
                  </a:lnTo>
                  <a:lnTo>
                    <a:pt x="1" y="371"/>
                  </a:lnTo>
                  <a:lnTo>
                    <a:pt x="185" y="334"/>
                  </a:lnTo>
                  <a:lnTo>
                    <a:pt x="185" y="334"/>
                  </a:lnTo>
                  <a:cubicBezTo>
                    <a:pt x="38" y="555"/>
                    <a:pt x="1" y="888"/>
                    <a:pt x="111" y="1258"/>
                  </a:cubicBezTo>
                  <a:cubicBezTo>
                    <a:pt x="222" y="1960"/>
                    <a:pt x="740" y="2552"/>
                    <a:pt x="1221" y="2589"/>
                  </a:cubicBezTo>
                  <a:lnTo>
                    <a:pt x="1147" y="2737"/>
                  </a:lnTo>
                  <a:lnTo>
                    <a:pt x="1516" y="2515"/>
                  </a:lnTo>
                  <a:lnTo>
                    <a:pt x="1590" y="2478"/>
                  </a:lnTo>
                  <a:cubicBezTo>
                    <a:pt x="1849" y="2293"/>
                    <a:pt x="1960" y="1849"/>
                    <a:pt x="1849" y="1369"/>
                  </a:cubicBezTo>
                  <a:cubicBezTo>
                    <a:pt x="1701" y="666"/>
                    <a:pt x="1258" y="75"/>
                    <a:pt x="740" y="1"/>
                  </a:cubicBezTo>
                  <a:close/>
                </a:path>
              </a:pathLst>
            </a:custGeom>
            <a:solidFill>
              <a:srgbClr val="9E47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3" name="Google Shape;3183;p42">
              <a:extLst>
                <a:ext uri="{FF2B5EF4-FFF2-40B4-BE49-F238E27FC236}">
                  <a16:creationId xmlns:a16="http://schemas.microsoft.com/office/drawing/2014/main" id="{EA6C6C61-BD9F-13DD-25C6-844B473CF793}"/>
                </a:ext>
              </a:extLst>
            </p:cNvPr>
            <p:cNvSpPr/>
            <p:nvPr/>
          </p:nvSpPr>
          <p:spPr>
            <a:xfrm>
              <a:off x="2951976" y="1745130"/>
              <a:ext cx="85811" cy="108259"/>
            </a:xfrm>
            <a:custGeom>
              <a:avLst/>
              <a:gdLst/>
              <a:ahLst/>
              <a:cxnLst/>
              <a:rect l="l" t="t" r="r" b="b"/>
              <a:pathLst>
                <a:path w="2026" h="2556" extrusionOk="0">
                  <a:moveTo>
                    <a:pt x="725" y="1"/>
                  </a:moveTo>
                  <a:cubicBezTo>
                    <a:pt x="240" y="1"/>
                    <a:pt x="0" y="542"/>
                    <a:pt x="108" y="1223"/>
                  </a:cubicBezTo>
                  <a:cubicBezTo>
                    <a:pt x="256" y="1888"/>
                    <a:pt x="736" y="2517"/>
                    <a:pt x="1217" y="2554"/>
                  </a:cubicBezTo>
                  <a:cubicBezTo>
                    <a:pt x="1233" y="2555"/>
                    <a:pt x="1249" y="2555"/>
                    <a:pt x="1265" y="2555"/>
                  </a:cubicBezTo>
                  <a:cubicBezTo>
                    <a:pt x="1753" y="2555"/>
                    <a:pt x="2026" y="2014"/>
                    <a:pt x="1882" y="1334"/>
                  </a:cubicBezTo>
                  <a:cubicBezTo>
                    <a:pt x="1735" y="668"/>
                    <a:pt x="1291" y="40"/>
                    <a:pt x="773" y="3"/>
                  </a:cubicBezTo>
                  <a:cubicBezTo>
                    <a:pt x="757" y="1"/>
                    <a:pt x="741" y="1"/>
                    <a:pt x="725" y="1"/>
                  </a:cubicBezTo>
                  <a:close/>
                </a:path>
              </a:pathLst>
            </a:custGeom>
            <a:solidFill>
              <a:srgbClr val="D65D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4" name="Google Shape;3184;p42">
              <a:extLst>
                <a:ext uri="{FF2B5EF4-FFF2-40B4-BE49-F238E27FC236}">
                  <a16:creationId xmlns:a16="http://schemas.microsoft.com/office/drawing/2014/main" id="{70D0A8A5-FB0B-EAAD-7C33-AF5169877BEF}"/>
                </a:ext>
              </a:extLst>
            </p:cNvPr>
            <p:cNvSpPr/>
            <p:nvPr/>
          </p:nvSpPr>
          <p:spPr>
            <a:xfrm>
              <a:off x="3405932" y="1909636"/>
              <a:ext cx="216138" cy="487040"/>
            </a:xfrm>
            <a:custGeom>
              <a:avLst/>
              <a:gdLst/>
              <a:ahLst/>
              <a:cxnLst/>
              <a:rect l="l" t="t" r="r" b="b"/>
              <a:pathLst>
                <a:path w="5103" h="11499" extrusionOk="0">
                  <a:moveTo>
                    <a:pt x="2367" y="1"/>
                  </a:moveTo>
                  <a:cubicBezTo>
                    <a:pt x="2367" y="1"/>
                    <a:pt x="407" y="3106"/>
                    <a:pt x="185" y="6175"/>
                  </a:cubicBezTo>
                  <a:cubicBezTo>
                    <a:pt x="0" y="9243"/>
                    <a:pt x="629" y="11055"/>
                    <a:pt x="629" y="11055"/>
                  </a:cubicBezTo>
                  <a:lnTo>
                    <a:pt x="1553" y="11498"/>
                  </a:lnTo>
                  <a:lnTo>
                    <a:pt x="5102" y="6138"/>
                  </a:lnTo>
                  <a:lnTo>
                    <a:pt x="3919" y="1036"/>
                  </a:lnTo>
                  <a:lnTo>
                    <a:pt x="2367" y="1"/>
                  </a:lnTo>
                  <a:close/>
                </a:path>
              </a:pathLst>
            </a:custGeom>
            <a:solidFill>
              <a:srgbClr val="C9520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5" name="Google Shape;3185;p42">
              <a:extLst>
                <a:ext uri="{FF2B5EF4-FFF2-40B4-BE49-F238E27FC236}">
                  <a16:creationId xmlns:a16="http://schemas.microsoft.com/office/drawing/2014/main" id="{FCEFBAC2-AD9F-6832-36DE-87098E7C3A0D}"/>
                </a:ext>
              </a:extLst>
            </p:cNvPr>
            <p:cNvSpPr/>
            <p:nvPr/>
          </p:nvSpPr>
          <p:spPr>
            <a:xfrm>
              <a:off x="3578187" y="2064653"/>
              <a:ext cx="159763" cy="280348"/>
            </a:xfrm>
            <a:custGeom>
              <a:avLst/>
              <a:gdLst/>
              <a:ahLst/>
              <a:cxnLst/>
              <a:rect l="l" t="t" r="r" b="b"/>
              <a:pathLst>
                <a:path w="3772" h="6619" extrusionOk="0">
                  <a:moveTo>
                    <a:pt x="2625" y="1"/>
                  </a:moveTo>
                  <a:lnTo>
                    <a:pt x="370" y="2847"/>
                  </a:lnTo>
                  <a:lnTo>
                    <a:pt x="0" y="6175"/>
                  </a:lnTo>
                  <a:lnTo>
                    <a:pt x="998" y="6618"/>
                  </a:lnTo>
                  <a:lnTo>
                    <a:pt x="3771" y="3772"/>
                  </a:lnTo>
                  <a:lnTo>
                    <a:pt x="3623" y="740"/>
                  </a:lnTo>
                  <a:lnTo>
                    <a:pt x="2625" y="1"/>
                  </a:lnTo>
                  <a:close/>
                </a:path>
              </a:pathLst>
            </a:custGeom>
            <a:solidFill>
              <a:srgbClr val="93939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6" name="Google Shape;3186;p42">
              <a:extLst>
                <a:ext uri="{FF2B5EF4-FFF2-40B4-BE49-F238E27FC236}">
                  <a16:creationId xmlns:a16="http://schemas.microsoft.com/office/drawing/2014/main" id="{EFA1024A-6DB5-4911-C526-2A9978F29611}"/>
                </a:ext>
              </a:extLst>
            </p:cNvPr>
            <p:cNvSpPr/>
            <p:nvPr/>
          </p:nvSpPr>
          <p:spPr>
            <a:xfrm>
              <a:off x="3571919" y="1906501"/>
              <a:ext cx="131555" cy="261542"/>
            </a:xfrm>
            <a:custGeom>
              <a:avLst/>
              <a:gdLst/>
              <a:ahLst/>
              <a:cxnLst/>
              <a:rect l="l" t="t" r="r" b="b"/>
              <a:pathLst>
                <a:path w="3106" h="6175" extrusionOk="0">
                  <a:moveTo>
                    <a:pt x="1886" y="1"/>
                  </a:moveTo>
                  <a:lnTo>
                    <a:pt x="0" y="1036"/>
                  </a:lnTo>
                  <a:lnTo>
                    <a:pt x="1220" y="6175"/>
                  </a:lnTo>
                  <a:lnTo>
                    <a:pt x="3106" y="5103"/>
                  </a:lnTo>
                  <a:lnTo>
                    <a:pt x="1886" y="1"/>
                  </a:lnTo>
                  <a:close/>
                </a:path>
              </a:pathLst>
            </a:custGeom>
            <a:solidFill>
              <a:srgbClr val="B321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7" name="Google Shape;3187;p42">
              <a:extLst>
                <a:ext uri="{FF2B5EF4-FFF2-40B4-BE49-F238E27FC236}">
                  <a16:creationId xmlns:a16="http://schemas.microsoft.com/office/drawing/2014/main" id="{F77BA30C-AA6E-1F5F-F822-3FD57E6C2DB6}"/>
                </a:ext>
              </a:extLst>
            </p:cNvPr>
            <p:cNvSpPr/>
            <p:nvPr/>
          </p:nvSpPr>
          <p:spPr>
            <a:xfrm>
              <a:off x="3506142" y="1862664"/>
              <a:ext cx="145659" cy="87717"/>
            </a:xfrm>
            <a:custGeom>
              <a:avLst/>
              <a:gdLst/>
              <a:ahLst/>
              <a:cxnLst/>
              <a:rect l="l" t="t" r="r" b="b"/>
              <a:pathLst>
                <a:path w="3439" h="2071" extrusionOk="0">
                  <a:moveTo>
                    <a:pt x="1923" y="0"/>
                  </a:moveTo>
                  <a:lnTo>
                    <a:pt x="1" y="1110"/>
                  </a:lnTo>
                  <a:lnTo>
                    <a:pt x="1553" y="2071"/>
                  </a:lnTo>
                  <a:lnTo>
                    <a:pt x="3439" y="1036"/>
                  </a:lnTo>
                  <a:lnTo>
                    <a:pt x="1923" y="0"/>
                  </a:lnTo>
                  <a:close/>
                </a:path>
              </a:pathLst>
            </a:custGeom>
            <a:solidFill>
              <a:srgbClr val="DB84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8" name="Google Shape;3188;p42">
              <a:extLst>
                <a:ext uri="{FF2B5EF4-FFF2-40B4-BE49-F238E27FC236}">
                  <a16:creationId xmlns:a16="http://schemas.microsoft.com/office/drawing/2014/main" id="{95F59831-DEAC-645A-5C4E-DEEE1603174A}"/>
                </a:ext>
              </a:extLst>
            </p:cNvPr>
            <p:cNvSpPr/>
            <p:nvPr/>
          </p:nvSpPr>
          <p:spPr>
            <a:xfrm>
              <a:off x="3473275" y="2122594"/>
              <a:ext cx="230199" cy="272512"/>
            </a:xfrm>
            <a:custGeom>
              <a:avLst/>
              <a:gdLst/>
              <a:ahLst/>
              <a:cxnLst/>
              <a:rect l="l" t="t" r="r" b="b"/>
              <a:pathLst>
                <a:path w="5435" h="6434" extrusionOk="0">
                  <a:moveTo>
                    <a:pt x="5435" y="1"/>
                  </a:moveTo>
                  <a:lnTo>
                    <a:pt x="3549" y="1073"/>
                  </a:lnTo>
                  <a:lnTo>
                    <a:pt x="0" y="6433"/>
                  </a:lnTo>
                  <a:lnTo>
                    <a:pt x="0" y="6433"/>
                  </a:lnTo>
                  <a:lnTo>
                    <a:pt x="1849" y="5361"/>
                  </a:lnTo>
                  <a:lnTo>
                    <a:pt x="3401" y="3661"/>
                  </a:lnTo>
                  <a:lnTo>
                    <a:pt x="5435" y="1"/>
                  </a:lnTo>
                  <a:close/>
                </a:path>
              </a:pathLst>
            </a:custGeom>
            <a:solidFill>
              <a:srgbClr val="7D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9" name="Google Shape;3189;p42">
              <a:extLst>
                <a:ext uri="{FF2B5EF4-FFF2-40B4-BE49-F238E27FC236}">
                  <a16:creationId xmlns:a16="http://schemas.microsoft.com/office/drawing/2014/main" id="{D27C5469-9D16-736B-8866-AB1A0BFEEEB3}"/>
                </a:ext>
              </a:extLst>
            </p:cNvPr>
            <p:cNvSpPr/>
            <p:nvPr/>
          </p:nvSpPr>
          <p:spPr>
            <a:xfrm>
              <a:off x="3518679" y="2224373"/>
              <a:ext cx="219272" cy="167599"/>
            </a:xfrm>
            <a:custGeom>
              <a:avLst/>
              <a:gdLst/>
              <a:ahLst/>
              <a:cxnLst/>
              <a:rect l="l" t="t" r="r" b="b"/>
              <a:pathLst>
                <a:path w="5177" h="3957" extrusionOk="0">
                  <a:moveTo>
                    <a:pt x="5176" y="1"/>
                  </a:moveTo>
                  <a:lnTo>
                    <a:pt x="2773" y="1073"/>
                  </a:lnTo>
                  <a:lnTo>
                    <a:pt x="0" y="3957"/>
                  </a:lnTo>
                  <a:lnTo>
                    <a:pt x="0" y="3957"/>
                  </a:lnTo>
                  <a:lnTo>
                    <a:pt x="2403" y="2847"/>
                  </a:lnTo>
                  <a:lnTo>
                    <a:pt x="5176" y="1"/>
                  </a:lnTo>
                  <a:close/>
                </a:path>
              </a:pathLst>
            </a:custGeom>
            <a:solidFill>
              <a:srgbClr val="22222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0" name="Google Shape;3190;p42">
              <a:extLst>
                <a:ext uri="{FF2B5EF4-FFF2-40B4-BE49-F238E27FC236}">
                  <a16:creationId xmlns:a16="http://schemas.microsoft.com/office/drawing/2014/main" id="{D4C48439-5EC1-1E68-B941-EB520F804F11}"/>
                </a:ext>
              </a:extLst>
            </p:cNvPr>
            <p:cNvSpPr/>
            <p:nvPr/>
          </p:nvSpPr>
          <p:spPr>
            <a:xfrm>
              <a:off x="3518679" y="2083459"/>
              <a:ext cx="194198" cy="308514"/>
            </a:xfrm>
            <a:custGeom>
              <a:avLst/>
              <a:gdLst/>
              <a:ahLst/>
              <a:cxnLst/>
              <a:rect l="l" t="t" r="r" b="b"/>
              <a:pathLst>
                <a:path w="4585" h="7284" extrusionOk="0">
                  <a:moveTo>
                    <a:pt x="4178" y="0"/>
                  </a:moveTo>
                  <a:lnTo>
                    <a:pt x="2219" y="814"/>
                  </a:lnTo>
                  <a:lnTo>
                    <a:pt x="1886" y="518"/>
                  </a:lnTo>
                  <a:lnTo>
                    <a:pt x="1553" y="666"/>
                  </a:lnTo>
                  <a:lnTo>
                    <a:pt x="0" y="7284"/>
                  </a:lnTo>
                  <a:lnTo>
                    <a:pt x="4437" y="2292"/>
                  </a:lnTo>
                  <a:lnTo>
                    <a:pt x="4585" y="518"/>
                  </a:lnTo>
                  <a:lnTo>
                    <a:pt x="4178" y="0"/>
                  </a:lnTo>
                  <a:close/>
                </a:path>
              </a:pathLst>
            </a:custGeom>
            <a:solidFill>
              <a:srgbClr val="93939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1" name="Google Shape;3191;p42">
              <a:extLst>
                <a:ext uri="{FF2B5EF4-FFF2-40B4-BE49-F238E27FC236}">
                  <a16:creationId xmlns:a16="http://schemas.microsoft.com/office/drawing/2014/main" id="{C06BA4FA-EB75-154A-74E8-B86C1AC0ED73}"/>
                </a:ext>
              </a:extLst>
            </p:cNvPr>
            <p:cNvSpPr/>
            <p:nvPr/>
          </p:nvSpPr>
          <p:spPr>
            <a:xfrm>
              <a:off x="3488904" y="2111625"/>
              <a:ext cx="147268" cy="280348"/>
            </a:xfrm>
            <a:custGeom>
              <a:avLst/>
              <a:gdLst/>
              <a:ahLst/>
              <a:cxnLst/>
              <a:rect l="l" t="t" r="r" b="b"/>
              <a:pathLst>
                <a:path w="3477" h="6619" extrusionOk="0">
                  <a:moveTo>
                    <a:pt x="2256" y="1"/>
                  </a:moveTo>
                  <a:lnTo>
                    <a:pt x="408" y="2663"/>
                  </a:lnTo>
                  <a:lnTo>
                    <a:pt x="1" y="5953"/>
                  </a:lnTo>
                  <a:lnTo>
                    <a:pt x="703" y="6619"/>
                  </a:lnTo>
                  <a:lnTo>
                    <a:pt x="3476" y="3735"/>
                  </a:lnTo>
                  <a:lnTo>
                    <a:pt x="3328" y="740"/>
                  </a:lnTo>
                  <a:lnTo>
                    <a:pt x="2256" y="1"/>
                  </a:lnTo>
                  <a:close/>
                </a:path>
              </a:pathLst>
            </a:custGeom>
            <a:solidFill>
              <a:srgbClr val="58585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2" name="Google Shape;3192;p42">
              <a:extLst>
                <a:ext uri="{FF2B5EF4-FFF2-40B4-BE49-F238E27FC236}">
                  <a16:creationId xmlns:a16="http://schemas.microsoft.com/office/drawing/2014/main" id="{58865F5E-2738-D33C-B66B-9B457FA2DD92}"/>
                </a:ext>
              </a:extLst>
            </p:cNvPr>
            <p:cNvSpPr/>
            <p:nvPr/>
          </p:nvSpPr>
          <p:spPr>
            <a:xfrm>
              <a:off x="3629860" y="2095996"/>
              <a:ext cx="108090" cy="173825"/>
            </a:xfrm>
            <a:custGeom>
              <a:avLst/>
              <a:gdLst/>
              <a:ahLst/>
              <a:cxnLst/>
              <a:rect l="l" t="t" r="r" b="b"/>
              <a:pathLst>
                <a:path w="2552" h="4104" extrusionOk="0">
                  <a:moveTo>
                    <a:pt x="2403" y="0"/>
                  </a:moveTo>
                  <a:lnTo>
                    <a:pt x="0" y="1109"/>
                  </a:lnTo>
                  <a:lnTo>
                    <a:pt x="148" y="4104"/>
                  </a:lnTo>
                  <a:lnTo>
                    <a:pt x="2551" y="3032"/>
                  </a:lnTo>
                  <a:lnTo>
                    <a:pt x="2403" y="0"/>
                  </a:lnTo>
                  <a:close/>
                </a:path>
              </a:pathLst>
            </a:custGeom>
            <a:solidFill>
              <a:srgbClr val="3E3E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3" name="Google Shape;3193;p42">
              <a:extLst>
                <a:ext uri="{FF2B5EF4-FFF2-40B4-BE49-F238E27FC236}">
                  <a16:creationId xmlns:a16="http://schemas.microsoft.com/office/drawing/2014/main" id="{A2D8B316-2CB9-592E-A444-E28247338951}"/>
                </a:ext>
              </a:extLst>
            </p:cNvPr>
            <p:cNvSpPr/>
            <p:nvPr/>
          </p:nvSpPr>
          <p:spPr>
            <a:xfrm>
              <a:off x="3528082" y="2272699"/>
              <a:ext cx="47014" cy="60017"/>
            </a:xfrm>
            <a:custGeom>
              <a:avLst/>
              <a:gdLst/>
              <a:ahLst/>
              <a:cxnLst/>
              <a:rect l="l" t="t" r="r" b="b"/>
              <a:pathLst>
                <a:path w="1110" h="1417" extrusionOk="0">
                  <a:moveTo>
                    <a:pt x="311" y="0"/>
                  </a:moveTo>
                  <a:cubicBezTo>
                    <a:pt x="130" y="0"/>
                    <a:pt x="0" y="151"/>
                    <a:pt x="0" y="412"/>
                  </a:cubicBezTo>
                  <a:cubicBezTo>
                    <a:pt x="0" y="708"/>
                    <a:pt x="259" y="1152"/>
                    <a:pt x="555" y="1337"/>
                  </a:cubicBezTo>
                  <a:cubicBezTo>
                    <a:pt x="641" y="1391"/>
                    <a:pt x="724" y="1416"/>
                    <a:pt x="799" y="1416"/>
                  </a:cubicBezTo>
                  <a:cubicBezTo>
                    <a:pt x="980" y="1416"/>
                    <a:pt x="1109" y="1266"/>
                    <a:pt x="1109" y="1004"/>
                  </a:cubicBezTo>
                  <a:cubicBezTo>
                    <a:pt x="1109" y="671"/>
                    <a:pt x="887" y="265"/>
                    <a:pt x="555" y="80"/>
                  </a:cubicBezTo>
                  <a:cubicBezTo>
                    <a:pt x="468" y="26"/>
                    <a:pt x="385" y="0"/>
                    <a:pt x="311" y="0"/>
                  </a:cubicBezTo>
                  <a:close/>
                </a:path>
              </a:pathLst>
            </a:custGeom>
            <a:solidFill>
              <a:srgbClr val="CD6E1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4" name="Google Shape;3194;p42">
              <a:extLst>
                <a:ext uri="{FF2B5EF4-FFF2-40B4-BE49-F238E27FC236}">
                  <a16:creationId xmlns:a16="http://schemas.microsoft.com/office/drawing/2014/main" id="{A805B699-B940-8165-AFE6-8B257F12DD86}"/>
                </a:ext>
              </a:extLst>
            </p:cNvPr>
            <p:cNvSpPr/>
            <p:nvPr/>
          </p:nvSpPr>
          <p:spPr>
            <a:xfrm>
              <a:off x="3535918" y="2274478"/>
              <a:ext cx="37611" cy="50148"/>
            </a:xfrm>
            <a:custGeom>
              <a:avLst/>
              <a:gdLst/>
              <a:ahLst/>
              <a:cxnLst/>
              <a:rect l="l" t="t" r="r" b="b"/>
              <a:pathLst>
                <a:path w="888" h="1184" extrusionOk="0">
                  <a:moveTo>
                    <a:pt x="185" y="1"/>
                  </a:moveTo>
                  <a:lnTo>
                    <a:pt x="0" y="481"/>
                  </a:lnTo>
                  <a:cubicBezTo>
                    <a:pt x="111" y="740"/>
                    <a:pt x="148" y="925"/>
                    <a:pt x="333" y="1110"/>
                  </a:cubicBezTo>
                  <a:lnTo>
                    <a:pt x="850" y="1184"/>
                  </a:lnTo>
                  <a:cubicBezTo>
                    <a:pt x="887" y="1147"/>
                    <a:pt x="887" y="1036"/>
                    <a:pt x="887" y="962"/>
                  </a:cubicBezTo>
                  <a:cubicBezTo>
                    <a:pt x="887" y="629"/>
                    <a:pt x="629" y="223"/>
                    <a:pt x="333" y="38"/>
                  </a:cubicBezTo>
                  <a:cubicBezTo>
                    <a:pt x="296" y="38"/>
                    <a:pt x="222" y="1"/>
                    <a:pt x="185" y="1"/>
                  </a:cubicBezTo>
                  <a:close/>
                </a:path>
              </a:pathLst>
            </a:custGeom>
            <a:solidFill>
              <a:srgbClr val="B84A0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5" name="Google Shape;3195;p42">
              <a:extLst>
                <a:ext uri="{FF2B5EF4-FFF2-40B4-BE49-F238E27FC236}">
                  <a16:creationId xmlns:a16="http://schemas.microsoft.com/office/drawing/2014/main" id="{85D2D592-47EA-FE47-26F1-57B45E6CAD6A}"/>
                </a:ext>
              </a:extLst>
            </p:cNvPr>
            <p:cNvSpPr/>
            <p:nvPr/>
          </p:nvSpPr>
          <p:spPr>
            <a:xfrm>
              <a:off x="3540577" y="2287015"/>
              <a:ext cx="31385" cy="23549"/>
            </a:xfrm>
            <a:custGeom>
              <a:avLst/>
              <a:gdLst/>
              <a:ahLst/>
              <a:cxnLst/>
              <a:rect l="l" t="t" r="r" b="b"/>
              <a:pathLst>
                <a:path w="741" h="556" extrusionOk="0">
                  <a:moveTo>
                    <a:pt x="555" y="0"/>
                  </a:moveTo>
                  <a:cubicBezTo>
                    <a:pt x="408" y="148"/>
                    <a:pt x="186" y="259"/>
                    <a:pt x="1" y="333"/>
                  </a:cubicBezTo>
                  <a:cubicBezTo>
                    <a:pt x="38" y="444"/>
                    <a:pt x="38" y="518"/>
                    <a:pt x="75" y="555"/>
                  </a:cubicBezTo>
                  <a:cubicBezTo>
                    <a:pt x="260" y="518"/>
                    <a:pt x="519" y="481"/>
                    <a:pt x="740" y="444"/>
                  </a:cubicBezTo>
                  <a:cubicBezTo>
                    <a:pt x="703" y="296"/>
                    <a:pt x="629" y="148"/>
                    <a:pt x="555" y="0"/>
                  </a:cubicBezTo>
                  <a:close/>
                </a:path>
              </a:pathLst>
            </a:custGeom>
            <a:solidFill>
              <a:srgbClr val="DE7D1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6" name="Google Shape;3196;p42">
              <a:extLst>
                <a:ext uri="{FF2B5EF4-FFF2-40B4-BE49-F238E27FC236}">
                  <a16:creationId xmlns:a16="http://schemas.microsoft.com/office/drawing/2014/main" id="{012E8001-D978-48F4-1E13-81B24DCEBAF4}"/>
                </a:ext>
              </a:extLst>
            </p:cNvPr>
            <p:cNvSpPr/>
            <p:nvPr/>
          </p:nvSpPr>
          <p:spPr>
            <a:xfrm>
              <a:off x="3528082" y="2288286"/>
              <a:ext cx="31343" cy="41042"/>
            </a:xfrm>
            <a:custGeom>
              <a:avLst/>
              <a:gdLst/>
              <a:ahLst/>
              <a:cxnLst/>
              <a:rect l="l" t="t" r="r" b="b"/>
              <a:pathLst>
                <a:path w="740" h="969" extrusionOk="0">
                  <a:moveTo>
                    <a:pt x="209" y="1"/>
                  </a:moveTo>
                  <a:cubicBezTo>
                    <a:pt x="79" y="1"/>
                    <a:pt x="0" y="104"/>
                    <a:pt x="0" y="266"/>
                  </a:cubicBezTo>
                  <a:cubicBezTo>
                    <a:pt x="0" y="488"/>
                    <a:pt x="185" y="821"/>
                    <a:pt x="370" y="895"/>
                  </a:cubicBezTo>
                  <a:cubicBezTo>
                    <a:pt x="456" y="944"/>
                    <a:pt x="526" y="969"/>
                    <a:pt x="581" y="969"/>
                  </a:cubicBezTo>
                  <a:cubicBezTo>
                    <a:pt x="690" y="969"/>
                    <a:pt x="740" y="870"/>
                    <a:pt x="740" y="673"/>
                  </a:cubicBezTo>
                  <a:cubicBezTo>
                    <a:pt x="740" y="414"/>
                    <a:pt x="555" y="118"/>
                    <a:pt x="370" y="44"/>
                  </a:cubicBezTo>
                  <a:cubicBezTo>
                    <a:pt x="310" y="15"/>
                    <a:pt x="256" y="1"/>
                    <a:pt x="209" y="1"/>
                  </a:cubicBezTo>
                  <a:close/>
                </a:path>
              </a:pathLst>
            </a:custGeom>
            <a:solidFill>
              <a:srgbClr val="B84A0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7" name="Google Shape;3197;p42">
              <a:extLst>
                <a:ext uri="{FF2B5EF4-FFF2-40B4-BE49-F238E27FC236}">
                  <a16:creationId xmlns:a16="http://schemas.microsoft.com/office/drawing/2014/main" id="{9512DCDA-86A0-01AC-C585-7F1E14029FC2}"/>
                </a:ext>
              </a:extLst>
            </p:cNvPr>
            <p:cNvSpPr/>
            <p:nvPr/>
          </p:nvSpPr>
          <p:spPr>
            <a:xfrm>
              <a:off x="3532783" y="2298959"/>
              <a:ext cx="18806" cy="23126"/>
            </a:xfrm>
            <a:custGeom>
              <a:avLst/>
              <a:gdLst/>
              <a:ahLst/>
              <a:cxnLst/>
              <a:rect l="l" t="t" r="r" b="b"/>
              <a:pathLst>
                <a:path w="444" h="546" extrusionOk="0">
                  <a:moveTo>
                    <a:pt x="130" y="1"/>
                  </a:moveTo>
                  <a:cubicBezTo>
                    <a:pt x="43" y="1"/>
                    <a:pt x="0" y="49"/>
                    <a:pt x="0" y="162"/>
                  </a:cubicBezTo>
                  <a:cubicBezTo>
                    <a:pt x="0" y="273"/>
                    <a:pt x="74" y="421"/>
                    <a:pt x="222" y="532"/>
                  </a:cubicBezTo>
                  <a:cubicBezTo>
                    <a:pt x="239" y="541"/>
                    <a:pt x="261" y="545"/>
                    <a:pt x="284" y="545"/>
                  </a:cubicBezTo>
                  <a:cubicBezTo>
                    <a:pt x="357" y="545"/>
                    <a:pt x="444" y="497"/>
                    <a:pt x="444" y="384"/>
                  </a:cubicBezTo>
                  <a:cubicBezTo>
                    <a:pt x="444" y="236"/>
                    <a:pt x="370" y="88"/>
                    <a:pt x="222" y="14"/>
                  </a:cubicBezTo>
                  <a:cubicBezTo>
                    <a:pt x="187" y="6"/>
                    <a:pt x="156" y="1"/>
                    <a:pt x="130" y="1"/>
                  </a:cubicBezTo>
                  <a:close/>
                </a:path>
              </a:pathLst>
            </a:custGeom>
            <a:solidFill>
              <a:srgbClr val="E0781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8" name="Google Shape;3198;p42">
              <a:extLst>
                <a:ext uri="{FF2B5EF4-FFF2-40B4-BE49-F238E27FC236}">
                  <a16:creationId xmlns:a16="http://schemas.microsoft.com/office/drawing/2014/main" id="{F9B0B402-2B9C-81FD-F784-DDE73AC5DBDE}"/>
                </a:ext>
              </a:extLst>
            </p:cNvPr>
            <p:cNvSpPr/>
            <p:nvPr/>
          </p:nvSpPr>
          <p:spPr>
            <a:xfrm>
              <a:off x="3590682" y="2151777"/>
              <a:ext cx="20415" cy="23083"/>
            </a:xfrm>
            <a:custGeom>
              <a:avLst/>
              <a:gdLst/>
              <a:ahLst/>
              <a:cxnLst/>
              <a:rect l="l" t="t" r="r" b="b"/>
              <a:pathLst>
                <a:path w="482" h="545" extrusionOk="0">
                  <a:moveTo>
                    <a:pt x="162" y="1"/>
                  </a:moveTo>
                  <a:cubicBezTo>
                    <a:pt x="66" y="1"/>
                    <a:pt x="1" y="49"/>
                    <a:pt x="1" y="162"/>
                  </a:cubicBezTo>
                  <a:cubicBezTo>
                    <a:pt x="1" y="310"/>
                    <a:pt x="112" y="495"/>
                    <a:pt x="260" y="532"/>
                  </a:cubicBezTo>
                  <a:cubicBezTo>
                    <a:pt x="286" y="540"/>
                    <a:pt x="312" y="545"/>
                    <a:pt x="337" y="545"/>
                  </a:cubicBezTo>
                  <a:cubicBezTo>
                    <a:pt x="417" y="545"/>
                    <a:pt x="482" y="497"/>
                    <a:pt x="482" y="384"/>
                  </a:cubicBezTo>
                  <a:cubicBezTo>
                    <a:pt x="482" y="236"/>
                    <a:pt x="371" y="51"/>
                    <a:pt x="260" y="14"/>
                  </a:cubicBezTo>
                  <a:cubicBezTo>
                    <a:pt x="225" y="5"/>
                    <a:pt x="192" y="1"/>
                    <a:pt x="162" y="1"/>
                  </a:cubicBezTo>
                  <a:close/>
                </a:path>
              </a:pathLst>
            </a:custGeom>
            <a:solidFill>
              <a:srgbClr val="CD6E1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9" name="Google Shape;3199;p42">
              <a:extLst>
                <a:ext uri="{FF2B5EF4-FFF2-40B4-BE49-F238E27FC236}">
                  <a16:creationId xmlns:a16="http://schemas.microsoft.com/office/drawing/2014/main" id="{588D3F8C-1286-B1FA-824B-27A1C6A4BA2A}"/>
                </a:ext>
              </a:extLst>
            </p:cNvPr>
            <p:cNvSpPr/>
            <p:nvPr/>
          </p:nvSpPr>
          <p:spPr>
            <a:xfrm>
              <a:off x="3595383" y="2152327"/>
              <a:ext cx="14147" cy="21982"/>
            </a:xfrm>
            <a:custGeom>
              <a:avLst/>
              <a:gdLst/>
              <a:ahLst/>
              <a:cxnLst/>
              <a:rect l="l" t="t" r="r" b="b"/>
              <a:pathLst>
                <a:path w="334" h="519" extrusionOk="0">
                  <a:moveTo>
                    <a:pt x="38" y="1"/>
                  </a:moveTo>
                  <a:lnTo>
                    <a:pt x="1" y="223"/>
                  </a:lnTo>
                  <a:cubicBezTo>
                    <a:pt x="38" y="334"/>
                    <a:pt x="38" y="408"/>
                    <a:pt x="149" y="482"/>
                  </a:cubicBezTo>
                  <a:lnTo>
                    <a:pt x="334" y="519"/>
                  </a:lnTo>
                  <a:lnTo>
                    <a:pt x="334" y="408"/>
                  </a:lnTo>
                  <a:cubicBezTo>
                    <a:pt x="334" y="297"/>
                    <a:pt x="223" y="112"/>
                    <a:pt x="75" y="38"/>
                  </a:cubicBezTo>
                  <a:cubicBezTo>
                    <a:pt x="75" y="1"/>
                    <a:pt x="38" y="1"/>
                    <a:pt x="38" y="1"/>
                  </a:cubicBezTo>
                  <a:close/>
                </a:path>
              </a:pathLst>
            </a:custGeom>
            <a:solidFill>
              <a:srgbClr val="B84A0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0" name="Google Shape;3200;p42">
              <a:extLst>
                <a:ext uri="{FF2B5EF4-FFF2-40B4-BE49-F238E27FC236}">
                  <a16:creationId xmlns:a16="http://schemas.microsoft.com/office/drawing/2014/main" id="{67259502-A502-120B-4C5C-900B684D7BC6}"/>
                </a:ext>
              </a:extLst>
            </p:cNvPr>
            <p:cNvSpPr/>
            <p:nvPr/>
          </p:nvSpPr>
          <p:spPr>
            <a:xfrm>
              <a:off x="3595383" y="2158596"/>
              <a:ext cx="14147" cy="9445"/>
            </a:xfrm>
            <a:custGeom>
              <a:avLst/>
              <a:gdLst/>
              <a:ahLst/>
              <a:cxnLst/>
              <a:rect l="l" t="t" r="r" b="b"/>
              <a:pathLst>
                <a:path w="334" h="223" extrusionOk="0">
                  <a:moveTo>
                    <a:pt x="223" y="1"/>
                  </a:moveTo>
                  <a:cubicBezTo>
                    <a:pt x="149" y="38"/>
                    <a:pt x="75" y="75"/>
                    <a:pt x="1" y="149"/>
                  </a:cubicBezTo>
                  <a:cubicBezTo>
                    <a:pt x="1" y="186"/>
                    <a:pt x="38" y="186"/>
                    <a:pt x="38" y="223"/>
                  </a:cubicBezTo>
                  <a:cubicBezTo>
                    <a:pt x="116" y="197"/>
                    <a:pt x="176" y="170"/>
                    <a:pt x="244" y="170"/>
                  </a:cubicBezTo>
                  <a:cubicBezTo>
                    <a:pt x="272" y="170"/>
                    <a:pt x="301" y="175"/>
                    <a:pt x="334" y="186"/>
                  </a:cubicBezTo>
                  <a:cubicBezTo>
                    <a:pt x="260" y="75"/>
                    <a:pt x="260" y="38"/>
                    <a:pt x="223" y="1"/>
                  </a:cubicBezTo>
                  <a:close/>
                </a:path>
              </a:pathLst>
            </a:custGeom>
            <a:solidFill>
              <a:srgbClr val="DE7D1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1" name="Google Shape;3201;p42">
              <a:extLst>
                <a:ext uri="{FF2B5EF4-FFF2-40B4-BE49-F238E27FC236}">
                  <a16:creationId xmlns:a16="http://schemas.microsoft.com/office/drawing/2014/main" id="{2A5E766C-7F6B-D8CB-F2D5-ACFF3A0CB373}"/>
                </a:ext>
              </a:extLst>
            </p:cNvPr>
            <p:cNvSpPr/>
            <p:nvPr/>
          </p:nvSpPr>
          <p:spPr>
            <a:xfrm>
              <a:off x="3590682" y="2158003"/>
              <a:ext cx="12579" cy="16900"/>
            </a:xfrm>
            <a:custGeom>
              <a:avLst/>
              <a:gdLst/>
              <a:ahLst/>
              <a:cxnLst/>
              <a:rect l="l" t="t" r="r" b="b"/>
              <a:pathLst>
                <a:path w="297" h="399" extrusionOk="0">
                  <a:moveTo>
                    <a:pt x="91" y="0"/>
                  </a:moveTo>
                  <a:cubicBezTo>
                    <a:pt x="41" y="0"/>
                    <a:pt x="1" y="35"/>
                    <a:pt x="1" y="89"/>
                  </a:cubicBezTo>
                  <a:cubicBezTo>
                    <a:pt x="1" y="200"/>
                    <a:pt x="75" y="348"/>
                    <a:pt x="149" y="385"/>
                  </a:cubicBezTo>
                  <a:cubicBezTo>
                    <a:pt x="177" y="394"/>
                    <a:pt x="200" y="398"/>
                    <a:pt x="219" y="398"/>
                  </a:cubicBezTo>
                  <a:cubicBezTo>
                    <a:pt x="276" y="398"/>
                    <a:pt x="297" y="357"/>
                    <a:pt x="297" y="274"/>
                  </a:cubicBezTo>
                  <a:cubicBezTo>
                    <a:pt x="297" y="200"/>
                    <a:pt x="260" y="52"/>
                    <a:pt x="149" y="15"/>
                  </a:cubicBezTo>
                  <a:cubicBezTo>
                    <a:pt x="129" y="5"/>
                    <a:pt x="109" y="0"/>
                    <a:pt x="91" y="0"/>
                  </a:cubicBezTo>
                  <a:close/>
                </a:path>
              </a:pathLst>
            </a:custGeom>
            <a:solidFill>
              <a:srgbClr val="B84A0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2" name="Google Shape;3202;p42">
              <a:extLst>
                <a:ext uri="{FF2B5EF4-FFF2-40B4-BE49-F238E27FC236}">
                  <a16:creationId xmlns:a16="http://schemas.microsoft.com/office/drawing/2014/main" id="{4977DE0D-FE71-F943-B028-D554E6E64A7F}"/>
                </a:ext>
              </a:extLst>
            </p:cNvPr>
            <p:cNvSpPr/>
            <p:nvPr/>
          </p:nvSpPr>
          <p:spPr>
            <a:xfrm>
              <a:off x="3593816" y="2161730"/>
              <a:ext cx="6311" cy="9233"/>
            </a:xfrm>
            <a:custGeom>
              <a:avLst/>
              <a:gdLst/>
              <a:ahLst/>
              <a:cxnLst/>
              <a:rect l="l" t="t" r="r" b="b"/>
              <a:pathLst>
                <a:path w="149" h="218" extrusionOk="0">
                  <a:moveTo>
                    <a:pt x="75" y="1"/>
                  </a:moveTo>
                  <a:cubicBezTo>
                    <a:pt x="38" y="1"/>
                    <a:pt x="1" y="1"/>
                    <a:pt x="1" y="75"/>
                  </a:cubicBezTo>
                  <a:cubicBezTo>
                    <a:pt x="1" y="112"/>
                    <a:pt x="38" y="186"/>
                    <a:pt x="75" y="186"/>
                  </a:cubicBezTo>
                  <a:cubicBezTo>
                    <a:pt x="86" y="209"/>
                    <a:pt x="98" y="217"/>
                    <a:pt x="108" y="217"/>
                  </a:cubicBezTo>
                  <a:cubicBezTo>
                    <a:pt x="131" y="217"/>
                    <a:pt x="149" y="174"/>
                    <a:pt x="149" y="149"/>
                  </a:cubicBezTo>
                  <a:cubicBezTo>
                    <a:pt x="149" y="112"/>
                    <a:pt x="112" y="1"/>
                    <a:pt x="75" y="1"/>
                  </a:cubicBezTo>
                  <a:close/>
                </a:path>
              </a:pathLst>
            </a:custGeom>
            <a:solidFill>
              <a:srgbClr val="E0781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pic>
        <p:nvPicPr>
          <p:cNvPr id="114" name="Picture 113" descr="A graph showing the growth of a stock market&#10;&#10;Description automatically generated">
            <a:extLst>
              <a:ext uri="{FF2B5EF4-FFF2-40B4-BE49-F238E27FC236}">
                <a16:creationId xmlns:a16="http://schemas.microsoft.com/office/drawing/2014/main" id="{904296F5-0E5D-EAE8-9D5B-767A47AF226C}"/>
              </a:ext>
            </a:extLst>
          </p:cNvPr>
          <p:cNvPicPr>
            <a:picLocks noChangeAspect="1"/>
          </p:cNvPicPr>
          <p:nvPr/>
        </p:nvPicPr>
        <p:blipFill>
          <a:blip r:embed="rId2"/>
          <a:stretch>
            <a:fillRect/>
          </a:stretch>
        </p:blipFill>
        <p:spPr>
          <a:xfrm>
            <a:off x="1472807" y="1544927"/>
            <a:ext cx="4367263" cy="2893970"/>
          </a:xfrm>
          <a:prstGeom prst="rect">
            <a:avLst/>
          </a:prstGeom>
          <a:effectLst>
            <a:softEdge rad="31750"/>
          </a:effectLst>
        </p:spPr>
      </p:pic>
    </p:spTree>
    <p:extLst>
      <p:ext uri="{BB962C8B-B14F-4D97-AF65-F5344CB8AC3E}">
        <p14:creationId xmlns:p14="http://schemas.microsoft.com/office/powerpoint/2010/main" val="23047908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59F01-6FF4-3DC2-4DF6-52B4931689CA}"/>
              </a:ext>
            </a:extLst>
          </p:cNvPr>
          <p:cNvSpPr>
            <a:spLocks noGrp="1"/>
          </p:cNvSpPr>
          <p:nvPr>
            <p:ph type="title"/>
          </p:nvPr>
        </p:nvSpPr>
        <p:spPr/>
        <p:txBody>
          <a:bodyPr/>
          <a:lstStyle/>
          <a:p>
            <a:r>
              <a:rPr lang="en-GB" sz="2800" b="1" i="1" dirty="0">
                <a:latin typeface="Arial Narrow" panose="020B0606020202030204" pitchFamily="34" charset="0"/>
              </a:rPr>
              <a:t>Decomposition of Heavy Fuel Oil</a:t>
            </a:r>
          </a:p>
        </p:txBody>
      </p:sp>
      <p:pic>
        <p:nvPicPr>
          <p:cNvPr id="4" name="Picture 3" descr="A graph of different types of lines&#10;&#10;Description automatically generated with medium confidence">
            <a:extLst>
              <a:ext uri="{FF2B5EF4-FFF2-40B4-BE49-F238E27FC236}">
                <a16:creationId xmlns:a16="http://schemas.microsoft.com/office/drawing/2014/main" id="{31C33D11-8D07-B520-F60F-08F778AC1815}"/>
              </a:ext>
            </a:extLst>
          </p:cNvPr>
          <p:cNvPicPr>
            <a:picLocks noChangeAspect="1"/>
          </p:cNvPicPr>
          <p:nvPr/>
        </p:nvPicPr>
        <p:blipFill>
          <a:blip r:embed="rId2"/>
          <a:stretch>
            <a:fillRect/>
          </a:stretch>
        </p:blipFill>
        <p:spPr>
          <a:xfrm>
            <a:off x="2218222" y="1311176"/>
            <a:ext cx="4707556" cy="3119464"/>
          </a:xfrm>
          <a:prstGeom prst="rect">
            <a:avLst/>
          </a:prstGeom>
          <a:effectLst>
            <a:softEdge rad="31750"/>
          </a:effectLst>
        </p:spPr>
      </p:pic>
    </p:spTree>
    <p:extLst>
      <p:ext uri="{BB962C8B-B14F-4D97-AF65-F5344CB8AC3E}">
        <p14:creationId xmlns:p14="http://schemas.microsoft.com/office/powerpoint/2010/main" val="12302471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B609A-1084-619C-DF3A-3F477EF39555}"/>
              </a:ext>
            </a:extLst>
          </p:cNvPr>
          <p:cNvSpPr>
            <a:spLocks noGrp="1"/>
          </p:cNvSpPr>
          <p:nvPr>
            <p:ph type="title"/>
          </p:nvPr>
        </p:nvSpPr>
        <p:spPr>
          <a:xfrm>
            <a:off x="714578" y="306105"/>
            <a:ext cx="7710600" cy="482400"/>
          </a:xfrm>
        </p:spPr>
        <p:txBody>
          <a:bodyPr/>
          <a:lstStyle/>
          <a:p>
            <a:r>
              <a:rPr lang="en-GB" sz="2800" b="1" i="1" dirty="0">
                <a:latin typeface="Arial Narrow" panose="020B0606020202030204" pitchFamily="34" charset="0"/>
              </a:rPr>
              <a:t>TSLM of Heavy Fuel Oil</a:t>
            </a:r>
            <a:endParaRPr lang="en-GB" sz="2800" dirty="0"/>
          </a:p>
        </p:txBody>
      </p:sp>
      <p:graphicFrame>
        <p:nvGraphicFramePr>
          <p:cNvPr id="3" name="Table 2">
            <a:extLst>
              <a:ext uri="{FF2B5EF4-FFF2-40B4-BE49-F238E27FC236}">
                <a16:creationId xmlns:a16="http://schemas.microsoft.com/office/drawing/2014/main" id="{89B5A615-EB1D-4D21-5458-FCF6C1EC177F}"/>
              </a:ext>
            </a:extLst>
          </p:cNvPr>
          <p:cNvGraphicFramePr>
            <a:graphicFrameLocks noGrp="1"/>
          </p:cNvGraphicFramePr>
          <p:nvPr>
            <p:extLst>
              <p:ext uri="{D42A27DB-BD31-4B8C-83A1-F6EECF244321}">
                <p14:modId xmlns:p14="http://schemas.microsoft.com/office/powerpoint/2010/main" val="21146814"/>
              </p:ext>
            </p:extLst>
          </p:nvPr>
        </p:nvGraphicFramePr>
        <p:xfrm>
          <a:off x="2278566" y="966435"/>
          <a:ext cx="4947423" cy="3870960"/>
        </p:xfrm>
        <a:graphic>
          <a:graphicData uri="http://schemas.openxmlformats.org/drawingml/2006/table">
            <a:tbl>
              <a:tblPr firstRow="1" bandRow="1">
                <a:tableStyleId>{7AB88DC3-4977-4F36-8AA7-53CDA5FCA6D1}</a:tableStyleId>
              </a:tblPr>
              <a:tblGrid>
                <a:gridCol w="990401">
                  <a:extLst>
                    <a:ext uri="{9D8B030D-6E8A-4147-A177-3AD203B41FA5}">
                      <a16:colId xmlns:a16="http://schemas.microsoft.com/office/drawing/2014/main" val="2399985197"/>
                    </a:ext>
                  </a:extLst>
                </a:gridCol>
                <a:gridCol w="985819">
                  <a:extLst>
                    <a:ext uri="{9D8B030D-6E8A-4147-A177-3AD203B41FA5}">
                      <a16:colId xmlns:a16="http://schemas.microsoft.com/office/drawing/2014/main" val="1086037787"/>
                    </a:ext>
                  </a:extLst>
                </a:gridCol>
                <a:gridCol w="990401">
                  <a:extLst>
                    <a:ext uri="{9D8B030D-6E8A-4147-A177-3AD203B41FA5}">
                      <a16:colId xmlns:a16="http://schemas.microsoft.com/office/drawing/2014/main" val="1879600971"/>
                    </a:ext>
                  </a:extLst>
                </a:gridCol>
                <a:gridCol w="990401">
                  <a:extLst>
                    <a:ext uri="{9D8B030D-6E8A-4147-A177-3AD203B41FA5}">
                      <a16:colId xmlns:a16="http://schemas.microsoft.com/office/drawing/2014/main" val="2002035833"/>
                    </a:ext>
                  </a:extLst>
                </a:gridCol>
                <a:gridCol w="990401">
                  <a:extLst>
                    <a:ext uri="{9D8B030D-6E8A-4147-A177-3AD203B41FA5}">
                      <a16:colId xmlns:a16="http://schemas.microsoft.com/office/drawing/2014/main" val="3622705332"/>
                    </a:ext>
                  </a:extLst>
                </a:gridCol>
              </a:tblGrid>
              <a:tr h="170985">
                <a:tc>
                  <a:txBody>
                    <a:bodyPr/>
                    <a:lstStyle/>
                    <a:p>
                      <a:endParaRPr lang="en-GB" dirty="0"/>
                    </a:p>
                  </a:txBody>
                  <a:tcPr/>
                </a:tc>
                <a:tc>
                  <a:txBody>
                    <a:bodyPr/>
                    <a:lstStyle/>
                    <a:p>
                      <a:pPr algn="ctr"/>
                      <a:r>
                        <a:rPr lang="en-GB" sz="1100" dirty="0">
                          <a:solidFill>
                            <a:schemeClr val="tx1">
                              <a:lumMod val="25000"/>
                              <a:lumOff val="75000"/>
                            </a:schemeClr>
                          </a:solidFill>
                          <a:latin typeface="Skeena" pitchFamily="2" charset="0"/>
                        </a:rPr>
                        <a:t>Estimate</a:t>
                      </a:r>
                    </a:p>
                  </a:txBody>
                  <a:tcPr/>
                </a:tc>
                <a:tc>
                  <a:txBody>
                    <a:bodyPr/>
                    <a:lstStyle/>
                    <a:p>
                      <a:pPr algn="ctr"/>
                      <a:r>
                        <a:rPr lang="en-GB" sz="1200" dirty="0">
                          <a:solidFill>
                            <a:schemeClr val="tx1">
                              <a:lumMod val="25000"/>
                              <a:lumOff val="75000"/>
                            </a:schemeClr>
                          </a:solidFill>
                          <a:latin typeface="Skeena" pitchFamily="2" charset="0"/>
                        </a:rPr>
                        <a:t>Std Error</a:t>
                      </a:r>
                    </a:p>
                  </a:txBody>
                  <a:tcPr/>
                </a:tc>
                <a:tc>
                  <a:txBody>
                    <a:bodyPr/>
                    <a:lstStyle/>
                    <a:p>
                      <a:pPr algn="ctr"/>
                      <a:r>
                        <a:rPr lang="en-GB" sz="1200" dirty="0">
                          <a:solidFill>
                            <a:schemeClr val="tx1">
                              <a:lumMod val="25000"/>
                              <a:lumOff val="75000"/>
                            </a:schemeClr>
                          </a:solidFill>
                          <a:latin typeface="Skeena" pitchFamily="2" charset="0"/>
                        </a:rPr>
                        <a:t>T value</a:t>
                      </a:r>
                    </a:p>
                  </a:txBody>
                  <a:tcPr/>
                </a:tc>
                <a:tc>
                  <a:txBody>
                    <a:bodyPr/>
                    <a:lstStyle/>
                    <a:p>
                      <a:pPr algn="ctr"/>
                      <a:r>
                        <a:rPr lang="en-GB" sz="1200" dirty="0" err="1">
                          <a:solidFill>
                            <a:schemeClr val="tx1">
                              <a:lumMod val="25000"/>
                              <a:lumOff val="75000"/>
                            </a:schemeClr>
                          </a:solidFill>
                          <a:latin typeface="Skeena" pitchFamily="2" charset="0"/>
                        </a:rPr>
                        <a:t>Pr</a:t>
                      </a:r>
                      <a:r>
                        <a:rPr lang="en-GB" sz="1200" dirty="0">
                          <a:solidFill>
                            <a:schemeClr val="tx1">
                              <a:lumMod val="25000"/>
                              <a:lumOff val="75000"/>
                            </a:schemeClr>
                          </a:solidFill>
                          <a:latin typeface="Skeena" pitchFamily="2" charset="0"/>
                        </a:rPr>
                        <a:t>(&gt;|t|)</a:t>
                      </a:r>
                    </a:p>
                  </a:txBody>
                  <a:tcPr/>
                </a:tc>
                <a:extLst>
                  <a:ext uri="{0D108BD9-81ED-4DB2-BD59-A6C34878D82A}">
                    <a16:rowId xmlns:a16="http://schemas.microsoft.com/office/drawing/2014/main" val="581745947"/>
                  </a:ext>
                </a:extLst>
              </a:tr>
              <a:tr h="170985">
                <a:tc>
                  <a:txBody>
                    <a:bodyPr/>
                    <a:lstStyle/>
                    <a:p>
                      <a:pPr algn="ctr"/>
                      <a:r>
                        <a:rPr lang="en-GB" sz="1200" dirty="0">
                          <a:solidFill>
                            <a:schemeClr val="tx1">
                              <a:lumMod val="25000"/>
                              <a:lumOff val="75000"/>
                            </a:schemeClr>
                          </a:solidFill>
                          <a:latin typeface="Skeena" pitchFamily="2" charset="0"/>
                        </a:rPr>
                        <a:t>Intercept</a:t>
                      </a:r>
                    </a:p>
                  </a:txBody>
                  <a:tcPr/>
                </a:tc>
                <a:tc>
                  <a:txBody>
                    <a:bodyPr/>
                    <a:lstStyle/>
                    <a:p>
                      <a:pPr algn="ctr"/>
                      <a:r>
                        <a:rPr lang="en-GB" sz="1200" dirty="0">
                          <a:solidFill>
                            <a:schemeClr val="tx1">
                              <a:lumMod val="25000"/>
                              <a:lumOff val="75000"/>
                            </a:schemeClr>
                          </a:solidFill>
                          <a:latin typeface="Skeena" pitchFamily="2" charset="0"/>
                        </a:rPr>
                        <a:t>124.67133</a:t>
                      </a:r>
                    </a:p>
                  </a:txBody>
                  <a:tcPr/>
                </a:tc>
                <a:tc>
                  <a:txBody>
                    <a:bodyPr/>
                    <a:lstStyle/>
                    <a:p>
                      <a:pPr algn="ctr"/>
                      <a:r>
                        <a:rPr lang="en-GB" sz="1200" dirty="0">
                          <a:solidFill>
                            <a:schemeClr val="tx1">
                              <a:lumMod val="25000"/>
                              <a:lumOff val="75000"/>
                            </a:schemeClr>
                          </a:solidFill>
                          <a:latin typeface="Skeena" pitchFamily="2" charset="0"/>
                        </a:rPr>
                        <a:t>21.88628 </a:t>
                      </a:r>
                    </a:p>
                  </a:txBody>
                  <a:tcPr/>
                </a:tc>
                <a:tc>
                  <a:txBody>
                    <a:bodyPr/>
                    <a:lstStyle/>
                    <a:p>
                      <a:pPr algn="ctr"/>
                      <a:r>
                        <a:rPr lang="en-GB" sz="1200" dirty="0">
                          <a:solidFill>
                            <a:schemeClr val="tx1">
                              <a:lumMod val="25000"/>
                              <a:lumOff val="75000"/>
                            </a:schemeClr>
                          </a:solidFill>
                          <a:latin typeface="Skeena" pitchFamily="2" charset="0"/>
                        </a:rPr>
                        <a:t>5.696</a:t>
                      </a:r>
                    </a:p>
                  </a:txBody>
                  <a:tcPr/>
                </a:tc>
                <a:tc>
                  <a:txBody>
                    <a:bodyPr/>
                    <a:lstStyle/>
                    <a:p>
                      <a:pPr algn="ctr"/>
                      <a:r>
                        <a:rPr lang="en-GB" sz="1200" dirty="0">
                          <a:solidFill>
                            <a:schemeClr val="tx1">
                              <a:lumMod val="25000"/>
                              <a:lumOff val="75000"/>
                            </a:schemeClr>
                          </a:solidFill>
                          <a:latin typeface="Skeena" pitchFamily="2" charset="0"/>
                        </a:rPr>
                        <a:t>2.76e-08 ***</a:t>
                      </a:r>
                    </a:p>
                  </a:txBody>
                  <a:tcPr/>
                </a:tc>
                <a:extLst>
                  <a:ext uri="{0D108BD9-81ED-4DB2-BD59-A6C34878D82A}">
                    <a16:rowId xmlns:a16="http://schemas.microsoft.com/office/drawing/2014/main" val="2835424438"/>
                  </a:ext>
                </a:extLst>
              </a:tr>
              <a:tr h="170985">
                <a:tc>
                  <a:txBody>
                    <a:bodyPr/>
                    <a:lstStyle/>
                    <a:p>
                      <a:pPr algn="ctr"/>
                      <a:r>
                        <a:rPr lang="en-GB" sz="1200" dirty="0">
                          <a:solidFill>
                            <a:schemeClr val="tx1">
                              <a:lumMod val="25000"/>
                              <a:lumOff val="75000"/>
                            </a:schemeClr>
                          </a:solidFill>
                          <a:latin typeface="Skeena" pitchFamily="2" charset="0"/>
                        </a:rPr>
                        <a:t>trend</a:t>
                      </a:r>
                    </a:p>
                  </a:txBody>
                  <a:tcPr/>
                </a:tc>
                <a:tc>
                  <a:txBody>
                    <a:bodyPr/>
                    <a:lstStyle/>
                    <a:p>
                      <a:pPr algn="ctr"/>
                      <a:r>
                        <a:rPr lang="en-GB" sz="1200" dirty="0">
                          <a:solidFill>
                            <a:schemeClr val="tx1">
                              <a:lumMod val="25000"/>
                              <a:lumOff val="75000"/>
                            </a:schemeClr>
                          </a:solidFill>
                          <a:latin typeface="Skeena" pitchFamily="2" charset="0"/>
                        </a:rPr>
                        <a:t>1.42245</a:t>
                      </a:r>
                    </a:p>
                  </a:txBody>
                  <a:tcPr/>
                </a:tc>
                <a:tc>
                  <a:txBody>
                    <a:bodyPr/>
                    <a:lstStyle/>
                    <a:p>
                      <a:pPr algn="ctr"/>
                      <a:r>
                        <a:rPr lang="en-GB" sz="1200" dirty="0">
                          <a:solidFill>
                            <a:schemeClr val="tx1">
                              <a:lumMod val="25000"/>
                              <a:lumOff val="75000"/>
                            </a:schemeClr>
                          </a:solidFill>
                          <a:latin typeface="Skeena" pitchFamily="2" charset="0"/>
                        </a:rPr>
                        <a:t>0.05864</a:t>
                      </a:r>
                    </a:p>
                  </a:txBody>
                  <a:tcPr/>
                </a:tc>
                <a:tc>
                  <a:txBody>
                    <a:bodyPr/>
                    <a:lstStyle/>
                    <a:p>
                      <a:pPr algn="ctr"/>
                      <a:r>
                        <a:rPr lang="en-GB" sz="1200" dirty="0">
                          <a:solidFill>
                            <a:schemeClr val="tx1">
                              <a:lumMod val="25000"/>
                              <a:lumOff val="75000"/>
                            </a:schemeClr>
                          </a:solidFill>
                          <a:latin typeface="Skeena" pitchFamily="2" charset="0"/>
                        </a:rPr>
                        <a:t>24.259 </a:t>
                      </a:r>
                    </a:p>
                  </a:txBody>
                  <a:tcPr/>
                </a:tc>
                <a:tc>
                  <a:txBody>
                    <a:bodyPr/>
                    <a:lstStyle/>
                    <a:p>
                      <a:pPr algn="ctr"/>
                      <a:r>
                        <a:rPr lang="en-GB" sz="1200" dirty="0">
                          <a:solidFill>
                            <a:schemeClr val="tx1">
                              <a:lumMod val="25000"/>
                              <a:lumOff val="75000"/>
                            </a:schemeClr>
                          </a:solidFill>
                          <a:latin typeface="Skeena" pitchFamily="2" charset="0"/>
                        </a:rPr>
                        <a:t>&lt; 2e-16 *** </a:t>
                      </a:r>
                    </a:p>
                  </a:txBody>
                  <a:tcPr/>
                </a:tc>
                <a:extLst>
                  <a:ext uri="{0D108BD9-81ED-4DB2-BD59-A6C34878D82A}">
                    <a16:rowId xmlns:a16="http://schemas.microsoft.com/office/drawing/2014/main" val="3590875571"/>
                  </a:ext>
                </a:extLst>
              </a:tr>
              <a:tr h="170985">
                <a:tc>
                  <a:txBody>
                    <a:bodyPr/>
                    <a:lstStyle/>
                    <a:p>
                      <a:pPr algn="ctr"/>
                      <a:r>
                        <a:rPr lang="en-GB" sz="1200" dirty="0">
                          <a:solidFill>
                            <a:schemeClr val="tx1">
                              <a:lumMod val="25000"/>
                              <a:lumOff val="75000"/>
                            </a:schemeClr>
                          </a:solidFill>
                          <a:latin typeface="Skeena" pitchFamily="2" charset="0"/>
                        </a:rPr>
                        <a:t>Season 2</a:t>
                      </a:r>
                    </a:p>
                  </a:txBody>
                  <a:tcPr/>
                </a:tc>
                <a:tc>
                  <a:txBody>
                    <a:bodyPr/>
                    <a:lstStyle/>
                    <a:p>
                      <a:pPr algn="ctr"/>
                      <a:r>
                        <a:rPr lang="en-GB" sz="1200" dirty="0">
                          <a:solidFill>
                            <a:schemeClr val="tx1">
                              <a:lumMod val="25000"/>
                              <a:lumOff val="75000"/>
                            </a:schemeClr>
                          </a:solidFill>
                          <a:latin typeface="Skeena" pitchFamily="2" charset="0"/>
                        </a:rPr>
                        <a:t>6.22362 </a:t>
                      </a:r>
                    </a:p>
                  </a:txBody>
                  <a:tcPr/>
                </a:tc>
                <a:tc>
                  <a:txBody>
                    <a:bodyPr/>
                    <a:lstStyle/>
                    <a:p>
                      <a:pPr algn="ctr"/>
                      <a:r>
                        <a:rPr lang="en-GB" sz="1200" dirty="0">
                          <a:solidFill>
                            <a:schemeClr val="tx1">
                              <a:lumMod val="25000"/>
                              <a:lumOff val="75000"/>
                            </a:schemeClr>
                          </a:solidFill>
                          <a:latin typeface="Skeena" pitchFamily="2" charset="0"/>
                        </a:rPr>
                        <a:t>27.84465 </a:t>
                      </a:r>
                    </a:p>
                  </a:txBody>
                  <a:tcPr/>
                </a:tc>
                <a:tc>
                  <a:txBody>
                    <a:bodyPr/>
                    <a:lstStyle/>
                    <a:p>
                      <a:pPr algn="ctr"/>
                      <a:r>
                        <a:rPr lang="en-GB" sz="1200" dirty="0">
                          <a:solidFill>
                            <a:schemeClr val="tx1">
                              <a:lumMod val="25000"/>
                              <a:lumOff val="75000"/>
                            </a:schemeClr>
                          </a:solidFill>
                          <a:latin typeface="Skeena" pitchFamily="2" charset="0"/>
                        </a:rPr>
                        <a:t> 0.224</a:t>
                      </a:r>
                    </a:p>
                  </a:txBody>
                  <a:tcPr/>
                </a:tc>
                <a:tc>
                  <a:txBody>
                    <a:bodyPr/>
                    <a:lstStyle/>
                    <a:p>
                      <a:pPr algn="ctr"/>
                      <a:r>
                        <a:rPr lang="en-GB" sz="1200" dirty="0">
                          <a:solidFill>
                            <a:schemeClr val="tx1">
                              <a:lumMod val="25000"/>
                              <a:lumOff val="75000"/>
                            </a:schemeClr>
                          </a:solidFill>
                          <a:latin typeface="Skeena" pitchFamily="2" charset="0"/>
                        </a:rPr>
                        <a:t> 0.823</a:t>
                      </a:r>
                    </a:p>
                  </a:txBody>
                  <a:tcPr/>
                </a:tc>
                <a:extLst>
                  <a:ext uri="{0D108BD9-81ED-4DB2-BD59-A6C34878D82A}">
                    <a16:rowId xmlns:a16="http://schemas.microsoft.com/office/drawing/2014/main" val="1748636371"/>
                  </a:ext>
                </a:extLst>
              </a:tr>
              <a:tr h="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200" dirty="0">
                          <a:solidFill>
                            <a:schemeClr val="tx1">
                              <a:lumMod val="25000"/>
                              <a:lumOff val="75000"/>
                            </a:schemeClr>
                          </a:solidFill>
                          <a:latin typeface="Skeena" pitchFamily="2" charset="0"/>
                        </a:rPr>
                        <a:t>Season 3</a:t>
                      </a:r>
                    </a:p>
                  </a:txBody>
                  <a:tcPr/>
                </a:tc>
                <a:tc>
                  <a:txBody>
                    <a:bodyPr/>
                    <a:lstStyle/>
                    <a:p>
                      <a:pPr algn="ctr"/>
                      <a:r>
                        <a:rPr lang="en-GB" sz="1200" dirty="0">
                          <a:solidFill>
                            <a:schemeClr val="tx1">
                              <a:lumMod val="25000"/>
                              <a:lumOff val="75000"/>
                            </a:schemeClr>
                          </a:solidFill>
                          <a:latin typeface="Skeena" pitchFamily="2" charset="0"/>
                        </a:rPr>
                        <a:t>10.34866</a:t>
                      </a:r>
                    </a:p>
                  </a:txBody>
                  <a:tcPr/>
                </a:tc>
                <a:tc>
                  <a:txBody>
                    <a:bodyPr/>
                    <a:lstStyle/>
                    <a:p>
                      <a:pPr algn="ctr"/>
                      <a:r>
                        <a:rPr lang="en-GB" sz="1200" dirty="0">
                          <a:solidFill>
                            <a:schemeClr val="tx1">
                              <a:lumMod val="25000"/>
                              <a:lumOff val="75000"/>
                            </a:schemeClr>
                          </a:solidFill>
                          <a:latin typeface="Skeena" pitchFamily="2" charset="0"/>
                        </a:rPr>
                        <a:t>27.84483</a:t>
                      </a:r>
                    </a:p>
                  </a:txBody>
                  <a:tcPr/>
                </a:tc>
                <a:tc>
                  <a:txBody>
                    <a:bodyPr/>
                    <a:lstStyle/>
                    <a:p>
                      <a:pPr algn="ctr"/>
                      <a:r>
                        <a:rPr lang="en-GB" sz="1200" dirty="0">
                          <a:solidFill>
                            <a:schemeClr val="tx1">
                              <a:lumMod val="25000"/>
                              <a:lumOff val="75000"/>
                            </a:schemeClr>
                          </a:solidFill>
                          <a:latin typeface="Skeena" pitchFamily="2" charset="0"/>
                        </a:rPr>
                        <a:t>0.372</a:t>
                      </a:r>
                    </a:p>
                  </a:txBody>
                  <a:tcPr/>
                </a:tc>
                <a:tc>
                  <a:txBody>
                    <a:bodyPr/>
                    <a:lstStyle/>
                    <a:p>
                      <a:pPr algn="ctr"/>
                      <a:r>
                        <a:rPr lang="en-GB" sz="1200" dirty="0">
                          <a:solidFill>
                            <a:schemeClr val="tx1">
                              <a:lumMod val="25000"/>
                              <a:lumOff val="75000"/>
                            </a:schemeClr>
                          </a:solidFill>
                          <a:latin typeface="Skeena" pitchFamily="2" charset="0"/>
                        </a:rPr>
                        <a:t>0.710</a:t>
                      </a:r>
                    </a:p>
                  </a:txBody>
                  <a:tcPr/>
                </a:tc>
                <a:extLst>
                  <a:ext uri="{0D108BD9-81ED-4DB2-BD59-A6C34878D82A}">
                    <a16:rowId xmlns:a16="http://schemas.microsoft.com/office/drawing/2014/main" val="4237211676"/>
                  </a:ext>
                </a:extLst>
              </a:tr>
              <a:tr h="17098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200" dirty="0">
                          <a:solidFill>
                            <a:schemeClr val="tx1">
                              <a:lumMod val="25000"/>
                              <a:lumOff val="75000"/>
                            </a:schemeClr>
                          </a:solidFill>
                          <a:latin typeface="Skeena" pitchFamily="2" charset="0"/>
                        </a:rPr>
                        <a:t>Season 4</a:t>
                      </a:r>
                      <a:endParaRPr lang="en-GB" sz="1200" dirty="0"/>
                    </a:p>
                  </a:txBody>
                  <a:tcPr/>
                </a:tc>
                <a:tc>
                  <a:txBody>
                    <a:bodyPr/>
                    <a:lstStyle/>
                    <a:p>
                      <a:pPr algn="ctr"/>
                      <a:r>
                        <a:rPr lang="en-GB" sz="1200" dirty="0">
                          <a:solidFill>
                            <a:schemeClr val="tx1">
                              <a:lumMod val="25000"/>
                              <a:lumOff val="75000"/>
                            </a:schemeClr>
                          </a:solidFill>
                          <a:latin typeface="Skeena" pitchFamily="2" charset="0"/>
                        </a:rPr>
                        <a:t> 9.07549</a:t>
                      </a:r>
                    </a:p>
                  </a:txBody>
                  <a:tcPr/>
                </a:tc>
                <a:tc>
                  <a:txBody>
                    <a:bodyPr/>
                    <a:lstStyle/>
                    <a:p>
                      <a:pPr algn="ctr"/>
                      <a:r>
                        <a:rPr lang="en-GB" sz="1200" dirty="0">
                          <a:solidFill>
                            <a:schemeClr val="tx1">
                              <a:lumMod val="25000"/>
                              <a:lumOff val="75000"/>
                            </a:schemeClr>
                          </a:solidFill>
                          <a:latin typeface="Skeena" pitchFamily="2" charset="0"/>
                        </a:rPr>
                        <a:t>27.84514</a:t>
                      </a:r>
                    </a:p>
                  </a:txBody>
                  <a:tcPr/>
                </a:tc>
                <a:tc>
                  <a:txBody>
                    <a:bodyPr/>
                    <a:lstStyle/>
                    <a:p>
                      <a:pPr algn="ctr"/>
                      <a:r>
                        <a:rPr lang="en-GB" sz="1200" dirty="0">
                          <a:solidFill>
                            <a:schemeClr val="tx1">
                              <a:lumMod val="25000"/>
                              <a:lumOff val="75000"/>
                            </a:schemeClr>
                          </a:solidFill>
                          <a:latin typeface="Skeena" pitchFamily="2" charset="0"/>
                        </a:rPr>
                        <a:t>0.326 </a:t>
                      </a:r>
                    </a:p>
                  </a:txBody>
                  <a:tcPr/>
                </a:tc>
                <a:tc>
                  <a:txBody>
                    <a:bodyPr/>
                    <a:lstStyle/>
                    <a:p>
                      <a:pPr algn="ctr"/>
                      <a:r>
                        <a:rPr lang="en-GB" sz="1200" dirty="0">
                          <a:solidFill>
                            <a:schemeClr val="tx1">
                              <a:lumMod val="25000"/>
                              <a:lumOff val="75000"/>
                            </a:schemeClr>
                          </a:solidFill>
                          <a:latin typeface="Skeena" pitchFamily="2" charset="0"/>
                        </a:rPr>
                        <a:t> 0.745</a:t>
                      </a:r>
                    </a:p>
                  </a:txBody>
                  <a:tcPr/>
                </a:tc>
                <a:extLst>
                  <a:ext uri="{0D108BD9-81ED-4DB2-BD59-A6C34878D82A}">
                    <a16:rowId xmlns:a16="http://schemas.microsoft.com/office/drawing/2014/main" val="3017322400"/>
                  </a:ext>
                </a:extLst>
              </a:tr>
              <a:tr h="170985">
                <a:tc>
                  <a:txBody>
                    <a:bodyPr/>
                    <a:lstStyle/>
                    <a:p>
                      <a:pPr algn="ctr"/>
                      <a:r>
                        <a:rPr lang="en-GB" sz="1200" dirty="0">
                          <a:solidFill>
                            <a:schemeClr val="tx1">
                              <a:lumMod val="25000"/>
                              <a:lumOff val="75000"/>
                            </a:schemeClr>
                          </a:solidFill>
                          <a:latin typeface="Skeena" pitchFamily="2" charset="0"/>
                        </a:rPr>
                        <a:t>Season 5</a:t>
                      </a:r>
                    </a:p>
                  </a:txBody>
                  <a:tcPr/>
                </a:tc>
                <a:tc>
                  <a:txBody>
                    <a:bodyPr/>
                    <a:lstStyle/>
                    <a:p>
                      <a:pPr algn="ctr"/>
                      <a:r>
                        <a:rPr lang="en-GB" sz="1200" dirty="0">
                          <a:solidFill>
                            <a:schemeClr val="tx1">
                              <a:lumMod val="25000"/>
                              <a:lumOff val="75000"/>
                            </a:schemeClr>
                          </a:solidFill>
                          <a:latin typeface="Skeena" pitchFamily="2" charset="0"/>
                        </a:rPr>
                        <a:t>11.60340</a:t>
                      </a:r>
                    </a:p>
                  </a:txBody>
                  <a:tcPr/>
                </a:tc>
                <a:tc>
                  <a:txBody>
                    <a:bodyPr/>
                    <a:lstStyle/>
                    <a:p>
                      <a:pPr algn="ctr"/>
                      <a:r>
                        <a:rPr lang="en-GB" sz="1200" dirty="0">
                          <a:solidFill>
                            <a:schemeClr val="tx1">
                              <a:lumMod val="25000"/>
                              <a:lumOff val="75000"/>
                            </a:schemeClr>
                          </a:solidFill>
                          <a:latin typeface="Skeena" pitchFamily="2" charset="0"/>
                        </a:rPr>
                        <a:t>  27.84557</a:t>
                      </a:r>
                    </a:p>
                  </a:txBody>
                  <a:tcPr/>
                </a:tc>
                <a:tc>
                  <a:txBody>
                    <a:bodyPr/>
                    <a:lstStyle/>
                    <a:p>
                      <a:pPr algn="ctr"/>
                      <a:r>
                        <a:rPr lang="en-GB" sz="1200" dirty="0">
                          <a:solidFill>
                            <a:schemeClr val="tx1">
                              <a:lumMod val="25000"/>
                              <a:lumOff val="75000"/>
                            </a:schemeClr>
                          </a:solidFill>
                          <a:latin typeface="Skeena" pitchFamily="2" charset="0"/>
                        </a:rPr>
                        <a:t> 0.417</a:t>
                      </a:r>
                    </a:p>
                  </a:txBody>
                  <a:tcPr/>
                </a:tc>
                <a:tc>
                  <a:txBody>
                    <a:bodyPr/>
                    <a:lstStyle/>
                    <a:p>
                      <a:pPr algn="ctr"/>
                      <a:r>
                        <a:rPr lang="en-GB" sz="1200" dirty="0">
                          <a:solidFill>
                            <a:schemeClr val="tx1">
                              <a:lumMod val="25000"/>
                              <a:lumOff val="75000"/>
                            </a:schemeClr>
                          </a:solidFill>
                          <a:latin typeface="Skeena" pitchFamily="2" charset="0"/>
                        </a:rPr>
                        <a:t>0.677</a:t>
                      </a:r>
                    </a:p>
                  </a:txBody>
                  <a:tcPr/>
                </a:tc>
                <a:extLst>
                  <a:ext uri="{0D108BD9-81ED-4DB2-BD59-A6C34878D82A}">
                    <a16:rowId xmlns:a16="http://schemas.microsoft.com/office/drawing/2014/main" val="2334800980"/>
                  </a:ext>
                </a:extLst>
              </a:tr>
              <a:tr h="170985">
                <a:tc>
                  <a:txBody>
                    <a:bodyPr/>
                    <a:lstStyle/>
                    <a:p>
                      <a:pPr algn="ctr"/>
                      <a:r>
                        <a:rPr lang="en-GB" sz="1200" dirty="0">
                          <a:solidFill>
                            <a:schemeClr val="tx1">
                              <a:lumMod val="25000"/>
                              <a:lumOff val="75000"/>
                            </a:schemeClr>
                          </a:solidFill>
                          <a:latin typeface="Skeena" pitchFamily="2" charset="0"/>
                        </a:rPr>
                        <a:t>Season 6</a:t>
                      </a:r>
                    </a:p>
                  </a:txBody>
                  <a:tcPr/>
                </a:tc>
                <a:tc>
                  <a:txBody>
                    <a:bodyPr/>
                    <a:lstStyle/>
                    <a:p>
                      <a:pPr algn="ctr"/>
                      <a:r>
                        <a:rPr lang="en-GB" sz="1200" dirty="0">
                          <a:solidFill>
                            <a:schemeClr val="tx1">
                              <a:lumMod val="25000"/>
                              <a:lumOff val="75000"/>
                            </a:schemeClr>
                          </a:solidFill>
                          <a:latin typeface="Skeena" pitchFamily="2" charset="0"/>
                        </a:rPr>
                        <a:t>16.17987</a:t>
                      </a:r>
                    </a:p>
                  </a:txBody>
                  <a:tcPr/>
                </a:tc>
                <a:tc>
                  <a:txBody>
                    <a:bodyPr/>
                    <a:lstStyle/>
                    <a:p>
                      <a:pPr algn="ctr"/>
                      <a:r>
                        <a:rPr lang="en-GB" sz="1200" dirty="0">
                          <a:solidFill>
                            <a:schemeClr val="tx1">
                              <a:lumMod val="25000"/>
                              <a:lumOff val="75000"/>
                            </a:schemeClr>
                          </a:solidFill>
                          <a:latin typeface="Skeena" pitchFamily="2" charset="0"/>
                        </a:rPr>
                        <a:t>27.84613 </a:t>
                      </a:r>
                    </a:p>
                  </a:txBody>
                  <a:tcPr/>
                </a:tc>
                <a:tc>
                  <a:txBody>
                    <a:bodyPr/>
                    <a:lstStyle/>
                    <a:p>
                      <a:pPr algn="ctr"/>
                      <a:r>
                        <a:rPr lang="en-GB" sz="1200" dirty="0">
                          <a:solidFill>
                            <a:schemeClr val="tx1">
                              <a:lumMod val="25000"/>
                              <a:lumOff val="75000"/>
                            </a:schemeClr>
                          </a:solidFill>
                          <a:latin typeface="Skeena" pitchFamily="2" charset="0"/>
                        </a:rPr>
                        <a:t>  0.581</a:t>
                      </a:r>
                    </a:p>
                  </a:txBody>
                  <a:tcPr/>
                </a:tc>
                <a:tc>
                  <a:txBody>
                    <a:bodyPr/>
                    <a:lstStyle/>
                    <a:p>
                      <a:pPr algn="ctr"/>
                      <a:r>
                        <a:rPr lang="en-GB" sz="1200" dirty="0">
                          <a:solidFill>
                            <a:schemeClr val="tx1">
                              <a:lumMod val="25000"/>
                              <a:lumOff val="75000"/>
                            </a:schemeClr>
                          </a:solidFill>
                          <a:latin typeface="Skeena" pitchFamily="2" charset="0"/>
                        </a:rPr>
                        <a:t>0.562</a:t>
                      </a:r>
                    </a:p>
                  </a:txBody>
                  <a:tcPr/>
                </a:tc>
                <a:extLst>
                  <a:ext uri="{0D108BD9-81ED-4DB2-BD59-A6C34878D82A}">
                    <a16:rowId xmlns:a16="http://schemas.microsoft.com/office/drawing/2014/main" val="1094509973"/>
                  </a:ext>
                </a:extLst>
              </a:tr>
              <a:tr h="184370">
                <a:tc>
                  <a:txBody>
                    <a:bodyPr/>
                    <a:lstStyle/>
                    <a:p>
                      <a:pPr algn="ctr"/>
                      <a:r>
                        <a:rPr lang="en-GB" sz="1200" dirty="0">
                          <a:solidFill>
                            <a:schemeClr val="tx1">
                              <a:lumMod val="25000"/>
                              <a:lumOff val="75000"/>
                            </a:schemeClr>
                          </a:solidFill>
                          <a:latin typeface="Skeena" pitchFamily="2" charset="0"/>
                        </a:rPr>
                        <a:t>Season 7</a:t>
                      </a:r>
                    </a:p>
                  </a:txBody>
                  <a:tcPr/>
                </a:tc>
                <a:tc>
                  <a:txBody>
                    <a:bodyPr/>
                    <a:lstStyle/>
                    <a:p>
                      <a:pPr algn="ctr"/>
                      <a:r>
                        <a:rPr lang="en-GB" sz="1200" dirty="0">
                          <a:solidFill>
                            <a:schemeClr val="tx1">
                              <a:lumMod val="25000"/>
                              <a:lumOff val="75000"/>
                            </a:schemeClr>
                          </a:solidFill>
                          <a:latin typeface="Skeena" pitchFamily="2" charset="0"/>
                        </a:rPr>
                        <a:t>20.12527</a:t>
                      </a:r>
                    </a:p>
                  </a:txBody>
                  <a:tcPr/>
                </a:tc>
                <a:tc>
                  <a:txBody>
                    <a:bodyPr/>
                    <a:lstStyle/>
                    <a:p>
                      <a:pPr algn="ctr"/>
                      <a:r>
                        <a:rPr lang="en-GB" sz="1200" dirty="0">
                          <a:solidFill>
                            <a:schemeClr val="tx1">
                              <a:lumMod val="25000"/>
                              <a:lumOff val="75000"/>
                            </a:schemeClr>
                          </a:solidFill>
                          <a:latin typeface="Skeena" pitchFamily="2" charset="0"/>
                        </a:rPr>
                        <a:t> 27.84681</a:t>
                      </a:r>
                    </a:p>
                  </a:txBody>
                  <a:tcPr/>
                </a:tc>
                <a:tc>
                  <a:txBody>
                    <a:bodyPr/>
                    <a:lstStyle/>
                    <a:p>
                      <a:pPr algn="ctr"/>
                      <a:r>
                        <a:rPr lang="en-GB" sz="1200" dirty="0">
                          <a:solidFill>
                            <a:schemeClr val="tx1">
                              <a:lumMod val="25000"/>
                              <a:lumOff val="75000"/>
                            </a:schemeClr>
                          </a:solidFill>
                          <a:latin typeface="Skeena" pitchFamily="2" charset="0"/>
                        </a:rPr>
                        <a:t> 0.723</a:t>
                      </a:r>
                    </a:p>
                  </a:txBody>
                  <a:tcPr/>
                </a:tc>
                <a:tc>
                  <a:txBody>
                    <a:bodyPr/>
                    <a:lstStyle/>
                    <a:p>
                      <a:pPr algn="ctr"/>
                      <a:r>
                        <a:rPr lang="en-GB" sz="1200" dirty="0">
                          <a:solidFill>
                            <a:schemeClr val="tx1">
                              <a:lumMod val="25000"/>
                              <a:lumOff val="75000"/>
                            </a:schemeClr>
                          </a:solidFill>
                          <a:latin typeface="Skeena" pitchFamily="2" charset="0"/>
                        </a:rPr>
                        <a:t>0.470 </a:t>
                      </a:r>
                    </a:p>
                  </a:txBody>
                  <a:tcPr/>
                </a:tc>
                <a:extLst>
                  <a:ext uri="{0D108BD9-81ED-4DB2-BD59-A6C34878D82A}">
                    <a16:rowId xmlns:a16="http://schemas.microsoft.com/office/drawing/2014/main" val="2442820950"/>
                  </a:ext>
                </a:extLst>
              </a:tr>
              <a:tr h="170985">
                <a:tc>
                  <a:txBody>
                    <a:bodyPr/>
                    <a:lstStyle/>
                    <a:p>
                      <a:pPr algn="ctr"/>
                      <a:r>
                        <a:rPr lang="en-GB" sz="1200" dirty="0">
                          <a:solidFill>
                            <a:schemeClr val="tx1">
                              <a:lumMod val="25000"/>
                              <a:lumOff val="75000"/>
                            </a:schemeClr>
                          </a:solidFill>
                          <a:latin typeface="Skeena" pitchFamily="2" charset="0"/>
                        </a:rPr>
                        <a:t>Season 8</a:t>
                      </a:r>
                    </a:p>
                  </a:txBody>
                  <a:tcPr/>
                </a:tc>
                <a:tc>
                  <a:txBody>
                    <a:bodyPr/>
                    <a:lstStyle/>
                    <a:p>
                      <a:pPr algn="ctr"/>
                      <a:r>
                        <a:rPr lang="en-GB" sz="1200" dirty="0">
                          <a:solidFill>
                            <a:schemeClr val="tx1">
                              <a:lumMod val="25000"/>
                              <a:lumOff val="75000"/>
                            </a:schemeClr>
                          </a:solidFill>
                          <a:latin typeface="Skeena" pitchFamily="2" charset="0"/>
                        </a:rPr>
                        <a:t>15.63389</a:t>
                      </a:r>
                    </a:p>
                  </a:txBody>
                  <a:tcPr/>
                </a:tc>
                <a:tc>
                  <a:txBody>
                    <a:bodyPr/>
                    <a:lstStyle/>
                    <a:p>
                      <a:pPr algn="ctr"/>
                      <a:r>
                        <a:rPr lang="en-GB" sz="1200" dirty="0">
                          <a:solidFill>
                            <a:schemeClr val="tx1">
                              <a:lumMod val="25000"/>
                              <a:lumOff val="75000"/>
                            </a:schemeClr>
                          </a:solidFill>
                          <a:latin typeface="Skeena" pitchFamily="2" charset="0"/>
                        </a:rPr>
                        <a:t>27.84761</a:t>
                      </a:r>
                    </a:p>
                  </a:txBody>
                  <a:tcPr/>
                </a:tc>
                <a:tc>
                  <a:txBody>
                    <a:bodyPr/>
                    <a:lstStyle/>
                    <a:p>
                      <a:pPr algn="ctr"/>
                      <a:r>
                        <a:rPr lang="en-GB" sz="1200" dirty="0">
                          <a:solidFill>
                            <a:schemeClr val="tx1">
                              <a:lumMod val="25000"/>
                              <a:lumOff val="75000"/>
                            </a:schemeClr>
                          </a:solidFill>
                          <a:latin typeface="Skeena" pitchFamily="2" charset="0"/>
                        </a:rPr>
                        <a:t>0.561</a:t>
                      </a:r>
                    </a:p>
                  </a:txBody>
                  <a:tcPr/>
                </a:tc>
                <a:tc>
                  <a:txBody>
                    <a:bodyPr/>
                    <a:lstStyle/>
                    <a:p>
                      <a:pPr algn="ctr"/>
                      <a:r>
                        <a:rPr lang="en-GB" sz="1200" dirty="0">
                          <a:solidFill>
                            <a:schemeClr val="tx1">
                              <a:lumMod val="25000"/>
                              <a:lumOff val="75000"/>
                            </a:schemeClr>
                          </a:solidFill>
                          <a:latin typeface="Skeena" pitchFamily="2" charset="0"/>
                        </a:rPr>
                        <a:t> 0.575</a:t>
                      </a:r>
                    </a:p>
                  </a:txBody>
                  <a:tcPr/>
                </a:tc>
                <a:extLst>
                  <a:ext uri="{0D108BD9-81ED-4DB2-BD59-A6C34878D82A}">
                    <a16:rowId xmlns:a16="http://schemas.microsoft.com/office/drawing/2014/main" val="694578714"/>
                  </a:ext>
                </a:extLst>
              </a:tr>
              <a:tr h="170985">
                <a:tc>
                  <a:txBody>
                    <a:bodyPr/>
                    <a:lstStyle/>
                    <a:p>
                      <a:pPr algn="ctr"/>
                      <a:r>
                        <a:rPr lang="en-GB" sz="1200" dirty="0">
                          <a:solidFill>
                            <a:schemeClr val="tx1">
                              <a:lumMod val="25000"/>
                              <a:lumOff val="75000"/>
                            </a:schemeClr>
                          </a:solidFill>
                          <a:latin typeface="Skeena" pitchFamily="2" charset="0"/>
                        </a:rPr>
                        <a:t>Season 9</a:t>
                      </a:r>
                    </a:p>
                  </a:txBody>
                  <a:tcPr/>
                </a:tc>
                <a:tc>
                  <a:txBody>
                    <a:bodyPr/>
                    <a:lstStyle/>
                    <a:p>
                      <a:pPr algn="ctr"/>
                      <a:r>
                        <a:rPr lang="en-GB" sz="1200" dirty="0">
                          <a:solidFill>
                            <a:schemeClr val="tx1">
                              <a:lumMod val="25000"/>
                              <a:lumOff val="75000"/>
                            </a:schemeClr>
                          </a:solidFill>
                          <a:latin typeface="Skeena" pitchFamily="2" charset="0"/>
                        </a:rPr>
                        <a:t> 15.68393 </a:t>
                      </a:r>
                    </a:p>
                  </a:txBody>
                  <a:tcPr/>
                </a:tc>
                <a:tc>
                  <a:txBody>
                    <a:bodyPr/>
                    <a:lstStyle/>
                    <a:p>
                      <a:pPr algn="ctr"/>
                      <a:r>
                        <a:rPr lang="en-GB" sz="1200" dirty="0">
                          <a:solidFill>
                            <a:schemeClr val="tx1">
                              <a:lumMod val="25000"/>
                              <a:lumOff val="75000"/>
                            </a:schemeClr>
                          </a:solidFill>
                          <a:latin typeface="Skeena" pitchFamily="2" charset="0"/>
                        </a:rPr>
                        <a:t>27.84854  </a:t>
                      </a:r>
                    </a:p>
                  </a:txBody>
                  <a:tcPr/>
                </a:tc>
                <a:tc>
                  <a:txBody>
                    <a:bodyPr/>
                    <a:lstStyle/>
                    <a:p>
                      <a:pPr algn="ctr"/>
                      <a:r>
                        <a:rPr lang="en-GB" sz="1200" dirty="0">
                          <a:solidFill>
                            <a:schemeClr val="tx1">
                              <a:lumMod val="25000"/>
                              <a:lumOff val="75000"/>
                            </a:schemeClr>
                          </a:solidFill>
                          <a:latin typeface="Skeena" pitchFamily="2" charset="0"/>
                        </a:rPr>
                        <a:t> 0.563</a:t>
                      </a:r>
                    </a:p>
                  </a:txBody>
                  <a:tcPr/>
                </a:tc>
                <a:tc>
                  <a:txBody>
                    <a:bodyPr/>
                    <a:lstStyle/>
                    <a:p>
                      <a:pPr algn="ctr"/>
                      <a:r>
                        <a:rPr lang="en-GB" sz="1200" dirty="0">
                          <a:solidFill>
                            <a:schemeClr val="tx1">
                              <a:lumMod val="25000"/>
                              <a:lumOff val="75000"/>
                            </a:schemeClr>
                          </a:solidFill>
                          <a:latin typeface="Skeena" pitchFamily="2" charset="0"/>
                        </a:rPr>
                        <a:t>0.574</a:t>
                      </a:r>
                    </a:p>
                  </a:txBody>
                  <a:tcPr/>
                </a:tc>
                <a:extLst>
                  <a:ext uri="{0D108BD9-81ED-4DB2-BD59-A6C34878D82A}">
                    <a16:rowId xmlns:a16="http://schemas.microsoft.com/office/drawing/2014/main" val="2062223413"/>
                  </a:ext>
                </a:extLst>
              </a:tr>
              <a:tr h="170985">
                <a:tc>
                  <a:txBody>
                    <a:bodyPr/>
                    <a:lstStyle/>
                    <a:p>
                      <a:pPr algn="ctr"/>
                      <a:r>
                        <a:rPr lang="en-GB" sz="1200" dirty="0">
                          <a:solidFill>
                            <a:schemeClr val="tx1">
                              <a:lumMod val="25000"/>
                              <a:lumOff val="75000"/>
                            </a:schemeClr>
                          </a:solidFill>
                          <a:latin typeface="Skeena" pitchFamily="2" charset="0"/>
                        </a:rPr>
                        <a:t>Season 10</a:t>
                      </a:r>
                    </a:p>
                  </a:txBody>
                  <a:tcPr/>
                </a:tc>
                <a:tc>
                  <a:txBody>
                    <a:bodyPr/>
                    <a:lstStyle/>
                    <a:p>
                      <a:pPr algn="ctr"/>
                      <a:r>
                        <a:rPr lang="en-GB" sz="1200" dirty="0">
                          <a:solidFill>
                            <a:schemeClr val="tx1">
                              <a:lumMod val="25000"/>
                              <a:lumOff val="75000"/>
                            </a:schemeClr>
                          </a:solidFill>
                          <a:latin typeface="Skeena" pitchFamily="2" charset="0"/>
                        </a:rPr>
                        <a:t>13.98469</a:t>
                      </a:r>
                    </a:p>
                  </a:txBody>
                  <a:tcPr/>
                </a:tc>
                <a:tc>
                  <a:txBody>
                    <a:bodyPr/>
                    <a:lstStyle/>
                    <a:p>
                      <a:pPr algn="ctr"/>
                      <a:r>
                        <a:rPr lang="en-GB" sz="1200" dirty="0">
                          <a:solidFill>
                            <a:schemeClr val="tx1">
                              <a:lumMod val="25000"/>
                              <a:lumOff val="75000"/>
                            </a:schemeClr>
                          </a:solidFill>
                          <a:latin typeface="Skeena" pitchFamily="2" charset="0"/>
                        </a:rPr>
                        <a:t>27.84959</a:t>
                      </a:r>
                    </a:p>
                  </a:txBody>
                  <a:tcPr/>
                </a:tc>
                <a:tc>
                  <a:txBody>
                    <a:bodyPr/>
                    <a:lstStyle/>
                    <a:p>
                      <a:pPr algn="ctr"/>
                      <a:r>
                        <a:rPr lang="en-GB" sz="1200" dirty="0">
                          <a:solidFill>
                            <a:schemeClr val="tx1">
                              <a:lumMod val="25000"/>
                              <a:lumOff val="75000"/>
                            </a:schemeClr>
                          </a:solidFill>
                          <a:latin typeface="Skeena" pitchFamily="2" charset="0"/>
                        </a:rPr>
                        <a:t>0.502</a:t>
                      </a:r>
                    </a:p>
                  </a:txBody>
                  <a:tcPr/>
                </a:tc>
                <a:tc>
                  <a:txBody>
                    <a:bodyPr/>
                    <a:lstStyle/>
                    <a:p>
                      <a:pPr algn="ctr"/>
                      <a:r>
                        <a:rPr lang="en-GB" sz="1200" dirty="0">
                          <a:solidFill>
                            <a:schemeClr val="tx1">
                              <a:lumMod val="25000"/>
                              <a:lumOff val="75000"/>
                            </a:schemeClr>
                          </a:solidFill>
                          <a:latin typeface="Skeena" pitchFamily="2" charset="0"/>
                        </a:rPr>
                        <a:t> 0.616  </a:t>
                      </a:r>
                    </a:p>
                  </a:txBody>
                  <a:tcPr/>
                </a:tc>
                <a:extLst>
                  <a:ext uri="{0D108BD9-81ED-4DB2-BD59-A6C34878D82A}">
                    <a16:rowId xmlns:a16="http://schemas.microsoft.com/office/drawing/2014/main" val="2848925618"/>
                  </a:ext>
                </a:extLst>
              </a:tr>
              <a:tr h="170985">
                <a:tc>
                  <a:txBody>
                    <a:bodyPr/>
                    <a:lstStyle/>
                    <a:p>
                      <a:pPr algn="ctr"/>
                      <a:r>
                        <a:rPr lang="en-GB" sz="1200" dirty="0">
                          <a:solidFill>
                            <a:schemeClr val="tx1">
                              <a:lumMod val="25000"/>
                              <a:lumOff val="75000"/>
                            </a:schemeClr>
                          </a:solidFill>
                          <a:latin typeface="Skeena" pitchFamily="2" charset="0"/>
                        </a:rPr>
                        <a:t>Season 11</a:t>
                      </a:r>
                    </a:p>
                  </a:txBody>
                  <a:tcPr/>
                </a:tc>
                <a:tc>
                  <a:txBody>
                    <a:bodyPr/>
                    <a:lstStyle/>
                    <a:p>
                      <a:pPr algn="ctr"/>
                      <a:r>
                        <a:rPr lang="en-GB" sz="1200" dirty="0">
                          <a:solidFill>
                            <a:schemeClr val="tx1">
                              <a:lumMod val="25000"/>
                              <a:lumOff val="75000"/>
                            </a:schemeClr>
                          </a:solidFill>
                          <a:latin typeface="Skeena" pitchFamily="2" charset="0"/>
                        </a:rPr>
                        <a:t> 4.57974 </a:t>
                      </a:r>
                    </a:p>
                  </a:txBody>
                  <a:tcPr/>
                </a:tc>
                <a:tc>
                  <a:txBody>
                    <a:bodyPr/>
                    <a:lstStyle/>
                    <a:p>
                      <a:pPr algn="ctr"/>
                      <a:r>
                        <a:rPr lang="en-GB" sz="1200" dirty="0">
                          <a:solidFill>
                            <a:schemeClr val="tx1">
                              <a:lumMod val="25000"/>
                              <a:lumOff val="75000"/>
                            </a:schemeClr>
                          </a:solidFill>
                          <a:latin typeface="Skeena" pitchFamily="2" charset="0"/>
                        </a:rPr>
                        <a:t>27.85076</a:t>
                      </a:r>
                    </a:p>
                  </a:txBody>
                  <a:tcPr/>
                </a:tc>
                <a:tc>
                  <a:txBody>
                    <a:bodyPr/>
                    <a:lstStyle/>
                    <a:p>
                      <a:pPr algn="ctr"/>
                      <a:r>
                        <a:rPr lang="en-GB" sz="1200" dirty="0">
                          <a:solidFill>
                            <a:schemeClr val="tx1">
                              <a:lumMod val="25000"/>
                              <a:lumOff val="75000"/>
                            </a:schemeClr>
                          </a:solidFill>
                          <a:latin typeface="Skeena" pitchFamily="2" charset="0"/>
                        </a:rPr>
                        <a:t>0.164</a:t>
                      </a:r>
                    </a:p>
                  </a:txBody>
                  <a:tcPr/>
                </a:tc>
                <a:tc>
                  <a:txBody>
                    <a:bodyPr/>
                    <a:lstStyle/>
                    <a:p>
                      <a:pPr algn="ctr"/>
                      <a:r>
                        <a:rPr lang="en-GB" sz="1200" dirty="0">
                          <a:solidFill>
                            <a:schemeClr val="tx1">
                              <a:lumMod val="25000"/>
                              <a:lumOff val="75000"/>
                            </a:schemeClr>
                          </a:solidFill>
                          <a:latin typeface="Skeena" pitchFamily="2" charset="0"/>
                        </a:rPr>
                        <a:t>0.869</a:t>
                      </a:r>
                    </a:p>
                  </a:txBody>
                  <a:tcPr/>
                </a:tc>
                <a:extLst>
                  <a:ext uri="{0D108BD9-81ED-4DB2-BD59-A6C34878D82A}">
                    <a16:rowId xmlns:a16="http://schemas.microsoft.com/office/drawing/2014/main" val="4226073210"/>
                  </a:ext>
                </a:extLst>
              </a:tr>
              <a:tr h="170985">
                <a:tc>
                  <a:txBody>
                    <a:bodyPr/>
                    <a:lstStyle/>
                    <a:p>
                      <a:pPr algn="ctr"/>
                      <a:r>
                        <a:rPr lang="en-GB" sz="1200" dirty="0">
                          <a:solidFill>
                            <a:schemeClr val="tx1">
                              <a:lumMod val="25000"/>
                              <a:lumOff val="75000"/>
                            </a:schemeClr>
                          </a:solidFill>
                          <a:latin typeface="Skeena" pitchFamily="2" charset="0"/>
                        </a:rPr>
                        <a:t>Season 12</a:t>
                      </a:r>
                    </a:p>
                  </a:txBody>
                  <a:tcPr/>
                </a:tc>
                <a:tc>
                  <a:txBody>
                    <a:bodyPr/>
                    <a:lstStyle/>
                    <a:p>
                      <a:pPr algn="ctr"/>
                      <a:r>
                        <a:rPr lang="en-GB" sz="1200" dirty="0">
                          <a:solidFill>
                            <a:schemeClr val="tx1">
                              <a:lumMod val="25000"/>
                              <a:lumOff val="75000"/>
                            </a:schemeClr>
                          </a:solidFill>
                          <a:latin typeface="Skeena" pitchFamily="2" charset="0"/>
                        </a:rPr>
                        <a:t> -5.40700 </a:t>
                      </a:r>
                    </a:p>
                  </a:txBody>
                  <a:tcPr/>
                </a:tc>
                <a:tc>
                  <a:txBody>
                    <a:bodyPr/>
                    <a:lstStyle/>
                    <a:p>
                      <a:pPr algn="ctr"/>
                      <a:r>
                        <a:rPr lang="en-GB" sz="1200" dirty="0">
                          <a:solidFill>
                            <a:schemeClr val="tx1">
                              <a:lumMod val="25000"/>
                              <a:lumOff val="75000"/>
                            </a:schemeClr>
                          </a:solidFill>
                          <a:latin typeface="Skeena" pitchFamily="2" charset="0"/>
                        </a:rPr>
                        <a:t> 27.85206</a:t>
                      </a:r>
                    </a:p>
                  </a:txBody>
                  <a:tcPr/>
                </a:tc>
                <a:tc>
                  <a:txBody>
                    <a:bodyPr/>
                    <a:lstStyle/>
                    <a:p>
                      <a:pPr algn="ctr"/>
                      <a:r>
                        <a:rPr lang="en-GB" sz="1200" dirty="0">
                          <a:solidFill>
                            <a:schemeClr val="tx1">
                              <a:lumMod val="25000"/>
                              <a:lumOff val="75000"/>
                            </a:schemeClr>
                          </a:solidFill>
                          <a:latin typeface="Skeena" pitchFamily="2" charset="0"/>
                        </a:rPr>
                        <a:t>-0.194 </a:t>
                      </a:r>
                    </a:p>
                  </a:txBody>
                  <a:tcPr/>
                </a:tc>
                <a:tc>
                  <a:txBody>
                    <a:bodyPr/>
                    <a:lstStyle/>
                    <a:p>
                      <a:pPr algn="ctr"/>
                      <a:r>
                        <a:rPr lang="en-GB" sz="1200" dirty="0">
                          <a:solidFill>
                            <a:schemeClr val="tx1">
                              <a:lumMod val="25000"/>
                              <a:lumOff val="75000"/>
                            </a:schemeClr>
                          </a:solidFill>
                          <a:latin typeface="Skeena" pitchFamily="2" charset="0"/>
                        </a:rPr>
                        <a:t>0.846</a:t>
                      </a:r>
                    </a:p>
                  </a:txBody>
                  <a:tcPr/>
                </a:tc>
                <a:extLst>
                  <a:ext uri="{0D108BD9-81ED-4DB2-BD59-A6C34878D82A}">
                    <a16:rowId xmlns:a16="http://schemas.microsoft.com/office/drawing/2014/main" val="3794143224"/>
                  </a:ext>
                </a:extLst>
              </a:tr>
            </a:tbl>
          </a:graphicData>
        </a:graphic>
      </p:graphicFrame>
    </p:spTree>
    <p:extLst>
      <p:ext uri="{BB962C8B-B14F-4D97-AF65-F5344CB8AC3E}">
        <p14:creationId xmlns:p14="http://schemas.microsoft.com/office/powerpoint/2010/main" val="12327733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8785D-0B77-0D24-D5D9-87A68258BC03}"/>
              </a:ext>
            </a:extLst>
          </p:cNvPr>
          <p:cNvSpPr>
            <a:spLocks noGrp="1"/>
          </p:cNvSpPr>
          <p:nvPr>
            <p:ph type="title"/>
          </p:nvPr>
        </p:nvSpPr>
        <p:spPr/>
        <p:txBody>
          <a:bodyPr/>
          <a:lstStyle/>
          <a:p>
            <a:r>
              <a:rPr lang="en-GB" sz="2800" b="1" i="1" dirty="0">
                <a:latin typeface="Arial Narrow" panose="020B0606020202030204" pitchFamily="34" charset="0"/>
              </a:rPr>
              <a:t>Linear Model with Trend and Seasonality</a:t>
            </a:r>
          </a:p>
        </p:txBody>
      </p:sp>
      <p:pic>
        <p:nvPicPr>
          <p:cNvPr id="4" name="Picture 3" descr="A graph showing a line graph&#10;&#10;Description automatically generated with medium confidence">
            <a:extLst>
              <a:ext uri="{FF2B5EF4-FFF2-40B4-BE49-F238E27FC236}">
                <a16:creationId xmlns:a16="http://schemas.microsoft.com/office/drawing/2014/main" id="{A9CDFC19-D392-9ADC-0432-1A3A7C6DE639}"/>
              </a:ext>
            </a:extLst>
          </p:cNvPr>
          <p:cNvPicPr>
            <a:picLocks noChangeAspect="1"/>
          </p:cNvPicPr>
          <p:nvPr/>
        </p:nvPicPr>
        <p:blipFill>
          <a:blip r:embed="rId2"/>
          <a:stretch>
            <a:fillRect/>
          </a:stretch>
        </p:blipFill>
        <p:spPr>
          <a:xfrm>
            <a:off x="716775" y="1426892"/>
            <a:ext cx="3881005" cy="2571750"/>
          </a:xfrm>
          <a:prstGeom prst="rect">
            <a:avLst/>
          </a:prstGeom>
        </p:spPr>
      </p:pic>
      <p:pic>
        <p:nvPicPr>
          <p:cNvPr id="6" name="Picture 5" descr="A graph showing heavy fuel oil&#10;&#10;Description automatically generated">
            <a:extLst>
              <a:ext uri="{FF2B5EF4-FFF2-40B4-BE49-F238E27FC236}">
                <a16:creationId xmlns:a16="http://schemas.microsoft.com/office/drawing/2014/main" id="{76CFD2FA-325B-A24F-E827-25481370FDC3}"/>
              </a:ext>
            </a:extLst>
          </p:cNvPr>
          <p:cNvPicPr>
            <a:picLocks noChangeAspect="1"/>
          </p:cNvPicPr>
          <p:nvPr/>
        </p:nvPicPr>
        <p:blipFill>
          <a:blip r:embed="rId3"/>
          <a:stretch>
            <a:fillRect/>
          </a:stretch>
        </p:blipFill>
        <p:spPr>
          <a:xfrm>
            <a:off x="4779775" y="1426892"/>
            <a:ext cx="3881005" cy="2571751"/>
          </a:xfrm>
          <a:prstGeom prst="rect">
            <a:avLst/>
          </a:prstGeom>
        </p:spPr>
      </p:pic>
      <p:sp>
        <p:nvSpPr>
          <p:cNvPr id="8" name="TextBox 7">
            <a:extLst>
              <a:ext uri="{FF2B5EF4-FFF2-40B4-BE49-F238E27FC236}">
                <a16:creationId xmlns:a16="http://schemas.microsoft.com/office/drawing/2014/main" id="{30E000C2-8DA0-669D-909A-3B82FEE0694F}"/>
              </a:ext>
            </a:extLst>
          </p:cNvPr>
          <p:cNvSpPr txBox="1"/>
          <p:nvPr/>
        </p:nvSpPr>
        <p:spPr>
          <a:xfrm>
            <a:off x="6776224" y="4109069"/>
            <a:ext cx="1884556" cy="523220"/>
          </a:xfrm>
          <a:prstGeom prst="rect">
            <a:avLst/>
          </a:prstGeom>
          <a:noFill/>
        </p:spPr>
        <p:txBody>
          <a:bodyPr wrap="square">
            <a:spAutoFit/>
          </a:bodyPr>
          <a:lstStyle/>
          <a:p>
            <a:pPr algn="r"/>
            <a:r>
              <a:rPr lang="en-GB" dirty="0">
                <a:solidFill>
                  <a:schemeClr val="tx1">
                    <a:lumMod val="25000"/>
                    <a:lumOff val="75000"/>
                  </a:schemeClr>
                </a:solidFill>
                <a:latin typeface="Skeena" pitchFamily="2" charset="0"/>
              </a:rPr>
              <a:t>DW : 0.05576</a:t>
            </a:r>
          </a:p>
          <a:p>
            <a:pPr algn="r"/>
            <a:r>
              <a:rPr lang="en-GB" dirty="0">
                <a:solidFill>
                  <a:schemeClr val="tx1">
                    <a:lumMod val="25000"/>
                    <a:lumOff val="75000"/>
                  </a:schemeClr>
                </a:solidFill>
                <a:latin typeface="Skeena" pitchFamily="2" charset="0"/>
              </a:rPr>
              <a:t>R-squared:  0.6465</a:t>
            </a:r>
          </a:p>
        </p:txBody>
      </p:sp>
    </p:spTree>
    <p:extLst>
      <p:ext uri="{BB962C8B-B14F-4D97-AF65-F5344CB8AC3E}">
        <p14:creationId xmlns:p14="http://schemas.microsoft.com/office/powerpoint/2010/main" val="3361019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21"/>
        <p:cNvGrpSpPr/>
        <p:nvPr/>
      </p:nvGrpSpPr>
      <p:grpSpPr>
        <a:xfrm>
          <a:off x="0" y="0"/>
          <a:ext cx="0" cy="0"/>
          <a:chOff x="0" y="0"/>
          <a:chExt cx="0" cy="0"/>
        </a:xfrm>
      </p:grpSpPr>
      <p:sp>
        <p:nvSpPr>
          <p:cNvPr id="2922" name="Google Shape;2922;p42"/>
          <p:cNvSpPr txBox="1">
            <a:spLocks noGrp="1"/>
          </p:cNvSpPr>
          <p:nvPr>
            <p:ph type="title"/>
          </p:nvPr>
        </p:nvSpPr>
        <p:spPr>
          <a:xfrm>
            <a:off x="3385547" y="485426"/>
            <a:ext cx="2017311" cy="76722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i="1" dirty="0">
                <a:latin typeface="Arial Narrow" panose="020B0606020202030204" pitchFamily="34" charset="0"/>
              </a:rPr>
              <a:t>EDA</a:t>
            </a:r>
            <a:endParaRPr sz="3200" i="1" dirty="0">
              <a:latin typeface="Arial Narrow" panose="020B0606020202030204" pitchFamily="34" charset="0"/>
            </a:endParaRPr>
          </a:p>
        </p:txBody>
      </p:sp>
      <p:grpSp>
        <p:nvGrpSpPr>
          <p:cNvPr id="2924" name="Google Shape;2924;p42"/>
          <p:cNvGrpSpPr/>
          <p:nvPr/>
        </p:nvGrpSpPr>
        <p:grpSpPr>
          <a:xfrm>
            <a:off x="0" y="2906113"/>
            <a:ext cx="1688089" cy="2117802"/>
            <a:chOff x="4036425" y="2414775"/>
            <a:chExt cx="1103600" cy="1379275"/>
          </a:xfrm>
        </p:grpSpPr>
        <p:sp>
          <p:nvSpPr>
            <p:cNvPr id="2925" name="Google Shape;2925;p42"/>
            <p:cNvSpPr/>
            <p:nvPr/>
          </p:nvSpPr>
          <p:spPr>
            <a:xfrm>
              <a:off x="4438500" y="3350125"/>
              <a:ext cx="656250" cy="381750"/>
            </a:xfrm>
            <a:custGeom>
              <a:avLst/>
              <a:gdLst/>
              <a:ahLst/>
              <a:cxnLst/>
              <a:rect l="l" t="t" r="r" b="b"/>
              <a:pathLst>
                <a:path w="26250" h="15270" extrusionOk="0">
                  <a:moveTo>
                    <a:pt x="13125" y="0"/>
                  </a:moveTo>
                  <a:lnTo>
                    <a:pt x="0" y="7653"/>
                  </a:lnTo>
                  <a:lnTo>
                    <a:pt x="13125" y="15269"/>
                  </a:lnTo>
                  <a:lnTo>
                    <a:pt x="26249" y="7653"/>
                  </a:lnTo>
                  <a:lnTo>
                    <a:pt x="131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42"/>
            <p:cNvSpPr/>
            <p:nvPr/>
          </p:nvSpPr>
          <p:spPr>
            <a:xfrm>
              <a:off x="4186175" y="3094100"/>
              <a:ext cx="567525" cy="322600"/>
            </a:xfrm>
            <a:custGeom>
              <a:avLst/>
              <a:gdLst/>
              <a:ahLst/>
              <a:cxnLst/>
              <a:rect l="l" t="t" r="r" b="b"/>
              <a:pathLst>
                <a:path w="22701" h="12904" extrusionOk="0">
                  <a:moveTo>
                    <a:pt x="9576" y="1"/>
                  </a:moveTo>
                  <a:lnTo>
                    <a:pt x="0" y="5287"/>
                  </a:lnTo>
                  <a:lnTo>
                    <a:pt x="13125" y="12903"/>
                  </a:lnTo>
                  <a:lnTo>
                    <a:pt x="22700" y="7616"/>
                  </a:lnTo>
                  <a:lnTo>
                    <a:pt x="95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42"/>
            <p:cNvSpPr/>
            <p:nvPr/>
          </p:nvSpPr>
          <p:spPr>
            <a:xfrm>
              <a:off x="4036425" y="2912025"/>
              <a:ext cx="568450" cy="320750"/>
            </a:xfrm>
            <a:custGeom>
              <a:avLst/>
              <a:gdLst/>
              <a:ahLst/>
              <a:cxnLst/>
              <a:rect l="l" t="t" r="r" b="b"/>
              <a:pathLst>
                <a:path w="22738" h="12830" extrusionOk="0">
                  <a:moveTo>
                    <a:pt x="9613" y="0"/>
                  </a:moveTo>
                  <a:lnTo>
                    <a:pt x="1" y="5213"/>
                  </a:lnTo>
                  <a:lnTo>
                    <a:pt x="13125" y="12829"/>
                  </a:lnTo>
                  <a:lnTo>
                    <a:pt x="22738" y="7579"/>
                  </a:lnTo>
                  <a:lnTo>
                    <a:pt x="96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42"/>
            <p:cNvSpPr/>
            <p:nvPr/>
          </p:nvSpPr>
          <p:spPr>
            <a:xfrm>
              <a:off x="4421850" y="2414775"/>
              <a:ext cx="73050" cy="446425"/>
            </a:xfrm>
            <a:custGeom>
              <a:avLst/>
              <a:gdLst/>
              <a:ahLst/>
              <a:cxnLst/>
              <a:rect l="l" t="t" r="r" b="b"/>
              <a:pathLst>
                <a:path w="2922" h="17857" extrusionOk="0">
                  <a:moveTo>
                    <a:pt x="888" y="1849"/>
                  </a:moveTo>
                  <a:lnTo>
                    <a:pt x="2515" y="2810"/>
                  </a:lnTo>
                  <a:lnTo>
                    <a:pt x="2515" y="3660"/>
                  </a:lnTo>
                  <a:lnTo>
                    <a:pt x="888" y="2699"/>
                  </a:lnTo>
                  <a:lnTo>
                    <a:pt x="888" y="1849"/>
                  </a:lnTo>
                  <a:close/>
                  <a:moveTo>
                    <a:pt x="888" y="3069"/>
                  </a:moveTo>
                  <a:lnTo>
                    <a:pt x="2515" y="4030"/>
                  </a:lnTo>
                  <a:lnTo>
                    <a:pt x="2515" y="4806"/>
                  </a:lnTo>
                  <a:lnTo>
                    <a:pt x="888" y="3845"/>
                  </a:lnTo>
                  <a:lnTo>
                    <a:pt x="888" y="3069"/>
                  </a:lnTo>
                  <a:close/>
                  <a:moveTo>
                    <a:pt x="888" y="4178"/>
                  </a:moveTo>
                  <a:lnTo>
                    <a:pt x="2515" y="5139"/>
                  </a:lnTo>
                  <a:lnTo>
                    <a:pt x="2515" y="5952"/>
                  </a:lnTo>
                  <a:lnTo>
                    <a:pt x="888" y="4991"/>
                  </a:lnTo>
                  <a:lnTo>
                    <a:pt x="888" y="4178"/>
                  </a:lnTo>
                  <a:close/>
                  <a:moveTo>
                    <a:pt x="888" y="5324"/>
                  </a:moveTo>
                  <a:lnTo>
                    <a:pt x="2515" y="6285"/>
                  </a:lnTo>
                  <a:lnTo>
                    <a:pt x="2515" y="7135"/>
                  </a:lnTo>
                  <a:lnTo>
                    <a:pt x="888" y="6137"/>
                  </a:lnTo>
                  <a:lnTo>
                    <a:pt x="888" y="5324"/>
                  </a:lnTo>
                  <a:close/>
                  <a:moveTo>
                    <a:pt x="888" y="6470"/>
                  </a:moveTo>
                  <a:lnTo>
                    <a:pt x="2515" y="7431"/>
                  </a:lnTo>
                  <a:lnTo>
                    <a:pt x="2515" y="8281"/>
                  </a:lnTo>
                  <a:lnTo>
                    <a:pt x="888" y="7320"/>
                  </a:lnTo>
                  <a:lnTo>
                    <a:pt x="888" y="6470"/>
                  </a:lnTo>
                  <a:close/>
                  <a:moveTo>
                    <a:pt x="888" y="7579"/>
                  </a:moveTo>
                  <a:lnTo>
                    <a:pt x="2515" y="8540"/>
                  </a:lnTo>
                  <a:lnTo>
                    <a:pt x="2515" y="9391"/>
                  </a:lnTo>
                  <a:lnTo>
                    <a:pt x="888" y="8429"/>
                  </a:lnTo>
                  <a:lnTo>
                    <a:pt x="888" y="7579"/>
                  </a:lnTo>
                  <a:close/>
                  <a:moveTo>
                    <a:pt x="888" y="8725"/>
                  </a:moveTo>
                  <a:lnTo>
                    <a:pt x="2515" y="9686"/>
                  </a:lnTo>
                  <a:lnTo>
                    <a:pt x="2515" y="10537"/>
                  </a:lnTo>
                  <a:lnTo>
                    <a:pt x="888" y="9575"/>
                  </a:lnTo>
                  <a:lnTo>
                    <a:pt x="888" y="8725"/>
                  </a:lnTo>
                  <a:close/>
                  <a:moveTo>
                    <a:pt x="888" y="9908"/>
                  </a:moveTo>
                  <a:lnTo>
                    <a:pt x="2515" y="10869"/>
                  </a:lnTo>
                  <a:lnTo>
                    <a:pt x="2515" y="11683"/>
                  </a:lnTo>
                  <a:lnTo>
                    <a:pt x="888" y="10722"/>
                  </a:lnTo>
                  <a:lnTo>
                    <a:pt x="888" y="9908"/>
                  </a:lnTo>
                  <a:close/>
                  <a:moveTo>
                    <a:pt x="888" y="11054"/>
                  </a:moveTo>
                  <a:lnTo>
                    <a:pt x="2515" y="12016"/>
                  </a:lnTo>
                  <a:lnTo>
                    <a:pt x="2515" y="12866"/>
                  </a:lnTo>
                  <a:lnTo>
                    <a:pt x="888" y="11868"/>
                  </a:lnTo>
                  <a:lnTo>
                    <a:pt x="888" y="11054"/>
                  </a:lnTo>
                  <a:close/>
                  <a:moveTo>
                    <a:pt x="888" y="12200"/>
                  </a:moveTo>
                  <a:lnTo>
                    <a:pt x="2515" y="13162"/>
                  </a:lnTo>
                  <a:lnTo>
                    <a:pt x="2515" y="14012"/>
                  </a:lnTo>
                  <a:lnTo>
                    <a:pt x="888" y="13051"/>
                  </a:lnTo>
                  <a:lnTo>
                    <a:pt x="888" y="12200"/>
                  </a:lnTo>
                  <a:close/>
                  <a:moveTo>
                    <a:pt x="888" y="13309"/>
                  </a:moveTo>
                  <a:lnTo>
                    <a:pt x="2515" y="14271"/>
                  </a:lnTo>
                  <a:lnTo>
                    <a:pt x="2515" y="15121"/>
                  </a:lnTo>
                  <a:lnTo>
                    <a:pt x="888" y="14160"/>
                  </a:lnTo>
                  <a:lnTo>
                    <a:pt x="888" y="13309"/>
                  </a:lnTo>
                  <a:close/>
                  <a:moveTo>
                    <a:pt x="851" y="14530"/>
                  </a:moveTo>
                  <a:lnTo>
                    <a:pt x="2478" y="15491"/>
                  </a:lnTo>
                  <a:lnTo>
                    <a:pt x="2478" y="16304"/>
                  </a:lnTo>
                  <a:lnTo>
                    <a:pt x="851" y="15343"/>
                  </a:lnTo>
                  <a:lnTo>
                    <a:pt x="851" y="14530"/>
                  </a:lnTo>
                  <a:close/>
                  <a:moveTo>
                    <a:pt x="75" y="0"/>
                  </a:moveTo>
                  <a:lnTo>
                    <a:pt x="75" y="14788"/>
                  </a:lnTo>
                  <a:lnTo>
                    <a:pt x="333" y="15084"/>
                  </a:lnTo>
                  <a:lnTo>
                    <a:pt x="296" y="16082"/>
                  </a:lnTo>
                  <a:lnTo>
                    <a:pt x="1" y="16230"/>
                  </a:lnTo>
                  <a:lnTo>
                    <a:pt x="296" y="16415"/>
                  </a:lnTo>
                  <a:lnTo>
                    <a:pt x="888" y="15528"/>
                  </a:lnTo>
                  <a:lnTo>
                    <a:pt x="2515" y="16489"/>
                  </a:lnTo>
                  <a:lnTo>
                    <a:pt x="2884" y="17487"/>
                  </a:lnTo>
                  <a:lnTo>
                    <a:pt x="2552" y="17709"/>
                  </a:lnTo>
                  <a:lnTo>
                    <a:pt x="2736" y="17857"/>
                  </a:lnTo>
                  <a:lnTo>
                    <a:pt x="2921" y="17487"/>
                  </a:lnTo>
                  <a:lnTo>
                    <a:pt x="2921" y="1701"/>
                  </a:lnTo>
                  <a:lnTo>
                    <a:pt x="2515" y="1516"/>
                  </a:lnTo>
                  <a:lnTo>
                    <a:pt x="2515" y="2514"/>
                  </a:lnTo>
                  <a:lnTo>
                    <a:pt x="888" y="1516"/>
                  </a:lnTo>
                  <a:lnTo>
                    <a:pt x="888" y="555"/>
                  </a:lnTo>
                  <a:lnTo>
                    <a:pt x="75" y="0"/>
                  </a:lnTo>
                  <a:close/>
                </a:path>
              </a:pathLst>
            </a:custGeom>
            <a:solidFill>
              <a:srgbClr val="BDA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42"/>
            <p:cNvSpPr/>
            <p:nvPr/>
          </p:nvSpPr>
          <p:spPr>
            <a:xfrm>
              <a:off x="4428325" y="2433250"/>
              <a:ext cx="10200" cy="400225"/>
            </a:xfrm>
            <a:custGeom>
              <a:avLst/>
              <a:gdLst/>
              <a:ahLst/>
              <a:cxnLst/>
              <a:rect l="l" t="t" r="r" b="b"/>
              <a:pathLst>
                <a:path w="408" h="16009" extrusionOk="0">
                  <a:moveTo>
                    <a:pt x="0" y="0"/>
                  </a:moveTo>
                  <a:lnTo>
                    <a:pt x="0" y="15750"/>
                  </a:lnTo>
                  <a:lnTo>
                    <a:pt x="407" y="16009"/>
                  </a:lnTo>
                  <a:lnTo>
                    <a:pt x="407" y="222"/>
                  </a:lnTo>
                  <a:lnTo>
                    <a:pt x="0" y="0"/>
                  </a:lnTo>
                  <a:close/>
                </a:path>
              </a:pathLst>
            </a:custGeom>
            <a:solidFill>
              <a:srgbClr val="2F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42"/>
            <p:cNvSpPr/>
            <p:nvPr/>
          </p:nvSpPr>
          <p:spPr>
            <a:xfrm>
              <a:off x="4438500" y="2433250"/>
              <a:ext cx="10175" cy="400225"/>
            </a:xfrm>
            <a:custGeom>
              <a:avLst/>
              <a:gdLst/>
              <a:ahLst/>
              <a:cxnLst/>
              <a:rect l="l" t="t" r="r" b="b"/>
              <a:pathLst>
                <a:path w="407" h="16009" extrusionOk="0">
                  <a:moveTo>
                    <a:pt x="407" y="0"/>
                  </a:moveTo>
                  <a:lnTo>
                    <a:pt x="0" y="222"/>
                  </a:lnTo>
                  <a:lnTo>
                    <a:pt x="0" y="16009"/>
                  </a:lnTo>
                  <a:lnTo>
                    <a:pt x="407" y="15750"/>
                  </a:lnTo>
                  <a:lnTo>
                    <a:pt x="407" y="0"/>
                  </a:ln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42"/>
            <p:cNvSpPr/>
            <p:nvPr/>
          </p:nvSpPr>
          <p:spPr>
            <a:xfrm>
              <a:off x="4439425" y="2802950"/>
              <a:ext cx="61025" cy="36075"/>
            </a:xfrm>
            <a:custGeom>
              <a:avLst/>
              <a:gdLst/>
              <a:ahLst/>
              <a:cxnLst/>
              <a:rect l="l" t="t" r="r" b="b"/>
              <a:pathLst>
                <a:path w="2441" h="1443" extrusionOk="0">
                  <a:moveTo>
                    <a:pt x="296" y="1"/>
                  </a:moveTo>
                  <a:lnTo>
                    <a:pt x="0" y="186"/>
                  </a:lnTo>
                  <a:lnTo>
                    <a:pt x="2144" y="1443"/>
                  </a:lnTo>
                  <a:lnTo>
                    <a:pt x="2440" y="1258"/>
                  </a:lnTo>
                  <a:lnTo>
                    <a:pt x="296" y="1"/>
                  </a:lnTo>
                  <a:close/>
                </a:path>
              </a:pathLst>
            </a:custGeom>
            <a:solidFill>
              <a:srgbClr val="8B8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42"/>
            <p:cNvSpPr/>
            <p:nvPr/>
          </p:nvSpPr>
          <p:spPr>
            <a:xfrm>
              <a:off x="4439425" y="2807575"/>
              <a:ext cx="53625" cy="39775"/>
            </a:xfrm>
            <a:custGeom>
              <a:avLst/>
              <a:gdLst/>
              <a:ahLst/>
              <a:cxnLst/>
              <a:rect l="l" t="t" r="r" b="b"/>
              <a:pathLst>
                <a:path w="2145" h="1591" extrusionOk="0">
                  <a:moveTo>
                    <a:pt x="0" y="1"/>
                  </a:moveTo>
                  <a:lnTo>
                    <a:pt x="0" y="333"/>
                  </a:lnTo>
                  <a:lnTo>
                    <a:pt x="2144" y="1590"/>
                  </a:lnTo>
                  <a:lnTo>
                    <a:pt x="2144" y="1258"/>
                  </a:lnTo>
                  <a:lnTo>
                    <a:pt x="0" y="1"/>
                  </a:ln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42"/>
            <p:cNvSpPr/>
            <p:nvPr/>
          </p:nvSpPr>
          <p:spPr>
            <a:xfrm>
              <a:off x="4439425" y="2775225"/>
              <a:ext cx="61025" cy="35150"/>
            </a:xfrm>
            <a:custGeom>
              <a:avLst/>
              <a:gdLst/>
              <a:ahLst/>
              <a:cxnLst/>
              <a:rect l="l" t="t" r="r" b="b"/>
              <a:pathLst>
                <a:path w="2441" h="1406" extrusionOk="0">
                  <a:moveTo>
                    <a:pt x="296" y="1"/>
                  </a:moveTo>
                  <a:lnTo>
                    <a:pt x="0" y="148"/>
                  </a:lnTo>
                  <a:lnTo>
                    <a:pt x="2144" y="1405"/>
                  </a:lnTo>
                  <a:lnTo>
                    <a:pt x="2440" y="1258"/>
                  </a:lnTo>
                  <a:lnTo>
                    <a:pt x="296" y="1"/>
                  </a:lnTo>
                  <a:close/>
                </a:path>
              </a:pathLst>
            </a:custGeom>
            <a:solidFill>
              <a:srgbClr val="8B8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42"/>
            <p:cNvSpPr/>
            <p:nvPr/>
          </p:nvSpPr>
          <p:spPr>
            <a:xfrm>
              <a:off x="4439425" y="2778925"/>
              <a:ext cx="53625" cy="38850"/>
            </a:xfrm>
            <a:custGeom>
              <a:avLst/>
              <a:gdLst/>
              <a:ahLst/>
              <a:cxnLst/>
              <a:rect l="l" t="t" r="r" b="b"/>
              <a:pathLst>
                <a:path w="2145" h="1554" extrusionOk="0">
                  <a:moveTo>
                    <a:pt x="0" y="0"/>
                  </a:moveTo>
                  <a:lnTo>
                    <a:pt x="0" y="333"/>
                  </a:lnTo>
                  <a:lnTo>
                    <a:pt x="2144" y="1553"/>
                  </a:lnTo>
                  <a:lnTo>
                    <a:pt x="2144" y="1257"/>
                  </a:lnTo>
                  <a:lnTo>
                    <a:pt x="0" y="0"/>
                  </a:ln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42"/>
            <p:cNvSpPr/>
            <p:nvPr/>
          </p:nvSpPr>
          <p:spPr>
            <a:xfrm>
              <a:off x="4439425" y="2746575"/>
              <a:ext cx="61025" cy="36075"/>
            </a:xfrm>
            <a:custGeom>
              <a:avLst/>
              <a:gdLst/>
              <a:ahLst/>
              <a:cxnLst/>
              <a:rect l="l" t="t" r="r" b="b"/>
              <a:pathLst>
                <a:path w="2441" h="1443" extrusionOk="0">
                  <a:moveTo>
                    <a:pt x="296" y="1"/>
                  </a:moveTo>
                  <a:lnTo>
                    <a:pt x="0" y="185"/>
                  </a:lnTo>
                  <a:lnTo>
                    <a:pt x="2144" y="1442"/>
                  </a:lnTo>
                  <a:lnTo>
                    <a:pt x="2440" y="1258"/>
                  </a:lnTo>
                  <a:lnTo>
                    <a:pt x="296" y="1"/>
                  </a:lnTo>
                  <a:close/>
                </a:path>
              </a:pathLst>
            </a:custGeom>
            <a:solidFill>
              <a:srgbClr val="8B8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42"/>
            <p:cNvSpPr/>
            <p:nvPr/>
          </p:nvSpPr>
          <p:spPr>
            <a:xfrm>
              <a:off x="4439425" y="2751200"/>
              <a:ext cx="53625" cy="37925"/>
            </a:xfrm>
            <a:custGeom>
              <a:avLst/>
              <a:gdLst/>
              <a:ahLst/>
              <a:cxnLst/>
              <a:rect l="l" t="t" r="r" b="b"/>
              <a:pathLst>
                <a:path w="2145" h="1517" extrusionOk="0">
                  <a:moveTo>
                    <a:pt x="0" y="0"/>
                  </a:moveTo>
                  <a:lnTo>
                    <a:pt x="0" y="259"/>
                  </a:lnTo>
                  <a:lnTo>
                    <a:pt x="2144" y="1516"/>
                  </a:lnTo>
                  <a:lnTo>
                    <a:pt x="2144" y="1257"/>
                  </a:lnTo>
                  <a:lnTo>
                    <a:pt x="0" y="0"/>
                  </a:ln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42"/>
            <p:cNvSpPr/>
            <p:nvPr/>
          </p:nvSpPr>
          <p:spPr>
            <a:xfrm>
              <a:off x="4439425" y="2717925"/>
              <a:ext cx="61025" cy="35150"/>
            </a:xfrm>
            <a:custGeom>
              <a:avLst/>
              <a:gdLst/>
              <a:ahLst/>
              <a:cxnLst/>
              <a:rect l="l" t="t" r="r" b="b"/>
              <a:pathLst>
                <a:path w="2441" h="1406" extrusionOk="0">
                  <a:moveTo>
                    <a:pt x="296" y="0"/>
                  </a:moveTo>
                  <a:lnTo>
                    <a:pt x="0" y="185"/>
                  </a:lnTo>
                  <a:lnTo>
                    <a:pt x="2144" y="1405"/>
                  </a:lnTo>
                  <a:lnTo>
                    <a:pt x="2440" y="1220"/>
                  </a:lnTo>
                  <a:lnTo>
                    <a:pt x="296" y="0"/>
                  </a:lnTo>
                  <a:close/>
                </a:path>
              </a:pathLst>
            </a:custGeom>
            <a:solidFill>
              <a:srgbClr val="8B8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42"/>
            <p:cNvSpPr/>
            <p:nvPr/>
          </p:nvSpPr>
          <p:spPr>
            <a:xfrm>
              <a:off x="4439425" y="2722550"/>
              <a:ext cx="53625" cy="38850"/>
            </a:xfrm>
            <a:custGeom>
              <a:avLst/>
              <a:gdLst/>
              <a:ahLst/>
              <a:cxnLst/>
              <a:rect l="l" t="t" r="r" b="b"/>
              <a:pathLst>
                <a:path w="2145" h="1554" extrusionOk="0">
                  <a:moveTo>
                    <a:pt x="0" y="0"/>
                  </a:moveTo>
                  <a:lnTo>
                    <a:pt x="0" y="296"/>
                  </a:lnTo>
                  <a:lnTo>
                    <a:pt x="2144" y="1553"/>
                  </a:lnTo>
                  <a:lnTo>
                    <a:pt x="2144" y="1220"/>
                  </a:lnTo>
                  <a:lnTo>
                    <a:pt x="0" y="0"/>
                  </a:ln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42"/>
            <p:cNvSpPr/>
            <p:nvPr/>
          </p:nvSpPr>
          <p:spPr>
            <a:xfrm>
              <a:off x="4439425" y="2688350"/>
              <a:ext cx="61025" cy="36075"/>
            </a:xfrm>
            <a:custGeom>
              <a:avLst/>
              <a:gdLst/>
              <a:ahLst/>
              <a:cxnLst/>
              <a:rect l="l" t="t" r="r" b="b"/>
              <a:pathLst>
                <a:path w="2441" h="1443" extrusionOk="0">
                  <a:moveTo>
                    <a:pt x="296" y="0"/>
                  </a:moveTo>
                  <a:lnTo>
                    <a:pt x="0" y="185"/>
                  </a:lnTo>
                  <a:lnTo>
                    <a:pt x="2144" y="1442"/>
                  </a:lnTo>
                  <a:lnTo>
                    <a:pt x="2440" y="1257"/>
                  </a:lnTo>
                  <a:lnTo>
                    <a:pt x="296" y="0"/>
                  </a:lnTo>
                  <a:close/>
                </a:path>
              </a:pathLst>
            </a:custGeom>
            <a:solidFill>
              <a:srgbClr val="8B8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42"/>
            <p:cNvSpPr/>
            <p:nvPr/>
          </p:nvSpPr>
          <p:spPr>
            <a:xfrm>
              <a:off x="4439425" y="2692975"/>
              <a:ext cx="53625" cy="39750"/>
            </a:xfrm>
            <a:custGeom>
              <a:avLst/>
              <a:gdLst/>
              <a:ahLst/>
              <a:cxnLst/>
              <a:rect l="l" t="t" r="r" b="b"/>
              <a:pathLst>
                <a:path w="2145" h="1590" extrusionOk="0">
                  <a:moveTo>
                    <a:pt x="0" y="0"/>
                  </a:moveTo>
                  <a:lnTo>
                    <a:pt x="0" y="333"/>
                  </a:lnTo>
                  <a:lnTo>
                    <a:pt x="2144" y="1590"/>
                  </a:lnTo>
                  <a:lnTo>
                    <a:pt x="2144" y="1257"/>
                  </a:lnTo>
                  <a:lnTo>
                    <a:pt x="0" y="0"/>
                  </a:ln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42"/>
            <p:cNvSpPr/>
            <p:nvPr/>
          </p:nvSpPr>
          <p:spPr>
            <a:xfrm>
              <a:off x="4439425" y="2660625"/>
              <a:ext cx="61025" cy="35150"/>
            </a:xfrm>
            <a:custGeom>
              <a:avLst/>
              <a:gdLst/>
              <a:ahLst/>
              <a:cxnLst/>
              <a:rect l="l" t="t" r="r" b="b"/>
              <a:pathLst>
                <a:path w="2441" h="1406" extrusionOk="0">
                  <a:moveTo>
                    <a:pt x="296" y="0"/>
                  </a:moveTo>
                  <a:lnTo>
                    <a:pt x="0" y="148"/>
                  </a:lnTo>
                  <a:lnTo>
                    <a:pt x="2144" y="1405"/>
                  </a:lnTo>
                  <a:lnTo>
                    <a:pt x="2440" y="1257"/>
                  </a:lnTo>
                  <a:lnTo>
                    <a:pt x="296" y="0"/>
                  </a:lnTo>
                  <a:close/>
                </a:path>
              </a:pathLst>
            </a:custGeom>
            <a:solidFill>
              <a:srgbClr val="8B8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42"/>
            <p:cNvSpPr/>
            <p:nvPr/>
          </p:nvSpPr>
          <p:spPr>
            <a:xfrm>
              <a:off x="4439425" y="2664325"/>
              <a:ext cx="53625" cy="39750"/>
            </a:xfrm>
            <a:custGeom>
              <a:avLst/>
              <a:gdLst/>
              <a:ahLst/>
              <a:cxnLst/>
              <a:rect l="l" t="t" r="r" b="b"/>
              <a:pathLst>
                <a:path w="2145" h="1590" extrusionOk="0">
                  <a:moveTo>
                    <a:pt x="0" y="0"/>
                  </a:moveTo>
                  <a:lnTo>
                    <a:pt x="0" y="333"/>
                  </a:lnTo>
                  <a:lnTo>
                    <a:pt x="2144" y="1590"/>
                  </a:lnTo>
                  <a:lnTo>
                    <a:pt x="2144" y="1257"/>
                  </a:lnTo>
                  <a:lnTo>
                    <a:pt x="0" y="0"/>
                  </a:ln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42"/>
            <p:cNvSpPr/>
            <p:nvPr/>
          </p:nvSpPr>
          <p:spPr>
            <a:xfrm>
              <a:off x="4439425" y="2631975"/>
              <a:ext cx="61025" cy="35150"/>
            </a:xfrm>
            <a:custGeom>
              <a:avLst/>
              <a:gdLst/>
              <a:ahLst/>
              <a:cxnLst/>
              <a:rect l="l" t="t" r="r" b="b"/>
              <a:pathLst>
                <a:path w="2441" h="1406" extrusionOk="0">
                  <a:moveTo>
                    <a:pt x="296" y="0"/>
                  </a:moveTo>
                  <a:lnTo>
                    <a:pt x="0" y="148"/>
                  </a:lnTo>
                  <a:lnTo>
                    <a:pt x="2144" y="1405"/>
                  </a:lnTo>
                  <a:lnTo>
                    <a:pt x="2440" y="1257"/>
                  </a:lnTo>
                  <a:lnTo>
                    <a:pt x="296" y="0"/>
                  </a:lnTo>
                  <a:close/>
                </a:path>
              </a:pathLst>
            </a:custGeom>
            <a:solidFill>
              <a:srgbClr val="8B8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42"/>
            <p:cNvSpPr/>
            <p:nvPr/>
          </p:nvSpPr>
          <p:spPr>
            <a:xfrm>
              <a:off x="4439425" y="2635675"/>
              <a:ext cx="53625" cy="38825"/>
            </a:xfrm>
            <a:custGeom>
              <a:avLst/>
              <a:gdLst/>
              <a:ahLst/>
              <a:cxnLst/>
              <a:rect l="l" t="t" r="r" b="b"/>
              <a:pathLst>
                <a:path w="2145" h="1553" extrusionOk="0">
                  <a:moveTo>
                    <a:pt x="0" y="0"/>
                  </a:moveTo>
                  <a:lnTo>
                    <a:pt x="0" y="333"/>
                  </a:lnTo>
                  <a:lnTo>
                    <a:pt x="2144" y="1553"/>
                  </a:lnTo>
                  <a:lnTo>
                    <a:pt x="2144" y="1257"/>
                  </a:lnTo>
                  <a:lnTo>
                    <a:pt x="0" y="0"/>
                  </a:ln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42"/>
            <p:cNvSpPr/>
            <p:nvPr/>
          </p:nvSpPr>
          <p:spPr>
            <a:xfrm>
              <a:off x="4493025" y="2834375"/>
              <a:ext cx="7425" cy="12975"/>
            </a:xfrm>
            <a:custGeom>
              <a:avLst/>
              <a:gdLst/>
              <a:ahLst/>
              <a:cxnLst/>
              <a:rect l="l" t="t" r="r" b="b"/>
              <a:pathLst>
                <a:path w="297" h="519" extrusionOk="0">
                  <a:moveTo>
                    <a:pt x="296" y="1"/>
                  </a:moveTo>
                  <a:lnTo>
                    <a:pt x="0" y="186"/>
                  </a:lnTo>
                  <a:lnTo>
                    <a:pt x="37" y="518"/>
                  </a:lnTo>
                  <a:lnTo>
                    <a:pt x="296" y="333"/>
                  </a:lnTo>
                  <a:lnTo>
                    <a:pt x="296" y="1"/>
                  </a:lnTo>
                  <a:close/>
                </a:path>
              </a:pathLst>
            </a:custGeom>
            <a:solidFill>
              <a:srgbClr val="737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42"/>
            <p:cNvSpPr/>
            <p:nvPr/>
          </p:nvSpPr>
          <p:spPr>
            <a:xfrm>
              <a:off x="4493025" y="2806650"/>
              <a:ext cx="7425" cy="11125"/>
            </a:xfrm>
            <a:custGeom>
              <a:avLst/>
              <a:gdLst/>
              <a:ahLst/>
              <a:cxnLst/>
              <a:rect l="l" t="t" r="r" b="b"/>
              <a:pathLst>
                <a:path w="297" h="445" extrusionOk="0">
                  <a:moveTo>
                    <a:pt x="296" y="1"/>
                  </a:moveTo>
                  <a:lnTo>
                    <a:pt x="0" y="148"/>
                  </a:lnTo>
                  <a:lnTo>
                    <a:pt x="37" y="444"/>
                  </a:lnTo>
                  <a:lnTo>
                    <a:pt x="296" y="333"/>
                  </a:lnTo>
                  <a:lnTo>
                    <a:pt x="296" y="1"/>
                  </a:lnTo>
                  <a:close/>
                </a:path>
              </a:pathLst>
            </a:custGeom>
            <a:solidFill>
              <a:srgbClr val="737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42"/>
            <p:cNvSpPr/>
            <p:nvPr/>
          </p:nvSpPr>
          <p:spPr>
            <a:xfrm>
              <a:off x="4493025" y="2778000"/>
              <a:ext cx="7425" cy="11125"/>
            </a:xfrm>
            <a:custGeom>
              <a:avLst/>
              <a:gdLst/>
              <a:ahLst/>
              <a:cxnLst/>
              <a:rect l="l" t="t" r="r" b="b"/>
              <a:pathLst>
                <a:path w="297" h="445" extrusionOk="0">
                  <a:moveTo>
                    <a:pt x="296" y="1"/>
                  </a:moveTo>
                  <a:lnTo>
                    <a:pt x="0" y="185"/>
                  </a:lnTo>
                  <a:lnTo>
                    <a:pt x="37" y="444"/>
                  </a:lnTo>
                  <a:lnTo>
                    <a:pt x="296" y="296"/>
                  </a:lnTo>
                  <a:lnTo>
                    <a:pt x="296" y="1"/>
                  </a:lnTo>
                  <a:close/>
                </a:path>
              </a:pathLst>
            </a:custGeom>
            <a:solidFill>
              <a:srgbClr val="737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42"/>
            <p:cNvSpPr/>
            <p:nvPr/>
          </p:nvSpPr>
          <p:spPr>
            <a:xfrm>
              <a:off x="4493025" y="2748425"/>
              <a:ext cx="7425" cy="12975"/>
            </a:xfrm>
            <a:custGeom>
              <a:avLst/>
              <a:gdLst/>
              <a:ahLst/>
              <a:cxnLst/>
              <a:rect l="l" t="t" r="r" b="b"/>
              <a:pathLst>
                <a:path w="297" h="519" extrusionOk="0">
                  <a:moveTo>
                    <a:pt x="296" y="0"/>
                  </a:moveTo>
                  <a:lnTo>
                    <a:pt x="0" y="185"/>
                  </a:lnTo>
                  <a:lnTo>
                    <a:pt x="37" y="518"/>
                  </a:lnTo>
                  <a:lnTo>
                    <a:pt x="296" y="333"/>
                  </a:lnTo>
                  <a:lnTo>
                    <a:pt x="296" y="0"/>
                  </a:lnTo>
                  <a:close/>
                </a:path>
              </a:pathLst>
            </a:custGeom>
            <a:solidFill>
              <a:srgbClr val="737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42"/>
            <p:cNvSpPr/>
            <p:nvPr/>
          </p:nvSpPr>
          <p:spPr>
            <a:xfrm>
              <a:off x="4493025" y="2719775"/>
              <a:ext cx="7425" cy="12950"/>
            </a:xfrm>
            <a:custGeom>
              <a:avLst/>
              <a:gdLst/>
              <a:ahLst/>
              <a:cxnLst/>
              <a:rect l="l" t="t" r="r" b="b"/>
              <a:pathLst>
                <a:path w="297" h="518" extrusionOk="0">
                  <a:moveTo>
                    <a:pt x="296" y="0"/>
                  </a:moveTo>
                  <a:lnTo>
                    <a:pt x="0" y="185"/>
                  </a:lnTo>
                  <a:lnTo>
                    <a:pt x="37" y="518"/>
                  </a:lnTo>
                  <a:lnTo>
                    <a:pt x="296" y="333"/>
                  </a:lnTo>
                  <a:lnTo>
                    <a:pt x="296" y="0"/>
                  </a:lnTo>
                  <a:close/>
                </a:path>
              </a:pathLst>
            </a:custGeom>
            <a:solidFill>
              <a:srgbClr val="737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42"/>
            <p:cNvSpPr/>
            <p:nvPr/>
          </p:nvSpPr>
          <p:spPr>
            <a:xfrm>
              <a:off x="4493025" y="2692050"/>
              <a:ext cx="7425" cy="12025"/>
            </a:xfrm>
            <a:custGeom>
              <a:avLst/>
              <a:gdLst/>
              <a:ahLst/>
              <a:cxnLst/>
              <a:rect l="l" t="t" r="r" b="b"/>
              <a:pathLst>
                <a:path w="297" h="481" extrusionOk="0">
                  <a:moveTo>
                    <a:pt x="296" y="0"/>
                  </a:moveTo>
                  <a:lnTo>
                    <a:pt x="0" y="148"/>
                  </a:lnTo>
                  <a:lnTo>
                    <a:pt x="37" y="481"/>
                  </a:lnTo>
                  <a:lnTo>
                    <a:pt x="296" y="296"/>
                  </a:lnTo>
                  <a:lnTo>
                    <a:pt x="296" y="0"/>
                  </a:lnTo>
                  <a:close/>
                </a:path>
              </a:pathLst>
            </a:custGeom>
            <a:solidFill>
              <a:srgbClr val="737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42"/>
            <p:cNvSpPr/>
            <p:nvPr/>
          </p:nvSpPr>
          <p:spPr>
            <a:xfrm>
              <a:off x="4493025" y="2663400"/>
              <a:ext cx="7425" cy="11100"/>
            </a:xfrm>
            <a:custGeom>
              <a:avLst/>
              <a:gdLst/>
              <a:ahLst/>
              <a:cxnLst/>
              <a:rect l="l" t="t" r="r" b="b"/>
              <a:pathLst>
                <a:path w="297" h="444" extrusionOk="0">
                  <a:moveTo>
                    <a:pt x="296" y="0"/>
                  </a:moveTo>
                  <a:lnTo>
                    <a:pt x="0" y="148"/>
                  </a:lnTo>
                  <a:lnTo>
                    <a:pt x="37" y="444"/>
                  </a:lnTo>
                  <a:lnTo>
                    <a:pt x="296" y="333"/>
                  </a:lnTo>
                  <a:lnTo>
                    <a:pt x="296" y="0"/>
                  </a:lnTo>
                  <a:close/>
                </a:path>
              </a:pathLst>
            </a:custGeom>
            <a:solidFill>
              <a:srgbClr val="737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42"/>
            <p:cNvSpPr/>
            <p:nvPr/>
          </p:nvSpPr>
          <p:spPr>
            <a:xfrm>
              <a:off x="4489325" y="2469300"/>
              <a:ext cx="10200" cy="399300"/>
            </a:xfrm>
            <a:custGeom>
              <a:avLst/>
              <a:gdLst/>
              <a:ahLst/>
              <a:cxnLst/>
              <a:rect l="l" t="t" r="r" b="b"/>
              <a:pathLst>
                <a:path w="408" h="15972" extrusionOk="0">
                  <a:moveTo>
                    <a:pt x="0" y="0"/>
                  </a:moveTo>
                  <a:lnTo>
                    <a:pt x="0" y="15750"/>
                  </a:lnTo>
                  <a:lnTo>
                    <a:pt x="407" y="15972"/>
                  </a:lnTo>
                  <a:lnTo>
                    <a:pt x="407" y="222"/>
                  </a:lnTo>
                  <a:lnTo>
                    <a:pt x="0" y="0"/>
                  </a:lnTo>
                  <a:close/>
                </a:path>
              </a:pathLst>
            </a:custGeom>
            <a:solidFill>
              <a:srgbClr val="2F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42"/>
            <p:cNvSpPr/>
            <p:nvPr/>
          </p:nvSpPr>
          <p:spPr>
            <a:xfrm>
              <a:off x="4499500" y="2469300"/>
              <a:ext cx="10175" cy="399300"/>
            </a:xfrm>
            <a:custGeom>
              <a:avLst/>
              <a:gdLst/>
              <a:ahLst/>
              <a:cxnLst/>
              <a:rect l="l" t="t" r="r" b="b"/>
              <a:pathLst>
                <a:path w="407" h="15972" extrusionOk="0">
                  <a:moveTo>
                    <a:pt x="407" y="0"/>
                  </a:moveTo>
                  <a:lnTo>
                    <a:pt x="0" y="222"/>
                  </a:lnTo>
                  <a:lnTo>
                    <a:pt x="0" y="15972"/>
                  </a:lnTo>
                  <a:lnTo>
                    <a:pt x="407" y="15750"/>
                  </a:lnTo>
                  <a:lnTo>
                    <a:pt x="407" y="0"/>
                  </a:ln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42"/>
            <p:cNvSpPr/>
            <p:nvPr/>
          </p:nvSpPr>
          <p:spPr>
            <a:xfrm>
              <a:off x="4305400" y="3160650"/>
              <a:ext cx="303175" cy="100775"/>
            </a:xfrm>
            <a:custGeom>
              <a:avLst/>
              <a:gdLst/>
              <a:ahLst/>
              <a:cxnLst/>
              <a:rect l="l" t="t" r="r" b="b"/>
              <a:pathLst>
                <a:path w="12127" h="4031" extrusionOk="0">
                  <a:moveTo>
                    <a:pt x="0" y="0"/>
                  </a:moveTo>
                  <a:lnTo>
                    <a:pt x="0" y="518"/>
                  </a:lnTo>
                  <a:cubicBezTo>
                    <a:pt x="0" y="703"/>
                    <a:pt x="0" y="851"/>
                    <a:pt x="37" y="1036"/>
                  </a:cubicBezTo>
                  <a:lnTo>
                    <a:pt x="37" y="1110"/>
                  </a:lnTo>
                  <a:cubicBezTo>
                    <a:pt x="37" y="1183"/>
                    <a:pt x="111" y="1220"/>
                    <a:pt x="111" y="1257"/>
                  </a:cubicBezTo>
                  <a:lnTo>
                    <a:pt x="111" y="1294"/>
                  </a:lnTo>
                  <a:cubicBezTo>
                    <a:pt x="111" y="1368"/>
                    <a:pt x="148" y="1442"/>
                    <a:pt x="185" y="1553"/>
                  </a:cubicBezTo>
                  <a:cubicBezTo>
                    <a:pt x="222" y="1627"/>
                    <a:pt x="296" y="1664"/>
                    <a:pt x="333" y="1775"/>
                  </a:cubicBezTo>
                  <a:cubicBezTo>
                    <a:pt x="407" y="1886"/>
                    <a:pt x="481" y="1960"/>
                    <a:pt x="555" y="2034"/>
                  </a:cubicBezTo>
                  <a:lnTo>
                    <a:pt x="851" y="2330"/>
                  </a:lnTo>
                  <a:lnTo>
                    <a:pt x="962" y="2477"/>
                  </a:lnTo>
                  <a:cubicBezTo>
                    <a:pt x="1109" y="2588"/>
                    <a:pt x="1331" y="2736"/>
                    <a:pt x="1516" y="2884"/>
                  </a:cubicBezTo>
                  <a:cubicBezTo>
                    <a:pt x="1590" y="2921"/>
                    <a:pt x="1627" y="2958"/>
                    <a:pt x="1701" y="3032"/>
                  </a:cubicBezTo>
                  <a:cubicBezTo>
                    <a:pt x="1849" y="3106"/>
                    <a:pt x="1997" y="3180"/>
                    <a:pt x="2182" y="3254"/>
                  </a:cubicBezTo>
                  <a:cubicBezTo>
                    <a:pt x="2219" y="3291"/>
                    <a:pt x="2256" y="3291"/>
                    <a:pt x="2366" y="3365"/>
                  </a:cubicBezTo>
                  <a:cubicBezTo>
                    <a:pt x="2551" y="3439"/>
                    <a:pt x="2736" y="3476"/>
                    <a:pt x="2958" y="3587"/>
                  </a:cubicBezTo>
                  <a:cubicBezTo>
                    <a:pt x="3069" y="3624"/>
                    <a:pt x="3143" y="3624"/>
                    <a:pt x="3291" y="3660"/>
                  </a:cubicBezTo>
                  <a:cubicBezTo>
                    <a:pt x="3513" y="3771"/>
                    <a:pt x="3734" y="3808"/>
                    <a:pt x="3993" y="3845"/>
                  </a:cubicBezTo>
                  <a:cubicBezTo>
                    <a:pt x="4067" y="3845"/>
                    <a:pt x="4178" y="3882"/>
                    <a:pt x="4252" y="3882"/>
                  </a:cubicBezTo>
                  <a:cubicBezTo>
                    <a:pt x="4289" y="3956"/>
                    <a:pt x="4400" y="3956"/>
                    <a:pt x="4437" y="3956"/>
                  </a:cubicBezTo>
                  <a:cubicBezTo>
                    <a:pt x="4511" y="3993"/>
                    <a:pt x="4585" y="3993"/>
                    <a:pt x="4659" y="3993"/>
                  </a:cubicBezTo>
                  <a:cubicBezTo>
                    <a:pt x="4917" y="3993"/>
                    <a:pt x="5102" y="4030"/>
                    <a:pt x="5287" y="4030"/>
                  </a:cubicBezTo>
                  <a:lnTo>
                    <a:pt x="6692" y="4030"/>
                  </a:lnTo>
                  <a:cubicBezTo>
                    <a:pt x="6951" y="4030"/>
                    <a:pt x="7136" y="4030"/>
                    <a:pt x="7321" y="3993"/>
                  </a:cubicBezTo>
                  <a:cubicBezTo>
                    <a:pt x="7394" y="3956"/>
                    <a:pt x="7431" y="3956"/>
                    <a:pt x="7542" y="3956"/>
                  </a:cubicBezTo>
                  <a:cubicBezTo>
                    <a:pt x="7579" y="3956"/>
                    <a:pt x="7616" y="3882"/>
                    <a:pt x="7727" y="3882"/>
                  </a:cubicBezTo>
                  <a:cubicBezTo>
                    <a:pt x="7801" y="3882"/>
                    <a:pt x="7912" y="3845"/>
                    <a:pt x="7986" y="3845"/>
                  </a:cubicBezTo>
                  <a:cubicBezTo>
                    <a:pt x="8245" y="3808"/>
                    <a:pt x="8467" y="3734"/>
                    <a:pt x="8688" y="3660"/>
                  </a:cubicBezTo>
                  <a:cubicBezTo>
                    <a:pt x="10722" y="3106"/>
                    <a:pt x="12127" y="1960"/>
                    <a:pt x="12127" y="592"/>
                  </a:cubicBezTo>
                  <a:lnTo>
                    <a:pt x="12127" y="74"/>
                  </a:lnTo>
                  <a:lnTo>
                    <a:pt x="12127" y="0"/>
                  </a:lnTo>
                  <a:close/>
                </a:path>
              </a:pathLst>
            </a:custGeom>
            <a:solidFill>
              <a:srgbClr val="BF3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42"/>
            <p:cNvSpPr/>
            <p:nvPr/>
          </p:nvSpPr>
          <p:spPr>
            <a:xfrm>
              <a:off x="4387650" y="3162500"/>
              <a:ext cx="134975" cy="98925"/>
            </a:xfrm>
            <a:custGeom>
              <a:avLst/>
              <a:gdLst/>
              <a:ahLst/>
              <a:cxnLst/>
              <a:rect l="l" t="t" r="r" b="b"/>
              <a:pathLst>
                <a:path w="5399" h="3957" extrusionOk="0">
                  <a:moveTo>
                    <a:pt x="1" y="0"/>
                  </a:moveTo>
                  <a:lnTo>
                    <a:pt x="1" y="3586"/>
                  </a:lnTo>
                  <a:cubicBezTo>
                    <a:pt x="223" y="3697"/>
                    <a:pt x="444" y="3734"/>
                    <a:pt x="666" y="3771"/>
                  </a:cubicBezTo>
                  <a:cubicBezTo>
                    <a:pt x="777" y="3771"/>
                    <a:pt x="851" y="3808"/>
                    <a:pt x="962" y="3808"/>
                  </a:cubicBezTo>
                  <a:cubicBezTo>
                    <a:pt x="999" y="3882"/>
                    <a:pt x="1110" y="3882"/>
                    <a:pt x="1147" y="3882"/>
                  </a:cubicBezTo>
                  <a:cubicBezTo>
                    <a:pt x="1221" y="3919"/>
                    <a:pt x="1295" y="3919"/>
                    <a:pt x="1369" y="3919"/>
                  </a:cubicBezTo>
                  <a:cubicBezTo>
                    <a:pt x="1590" y="3919"/>
                    <a:pt x="1775" y="3956"/>
                    <a:pt x="1960" y="3956"/>
                  </a:cubicBezTo>
                  <a:lnTo>
                    <a:pt x="3402" y="3956"/>
                  </a:lnTo>
                  <a:cubicBezTo>
                    <a:pt x="3624" y="3956"/>
                    <a:pt x="3846" y="3956"/>
                    <a:pt x="3994" y="3919"/>
                  </a:cubicBezTo>
                  <a:cubicBezTo>
                    <a:pt x="4104" y="3882"/>
                    <a:pt x="4141" y="3882"/>
                    <a:pt x="4252" y="3882"/>
                  </a:cubicBezTo>
                  <a:cubicBezTo>
                    <a:pt x="4289" y="3882"/>
                    <a:pt x="4326" y="3808"/>
                    <a:pt x="4437" y="3808"/>
                  </a:cubicBezTo>
                  <a:cubicBezTo>
                    <a:pt x="4511" y="3808"/>
                    <a:pt x="4622" y="3771"/>
                    <a:pt x="4696" y="3771"/>
                  </a:cubicBezTo>
                  <a:cubicBezTo>
                    <a:pt x="4918" y="3734"/>
                    <a:pt x="5177" y="3660"/>
                    <a:pt x="5398" y="3586"/>
                  </a:cubicBezTo>
                  <a:lnTo>
                    <a:pt x="5398" y="0"/>
                  </a:lnTo>
                  <a:close/>
                </a:path>
              </a:pathLst>
            </a:custGeom>
            <a:solidFill>
              <a:srgbClr val="A22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42"/>
            <p:cNvSpPr/>
            <p:nvPr/>
          </p:nvSpPr>
          <p:spPr>
            <a:xfrm>
              <a:off x="4305400" y="3160650"/>
              <a:ext cx="82275" cy="91525"/>
            </a:xfrm>
            <a:custGeom>
              <a:avLst/>
              <a:gdLst/>
              <a:ahLst/>
              <a:cxnLst/>
              <a:rect l="l" t="t" r="r" b="b"/>
              <a:pathLst>
                <a:path w="3291" h="3661" extrusionOk="0">
                  <a:moveTo>
                    <a:pt x="0" y="0"/>
                  </a:moveTo>
                  <a:lnTo>
                    <a:pt x="0" y="518"/>
                  </a:lnTo>
                  <a:cubicBezTo>
                    <a:pt x="0" y="703"/>
                    <a:pt x="0" y="851"/>
                    <a:pt x="37" y="1036"/>
                  </a:cubicBezTo>
                  <a:lnTo>
                    <a:pt x="37" y="1110"/>
                  </a:lnTo>
                  <a:cubicBezTo>
                    <a:pt x="37" y="1183"/>
                    <a:pt x="111" y="1220"/>
                    <a:pt x="111" y="1257"/>
                  </a:cubicBezTo>
                  <a:lnTo>
                    <a:pt x="111" y="1294"/>
                  </a:lnTo>
                  <a:cubicBezTo>
                    <a:pt x="111" y="1368"/>
                    <a:pt x="148" y="1442"/>
                    <a:pt x="185" y="1553"/>
                  </a:cubicBezTo>
                  <a:cubicBezTo>
                    <a:pt x="222" y="1627"/>
                    <a:pt x="296" y="1664"/>
                    <a:pt x="333" y="1775"/>
                  </a:cubicBezTo>
                  <a:cubicBezTo>
                    <a:pt x="407" y="1886"/>
                    <a:pt x="481" y="1960"/>
                    <a:pt x="555" y="2034"/>
                  </a:cubicBezTo>
                  <a:lnTo>
                    <a:pt x="851" y="2330"/>
                  </a:lnTo>
                  <a:lnTo>
                    <a:pt x="962" y="2477"/>
                  </a:lnTo>
                  <a:cubicBezTo>
                    <a:pt x="1109" y="2588"/>
                    <a:pt x="1331" y="2736"/>
                    <a:pt x="1516" y="2884"/>
                  </a:cubicBezTo>
                  <a:cubicBezTo>
                    <a:pt x="1590" y="2921"/>
                    <a:pt x="1627" y="2958"/>
                    <a:pt x="1701" y="3032"/>
                  </a:cubicBezTo>
                  <a:cubicBezTo>
                    <a:pt x="1849" y="3106"/>
                    <a:pt x="1997" y="3180"/>
                    <a:pt x="2182" y="3254"/>
                  </a:cubicBezTo>
                  <a:cubicBezTo>
                    <a:pt x="2219" y="3291"/>
                    <a:pt x="2256" y="3291"/>
                    <a:pt x="2366" y="3365"/>
                  </a:cubicBezTo>
                  <a:cubicBezTo>
                    <a:pt x="2551" y="3439"/>
                    <a:pt x="2736" y="3476"/>
                    <a:pt x="2958" y="3587"/>
                  </a:cubicBezTo>
                  <a:cubicBezTo>
                    <a:pt x="3069" y="3624"/>
                    <a:pt x="3143" y="3624"/>
                    <a:pt x="3291" y="3660"/>
                  </a:cubicBezTo>
                  <a:lnTo>
                    <a:pt x="3291" y="74"/>
                  </a:lnTo>
                  <a:lnTo>
                    <a:pt x="3291" y="0"/>
                  </a:lnTo>
                  <a:close/>
                </a:path>
              </a:pathLst>
            </a:custGeom>
            <a:solidFill>
              <a:srgbClr val="912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42"/>
            <p:cNvSpPr/>
            <p:nvPr/>
          </p:nvSpPr>
          <p:spPr>
            <a:xfrm>
              <a:off x="4301700" y="3075625"/>
              <a:ext cx="306875" cy="173775"/>
            </a:xfrm>
            <a:custGeom>
              <a:avLst/>
              <a:gdLst/>
              <a:ahLst/>
              <a:cxnLst/>
              <a:rect l="l" t="t" r="r" b="b"/>
              <a:pathLst>
                <a:path w="12275" h="6951" extrusionOk="0">
                  <a:moveTo>
                    <a:pt x="6101" y="0"/>
                  </a:moveTo>
                  <a:cubicBezTo>
                    <a:pt x="5139" y="0"/>
                    <a:pt x="4252" y="148"/>
                    <a:pt x="3439" y="370"/>
                  </a:cubicBezTo>
                  <a:cubicBezTo>
                    <a:pt x="3328" y="407"/>
                    <a:pt x="3254" y="407"/>
                    <a:pt x="3143" y="481"/>
                  </a:cubicBezTo>
                  <a:cubicBezTo>
                    <a:pt x="2958" y="518"/>
                    <a:pt x="2773" y="555"/>
                    <a:pt x="2588" y="666"/>
                  </a:cubicBezTo>
                  <a:cubicBezTo>
                    <a:pt x="1036" y="1257"/>
                    <a:pt x="0" y="2329"/>
                    <a:pt x="0" y="3475"/>
                  </a:cubicBezTo>
                  <a:cubicBezTo>
                    <a:pt x="0" y="4806"/>
                    <a:pt x="1405" y="6026"/>
                    <a:pt x="3439" y="6581"/>
                  </a:cubicBezTo>
                  <a:cubicBezTo>
                    <a:pt x="4215" y="6803"/>
                    <a:pt x="5139" y="6951"/>
                    <a:pt x="6101" y="6951"/>
                  </a:cubicBezTo>
                  <a:cubicBezTo>
                    <a:pt x="7099" y="6951"/>
                    <a:pt x="8023" y="6803"/>
                    <a:pt x="8836" y="6581"/>
                  </a:cubicBezTo>
                  <a:cubicBezTo>
                    <a:pt x="10870" y="6026"/>
                    <a:pt x="12275" y="4843"/>
                    <a:pt x="12275" y="3475"/>
                  </a:cubicBezTo>
                  <a:cubicBezTo>
                    <a:pt x="12275" y="2070"/>
                    <a:pt x="10870" y="887"/>
                    <a:pt x="8836" y="370"/>
                  </a:cubicBezTo>
                  <a:cubicBezTo>
                    <a:pt x="8023" y="148"/>
                    <a:pt x="7099" y="0"/>
                    <a:pt x="6101" y="0"/>
                  </a:cubicBezTo>
                  <a:close/>
                </a:path>
              </a:pathLst>
            </a:custGeom>
            <a:solidFill>
              <a:srgbClr val="CB3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42"/>
            <p:cNvSpPr/>
            <p:nvPr/>
          </p:nvSpPr>
          <p:spPr>
            <a:xfrm>
              <a:off x="4309100" y="3039575"/>
              <a:ext cx="293925" cy="200575"/>
            </a:xfrm>
            <a:custGeom>
              <a:avLst/>
              <a:gdLst/>
              <a:ahLst/>
              <a:cxnLst/>
              <a:rect l="l" t="t" r="r" b="b"/>
              <a:pathLst>
                <a:path w="11757" h="8023" extrusionOk="0">
                  <a:moveTo>
                    <a:pt x="0" y="0"/>
                  </a:moveTo>
                  <a:lnTo>
                    <a:pt x="0" y="4622"/>
                  </a:lnTo>
                  <a:cubicBezTo>
                    <a:pt x="0" y="4806"/>
                    <a:pt x="0" y="4991"/>
                    <a:pt x="37" y="5139"/>
                  </a:cubicBezTo>
                  <a:lnTo>
                    <a:pt x="37" y="5176"/>
                  </a:lnTo>
                  <a:cubicBezTo>
                    <a:pt x="37" y="5250"/>
                    <a:pt x="74" y="5287"/>
                    <a:pt x="74" y="5324"/>
                  </a:cubicBezTo>
                  <a:lnTo>
                    <a:pt x="74" y="5361"/>
                  </a:lnTo>
                  <a:cubicBezTo>
                    <a:pt x="74" y="5472"/>
                    <a:pt x="148" y="5509"/>
                    <a:pt x="185" y="5620"/>
                  </a:cubicBezTo>
                  <a:cubicBezTo>
                    <a:pt x="222" y="5694"/>
                    <a:pt x="259" y="5731"/>
                    <a:pt x="333" y="5842"/>
                  </a:cubicBezTo>
                  <a:cubicBezTo>
                    <a:pt x="407" y="5916"/>
                    <a:pt x="444" y="6026"/>
                    <a:pt x="555" y="6100"/>
                  </a:cubicBezTo>
                  <a:lnTo>
                    <a:pt x="814" y="6396"/>
                  </a:lnTo>
                  <a:lnTo>
                    <a:pt x="961" y="6544"/>
                  </a:lnTo>
                  <a:lnTo>
                    <a:pt x="1516" y="6951"/>
                  </a:lnTo>
                  <a:cubicBezTo>
                    <a:pt x="1553" y="6951"/>
                    <a:pt x="1664" y="6988"/>
                    <a:pt x="1701" y="7025"/>
                  </a:cubicBezTo>
                  <a:cubicBezTo>
                    <a:pt x="1849" y="7136"/>
                    <a:pt x="2034" y="7173"/>
                    <a:pt x="2181" y="7283"/>
                  </a:cubicBezTo>
                  <a:cubicBezTo>
                    <a:pt x="2218" y="7320"/>
                    <a:pt x="2255" y="7320"/>
                    <a:pt x="2366" y="7357"/>
                  </a:cubicBezTo>
                  <a:cubicBezTo>
                    <a:pt x="2551" y="7468"/>
                    <a:pt x="2736" y="7542"/>
                    <a:pt x="2958" y="7579"/>
                  </a:cubicBezTo>
                  <a:cubicBezTo>
                    <a:pt x="3032" y="7653"/>
                    <a:pt x="3180" y="7653"/>
                    <a:pt x="3291" y="7690"/>
                  </a:cubicBezTo>
                  <a:cubicBezTo>
                    <a:pt x="3475" y="7727"/>
                    <a:pt x="3697" y="7764"/>
                    <a:pt x="3919" y="7838"/>
                  </a:cubicBezTo>
                  <a:cubicBezTo>
                    <a:pt x="4030" y="7838"/>
                    <a:pt x="4104" y="7875"/>
                    <a:pt x="4215" y="7875"/>
                  </a:cubicBezTo>
                  <a:cubicBezTo>
                    <a:pt x="4252" y="7912"/>
                    <a:pt x="4326" y="7912"/>
                    <a:pt x="4400" y="7912"/>
                  </a:cubicBezTo>
                  <a:cubicBezTo>
                    <a:pt x="4474" y="7949"/>
                    <a:pt x="4511" y="7949"/>
                    <a:pt x="4622" y="7949"/>
                  </a:cubicBezTo>
                  <a:cubicBezTo>
                    <a:pt x="4806" y="7949"/>
                    <a:pt x="4991" y="8023"/>
                    <a:pt x="5176" y="8023"/>
                  </a:cubicBezTo>
                  <a:lnTo>
                    <a:pt x="6544" y="8023"/>
                  </a:lnTo>
                  <a:cubicBezTo>
                    <a:pt x="6729" y="8023"/>
                    <a:pt x="6914" y="8023"/>
                    <a:pt x="7099" y="7949"/>
                  </a:cubicBezTo>
                  <a:cubicBezTo>
                    <a:pt x="7209" y="7912"/>
                    <a:pt x="7246" y="7912"/>
                    <a:pt x="7357" y="7912"/>
                  </a:cubicBezTo>
                  <a:cubicBezTo>
                    <a:pt x="7394" y="7912"/>
                    <a:pt x="7468" y="7875"/>
                    <a:pt x="7542" y="7875"/>
                  </a:cubicBezTo>
                  <a:cubicBezTo>
                    <a:pt x="7616" y="7875"/>
                    <a:pt x="7727" y="7838"/>
                    <a:pt x="7801" y="7838"/>
                  </a:cubicBezTo>
                  <a:cubicBezTo>
                    <a:pt x="8023" y="7764"/>
                    <a:pt x="8208" y="7727"/>
                    <a:pt x="8466" y="7690"/>
                  </a:cubicBezTo>
                  <a:cubicBezTo>
                    <a:pt x="10426" y="7173"/>
                    <a:pt x="11757" y="6026"/>
                    <a:pt x="11757" y="4696"/>
                  </a:cubicBezTo>
                  <a:lnTo>
                    <a:pt x="11757" y="74"/>
                  </a:lnTo>
                  <a:lnTo>
                    <a:pt x="11757" y="0"/>
                  </a:lnTo>
                  <a:close/>
                </a:path>
              </a:pathLst>
            </a:custGeom>
            <a:solidFill>
              <a:srgbClr val="A62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42"/>
            <p:cNvSpPr/>
            <p:nvPr/>
          </p:nvSpPr>
          <p:spPr>
            <a:xfrm>
              <a:off x="4391350" y="3041425"/>
              <a:ext cx="129425" cy="199650"/>
            </a:xfrm>
            <a:custGeom>
              <a:avLst/>
              <a:gdLst/>
              <a:ahLst/>
              <a:cxnLst/>
              <a:rect l="l" t="t" r="r" b="b"/>
              <a:pathLst>
                <a:path w="5177" h="7986" extrusionOk="0">
                  <a:moveTo>
                    <a:pt x="1" y="0"/>
                  </a:moveTo>
                  <a:lnTo>
                    <a:pt x="1" y="7653"/>
                  </a:lnTo>
                  <a:cubicBezTo>
                    <a:pt x="185" y="7690"/>
                    <a:pt x="407" y="7727"/>
                    <a:pt x="629" y="7801"/>
                  </a:cubicBezTo>
                  <a:cubicBezTo>
                    <a:pt x="740" y="7801"/>
                    <a:pt x="814" y="7838"/>
                    <a:pt x="925" y="7838"/>
                  </a:cubicBezTo>
                  <a:cubicBezTo>
                    <a:pt x="962" y="7875"/>
                    <a:pt x="1036" y="7875"/>
                    <a:pt x="1110" y="7875"/>
                  </a:cubicBezTo>
                  <a:cubicBezTo>
                    <a:pt x="1184" y="7949"/>
                    <a:pt x="1221" y="7949"/>
                    <a:pt x="1332" y="7949"/>
                  </a:cubicBezTo>
                  <a:cubicBezTo>
                    <a:pt x="1516" y="7949"/>
                    <a:pt x="1701" y="7986"/>
                    <a:pt x="1886" y="7986"/>
                  </a:cubicBezTo>
                  <a:lnTo>
                    <a:pt x="3254" y="7986"/>
                  </a:lnTo>
                  <a:cubicBezTo>
                    <a:pt x="3439" y="7986"/>
                    <a:pt x="3624" y="7986"/>
                    <a:pt x="3809" y="7949"/>
                  </a:cubicBezTo>
                  <a:cubicBezTo>
                    <a:pt x="3919" y="7875"/>
                    <a:pt x="3956" y="7875"/>
                    <a:pt x="4067" y="7875"/>
                  </a:cubicBezTo>
                  <a:cubicBezTo>
                    <a:pt x="4104" y="7875"/>
                    <a:pt x="4178" y="7838"/>
                    <a:pt x="4252" y="7838"/>
                  </a:cubicBezTo>
                  <a:cubicBezTo>
                    <a:pt x="4326" y="7838"/>
                    <a:pt x="4437" y="7801"/>
                    <a:pt x="4511" y="7801"/>
                  </a:cubicBezTo>
                  <a:cubicBezTo>
                    <a:pt x="4733" y="7727"/>
                    <a:pt x="4918" y="7690"/>
                    <a:pt x="5176" y="7653"/>
                  </a:cubicBezTo>
                  <a:lnTo>
                    <a:pt x="5176" y="0"/>
                  </a:lnTo>
                  <a:close/>
                </a:path>
              </a:pathLst>
            </a:custGeom>
            <a:solidFill>
              <a:srgbClr val="8A2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42"/>
            <p:cNvSpPr/>
            <p:nvPr/>
          </p:nvSpPr>
          <p:spPr>
            <a:xfrm>
              <a:off x="4306325" y="3041425"/>
              <a:ext cx="82275" cy="191350"/>
            </a:xfrm>
            <a:custGeom>
              <a:avLst/>
              <a:gdLst/>
              <a:ahLst/>
              <a:cxnLst/>
              <a:rect l="l" t="t" r="r" b="b"/>
              <a:pathLst>
                <a:path w="3291" h="7654" extrusionOk="0">
                  <a:moveTo>
                    <a:pt x="0" y="0"/>
                  </a:moveTo>
                  <a:lnTo>
                    <a:pt x="0" y="4622"/>
                  </a:lnTo>
                  <a:cubicBezTo>
                    <a:pt x="0" y="4806"/>
                    <a:pt x="0" y="4991"/>
                    <a:pt x="74" y="5102"/>
                  </a:cubicBezTo>
                  <a:lnTo>
                    <a:pt x="74" y="5176"/>
                  </a:lnTo>
                  <a:cubicBezTo>
                    <a:pt x="74" y="5213"/>
                    <a:pt x="111" y="5250"/>
                    <a:pt x="111" y="5287"/>
                  </a:cubicBezTo>
                  <a:lnTo>
                    <a:pt x="111" y="5361"/>
                  </a:lnTo>
                  <a:cubicBezTo>
                    <a:pt x="111" y="5435"/>
                    <a:pt x="148" y="5472"/>
                    <a:pt x="185" y="5583"/>
                  </a:cubicBezTo>
                  <a:cubicBezTo>
                    <a:pt x="259" y="5657"/>
                    <a:pt x="296" y="5731"/>
                    <a:pt x="333" y="5805"/>
                  </a:cubicBezTo>
                  <a:cubicBezTo>
                    <a:pt x="444" y="5915"/>
                    <a:pt x="481" y="5989"/>
                    <a:pt x="555" y="6100"/>
                  </a:cubicBezTo>
                  <a:lnTo>
                    <a:pt x="851" y="6359"/>
                  </a:lnTo>
                  <a:lnTo>
                    <a:pt x="998" y="6507"/>
                  </a:lnTo>
                  <a:lnTo>
                    <a:pt x="1553" y="6914"/>
                  </a:lnTo>
                  <a:cubicBezTo>
                    <a:pt x="1590" y="6914"/>
                    <a:pt x="1664" y="6951"/>
                    <a:pt x="1738" y="7025"/>
                  </a:cubicBezTo>
                  <a:cubicBezTo>
                    <a:pt x="1849" y="7099"/>
                    <a:pt x="2034" y="7136"/>
                    <a:pt x="2182" y="7246"/>
                  </a:cubicBezTo>
                  <a:cubicBezTo>
                    <a:pt x="2219" y="7283"/>
                    <a:pt x="2292" y="7283"/>
                    <a:pt x="2366" y="7320"/>
                  </a:cubicBezTo>
                  <a:cubicBezTo>
                    <a:pt x="2551" y="7431"/>
                    <a:pt x="2736" y="7505"/>
                    <a:pt x="2958" y="7579"/>
                  </a:cubicBezTo>
                  <a:cubicBezTo>
                    <a:pt x="3069" y="7616"/>
                    <a:pt x="3217" y="7616"/>
                    <a:pt x="3291" y="7653"/>
                  </a:cubicBezTo>
                  <a:lnTo>
                    <a:pt x="3291" y="0"/>
                  </a:lnTo>
                  <a:close/>
                </a:path>
              </a:pathLst>
            </a:custGeom>
            <a:solidFill>
              <a:srgbClr val="752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42"/>
            <p:cNvSpPr/>
            <p:nvPr/>
          </p:nvSpPr>
          <p:spPr>
            <a:xfrm>
              <a:off x="4305400" y="2956375"/>
              <a:ext cx="297625" cy="169175"/>
            </a:xfrm>
            <a:custGeom>
              <a:avLst/>
              <a:gdLst/>
              <a:ahLst/>
              <a:cxnLst/>
              <a:rect l="l" t="t" r="r" b="b"/>
              <a:pathLst>
                <a:path w="11905" h="6767" extrusionOk="0">
                  <a:moveTo>
                    <a:pt x="6027" y="1"/>
                  </a:moveTo>
                  <a:cubicBezTo>
                    <a:pt x="5028" y="1"/>
                    <a:pt x="4178" y="112"/>
                    <a:pt x="3365" y="334"/>
                  </a:cubicBezTo>
                  <a:cubicBezTo>
                    <a:pt x="3291" y="371"/>
                    <a:pt x="3180" y="371"/>
                    <a:pt x="3106" y="445"/>
                  </a:cubicBezTo>
                  <a:cubicBezTo>
                    <a:pt x="2921" y="481"/>
                    <a:pt x="2736" y="518"/>
                    <a:pt x="2551" y="629"/>
                  </a:cubicBezTo>
                  <a:cubicBezTo>
                    <a:pt x="1035" y="1258"/>
                    <a:pt x="0" y="2219"/>
                    <a:pt x="0" y="3402"/>
                  </a:cubicBezTo>
                  <a:cubicBezTo>
                    <a:pt x="0" y="4733"/>
                    <a:pt x="1331" y="5879"/>
                    <a:pt x="3328" y="6434"/>
                  </a:cubicBezTo>
                  <a:cubicBezTo>
                    <a:pt x="4104" y="6619"/>
                    <a:pt x="5028" y="6767"/>
                    <a:pt x="5953" y="6767"/>
                  </a:cubicBezTo>
                  <a:cubicBezTo>
                    <a:pt x="6914" y="6767"/>
                    <a:pt x="7801" y="6656"/>
                    <a:pt x="8614" y="6434"/>
                  </a:cubicBezTo>
                  <a:cubicBezTo>
                    <a:pt x="10574" y="5879"/>
                    <a:pt x="11905" y="4733"/>
                    <a:pt x="11905" y="3402"/>
                  </a:cubicBezTo>
                  <a:cubicBezTo>
                    <a:pt x="11905" y="2034"/>
                    <a:pt x="10574" y="888"/>
                    <a:pt x="8651" y="334"/>
                  </a:cubicBezTo>
                  <a:cubicBezTo>
                    <a:pt x="7875" y="149"/>
                    <a:pt x="6951" y="1"/>
                    <a:pt x="6027" y="1"/>
                  </a:cubicBezTo>
                  <a:close/>
                </a:path>
              </a:pathLst>
            </a:custGeom>
            <a:solidFill>
              <a:srgbClr val="ED6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42"/>
            <p:cNvSpPr/>
            <p:nvPr/>
          </p:nvSpPr>
          <p:spPr>
            <a:xfrm>
              <a:off x="4305400" y="3030325"/>
              <a:ext cx="303175" cy="99850"/>
            </a:xfrm>
            <a:custGeom>
              <a:avLst/>
              <a:gdLst/>
              <a:ahLst/>
              <a:cxnLst/>
              <a:rect l="l" t="t" r="r" b="b"/>
              <a:pathLst>
                <a:path w="12127" h="3994" extrusionOk="0">
                  <a:moveTo>
                    <a:pt x="0" y="1"/>
                  </a:moveTo>
                  <a:lnTo>
                    <a:pt x="0" y="481"/>
                  </a:lnTo>
                  <a:cubicBezTo>
                    <a:pt x="0" y="666"/>
                    <a:pt x="0" y="814"/>
                    <a:pt x="37" y="999"/>
                  </a:cubicBezTo>
                  <a:lnTo>
                    <a:pt x="37" y="1073"/>
                  </a:lnTo>
                  <a:cubicBezTo>
                    <a:pt x="37" y="1110"/>
                    <a:pt x="111" y="1184"/>
                    <a:pt x="111" y="1221"/>
                  </a:cubicBezTo>
                  <a:lnTo>
                    <a:pt x="111" y="1258"/>
                  </a:lnTo>
                  <a:cubicBezTo>
                    <a:pt x="111" y="1295"/>
                    <a:pt x="148" y="1405"/>
                    <a:pt x="185" y="1479"/>
                  </a:cubicBezTo>
                  <a:cubicBezTo>
                    <a:pt x="222" y="1590"/>
                    <a:pt x="296" y="1627"/>
                    <a:pt x="333" y="1738"/>
                  </a:cubicBezTo>
                  <a:cubicBezTo>
                    <a:pt x="407" y="1812"/>
                    <a:pt x="481" y="1923"/>
                    <a:pt x="555" y="1997"/>
                  </a:cubicBezTo>
                  <a:lnTo>
                    <a:pt x="851" y="2293"/>
                  </a:lnTo>
                  <a:lnTo>
                    <a:pt x="962" y="2404"/>
                  </a:lnTo>
                  <a:cubicBezTo>
                    <a:pt x="1109" y="2552"/>
                    <a:pt x="1331" y="2699"/>
                    <a:pt x="1516" y="2847"/>
                  </a:cubicBezTo>
                  <a:cubicBezTo>
                    <a:pt x="1590" y="2884"/>
                    <a:pt x="1627" y="2921"/>
                    <a:pt x="1701" y="2958"/>
                  </a:cubicBezTo>
                  <a:cubicBezTo>
                    <a:pt x="1849" y="3069"/>
                    <a:pt x="1997" y="3106"/>
                    <a:pt x="2182" y="3217"/>
                  </a:cubicBezTo>
                  <a:cubicBezTo>
                    <a:pt x="2219" y="3254"/>
                    <a:pt x="2256" y="3254"/>
                    <a:pt x="2366" y="3291"/>
                  </a:cubicBezTo>
                  <a:cubicBezTo>
                    <a:pt x="2551" y="3402"/>
                    <a:pt x="2736" y="3439"/>
                    <a:pt x="2958" y="3513"/>
                  </a:cubicBezTo>
                  <a:cubicBezTo>
                    <a:pt x="3069" y="3587"/>
                    <a:pt x="3143" y="3587"/>
                    <a:pt x="3291" y="3624"/>
                  </a:cubicBezTo>
                  <a:cubicBezTo>
                    <a:pt x="3513" y="3698"/>
                    <a:pt x="3734" y="3772"/>
                    <a:pt x="3993" y="3809"/>
                  </a:cubicBezTo>
                  <a:cubicBezTo>
                    <a:pt x="4067" y="3809"/>
                    <a:pt x="4178" y="3845"/>
                    <a:pt x="4252" y="3845"/>
                  </a:cubicBezTo>
                  <a:cubicBezTo>
                    <a:pt x="4289" y="3882"/>
                    <a:pt x="4400" y="3882"/>
                    <a:pt x="4437" y="3882"/>
                  </a:cubicBezTo>
                  <a:cubicBezTo>
                    <a:pt x="4511" y="3956"/>
                    <a:pt x="4585" y="3956"/>
                    <a:pt x="4659" y="3956"/>
                  </a:cubicBezTo>
                  <a:cubicBezTo>
                    <a:pt x="4917" y="3956"/>
                    <a:pt x="5102" y="3993"/>
                    <a:pt x="5287" y="3993"/>
                  </a:cubicBezTo>
                  <a:lnTo>
                    <a:pt x="6692" y="3993"/>
                  </a:lnTo>
                  <a:cubicBezTo>
                    <a:pt x="6951" y="3993"/>
                    <a:pt x="7136" y="3993"/>
                    <a:pt x="7321" y="3956"/>
                  </a:cubicBezTo>
                  <a:cubicBezTo>
                    <a:pt x="7394" y="3882"/>
                    <a:pt x="7431" y="3882"/>
                    <a:pt x="7542" y="3882"/>
                  </a:cubicBezTo>
                  <a:cubicBezTo>
                    <a:pt x="7579" y="3882"/>
                    <a:pt x="7616" y="3845"/>
                    <a:pt x="7727" y="3845"/>
                  </a:cubicBezTo>
                  <a:cubicBezTo>
                    <a:pt x="7801" y="3845"/>
                    <a:pt x="7912" y="3809"/>
                    <a:pt x="7986" y="3809"/>
                  </a:cubicBezTo>
                  <a:cubicBezTo>
                    <a:pt x="8245" y="3772"/>
                    <a:pt x="8467" y="3661"/>
                    <a:pt x="8688" y="3624"/>
                  </a:cubicBezTo>
                  <a:cubicBezTo>
                    <a:pt x="10722" y="3069"/>
                    <a:pt x="12127" y="1923"/>
                    <a:pt x="12127" y="518"/>
                  </a:cubicBezTo>
                  <a:lnTo>
                    <a:pt x="12127" y="74"/>
                  </a:lnTo>
                  <a:lnTo>
                    <a:pt x="12127" y="1"/>
                  </a:lnTo>
                  <a:close/>
                </a:path>
              </a:pathLst>
            </a:custGeom>
            <a:solidFill>
              <a:srgbClr val="BF3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42"/>
            <p:cNvSpPr/>
            <p:nvPr/>
          </p:nvSpPr>
          <p:spPr>
            <a:xfrm>
              <a:off x="4387650" y="3032175"/>
              <a:ext cx="134975" cy="98925"/>
            </a:xfrm>
            <a:custGeom>
              <a:avLst/>
              <a:gdLst/>
              <a:ahLst/>
              <a:cxnLst/>
              <a:rect l="l" t="t" r="r" b="b"/>
              <a:pathLst>
                <a:path w="5399" h="3957" extrusionOk="0">
                  <a:moveTo>
                    <a:pt x="1" y="0"/>
                  </a:moveTo>
                  <a:lnTo>
                    <a:pt x="1" y="3587"/>
                  </a:lnTo>
                  <a:cubicBezTo>
                    <a:pt x="223" y="3698"/>
                    <a:pt x="444" y="3735"/>
                    <a:pt x="666" y="3771"/>
                  </a:cubicBezTo>
                  <a:cubicBezTo>
                    <a:pt x="777" y="3771"/>
                    <a:pt x="851" y="3808"/>
                    <a:pt x="962" y="3808"/>
                  </a:cubicBezTo>
                  <a:cubicBezTo>
                    <a:pt x="999" y="3882"/>
                    <a:pt x="1110" y="3882"/>
                    <a:pt x="1147" y="3882"/>
                  </a:cubicBezTo>
                  <a:cubicBezTo>
                    <a:pt x="1221" y="3919"/>
                    <a:pt x="1295" y="3919"/>
                    <a:pt x="1369" y="3919"/>
                  </a:cubicBezTo>
                  <a:cubicBezTo>
                    <a:pt x="1590" y="3919"/>
                    <a:pt x="1775" y="3956"/>
                    <a:pt x="1960" y="3956"/>
                  </a:cubicBezTo>
                  <a:lnTo>
                    <a:pt x="3402" y="3956"/>
                  </a:lnTo>
                  <a:cubicBezTo>
                    <a:pt x="3624" y="3956"/>
                    <a:pt x="3846" y="3956"/>
                    <a:pt x="3994" y="3919"/>
                  </a:cubicBezTo>
                  <a:cubicBezTo>
                    <a:pt x="4104" y="3882"/>
                    <a:pt x="4141" y="3882"/>
                    <a:pt x="4252" y="3882"/>
                  </a:cubicBezTo>
                  <a:cubicBezTo>
                    <a:pt x="4289" y="3882"/>
                    <a:pt x="4326" y="3808"/>
                    <a:pt x="4437" y="3808"/>
                  </a:cubicBezTo>
                  <a:cubicBezTo>
                    <a:pt x="4511" y="3808"/>
                    <a:pt x="4622" y="3771"/>
                    <a:pt x="4696" y="3771"/>
                  </a:cubicBezTo>
                  <a:cubicBezTo>
                    <a:pt x="4918" y="3735"/>
                    <a:pt x="5177" y="3624"/>
                    <a:pt x="5398" y="3587"/>
                  </a:cubicBezTo>
                  <a:lnTo>
                    <a:pt x="5398" y="0"/>
                  </a:lnTo>
                  <a:close/>
                </a:path>
              </a:pathLst>
            </a:custGeom>
            <a:solidFill>
              <a:srgbClr val="A22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42"/>
            <p:cNvSpPr/>
            <p:nvPr/>
          </p:nvSpPr>
          <p:spPr>
            <a:xfrm>
              <a:off x="4305400" y="3032175"/>
              <a:ext cx="82275" cy="89675"/>
            </a:xfrm>
            <a:custGeom>
              <a:avLst/>
              <a:gdLst/>
              <a:ahLst/>
              <a:cxnLst/>
              <a:rect l="l" t="t" r="r" b="b"/>
              <a:pathLst>
                <a:path w="3291" h="3587" extrusionOk="0">
                  <a:moveTo>
                    <a:pt x="0" y="0"/>
                  </a:moveTo>
                  <a:lnTo>
                    <a:pt x="0" y="444"/>
                  </a:lnTo>
                  <a:cubicBezTo>
                    <a:pt x="0" y="629"/>
                    <a:pt x="0" y="777"/>
                    <a:pt x="37" y="962"/>
                  </a:cubicBezTo>
                  <a:lnTo>
                    <a:pt x="37" y="1036"/>
                  </a:lnTo>
                  <a:cubicBezTo>
                    <a:pt x="37" y="1110"/>
                    <a:pt x="111" y="1147"/>
                    <a:pt x="111" y="1184"/>
                  </a:cubicBezTo>
                  <a:lnTo>
                    <a:pt x="111" y="1221"/>
                  </a:lnTo>
                  <a:cubicBezTo>
                    <a:pt x="111" y="1294"/>
                    <a:pt x="148" y="1368"/>
                    <a:pt x="185" y="1479"/>
                  </a:cubicBezTo>
                  <a:cubicBezTo>
                    <a:pt x="222" y="1553"/>
                    <a:pt x="296" y="1590"/>
                    <a:pt x="333" y="1701"/>
                  </a:cubicBezTo>
                  <a:cubicBezTo>
                    <a:pt x="407" y="1775"/>
                    <a:pt x="481" y="1886"/>
                    <a:pt x="555" y="1960"/>
                  </a:cubicBezTo>
                  <a:lnTo>
                    <a:pt x="851" y="2256"/>
                  </a:lnTo>
                  <a:lnTo>
                    <a:pt x="962" y="2404"/>
                  </a:lnTo>
                  <a:cubicBezTo>
                    <a:pt x="1109" y="2514"/>
                    <a:pt x="1331" y="2662"/>
                    <a:pt x="1516" y="2810"/>
                  </a:cubicBezTo>
                  <a:cubicBezTo>
                    <a:pt x="1590" y="2847"/>
                    <a:pt x="1627" y="2884"/>
                    <a:pt x="1701" y="2958"/>
                  </a:cubicBezTo>
                  <a:cubicBezTo>
                    <a:pt x="1849" y="3032"/>
                    <a:pt x="1997" y="3069"/>
                    <a:pt x="2182" y="3180"/>
                  </a:cubicBezTo>
                  <a:cubicBezTo>
                    <a:pt x="2219" y="3217"/>
                    <a:pt x="2256" y="3217"/>
                    <a:pt x="2366" y="3254"/>
                  </a:cubicBezTo>
                  <a:cubicBezTo>
                    <a:pt x="2551" y="3365"/>
                    <a:pt x="2736" y="3402"/>
                    <a:pt x="2958" y="3513"/>
                  </a:cubicBezTo>
                  <a:cubicBezTo>
                    <a:pt x="3069" y="3550"/>
                    <a:pt x="3143" y="3550"/>
                    <a:pt x="3291" y="3587"/>
                  </a:cubicBezTo>
                  <a:lnTo>
                    <a:pt x="3291" y="0"/>
                  </a:lnTo>
                  <a:close/>
                </a:path>
              </a:pathLst>
            </a:custGeom>
            <a:solidFill>
              <a:srgbClr val="912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42"/>
            <p:cNvSpPr/>
            <p:nvPr/>
          </p:nvSpPr>
          <p:spPr>
            <a:xfrm>
              <a:off x="4301700" y="2945300"/>
              <a:ext cx="306875" cy="172850"/>
            </a:xfrm>
            <a:custGeom>
              <a:avLst/>
              <a:gdLst/>
              <a:ahLst/>
              <a:cxnLst/>
              <a:rect l="l" t="t" r="r" b="b"/>
              <a:pathLst>
                <a:path w="12275" h="6914" extrusionOk="0">
                  <a:moveTo>
                    <a:pt x="6101" y="0"/>
                  </a:moveTo>
                  <a:cubicBezTo>
                    <a:pt x="5139" y="0"/>
                    <a:pt x="4252" y="148"/>
                    <a:pt x="3439" y="370"/>
                  </a:cubicBezTo>
                  <a:cubicBezTo>
                    <a:pt x="3328" y="407"/>
                    <a:pt x="3254" y="407"/>
                    <a:pt x="3143" y="444"/>
                  </a:cubicBezTo>
                  <a:cubicBezTo>
                    <a:pt x="2958" y="518"/>
                    <a:pt x="2773" y="555"/>
                    <a:pt x="2588" y="629"/>
                  </a:cubicBezTo>
                  <a:cubicBezTo>
                    <a:pt x="1036" y="1257"/>
                    <a:pt x="0" y="2292"/>
                    <a:pt x="0" y="3475"/>
                  </a:cubicBezTo>
                  <a:cubicBezTo>
                    <a:pt x="0" y="4806"/>
                    <a:pt x="1405" y="5989"/>
                    <a:pt x="3439" y="6544"/>
                  </a:cubicBezTo>
                  <a:cubicBezTo>
                    <a:pt x="4215" y="6803"/>
                    <a:pt x="5139" y="6914"/>
                    <a:pt x="6101" y="6914"/>
                  </a:cubicBezTo>
                  <a:cubicBezTo>
                    <a:pt x="7099" y="6914"/>
                    <a:pt x="8023" y="6803"/>
                    <a:pt x="8836" y="6544"/>
                  </a:cubicBezTo>
                  <a:cubicBezTo>
                    <a:pt x="10870" y="5989"/>
                    <a:pt x="12275" y="4843"/>
                    <a:pt x="12275" y="3475"/>
                  </a:cubicBezTo>
                  <a:cubicBezTo>
                    <a:pt x="12275" y="2108"/>
                    <a:pt x="10870" y="924"/>
                    <a:pt x="8836" y="370"/>
                  </a:cubicBezTo>
                  <a:cubicBezTo>
                    <a:pt x="8023" y="148"/>
                    <a:pt x="7099" y="0"/>
                    <a:pt x="6101" y="0"/>
                  </a:cubicBezTo>
                  <a:close/>
                </a:path>
              </a:pathLst>
            </a:custGeom>
            <a:solidFill>
              <a:srgbClr val="CB3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42"/>
            <p:cNvSpPr/>
            <p:nvPr/>
          </p:nvSpPr>
          <p:spPr>
            <a:xfrm>
              <a:off x="4309100" y="2909250"/>
              <a:ext cx="293925" cy="201500"/>
            </a:xfrm>
            <a:custGeom>
              <a:avLst/>
              <a:gdLst/>
              <a:ahLst/>
              <a:cxnLst/>
              <a:rect l="l" t="t" r="r" b="b"/>
              <a:pathLst>
                <a:path w="11757" h="8060" extrusionOk="0">
                  <a:moveTo>
                    <a:pt x="0" y="0"/>
                  </a:moveTo>
                  <a:lnTo>
                    <a:pt x="0" y="4622"/>
                  </a:lnTo>
                  <a:cubicBezTo>
                    <a:pt x="0" y="4807"/>
                    <a:pt x="0" y="4991"/>
                    <a:pt x="37" y="5139"/>
                  </a:cubicBezTo>
                  <a:lnTo>
                    <a:pt x="37" y="5213"/>
                  </a:lnTo>
                  <a:cubicBezTo>
                    <a:pt x="37" y="5287"/>
                    <a:pt x="74" y="5324"/>
                    <a:pt x="74" y="5361"/>
                  </a:cubicBezTo>
                  <a:lnTo>
                    <a:pt x="74" y="5398"/>
                  </a:lnTo>
                  <a:cubicBezTo>
                    <a:pt x="74" y="5509"/>
                    <a:pt x="148" y="5546"/>
                    <a:pt x="185" y="5657"/>
                  </a:cubicBezTo>
                  <a:cubicBezTo>
                    <a:pt x="222" y="5731"/>
                    <a:pt x="259" y="5768"/>
                    <a:pt x="333" y="5879"/>
                  </a:cubicBezTo>
                  <a:cubicBezTo>
                    <a:pt x="407" y="5953"/>
                    <a:pt x="444" y="6064"/>
                    <a:pt x="555" y="6138"/>
                  </a:cubicBezTo>
                  <a:lnTo>
                    <a:pt x="814" y="6433"/>
                  </a:lnTo>
                  <a:lnTo>
                    <a:pt x="961" y="6581"/>
                  </a:lnTo>
                  <a:lnTo>
                    <a:pt x="1516" y="6988"/>
                  </a:lnTo>
                  <a:cubicBezTo>
                    <a:pt x="1553" y="6988"/>
                    <a:pt x="1664" y="7025"/>
                    <a:pt x="1701" y="7062"/>
                  </a:cubicBezTo>
                  <a:cubicBezTo>
                    <a:pt x="1849" y="7173"/>
                    <a:pt x="2034" y="7210"/>
                    <a:pt x="2181" y="7321"/>
                  </a:cubicBezTo>
                  <a:cubicBezTo>
                    <a:pt x="2218" y="7358"/>
                    <a:pt x="2255" y="7358"/>
                    <a:pt x="2366" y="7395"/>
                  </a:cubicBezTo>
                  <a:cubicBezTo>
                    <a:pt x="2551" y="7505"/>
                    <a:pt x="2736" y="7542"/>
                    <a:pt x="2958" y="7616"/>
                  </a:cubicBezTo>
                  <a:cubicBezTo>
                    <a:pt x="3032" y="7690"/>
                    <a:pt x="3180" y="7690"/>
                    <a:pt x="3291" y="7727"/>
                  </a:cubicBezTo>
                  <a:cubicBezTo>
                    <a:pt x="3475" y="7764"/>
                    <a:pt x="3697" y="7801"/>
                    <a:pt x="3919" y="7875"/>
                  </a:cubicBezTo>
                  <a:cubicBezTo>
                    <a:pt x="4030" y="7875"/>
                    <a:pt x="4104" y="7912"/>
                    <a:pt x="4215" y="7912"/>
                  </a:cubicBezTo>
                  <a:cubicBezTo>
                    <a:pt x="4252" y="7949"/>
                    <a:pt x="4326" y="7949"/>
                    <a:pt x="4400" y="7949"/>
                  </a:cubicBezTo>
                  <a:cubicBezTo>
                    <a:pt x="4474" y="7986"/>
                    <a:pt x="4511" y="7986"/>
                    <a:pt x="4622" y="7986"/>
                  </a:cubicBezTo>
                  <a:cubicBezTo>
                    <a:pt x="4806" y="7986"/>
                    <a:pt x="4991" y="8060"/>
                    <a:pt x="5176" y="8060"/>
                  </a:cubicBezTo>
                  <a:lnTo>
                    <a:pt x="6544" y="8060"/>
                  </a:lnTo>
                  <a:cubicBezTo>
                    <a:pt x="6729" y="8060"/>
                    <a:pt x="6914" y="8060"/>
                    <a:pt x="7099" y="7986"/>
                  </a:cubicBezTo>
                  <a:cubicBezTo>
                    <a:pt x="7209" y="7949"/>
                    <a:pt x="7246" y="7949"/>
                    <a:pt x="7357" y="7949"/>
                  </a:cubicBezTo>
                  <a:cubicBezTo>
                    <a:pt x="7394" y="7949"/>
                    <a:pt x="7468" y="7912"/>
                    <a:pt x="7542" y="7912"/>
                  </a:cubicBezTo>
                  <a:cubicBezTo>
                    <a:pt x="7616" y="7912"/>
                    <a:pt x="7727" y="7875"/>
                    <a:pt x="7801" y="7875"/>
                  </a:cubicBezTo>
                  <a:cubicBezTo>
                    <a:pt x="8023" y="7801"/>
                    <a:pt x="8208" y="7764"/>
                    <a:pt x="8466" y="7727"/>
                  </a:cubicBezTo>
                  <a:cubicBezTo>
                    <a:pt x="10426" y="7210"/>
                    <a:pt x="11757" y="6064"/>
                    <a:pt x="11757" y="4733"/>
                  </a:cubicBezTo>
                  <a:lnTo>
                    <a:pt x="11757" y="111"/>
                  </a:lnTo>
                  <a:lnTo>
                    <a:pt x="11757" y="0"/>
                  </a:lnTo>
                  <a:close/>
                </a:path>
              </a:pathLst>
            </a:custGeom>
            <a:solidFill>
              <a:srgbClr val="A62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42"/>
            <p:cNvSpPr/>
            <p:nvPr/>
          </p:nvSpPr>
          <p:spPr>
            <a:xfrm>
              <a:off x="4391350" y="2912025"/>
              <a:ext cx="129425" cy="199650"/>
            </a:xfrm>
            <a:custGeom>
              <a:avLst/>
              <a:gdLst/>
              <a:ahLst/>
              <a:cxnLst/>
              <a:rect l="l" t="t" r="r" b="b"/>
              <a:pathLst>
                <a:path w="5177" h="7986" extrusionOk="0">
                  <a:moveTo>
                    <a:pt x="1" y="0"/>
                  </a:moveTo>
                  <a:lnTo>
                    <a:pt x="1" y="7653"/>
                  </a:lnTo>
                  <a:cubicBezTo>
                    <a:pt x="185" y="7690"/>
                    <a:pt x="407" y="7764"/>
                    <a:pt x="629" y="7801"/>
                  </a:cubicBezTo>
                  <a:cubicBezTo>
                    <a:pt x="740" y="7801"/>
                    <a:pt x="814" y="7838"/>
                    <a:pt x="925" y="7838"/>
                  </a:cubicBezTo>
                  <a:cubicBezTo>
                    <a:pt x="962" y="7875"/>
                    <a:pt x="1036" y="7875"/>
                    <a:pt x="1110" y="7875"/>
                  </a:cubicBezTo>
                  <a:cubicBezTo>
                    <a:pt x="1184" y="7949"/>
                    <a:pt x="1221" y="7949"/>
                    <a:pt x="1332" y="7949"/>
                  </a:cubicBezTo>
                  <a:cubicBezTo>
                    <a:pt x="1516" y="7949"/>
                    <a:pt x="1701" y="7986"/>
                    <a:pt x="1886" y="7986"/>
                  </a:cubicBezTo>
                  <a:lnTo>
                    <a:pt x="3254" y="7986"/>
                  </a:lnTo>
                  <a:cubicBezTo>
                    <a:pt x="3439" y="7986"/>
                    <a:pt x="3624" y="7986"/>
                    <a:pt x="3809" y="7949"/>
                  </a:cubicBezTo>
                  <a:cubicBezTo>
                    <a:pt x="3919" y="7875"/>
                    <a:pt x="3956" y="7875"/>
                    <a:pt x="4067" y="7875"/>
                  </a:cubicBezTo>
                  <a:cubicBezTo>
                    <a:pt x="4104" y="7875"/>
                    <a:pt x="4178" y="7838"/>
                    <a:pt x="4252" y="7838"/>
                  </a:cubicBezTo>
                  <a:cubicBezTo>
                    <a:pt x="4326" y="7838"/>
                    <a:pt x="4437" y="7801"/>
                    <a:pt x="4511" y="7801"/>
                  </a:cubicBezTo>
                  <a:cubicBezTo>
                    <a:pt x="4733" y="7764"/>
                    <a:pt x="4918" y="7690"/>
                    <a:pt x="5176" y="7653"/>
                  </a:cubicBezTo>
                  <a:lnTo>
                    <a:pt x="5176" y="0"/>
                  </a:lnTo>
                  <a:close/>
                </a:path>
              </a:pathLst>
            </a:custGeom>
            <a:solidFill>
              <a:srgbClr val="8A2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42"/>
            <p:cNvSpPr/>
            <p:nvPr/>
          </p:nvSpPr>
          <p:spPr>
            <a:xfrm>
              <a:off x="4306325" y="2910175"/>
              <a:ext cx="82275" cy="193200"/>
            </a:xfrm>
            <a:custGeom>
              <a:avLst/>
              <a:gdLst/>
              <a:ahLst/>
              <a:cxnLst/>
              <a:rect l="l" t="t" r="r" b="b"/>
              <a:pathLst>
                <a:path w="3291" h="7728" extrusionOk="0">
                  <a:moveTo>
                    <a:pt x="0" y="0"/>
                  </a:moveTo>
                  <a:lnTo>
                    <a:pt x="0" y="4622"/>
                  </a:lnTo>
                  <a:cubicBezTo>
                    <a:pt x="0" y="4807"/>
                    <a:pt x="0" y="4991"/>
                    <a:pt x="74" y="5139"/>
                  </a:cubicBezTo>
                  <a:lnTo>
                    <a:pt x="74" y="5250"/>
                  </a:lnTo>
                  <a:cubicBezTo>
                    <a:pt x="74" y="5287"/>
                    <a:pt x="111" y="5324"/>
                    <a:pt x="111" y="5361"/>
                  </a:cubicBezTo>
                  <a:lnTo>
                    <a:pt x="111" y="5435"/>
                  </a:lnTo>
                  <a:cubicBezTo>
                    <a:pt x="111" y="5509"/>
                    <a:pt x="148" y="5546"/>
                    <a:pt x="185" y="5657"/>
                  </a:cubicBezTo>
                  <a:cubicBezTo>
                    <a:pt x="259" y="5731"/>
                    <a:pt x="296" y="5805"/>
                    <a:pt x="333" y="5879"/>
                  </a:cubicBezTo>
                  <a:cubicBezTo>
                    <a:pt x="444" y="5990"/>
                    <a:pt x="481" y="6064"/>
                    <a:pt x="555" y="6174"/>
                  </a:cubicBezTo>
                  <a:lnTo>
                    <a:pt x="851" y="6433"/>
                  </a:lnTo>
                  <a:lnTo>
                    <a:pt x="998" y="6581"/>
                  </a:lnTo>
                  <a:lnTo>
                    <a:pt x="1553" y="6988"/>
                  </a:lnTo>
                  <a:cubicBezTo>
                    <a:pt x="1590" y="6988"/>
                    <a:pt x="1664" y="7025"/>
                    <a:pt x="1738" y="7099"/>
                  </a:cubicBezTo>
                  <a:cubicBezTo>
                    <a:pt x="1849" y="7173"/>
                    <a:pt x="2034" y="7210"/>
                    <a:pt x="2182" y="7321"/>
                  </a:cubicBezTo>
                  <a:cubicBezTo>
                    <a:pt x="2219" y="7358"/>
                    <a:pt x="2292" y="7358"/>
                    <a:pt x="2366" y="7394"/>
                  </a:cubicBezTo>
                  <a:cubicBezTo>
                    <a:pt x="2551" y="7505"/>
                    <a:pt x="2736" y="7542"/>
                    <a:pt x="2958" y="7653"/>
                  </a:cubicBezTo>
                  <a:cubicBezTo>
                    <a:pt x="3069" y="7690"/>
                    <a:pt x="3217" y="7690"/>
                    <a:pt x="3291" y="7727"/>
                  </a:cubicBezTo>
                  <a:lnTo>
                    <a:pt x="3291" y="74"/>
                  </a:lnTo>
                  <a:lnTo>
                    <a:pt x="3291" y="0"/>
                  </a:lnTo>
                  <a:close/>
                </a:path>
              </a:pathLst>
            </a:custGeom>
            <a:solidFill>
              <a:srgbClr val="752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42"/>
            <p:cNvSpPr/>
            <p:nvPr/>
          </p:nvSpPr>
          <p:spPr>
            <a:xfrm>
              <a:off x="4305400" y="2826975"/>
              <a:ext cx="297625" cy="169175"/>
            </a:xfrm>
            <a:custGeom>
              <a:avLst/>
              <a:gdLst/>
              <a:ahLst/>
              <a:cxnLst/>
              <a:rect l="l" t="t" r="r" b="b"/>
              <a:pathLst>
                <a:path w="11905" h="6767" extrusionOk="0">
                  <a:moveTo>
                    <a:pt x="6027" y="1"/>
                  </a:moveTo>
                  <a:cubicBezTo>
                    <a:pt x="5028" y="1"/>
                    <a:pt x="4178" y="112"/>
                    <a:pt x="3365" y="334"/>
                  </a:cubicBezTo>
                  <a:cubicBezTo>
                    <a:pt x="3291" y="371"/>
                    <a:pt x="3180" y="371"/>
                    <a:pt x="3106" y="445"/>
                  </a:cubicBezTo>
                  <a:cubicBezTo>
                    <a:pt x="2921" y="482"/>
                    <a:pt x="2736" y="519"/>
                    <a:pt x="2551" y="629"/>
                  </a:cubicBezTo>
                  <a:cubicBezTo>
                    <a:pt x="1035" y="1258"/>
                    <a:pt x="0" y="2219"/>
                    <a:pt x="0" y="3402"/>
                  </a:cubicBezTo>
                  <a:cubicBezTo>
                    <a:pt x="0" y="4733"/>
                    <a:pt x="1331" y="5879"/>
                    <a:pt x="3328" y="6434"/>
                  </a:cubicBezTo>
                  <a:cubicBezTo>
                    <a:pt x="4104" y="6619"/>
                    <a:pt x="5028" y="6767"/>
                    <a:pt x="5953" y="6767"/>
                  </a:cubicBezTo>
                  <a:cubicBezTo>
                    <a:pt x="6914" y="6767"/>
                    <a:pt x="7801" y="6656"/>
                    <a:pt x="8614" y="6434"/>
                  </a:cubicBezTo>
                  <a:cubicBezTo>
                    <a:pt x="10574" y="5879"/>
                    <a:pt x="11905" y="4733"/>
                    <a:pt x="11905" y="3402"/>
                  </a:cubicBezTo>
                  <a:cubicBezTo>
                    <a:pt x="11905" y="2034"/>
                    <a:pt x="10574" y="888"/>
                    <a:pt x="8651" y="334"/>
                  </a:cubicBezTo>
                  <a:cubicBezTo>
                    <a:pt x="7875" y="149"/>
                    <a:pt x="6951" y="1"/>
                    <a:pt x="6027" y="1"/>
                  </a:cubicBezTo>
                  <a:close/>
                </a:path>
              </a:pathLst>
            </a:custGeom>
            <a:solidFill>
              <a:srgbClr val="ED6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42"/>
            <p:cNvSpPr/>
            <p:nvPr/>
          </p:nvSpPr>
          <p:spPr>
            <a:xfrm>
              <a:off x="4305400" y="2900925"/>
              <a:ext cx="303175" cy="99850"/>
            </a:xfrm>
            <a:custGeom>
              <a:avLst/>
              <a:gdLst/>
              <a:ahLst/>
              <a:cxnLst/>
              <a:rect l="l" t="t" r="r" b="b"/>
              <a:pathLst>
                <a:path w="12127" h="3994" extrusionOk="0">
                  <a:moveTo>
                    <a:pt x="0" y="1"/>
                  </a:moveTo>
                  <a:lnTo>
                    <a:pt x="0" y="481"/>
                  </a:lnTo>
                  <a:cubicBezTo>
                    <a:pt x="0" y="666"/>
                    <a:pt x="0" y="814"/>
                    <a:pt x="37" y="999"/>
                  </a:cubicBezTo>
                  <a:lnTo>
                    <a:pt x="37" y="1073"/>
                  </a:lnTo>
                  <a:cubicBezTo>
                    <a:pt x="37" y="1110"/>
                    <a:pt x="111" y="1184"/>
                    <a:pt x="111" y="1221"/>
                  </a:cubicBezTo>
                  <a:lnTo>
                    <a:pt x="111" y="1258"/>
                  </a:lnTo>
                  <a:cubicBezTo>
                    <a:pt x="111" y="1295"/>
                    <a:pt x="148" y="1406"/>
                    <a:pt x="185" y="1479"/>
                  </a:cubicBezTo>
                  <a:cubicBezTo>
                    <a:pt x="222" y="1590"/>
                    <a:pt x="296" y="1627"/>
                    <a:pt x="333" y="1738"/>
                  </a:cubicBezTo>
                  <a:cubicBezTo>
                    <a:pt x="407" y="1812"/>
                    <a:pt x="481" y="1923"/>
                    <a:pt x="555" y="1997"/>
                  </a:cubicBezTo>
                  <a:lnTo>
                    <a:pt x="851" y="2256"/>
                  </a:lnTo>
                  <a:lnTo>
                    <a:pt x="962" y="2404"/>
                  </a:lnTo>
                  <a:cubicBezTo>
                    <a:pt x="1109" y="2552"/>
                    <a:pt x="1331" y="2699"/>
                    <a:pt x="1516" y="2847"/>
                  </a:cubicBezTo>
                  <a:cubicBezTo>
                    <a:pt x="1590" y="2884"/>
                    <a:pt x="1627" y="2921"/>
                    <a:pt x="1701" y="2958"/>
                  </a:cubicBezTo>
                  <a:cubicBezTo>
                    <a:pt x="1849" y="3069"/>
                    <a:pt x="1997" y="3106"/>
                    <a:pt x="2182" y="3217"/>
                  </a:cubicBezTo>
                  <a:cubicBezTo>
                    <a:pt x="2219" y="3254"/>
                    <a:pt x="2256" y="3254"/>
                    <a:pt x="2366" y="3291"/>
                  </a:cubicBezTo>
                  <a:cubicBezTo>
                    <a:pt x="2551" y="3402"/>
                    <a:pt x="2736" y="3439"/>
                    <a:pt x="2958" y="3513"/>
                  </a:cubicBezTo>
                  <a:cubicBezTo>
                    <a:pt x="3069" y="3587"/>
                    <a:pt x="3143" y="3587"/>
                    <a:pt x="3291" y="3624"/>
                  </a:cubicBezTo>
                  <a:cubicBezTo>
                    <a:pt x="3513" y="3698"/>
                    <a:pt x="3734" y="3772"/>
                    <a:pt x="3993" y="3809"/>
                  </a:cubicBezTo>
                  <a:cubicBezTo>
                    <a:pt x="4067" y="3809"/>
                    <a:pt x="4178" y="3846"/>
                    <a:pt x="4252" y="3846"/>
                  </a:cubicBezTo>
                  <a:cubicBezTo>
                    <a:pt x="4289" y="3883"/>
                    <a:pt x="4400" y="3883"/>
                    <a:pt x="4437" y="3883"/>
                  </a:cubicBezTo>
                  <a:cubicBezTo>
                    <a:pt x="4511" y="3920"/>
                    <a:pt x="4585" y="3920"/>
                    <a:pt x="4659" y="3920"/>
                  </a:cubicBezTo>
                  <a:cubicBezTo>
                    <a:pt x="4917" y="3920"/>
                    <a:pt x="5102" y="3993"/>
                    <a:pt x="5287" y="3993"/>
                  </a:cubicBezTo>
                  <a:lnTo>
                    <a:pt x="6692" y="3993"/>
                  </a:lnTo>
                  <a:cubicBezTo>
                    <a:pt x="6951" y="3993"/>
                    <a:pt x="7136" y="3993"/>
                    <a:pt x="7321" y="3920"/>
                  </a:cubicBezTo>
                  <a:cubicBezTo>
                    <a:pt x="7394" y="3883"/>
                    <a:pt x="7431" y="3883"/>
                    <a:pt x="7542" y="3883"/>
                  </a:cubicBezTo>
                  <a:cubicBezTo>
                    <a:pt x="7579" y="3883"/>
                    <a:pt x="7616" y="3846"/>
                    <a:pt x="7727" y="3846"/>
                  </a:cubicBezTo>
                  <a:cubicBezTo>
                    <a:pt x="7801" y="3846"/>
                    <a:pt x="7912" y="3809"/>
                    <a:pt x="7986" y="3809"/>
                  </a:cubicBezTo>
                  <a:cubicBezTo>
                    <a:pt x="8245" y="3772"/>
                    <a:pt x="8467" y="3661"/>
                    <a:pt x="8688" y="3624"/>
                  </a:cubicBezTo>
                  <a:cubicBezTo>
                    <a:pt x="10722" y="3069"/>
                    <a:pt x="12127" y="1923"/>
                    <a:pt x="12127" y="518"/>
                  </a:cubicBezTo>
                  <a:lnTo>
                    <a:pt x="12127" y="75"/>
                  </a:lnTo>
                  <a:lnTo>
                    <a:pt x="12127" y="1"/>
                  </a:lnTo>
                  <a:close/>
                </a:path>
              </a:pathLst>
            </a:custGeom>
            <a:solidFill>
              <a:srgbClr val="BF3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42"/>
            <p:cNvSpPr/>
            <p:nvPr/>
          </p:nvSpPr>
          <p:spPr>
            <a:xfrm>
              <a:off x="4387650" y="2902775"/>
              <a:ext cx="134975" cy="98925"/>
            </a:xfrm>
            <a:custGeom>
              <a:avLst/>
              <a:gdLst/>
              <a:ahLst/>
              <a:cxnLst/>
              <a:rect l="l" t="t" r="r" b="b"/>
              <a:pathLst>
                <a:path w="5399" h="3957" extrusionOk="0">
                  <a:moveTo>
                    <a:pt x="1" y="1"/>
                  </a:moveTo>
                  <a:lnTo>
                    <a:pt x="1" y="3587"/>
                  </a:lnTo>
                  <a:cubicBezTo>
                    <a:pt x="223" y="3698"/>
                    <a:pt x="444" y="3735"/>
                    <a:pt x="666" y="3772"/>
                  </a:cubicBezTo>
                  <a:cubicBezTo>
                    <a:pt x="777" y="3772"/>
                    <a:pt x="851" y="3809"/>
                    <a:pt x="962" y="3809"/>
                  </a:cubicBezTo>
                  <a:cubicBezTo>
                    <a:pt x="999" y="3882"/>
                    <a:pt x="1110" y="3882"/>
                    <a:pt x="1147" y="3882"/>
                  </a:cubicBezTo>
                  <a:cubicBezTo>
                    <a:pt x="1221" y="3919"/>
                    <a:pt x="1295" y="3919"/>
                    <a:pt x="1369" y="3919"/>
                  </a:cubicBezTo>
                  <a:cubicBezTo>
                    <a:pt x="1590" y="3919"/>
                    <a:pt x="1775" y="3956"/>
                    <a:pt x="1960" y="3956"/>
                  </a:cubicBezTo>
                  <a:lnTo>
                    <a:pt x="3402" y="3956"/>
                  </a:lnTo>
                  <a:cubicBezTo>
                    <a:pt x="3624" y="3956"/>
                    <a:pt x="3846" y="3956"/>
                    <a:pt x="3994" y="3919"/>
                  </a:cubicBezTo>
                  <a:cubicBezTo>
                    <a:pt x="4104" y="3882"/>
                    <a:pt x="4141" y="3882"/>
                    <a:pt x="4252" y="3882"/>
                  </a:cubicBezTo>
                  <a:cubicBezTo>
                    <a:pt x="4289" y="3882"/>
                    <a:pt x="4326" y="3809"/>
                    <a:pt x="4437" y="3809"/>
                  </a:cubicBezTo>
                  <a:cubicBezTo>
                    <a:pt x="4511" y="3809"/>
                    <a:pt x="4622" y="3772"/>
                    <a:pt x="4696" y="3772"/>
                  </a:cubicBezTo>
                  <a:cubicBezTo>
                    <a:pt x="4918" y="3735"/>
                    <a:pt x="5177" y="3624"/>
                    <a:pt x="5398" y="3587"/>
                  </a:cubicBezTo>
                  <a:lnTo>
                    <a:pt x="5398" y="1"/>
                  </a:lnTo>
                  <a:close/>
                </a:path>
              </a:pathLst>
            </a:custGeom>
            <a:solidFill>
              <a:srgbClr val="A22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42"/>
            <p:cNvSpPr/>
            <p:nvPr/>
          </p:nvSpPr>
          <p:spPr>
            <a:xfrm>
              <a:off x="4305400" y="2902775"/>
              <a:ext cx="82275" cy="89675"/>
            </a:xfrm>
            <a:custGeom>
              <a:avLst/>
              <a:gdLst/>
              <a:ahLst/>
              <a:cxnLst/>
              <a:rect l="l" t="t" r="r" b="b"/>
              <a:pathLst>
                <a:path w="3291" h="3587" extrusionOk="0">
                  <a:moveTo>
                    <a:pt x="0" y="1"/>
                  </a:moveTo>
                  <a:lnTo>
                    <a:pt x="0" y="444"/>
                  </a:lnTo>
                  <a:cubicBezTo>
                    <a:pt x="0" y="629"/>
                    <a:pt x="0" y="777"/>
                    <a:pt x="37" y="962"/>
                  </a:cubicBezTo>
                  <a:lnTo>
                    <a:pt x="37" y="1036"/>
                  </a:lnTo>
                  <a:cubicBezTo>
                    <a:pt x="37" y="1110"/>
                    <a:pt x="111" y="1147"/>
                    <a:pt x="111" y="1184"/>
                  </a:cubicBezTo>
                  <a:lnTo>
                    <a:pt x="111" y="1221"/>
                  </a:lnTo>
                  <a:cubicBezTo>
                    <a:pt x="111" y="1295"/>
                    <a:pt x="148" y="1368"/>
                    <a:pt x="185" y="1479"/>
                  </a:cubicBezTo>
                  <a:cubicBezTo>
                    <a:pt x="222" y="1553"/>
                    <a:pt x="296" y="1590"/>
                    <a:pt x="333" y="1701"/>
                  </a:cubicBezTo>
                  <a:cubicBezTo>
                    <a:pt x="407" y="1775"/>
                    <a:pt x="481" y="1886"/>
                    <a:pt x="555" y="1960"/>
                  </a:cubicBezTo>
                  <a:lnTo>
                    <a:pt x="851" y="2256"/>
                  </a:lnTo>
                  <a:lnTo>
                    <a:pt x="962" y="2404"/>
                  </a:lnTo>
                  <a:cubicBezTo>
                    <a:pt x="1109" y="2515"/>
                    <a:pt x="1331" y="2662"/>
                    <a:pt x="1516" y="2810"/>
                  </a:cubicBezTo>
                  <a:cubicBezTo>
                    <a:pt x="1590" y="2847"/>
                    <a:pt x="1627" y="2884"/>
                    <a:pt x="1701" y="2958"/>
                  </a:cubicBezTo>
                  <a:cubicBezTo>
                    <a:pt x="1849" y="3032"/>
                    <a:pt x="1997" y="3069"/>
                    <a:pt x="2182" y="3180"/>
                  </a:cubicBezTo>
                  <a:cubicBezTo>
                    <a:pt x="2219" y="3217"/>
                    <a:pt x="2256" y="3217"/>
                    <a:pt x="2366" y="3254"/>
                  </a:cubicBezTo>
                  <a:cubicBezTo>
                    <a:pt x="2551" y="3365"/>
                    <a:pt x="2736" y="3402"/>
                    <a:pt x="2958" y="3513"/>
                  </a:cubicBezTo>
                  <a:cubicBezTo>
                    <a:pt x="3069" y="3550"/>
                    <a:pt x="3143" y="3550"/>
                    <a:pt x="3291" y="3587"/>
                  </a:cubicBezTo>
                  <a:lnTo>
                    <a:pt x="3291" y="1"/>
                  </a:lnTo>
                  <a:close/>
                </a:path>
              </a:pathLst>
            </a:custGeom>
            <a:solidFill>
              <a:srgbClr val="912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42"/>
            <p:cNvSpPr/>
            <p:nvPr/>
          </p:nvSpPr>
          <p:spPr>
            <a:xfrm>
              <a:off x="4301700" y="2815900"/>
              <a:ext cx="306875" cy="172850"/>
            </a:xfrm>
            <a:custGeom>
              <a:avLst/>
              <a:gdLst/>
              <a:ahLst/>
              <a:cxnLst/>
              <a:rect l="l" t="t" r="r" b="b"/>
              <a:pathLst>
                <a:path w="12275" h="6914" extrusionOk="0">
                  <a:moveTo>
                    <a:pt x="6101" y="0"/>
                  </a:moveTo>
                  <a:cubicBezTo>
                    <a:pt x="5139" y="0"/>
                    <a:pt x="4252" y="148"/>
                    <a:pt x="3439" y="370"/>
                  </a:cubicBezTo>
                  <a:cubicBezTo>
                    <a:pt x="3328" y="407"/>
                    <a:pt x="3254" y="407"/>
                    <a:pt x="3143" y="444"/>
                  </a:cubicBezTo>
                  <a:cubicBezTo>
                    <a:pt x="2958" y="518"/>
                    <a:pt x="2773" y="555"/>
                    <a:pt x="2588" y="629"/>
                  </a:cubicBezTo>
                  <a:cubicBezTo>
                    <a:pt x="1036" y="1257"/>
                    <a:pt x="0" y="2293"/>
                    <a:pt x="0" y="3476"/>
                  </a:cubicBezTo>
                  <a:cubicBezTo>
                    <a:pt x="0" y="4807"/>
                    <a:pt x="1405" y="5990"/>
                    <a:pt x="3439" y="6544"/>
                  </a:cubicBezTo>
                  <a:cubicBezTo>
                    <a:pt x="4215" y="6803"/>
                    <a:pt x="5139" y="6914"/>
                    <a:pt x="6101" y="6914"/>
                  </a:cubicBezTo>
                  <a:cubicBezTo>
                    <a:pt x="7099" y="6914"/>
                    <a:pt x="8023" y="6803"/>
                    <a:pt x="8836" y="6544"/>
                  </a:cubicBezTo>
                  <a:cubicBezTo>
                    <a:pt x="10870" y="5990"/>
                    <a:pt x="12275" y="4843"/>
                    <a:pt x="12275" y="3476"/>
                  </a:cubicBezTo>
                  <a:cubicBezTo>
                    <a:pt x="12275" y="2108"/>
                    <a:pt x="10870" y="925"/>
                    <a:pt x="8836" y="370"/>
                  </a:cubicBezTo>
                  <a:cubicBezTo>
                    <a:pt x="8023" y="148"/>
                    <a:pt x="7099" y="0"/>
                    <a:pt x="6101" y="0"/>
                  </a:cubicBezTo>
                  <a:close/>
                </a:path>
              </a:pathLst>
            </a:custGeom>
            <a:solidFill>
              <a:srgbClr val="CB3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42"/>
            <p:cNvSpPr/>
            <p:nvPr/>
          </p:nvSpPr>
          <p:spPr>
            <a:xfrm>
              <a:off x="4309100" y="2780775"/>
              <a:ext cx="293925" cy="199675"/>
            </a:xfrm>
            <a:custGeom>
              <a:avLst/>
              <a:gdLst/>
              <a:ahLst/>
              <a:cxnLst/>
              <a:rect l="l" t="t" r="r" b="b"/>
              <a:pathLst>
                <a:path w="11757" h="7987" extrusionOk="0">
                  <a:moveTo>
                    <a:pt x="0" y="0"/>
                  </a:moveTo>
                  <a:lnTo>
                    <a:pt x="0" y="4622"/>
                  </a:lnTo>
                  <a:cubicBezTo>
                    <a:pt x="0" y="4807"/>
                    <a:pt x="0" y="4991"/>
                    <a:pt x="37" y="5139"/>
                  </a:cubicBezTo>
                  <a:lnTo>
                    <a:pt x="37" y="5176"/>
                  </a:lnTo>
                  <a:cubicBezTo>
                    <a:pt x="37" y="5250"/>
                    <a:pt x="74" y="5287"/>
                    <a:pt x="74" y="5324"/>
                  </a:cubicBezTo>
                  <a:lnTo>
                    <a:pt x="74" y="5361"/>
                  </a:lnTo>
                  <a:cubicBezTo>
                    <a:pt x="74" y="5472"/>
                    <a:pt x="148" y="5509"/>
                    <a:pt x="185" y="5620"/>
                  </a:cubicBezTo>
                  <a:cubicBezTo>
                    <a:pt x="222" y="5694"/>
                    <a:pt x="259" y="5731"/>
                    <a:pt x="333" y="5842"/>
                  </a:cubicBezTo>
                  <a:cubicBezTo>
                    <a:pt x="407" y="5916"/>
                    <a:pt x="444" y="6027"/>
                    <a:pt x="555" y="6101"/>
                  </a:cubicBezTo>
                  <a:lnTo>
                    <a:pt x="814" y="6396"/>
                  </a:lnTo>
                  <a:lnTo>
                    <a:pt x="961" y="6544"/>
                  </a:lnTo>
                  <a:lnTo>
                    <a:pt x="1516" y="6951"/>
                  </a:lnTo>
                  <a:cubicBezTo>
                    <a:pt x="1553" y="6951"/>
                    <a:pt x="1664" y="6988"/>
                    <a:pt x="1701" y="7025"/>
                  </a:cubicBezTo>
                  <a:cubicBezTo>
                    <a:pt x="1849" y="7136"/>
                    <a:pt x="2034" y="7173"/>
                    <a:pt x="2181" y="7284"/>
                  </a:cubicBezTo>
                  <a:cubicBezTo>
                    <a:pt x="2218" y="7321"/>
                    <a:pt x="2255" y="7321"/>
                    <a:pt x="2366" y="7358"/>
                  </a:cubicBezTo>
                  <a:cubicBezTo>
                    <a:pt x="2551" y="7469"/>
                    <a:pt x="2736" y="7542"/>
                    <a:pt x="2958" y="7579"/>
                  </a:cubicBezTo>
                  <a:cubicBezTo>
                    <a:pt x="3032" y="7653"/>
                    <a:pt x="3180" y="7653"/>
                    <a:pt x="3291" y="7690"/>
                  </a:cubicBezTo>
                  <a:cubicBezTo>
                    <a:pt x="3475" y="7727"/>
                    <a:pt x="3697" y="7764"/>
                    <a:pt x="3919" y="7838"/>
                  </a:cubicBezTo>
                  <a:cubicBezTo>
                    <a:pt x="4030" y="7838"/>
                    <a:pt x="4104" y="7875"/>
                    <a:pt x="4215" y="7875"/>
                  </a:cubicBezTo>
                  <a:cubicBezTo>
                    <a:pt x="4252" y="7912"/>
                    <a:pt x="4326" y="7912"/>
                    <a:pt x="4400" y="7912"/>
                  </a:cubicBezTo>
                  <a:cubicBezTo>
                    <a:pt x="4474" y="7949"/>
                    <a:pt x="4511" y="7949"/>
                    <a:pt x="4622" y="7949"/>
                  </a:cubicBezTo>
                  <a:cubicBezTo>
                    <a:pt x="4806" y="7949"/>
                    <a:pt x="4991" y="7986"/>
                    <a:pt x="5176" y="7986"/>
                  </a:cubicBezTo>
                  <a:lnTo>
                    <a:pt x="6544" y="7986"/>
                  </a:lnTo>
                  <a:cubicBezTo>
                    <a:pt x="6729" y="7986"/>
                    <a:pt x="6914" y="7986"/>
                    <a:pt x="7099" y="7949"/>
                  </a:cubicBezTo>
                  <a:cubicBezTo>
                    <a:pt x="7209" y="7912"/>
                    <a:pt x="7246" y="7912"/>
                    <a:pt x="7357" y="7912"/>
                  </a:cubicBezTo>
                  <a:cubicBezTo>
                    <a:pt x="7394" y="7912"/>
                    <a:pt x="7468" y="7875"/>
                    <a:pt x="7542" y="7875"/>
                  </a:cubicBezTo>
                  <a:cubicBezTo>
                    <a:pt x="7616" y="7875"/>
                    <a:pt x="7727" y="7838"/>
                    <a:pt x="7801" y="7838"/>
                  </a:cubicBezTo>
                  <a:cubicBezTo>
                    <a:pt x="8023" y="7764"/>
                    <a:pt x="8208" y="7727"/>
                    <a:pt x="8466" y="7690"/>
                  </a:cubicBezTo>
                  <a:cubicBezTo>
                    <a:pt x="10426" y="7173"/>
                    <a:pt x="11757" y="6027"/>
                    <a:pt x="11757" y="4696"/>
                  </a:cubicBezTo>
                  <a:lnTo>
                    <a:pt x="11757" y="74"/>
                  </a:lnTo>
                  <a:lnTo>
                    <a:pt x="11757" y="0"/>
                  </a:lnTo>
                  <a:close/>
                </a:path>
              </a:pathLst>
            </a:custGeom>
            <a:solidFill>
              <a:srgbClr val="A62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42"/>
            <p:cNvSpPr/>
            <p:nvPr/>
          </p:nvSpPr>
          <p:spPr>
            <a:xfrm>
              <a:off x="4391350" y="2782625"/>
              <a:ext cx="129425" cy="199675"/>
            </a:xfrm>
            <a:custGeom>
              <a:avLst/>
              <a:gdLst/>
              <a:ahLst/>
              <a:cxnLst/>
              <a:rect l="l" t="t" r="r" b="b"/>
              <a:pathLst>
                <a:path w="5177" h="7987" extrusionOk="0">
                  <a:moveTo>
                    <a:pt x="1" y="0"/>
                  </a:moveTo>
                  <a:lnTo>
                    <a:pt x="1" y="7653"/>
                  </a:lnTo>
                  <a:cubicBezTo>
                    <a:pt x="185" y="7690"/>
                    <a:pt x="407" y="7764"/>
                    <a:pt x="629" y="7801"/>
                  </a:cubicBezTo>
                  <a:cubicBezTo>
                    <a:pt x="740" y="7801"/>
                    <a:pt x="814" y="7838"/>
                    <a:pt x="925" y="7838"/>
                  </a:cubicBezTo>
                  <a:cubicBezTo>
                    <a:pt x="962" y="7875"/>
                    <a:pt x="1036" y="7875"/>
                    <a:pt x="1110" y="7875"/>
                  </a:cubicBezTo>
                  <a:cubicBezTo>
                    <a:pt x="1184" y="7912"/>
                    <a:pt x="1221" y="7912"/>
                    <a:pt x="1332" y="7912"/>
                  </a:cubicBezTo>
                  <a:cubicBezTo>
                    <a:pt x="1516" y="7912"/>
                    <a:pt x="1701" y="7986"/>
                    <a:pt x="1886" y="7986"/>
                  </a:cubicBezTo>
                  <a:lnTo>
                    <a:pt x="3254" y="7986"/>
                  </a:lnTo>
                  <a:cubicBezTo>
                    <a:pt x="3439" y="7986"/>
                    <a:pt x="3624" y="7986"/>
                    <a:pt x="3809" y="7912"/>
                  </a:cubicBezTo>
                  <a:cubicBezTo>
                    <a:pt x="3919" y="7875"/>
                    <a:pt x="3956" y="7875"/>
                    <a:pt x="4067" y="7875"/>
                  </a:cubicBezTo>
                  <a:cubicBezTo>
                    <a:pt x="4104" y="7875"/>
                    <a:pt x="4178" y="7838"/>
                    <a:pt x="4252" y="7838"/>
                  </a:cubicBezTo>
                  <a:cubicBezTo>
                    <a:pt x="4326" y="7838"/>
                    <a:pt x="4437" y="7801"/>
                    <a:pt x="4511" y="7801"/>
                  </a:cubicBezTo>
                  <a:cubicBezTo>
                    <a:pt x="4733" y="7727"/>
                    <a:pt x="4918" y="7690"/>
                    <a:pt x="5176" y="7653"/>
                  </a:cubicBezTo>
                  <a:lnTo>
                    <a:pt x="5176" y="0"/>
                  </a:lnTo>
                  <a:close/>
                </a:path>
              </a:pathLst>
            </a:custGeom>
            <a:solidFill>
              <a:srgbClr val="8A2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42"/>
            <p:cNvSpPr/>
            <p:nvPr/>
          </p:nvSpPr>
          <p:spPr>
            <a:xfrm>
              <a:off x="4306325" y="2782625"/>
              <a:ext cx="82275" cy="191350"/>
            </a:xfrm>
            <a:custGeom>
              <a:avLst/>
              <a:gdLst/>
              <a:ahLst/>
              <a:cxnLst/>
              <a:rect l="l" t="t" r="r" b="b"/>
              <a:pathLst>
                <a:path w="3291" h="7654" extrusionOk="0">
                  <a:moveTo>
                    <a:pt x="0" y="0"/>
                  </a:moveTo>
                  <a:lnTo>
                    <a:pt x="0" y="4622"/>
                  </a:lnTo>
                  <a:cubicBezTo>
                    <a:pt x="0" y="4807"/>
                    <a:pt x="0" y="4991"/>
                    <a:pt x="74" y="5102"/>
                  </a:cubicBezTo>
                  <a:lnTo>
                    <a:pt x="74" y="5176"/>
                  </a:lnTo>
                  <a:cubicBezTo>
                    <a:pt x="74" y="5213"/>
                    <a:pt x="111" y="5250"/>
                    <a:pt x="111" y="5287"/>
                  </a:cubicBezTo>
                  <a:lnTo>
                    <a:pt x="111" y="5361"/>
                  </a:lnTo>
                  <a:cubicBezTo>
                    <a:pt x="111" y="5435"/>
                    <a:pt x="148" y="5472"/>
                    <a:pt x="185" y="5583"/>
                  </a:cubicBezTo>
                  <a:cubicBezTo>
                    <a:pt x="259" y="5657"/>
                    <a:pt x="296" y="5731"/>
                    <a:pt x="333" y="5805"/>
                  </a:cubicBezTo>
                  <a:cubicBezTo>
                    <a:pt x="444" y="5916"/>
                    <a:pt x="481" y="5990"/>
                    <a:pt x="555" y="6101"/>
                  </a:cubicBezTo>
                  <a:lnTo>
                    <a:pt x="851" y="6359"/>
                  </a:lnTo>
                  <a:lnTo>
                    <a:pt x="998" y="6507"/>
                  </a:lnTo>
                  <a:lnTo>
                    <a:pt x="1553" y="6914"/>
                  </a:lnTo>
                  <a:cubicBezTo>
                    <a:pt x="1590" y="6914"/>
                    <a:pt x="1664" y="6951"/>
                    <a:pt x="1738" y="7025"/>
                  </a:cubicBezTo>
                  <a:cubicBezTo>
                    <a:pt x="1849" y="7099"/>
                    <a:pt x="2034" y="7136"/>
                    <a:pt x="2182" y="7247"/>
                  </a:cubicBezTo>
                  <a:cubicBezTo>
                    <a:pt x="2219" y="7284"/>
                    <a:pt x="2292" y="7284"/>
                    <a:pt x="2366" y="7321"/>
                  </a:cubicBezTo>
                  <a:cubicBezTo>
                    <a:pt x="2551" y="7431"/>
                    <a:pt x="2736" y="7505"/>
                    <a:pt x="2958" y="7579"/>
                  </a:cubicBezTo>
                  <a:cubicBezTo>
                    <a:pt x="3069" y="7616"/>
                    <a:pt x="3217" y="7616"/>
                    <a:pt x="3291" y="7653"/>
                  </a:cubicBezTo>
                  <a:lnTo>
                    <a:pt x="3291" y="0"/>
                  </a:lnTo>
                  <a:close/>
                </a:path>
              </a:pathLst>
            </a:custGeom>
            <a:solidFill>
              <a:srgbClr val="752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42"/>
            <p:cNvSpPr/>
            <p:nvPr/>
          </p:nvSpPr>
          <p:spPr>
            <a:xfrm>
              <a:off x="4305400" y="2697600"/>
              <a:ext cx="297625" cy="169150"/>
            </a:xfrm>
            <a:custGeom>
              <a:avLst/>
              <a:gdLst/>
              <a:ahLst/>
              <a:cxnLst/>
              <a:rect l="l" t="t" r="r" b="b"/>
              <a:pathLst>
                <a:path w="11905" h="6766" extrusionOk="0">
                  <a:moveTo>
                    <a:pt x="6027" y="0"/>
                  </a:moveTo>
                  <a:cubicBezTo>
                    <a:pt x="5028" y="0"/>
                    <a:pt x="4178" y="111"/>
                    <a:pt x="3365" y="333"/>
                  </a:cubicBezTo>
                  <a:cubicBezTo>
                    <a:pt x="3291" y="370"/>
                    <a:pt x="3180" y="370"/>
                    <a:pt x="3106" y="444"/>
                  </a:cubicBezTo>
                  <a:cubicBezTo>
                    <a:pt x="2921" y="481"/>
                    <a:pt x="2736" y="518"/>
                    <a:pt x="2551" y="629"/>
                  </a:cubicBezTo>
                  <a:cubicBezTo>
                    <a:pt x="1035" y="1257"/>
                    <a:pt x="0" y="2218"/>
                    <a:pt x="0" y="3401"/>
                  </a:cubicBezTo>
                  <a:cubicBezTo>
                    <a:pt x="0" y="4732"/>
                    <a:pt x="1331" y="5878"/>
                    <a:pt x="3328" y="6433"/>
                  </a:cubicBezTo>
                  <a:cubicBezTo>
                    <a:pt x="4104" y="6618"/>
                    <a:pt x="5028" y="6766"/>
                    <a:pt x="5953" y="6766"/>
                  </a:cubicBezTo>
                  <a:cubicBezTo>
                    <a:pt x="6914" y="6766"/>
                    <a:pt x="7801" y="6655"/>
                    <a:pt x="8614" y="6433"/>
                  </a:cubicBezTo>
                  <a:cubicBezTo>
                    <a:pt x="10574" y="5878"/>
                    <a:pt x="11905" y="4732"/>
                    <a:pt x="11905" y="3401"/>
                  </a:cubicBezTo>
                  <a:cubicBezTo>
                    <a:pt x="11905" y="2033"/>
                    <a:pt x="10574" y="887"/>
                    <a:pt x="8651" y="333"/>
                  </a:cubicBezTo>
                  <a:cubicBezTo>
                    <a:pt x="7875" y="148"/>
                    <a:pt x="6951" y="0"/>
                    <a:pt x="6027" y="0"/>
                  </a:cubicBezTo>
                  <a:close/>
                </a:path>
              </a:pathLst>
            </a:custGeom>
            <a:solidFill>
              <a:srgbClr val="ED6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42"/>
            <p:cNvSpPr/>
            <p:nvPr/>
          </p:nvSpPr>
          <p:spPr>
            <a:xfrm>
              <a:off x="4305400" y="2771525"/>
              <a:ext cx="303175" cy="99850"/>
            </a:xfrm>
            <a:custGeom>
              <a:avLst/>
              <a:gdLst/>
              <a:ahLst/>
              <a:cxnLst/>
              <a:rect l="l" t="t" r="r" b="b"/>
              <a:pathLst>
                <a:path w="12127" h="3994" extrusionOk="0">
                  <a:moveTo>
                    <a:pt x="0" y="1"/>
                  </a:moveTo>
                  <a:lnTo>
                    <a:pt x="0" y="481"/>
                  </a:lnTo>
                  <a:cubicBezTo>
                    <a:pt x="0" y="666"/>
                    <a:pt x="0" y="814"/>
                    <a:pt x="37" y="999"/>
                  </a:cubicBezTo>
                  <a:lnTo>
                    <a:pt x="37" y="1073"/>
                  </a:lnTo>
                  <a:cubicBezTo>
                    <a:pt x="37" y="1110"/>
                    <a:pt x="111" y="1184"/>
                    <a:pt x="111" y="1221"/>
                  </a:cubicBezTo>
                  <a:lnTo>
                    <a:pt x="111" y="1258"/>
                  </a:lnTo>
                  <a:cubicBezTo>
                    <a:pt x="111" y="1295"/>
                    <a:pt x="148" y="1406"/>
                    <a:pt x="185" y="1480"/>
                  </a:cubicBezTo>
                  <a:cubicBezTo>
                    <a:pt x="222" y="1590"/>
                    <a:pt x="296" y="1627"/>
                    <a:pt x="333" y="1738"/>
                  </a:cubicBezTo>
                  <a:cubicBezTo>
                    <a:pt x="407" y="1812"/>
                    <a:pt x="481" y="1923"/>
                    <a:pt x="555" y="1997"/>
                  </a:cubicBezTo>
                  <a:lnTo>
                    <a:pt x="851" y="2293"/>
                  </a:lnTo>
                  <a:lnTo>
                    <a:pt x="962" y="2404"/>
                  </a:lnTo>
                  <a:cubicBezTo>
                    <a:pt x="1109" y="2552"/>
                    <a:pt x="1331" y="2700"/>
                    <a:pt x="1516" y="2847"/>
                  </a:cubicBezTo>
                  <a:cubicBezTo>
                    <a:pt x="1590" y="2884"/>
                    <a:pt x="1627" y="2921"/>
                    <a:pt x="1701" y="2958"/>
                  </a:cubicBezTo>
                  <a:cubicBezTo>
                    <a:pt x="1849" y="3069"/>
                    <a:pt x="1997" y="3106"/>
                    <a:pt x="2182" y="3217"/>
                  </a:cubicBezTo>
                  <a:cubicBezTo>
                    <a:pt x="2219" y="3254"/>
                    <a:pt x="2256" y="3254"/>
                    <a:pt x="2366" y="3291"/>
                  </a:cubicBezTo>
                  <a:cubicBezTo>
                    <a:pt x="2551" y="3402"/>
                    <a:pt x="2736" y="3439"/>
                    <a:pt x="2958" y="3513"/>
                  </a:cubicBezTo>
                  <a:cubicBezTo>
                    <a:pt x="3069" y="3587"/>
                    <a:pt x="3143" y="3587"/>
                    <a:pt x="3291" y="3624"/>
                  </a:cubicBezTo>
                  <a:cubicBezTo>
                    <a:pt x="3513" y="3698"/>
                    <a:pt x="3734" y="3772"/>
                    <a:pt x="3993" y="3809"/>
                  </a:cubicBezTo>
                  <a:cubicBezTo>
                    <a:pt x="4067" y="3809"/>
                    <a:pt x="4178" y="3846"/>
                    <a:pt x="4252" y="3846"/>
                  </a:cubicBezTo>
                  <a:cubicBezTo>
                    <a:pt x="4289" y="3883"/>
                    <a:pt x="4400" y="3883"/>
                    <a:pt x="4437" y="3883"/>
                  </a:cubicBezTo>
                  <a:cubicBezTo>
                    <a:pt x="4511" y="3957"/>
                    <a:pt x="4585" y="3957"/>
                    <a:pt x="4659" y="3957"/>
                  </a:cubicBezTo>
                  <a:cubicBezTo>
                    <a:pt x="4917" y="3957"/>
                    <a:pt x="5102" y="3994"/>
                    <a:pt x="5287" y="3994"/>
                  </a:cubicBezTo>
                  <a:lnTo>
                    <a:pt x="6692" y="3994"/>
                  </a:lnTo>
                  <a:cubicBezTo>
                    <a:pt x="6951" y="3994"/>
                    <a:pt x="7136" y="3994"/>
                    <a:pt x="7321" y="3957"/>
                  </a:cubicBezTo>
                  <a:cubicBezTo>
                    <a:pt x="7394" y="3883"/>
                    <a:pt x="7431" y="3883"/>
                    <a:pt x="7542" y="3883"/>
                  </a:cubicBezTo>
                  <a:cubicBezTo>
                    <a:pt x="7579" y="3883"/>
                    <a:pt x="7616" y="3846"/>
                    <a:pt x="7727" y="3846"/>
                  </a:cubicBezTo>
                  <a:cubicBezTo>
                    <a:pt x="7801" y="3846"/>
                    <a:pt x="7912" y="3809"/>
                    <a:pt x="7986" y="3809"/>
                  </a:cubicBezTo>
                  <a:cubicBezTo>
                    <a:pt x="8245" y="3772"/>
                    <a:pt x="8467" y="3661"/>
                    <a:pt x="8688" y="3624"/>
                  </a:cubicBezTo>
                  <a:cubicBezTo>
                    <a:pt x="10722" y="3069"/>
                    <a:pt x="12127" y="1923"/>
                    <a:pt x="12127" y="518"/>
                  </a:cubicBezTo>
                  <a:lnTo>
                    <a:pt x="12127" y="75"/>
                  </a:lnTo>
                  <a:lnTo>
                    <a:pt x="12127" y="1"/>
                  </a:lnTo>
                  <a:close/>
                </a:path>
              </a:pathLst>
            </a:custGeom>
            <a:solidFill>
              <a:srgbClr val="BF3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42"/>
            <p:cNvSpPr/>
            <p:nvPr/>
          </p:nvSpPr>
          <p:spPr>
            <a:xfrm>
              <a:off x="4387650" y="2773375"/>
              <a:ext cx="134975" cy="98925"/>
            </a:xfrm>
            <a:custGeom>
              <a:avLst/>
              <a:gdLst/>
              <a:ahLst/>
              <a:cxnLst/>
              <a:rect l="l" t="t" r="r" b="b"/>
              <a:pathLst>
                <a:path w="5399" h="3957" extrusionOk="0">
                  <a:moveTo>
                    <a:pt x="1" y="1"/>
                  </a:moveTo>
                  <a:lnTo>
                    <a:pt x="1" y="3587"/>
                  </a:lnTo>
                  <a:cubicBezTo>
                    <a:pt x="223" y="3698"/>
                    <a:pt x="444" y="3735"/>
                    <a:pt x="666" y="3772"/>
                  </a:cubicBezTo>
                  <a:cubicBezTo>
                    <a:pt x="777" y="3772"/>
                    <a:pt x="851" y="3809"/>
                    <a:pt x="962" y="3809"/>
                  </a:cubicBezTo>
                  <a:cubicBezTo>
                    <a:pt x="999" y="3883"/>
                    <a:pt x="1110" y="3883"/>
                    <a:pt x="1147" y="3883"/>
                  </a:cubicBezTo>
                  <a:cubicBezTo>
                    <a:pt x="1221" y="3920"/>
                    <a:pt x="1295" y="3920"/>
                    <a:pt x="1369" y="3920"/>
                  </a:cubicBezTo>
                  <a:cubicBezTo>
                    <a:pt x="1590" y="3920"/>
                    <a:pt x="1775" y="3957"/>
                    <a:pt x="1960" y="3957"/>
                  </a:cubicBezTo>
                  <a:lnTo>
                    <a:pt x="3402" y="3957"/>
                  </a:lnTo>
                  <a:cubicBezTo>
                    <a:pt x="3624" y="3957"/>
                    <a:pt x="3846" y="3957"/>
                    <a:pt x="3994" y="3920"/>
                  </a:cubicBezTo>
                  <a:cubicBezTo>
                    <a:pt x="4104" y="3883"/>
                    <a:pt x="4141" y="3883"/>
                    <a:pt x="4252" y="3883"/>
                  </a:cubicBezTo>
                  <a:cubicBezTo>
                    <a:pt x="4289" y="3883"/>
                    <a:pt x="4326" y="3809"/>
                    <a:pt x="4437" y="3809"/>
                  </a:cubicBezTo>
                  <a:cubicBezTo>
                    <a:pt x="4511" y="3809"/>
                    <a:pt x="4622" y="3772"/>
                    <a:pt x="4696" y="3772"/>
                  </a:cubicBezTo>
                  <a:cubicBezTo>
                    <a:pt x="4918" y="3735"/>
                    <a:pt x="5177" y="3624"/>
                    <a:pt x="5398" y="3587"/>
                  </a:cubicBezTo>
                  <a:lnTo>
                    <a:pt x="5398" y="1"/>
                  </a:lnTo>
                  <a:close/>
                </a:path>
              </a:pathLst>
            </a:custGeom>
            <a:solidFill>
              <a:srgbClr val="A22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42"/>
            <p:cNvSpPr/>
            <p:nvPr/>
          </p:nvSpPr>
          <p:spPr>
            <a:xfrm>
              <a:off x="4305400" y="2773375"/>
              <a:ext cx="82275" cy="89675"/>
            </a:xfrm>
            <a:custGeom>
              <a:avLst/>
              <a:gdLst/>
              <a:ahLst/>
              <a:cxnLst/>
              <a:rect l="l" t="t" r="r" b="b"/>
              <a:pathLst>
                <a:path w="3291" h="3587" extrusionOk="0">
                  <a:moveTo>
                    <a:pt x="0" y="1"/>
                  </a:moveTo>
                  <a:lnTo>
                    <a:pt x="0" y="444"/>
                  </a:lnTo>
                  <a:cubicBezTo>
                    <a:pt x="0" y="629"/>
                    <a:pt x="0" y="777"/>
                    <a:pt x="37" y="962"/>
                  </a:cubicBezTo>
                  <a:lnTo>
                    <a:pt x="37" y="1036"/>
                  </a:lnTo>
                  <a:cubicBezTo>
                    <a:pt x="37" y="1110"/>
                    <a:pt x="111" y="1147"/>
                    <a:pt x="111" y="1184"/>
                  </a:cubicBezTo>
                  <a:lnTo>
                    <a:pt x="111" y="1221"/>
                  </a:lnTo>
                  <a:cubicBezTo>
                    <a:pt x="111" y="1295"/>
                    <a:pt x="148" y="1369"/>
                    <a:pt x="185" y="1479"/>
                  </a:cubicBezTo>
                  <a:cubicBezTo>
                    <a:pt x="222" y="1553"/>
                    <a:pt x="296" y="1590"/>
                    <a:pt x="333" y="1701"/>
                  </a:cubicBezTo>
                  <a:cubicBezTo>
                    <a:pt x="407" y="1775"/>
                    <a:pt x="481" y="1886"/>
                    <a:pt x="555" y="1960"/>
                  </a:cubicBezTo>
                  <a:lnTo>
                    <a:pt x="851" y="2256"/>
                  </a:lnTo>
                  <a:lnTo>
                    <a:pt x="962" y="2404"/>
                  </a:lnTo>
                  <a:cubicBezTo>
                    <a:pt x="1109" y="2515"/>
                    <a:pt x="1331" y="2663"/>
                    <a:pt x="1516" y="2810"/>
                  </a:cubicBezTo>
                  <a:cubicBezTo>
                    <a:pt x="1590" y="2847"/>
                    <a:pt x="1627" y="2884"/>
                    <a:pt x="1701" y="2958"/>
                  </a:cubicBezTo>
                  <a:cubicBezTo>
                    <a:pt x="1849" y="3032"/>
                    <a:pt x="1997" y="3069"/>
                    <a:pt x="2182" y="3180"/>
                  </a:cubicBezTo>
                  <a:cubicBezTo>
                    <a:pt x="2219" y="3217"/>
                    <a:pt x="2256" y="3217"/>
                    <a:pt x="2366" y="3254"/>
                  </a:cubicBezTo>
                  <a:cubicBezTo>
                    <a:pt x="2551" y="3365"/>
                    <a:pt x="2736" y="3402"/>
                    <a:pt x="2958" y="3513"/>
                  </a:cubicBezTo>
                  <a:cubicBezTo>
                    <a:pt x="3069" y="3550"/>
                    <a:pt x="3143" y="3550"/>
                    <a:pt x="3291" y="3587"/>
                  </a:cubicBezTo>
                  <a:lnTo>
                    <a:pt x="3291" y="1"/>
                  </a:lnTo>
                  <a:close/>
                </a:path>
              </a:pathLst>
            </a:custGeom>
            <a:solidFill>
              <a:srgbClr val="912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42"/>
            <p:cNvSpPr/>
            <p:nvPr/>
          </p:nvSpPr>
          <p:spPr>
            <a:xfrm>
              <a:off x="4301700" y="2686500"/>
              <a:ext cx="306875" cy="172850"/>
            </a:xfrm>
            <a:custGeom>
              <a:avLst/>
              <a:gdLst/>
              <a:ahLst/>
              <a:cxnLst/>
              <a:rect l="l" t="t" r="r" b="b"/>
              <a:pathLst>
                <a:path w="12275" h="6914" extrusionOk="0">
                  <a:moveTo>
                    <a:pt x="6101" y="0"/>
                  </a:moveTo>
                  <a:cubicBezTo>
                    <a:pt x="5139" y="0"/>
                    <a:pt x="4252" y="148"/>
                    <a:pt x="3439" y="370"/>
                  </a:cubicBezTo>
                  <a:cubicBezTo>
                    <a:pt x="3328" y="407"/>
                    <a:pt x="3254" y="407"/>
                    <a:pt x="3143" y="444"/>
                  </a:cubicBezTo>
                  <a:cubicBezTo>
                    <a:pt x="2958" y="518"/>
                    <a:pt x="2773" y="555"/>
                    <a:pt x="2588" y="629"/>
                  </a:cubicBezTo>
                  <a:cubicBezTo>
                    <a:pt x="1036" y="1257"/>
                    <a:pt x="0" y="2293"/>
                    <a:pt x="0" y="3476"/>
                  </a:cubicBezTo>
                  <a:cubicBezTo>
                    <a:pt x="0" y="4807"/>
                    <a:pt x="1405" y="5990"/>
                    <a:pt x="3439" y="6544"/>
                  </a:cubicBezTo>
                  <a:cubicBezTo>
                    <a:pt x="4215" y="6803"/>
                    <a:pt x="5139" y="6914"/>
                    <a:pt x="6101" y="6914"/>
                  </a:cubicBezTo>
                  <a:cubicBezTo>
                    <a:pt x="7099" y="6914"/>
                    <a:pt x="8023" y="6803"/>
                    <a:pt x="8836" y="6544"/>
                  </a:cubicBezTo>
                  <a:cubicBezTo>
                    <a:pt x="10870" y="5990"/>
                    <a:pt x="12275" y="4844"/>
                    <a:pt x="12275" y="3476"/>
                  </a:cubicBezTo>
                  <a:cubicBezTo>
                    <a:pt x="12275" y="2071"/>
                    <a:pt x="10870" y="925"/>
                    <a:pt x="8836" y="370"/>
                  </a:cubicBezTo>
                  <a:cubicBezTo>
                    <a:pt x="8023" y="148"/>
                    <a:pt x="7099" y="0"/>
                    <a:pt x="6101" y="0"/>
                  </a:cubicBezTo>
                  <a:close/>
                </a:path>
              </a:pathLst>
            </a:custGeom>
            <a:solidFill>
              <a:srgbClr val="E57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42"/>
            <p:cNvSpPr/>
            <p:nvPr/>
          </p:nvSpPr>
          <p:spPr>
            <a:xfrm>
              <a:off x="4308175" y="2694825"/>
              <a:ext cx="293000" cy="157150"/>
            </a:xfrm>
            <a:custGeom>
              <a:avLst/>
              <a:gdLst/>
              <a:ahLst/>
              <a:cxnLst/>
              <a:rect l="l" t="t" r="r" b="b"/>
              <a:pathLst>
                <a:path w="11720" h="6286" extrusionOk="0">
                  <a:moveTo>
                    <a:pt x="5842" y="0"/>
                  </a:moveTo>
                  <a:cubicBezTo>
                    <a:pt x="4917" y="0"/>
                    <a:pt x="4067" y="74"/>
                    <a:pt x="3217" y="296"/>
                  </a:cubicBezTo>
                  <a:cubicBezTo>
                    <a:pt x="3106" y="370"/>
                    <a:pt x="3032" y="370"/>
                    <a:pt x="2958" y="407"/>
                  </a:cubicBezTo>
                  <a:cubicBezTo>
                    <a:pt x="2773" y="444"/>
                    <a:pt x="2551" y="481"/>
                    <a:pt x="2403" y="592"/>
                  </a:cubicBezTo>
                  <a:cubicBezTo>
                    <a:pt x="851" y="1183"/>
                    <a:pt x="0" y="2107"/>
                    <a:pt x="0" y="3143"/>
                  </a:cubicBezTo>
                  <a:cubicBezTo>
                    <a:pt x="0" y="4289"/>
                    <a:pt x="1294" y="5398"/>
                    <a:pt x="3217" y="5952"/>
                  </a:cubicBezTo>
                  <a:cubicBezTo>
                    <a:pt x="4067" y="6174"/>
                    <a:pt x="4917" y="6285"/>
                    <a:pt x="5842" y="6285"/>
                  </a:cubicBezTo>
                  <a:cubicBezTo>
                    <a:pt x="6766" y="6285"/>
                    <a:pt x="7653" y="6174"/>
                    <a:pt x="8503" y="5952"/>
                  </a:cubicBezTo>
                  <a:cubicBezTo>
                    <a:pt x="10463" y="5398"/>
                    <a:pt x="11720" y="4289"/>
                    <a:pt x="11720" y="3143"/>
                  </a:cubicBezTo>
                  <a:cubicBezTo>
                    <a:pt x="11720" y="1960"/>
                    <a:pt x="10426" y="850"/>
                    <a:pt x="8503" y="296"/>
                  </a:cubicBezTo>
                  <a:cubicBezTo>
                    <a:pt x="7653" y="74"/>
                    <a:pt x="6766" y="0"/>
                    <a:pt x="5842" y="0"/>
                  </a:cubicBezTo>
                  <a:close/>
                </a:path>
              </a:pathLst>
            </a:custGeom>
            <a:solidFill>
              <a:srgbClr val="D65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42"/>
            <p:cNvSpPr/>
            <p:nvPr/>
          </p:nvSpPr>
          <p:spPr>
            <a:xfrm>
              <a:off x="4306325" y="2694825"/>
              <a:ext cx="293925" cy="102600"/>
            </a:xfrm>
            <a:custGeom>
              <a:avLst/>
              <a:gdLst/>
              <a:ahLst/>
              <a:cxnLst/>
              <a:rect l="l" t="t" r="r" b="b"/>
              <a:pathLst>
                <a:path w="11757" h="4104" extrusionOk="0">
                  <a:moveTo>
                    <a:pt x="5879" y="0"/>
                  </a:moveTo>
                  <a:cubicBezTo>
                    <a:pt x="4954" y="0"/>
                    <a:pt x="4067" y="74"/>
                    <a:pt x="3254" y="296"/>
                  </a:cubicBezTo>
                  <a:cubicBezTo>
                    <a:pt x="3143" y="296"/>
                    <a:pt x="3069" y="370"/>
                    <a:pt x="2958" y="407"/>
                  </a:cubicBezTo>
                  <a:cubicBezTo>
                    <a:pt x="2773" y="444"/>
                    <a:pt x="2662" y="481"/>
                    <a:pt x="2403" y="592"/>
                  </a:cubicBezTo>
                  <a:cubicBezTo>
                    <a:pt x="888" y="1183"/>
                    <a:pt x="0" y="2144"/>
                    <a:pt x="0" y="3143"/>
                  </a:cubicBezTo>
                  <a:cubicBezTo>
                    <a:pt x="0" y="3438"/>
                    <a:pt x="111" y="3771"/>
                    <a:pt x="333" y="4104"/>
                  </a:cubicBezTo>
                  <a:cubicBezTo>
                    <a:pt x="333" y="3882"/>
                    <a:pt x="259" y="3697"/>
                    <a:pt x="259" y="3438"/>
                  </a:cubicBezTo>
                  <a:cubicBezTo>
                    <a:pt x="259" y="2440"/>
                    <a:pt x="1109" y="1516"/>
                    <a:pt x="2588" y="924"/>
                  </a:cubicBezTo>
                  <a:cubicBezTo>
                    <a:pt x="2773" y="814"/>
                    <a:pt x="2958" y="777"/>
                    <a:pt x="3106" y="740"/>
                  </a:cubicBezTo>
                  <a:cubicBezTo>
                    <a:pt x="3217" y="666"/>
                    <a:pt x="3291" y="666"/>
                    <a:pt x="3328" y="629"/>
                  </a:cubicBezTo>
                  <a:cubicBezTo>
                    <a:pt x="4141" y="407"/>
                    <a:pt x="4991" y="296"/>
                    <a:pt x="5879" y="296"/>
                  </a:cubicBezTo>
                  <a:cubicBezTo>
                    <a:pt x="6766" y="296"/>
                    <a:pt x="7653" y="407"/>
                    <a:pt x="8430" y="629"/>
                  </a:cubicBezTo>
                  <a:cubicBezTo>
                    <a:pt x="10315" y="1183"/>
                    <a:pt x="11572" y="2292"/>
                    <a:pt x="11572" y="3438"/>
                  </a:cubicBezTo>
                  <a:cubicBezTo>
                    <a:pt x="11572" y="3671"/>
                    <a:pt x="11542" y="3874"/>
                    <a:pt x="11456" y="4046"/>
                  </a:cubicBezTo>
                  <a:lnTo>
                    <a:pt x="11456" y="4046"/>
                  </a:lnTo>
                  <a:cubicBezTo>
                    <a:pt x="11626" y="3733"/>
                    <a:pt x="11757" y="3421"/>
                    <a:pt x="11757" y="3143"/>
                  </a:cubicBezTo>
                  <a:cubicBezTo>
                    <a:pt x="11757" y="1960"/>
                    <a:pt x="10500" y="850"/>
                    <a:pt x="8504" y="296"/>
                  </a:cubicBezTo>
                  <a:cubicBezTo>
                    <a:pt x="7690" y="74"/>
                    <a:pt x="6803" y="0"/>
                    <a:pt x="5879" y="0"/>
                  </a:cubicBezTo>
                  <a:close/>
                  <a:moveTo>
                    <a:pt x="11456" y="4046"/>
                  </a:moveTo>
                  <a:cubicBezTo>
                    <a:pt x="11445" y="4066"/>
                    <a:pt x="11435" y="4085"/>
                    <a:pt x="11424" y="4104"/>
                  </a:cubicBezTo>
                  <a:cubicBezTo>
                    <a:pt x="11436" y="4085"/>
                    <a:pt x="11446" y="4066"/>
                    <a:pt x="11456" y="4046"/>
                  </a:cubicBezTo>
                  <a:close/>
                </a:path>
              </a:pathLst>
            </a:custGeom>
            <a:solidFill>
              <a:srgbClr val="8A2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42"/>
            <p:cNvSpPr/>
            <p:nvPr/>
          </p:nvSpPr>
          <p:spPr>
            <a:xfrm>
              <a:off x="4551250" y="2760450"/>
              <a:ext cx="30525" cy="19425"/>
            </a:xfrm>
            <a:custGeom>
              <a:avLst/>
              <a:gdLst/>
              <a:ahLst/>
              <a:cxnLst/>
              <a:rect l="l" t="t" r="r" b="b"/>
              <a:pathLst>
                <a:path w="1221" h="777" extrusionOk="0">
                  <a:moveTo>
                    <a:pt x="1" y="0"/>
                  </a:moveTo>
                  <a:lnTo>
                    <a:pt x="1" y="444"/>
                  </a:lnTo>
                  <a:lnTo>
                    <a:pt x="1" y="518"/>
                  </a:lnTo>
                  <a:lnTo>
                    <a:pt x="1" y="555"/>
                  </a:lnTo>
                  <a:lnTo>
                    <a:pt x="1" y="592"/>
                  </a:lnTo>
                  <a:lnTo>
                    <a:pt x="37" y="629"/>
                  </a:lnTo>
                  <a:lnTo>
                    <a:pt x="111" y="703"/>
                  </a:lnTo>
                  <a:cubicBezTo>
                    <a:pt x="111" y="739"/>
                    <a:pt x="148" y="739"/>
                    <a:pt x="148" y="739"/>
                  </a:cubicBezTo>
                  <a:cubicBezTo>
                    <a:pt x="148" y="776"/>
                    <a:pt x="185" y="776"/>
                    <a:pt x="185" y="776"/>
                  </a:cubicBezTo>
                  <a:lnTo>
                    <a:pt x="851" y="776"/>
                  </a:lnTo>
                  <a:cubicBezTo>
                    <a:pt x="1073" y="739"/>
                    <a:pt x="1221" y="592"/>
                    <a:pt x="1221" y="444"/>
                  </a:cubicBezTo>
                  <a:lnTo>
                    <a:pt x="1221" y="0"/>
                  </a:lnTo>
                  <a:close/>
                </a:path>
              </a:pathLst>
            </a:custGeom>
            <a:solidFill>
              <a:srgbClr val="902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42"/>
            <p:cNvSpPr/>
            <p:nvPr/>
          </p:nvSpPr>
          <p:spPr>
            <a:xfrm>
              <a:off x="4558650" y="2760450"/>
              <a:ext cx="14800" cy="19425"/>
            </a:xfrm>
            <a:custGeom>
              <a:avLst/>
              <a:gdLst/>
              <a:ahLst/>
              <a:cxnLst/>
              <a:rect l="l" t="t" r="r" b="b"/>
              <a:pathLst>
                <a:path w="592" h="777" extrusionOk="0">
                  <a:moveTo>
                    <a:pt x="0" y="0"/>
                  </a:moveTo>
                  <a:lnTo>
                    <a:pt x="0" y="776"/>
                  </a:lnTo>
                  <a:lnTo>
                    <a:pt x="592" y="776"/>
                  </a:lnTo>
                  <a:lnTo>
                    <a:pt x="592" y="0"/>
                  </a:lnTo>
                  <a:close/>
                </a:path>
              </a:pathLst>
            </a:custGeom>
            <a:solidFill>
              <a:srgbClr val="852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42"/>
            <p:cNvSpPr/>
            <p:nvPr/>
          </p:nvSpPr>
          <p:spPr>
            <a:xfrm>
              <a:off x="4554025" y="2760450"/>
              <a:ext cx="5575" cy="19425"/>
            </a:xfrm>
            <a:custGeom>
              <a:avLst/>
              <a:gdLst/>
              <a:ahLst/>
              <a:cxnLst/>
              <a:rect l="l" t="t" r="r" b="b"/>
              <a:pathLst>
                <a:path w="223" h="777" extrusionOk="0">
                  <a:moveTo>
                    <a:pt x="0" y="0"/>
                  </a:moveTo>
                  <a:lnTo>
                    <a:pt x="0" y="444"/>
                  </a:lnTo>
                  <a:lnTo>
                    <a:pt x="0" y="518"/>
                  </a:lnTo>
                  <a:lnTo>
                    <a:pt x="0" y="555"/>
                  </a:lnTo>
                  <a:lnTo>
                    <a:pt x="0" y="592"/>
                  </a:lnTo>
                  <a:lnTo>
                    <a:pt x="37" y="629"/>
                  </a:lnTo>
                  <a:lnTo>
                    <a:pt x="74" y="703"/>
                  </a:lnTo>
                  <a:cubicBezTo>
                    <a:pt x="74" y="739"/>
                    <a:pt x="111" y="739"/>
                    <a:pt x="111" y="739"/>
                  </a:cubicBezTo>
                  <a:cubicBezTo>
                    <a:pt x="111" y="776"/>
                    <a:pt x="185" y="776"/>
                    <a:pt x="185" y="776"/>
                  </a:cubicBezTo>
                  <a:lnTo>
                    <a:pt x="222" y="776"/>
                  </a:lnTo>
                  <a:lnTo>
                    <a:pt x="222" y="0"/>
                  </a:lnTo>
                  <a:close/>
                </a:path>
              </a:pathLst>
            </a:custGeom>
            <a:solidFill>
              <a:srgbClr val="752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42"/>
            <p:cNvSpPr/>
            <p:nvPr/>
          </p:nvSpPr>
          <p:spPr>
            <a:xfrm>
              <a:off x="4549400" y="2752125"/>
              <a:ext cx="32375" cy="17575"/>
            </a:xfrm>
            <a:custGeom>
              <a:avLst/>
              <a:gdLst/>
              <a:ahLst/>
              <a:cxnLst/>
              <a:rect l="l" t="t" r="r" b="b"/>
              <a:pathLst>
                <a:path w="1295" h="703" extrusionOk="0">
                  <a:moveTo>
                    <a:pt x="629" y="0"/>
                  </a:moveTo>
                  <a:cubicBezTo>
                    <a:pt x="555" y="0"/>
                    <a:pt x="444" y="37"/>
                    <a:pt x="370" y="37"/>
                  </a:cubicBezTo>
                  <a:lnTo>
                    <a:pt x="259" y="37"/>
                  </a:lnTo>
                  <a:cubicBezTo>
                    <a:pt x="75" y="111"/>
                    <a:pt x="1" y="185"/>
                    <a:pt x="1" y="333"/>
                  </a:cubicBezTo>
                  <a:cubicBezTo>
                    <a:pt x="1" y="481"/>
                    <a:pt x="185" y="592"/>
                    <a:pt x="370" y="666"/>
                  </a:cubicBezTo>
                  <a:cubicBezTo>
                    <a:pt x="444" y="703"/>
                    <a:pt x="555" y="703"/>
                    <a:pt x="629" y="703"/>
                  </a:cubicBezTo>
                  <a:cubicBezTo>
                    <a:pt x="740" y="703"/>
                    <a:pt x="814" y="666"/>
                    <a:pt x="925" y="666"/>
                  </a:cubicBezTo>
                  <a:cubicBezTo>
                    <a:pt x="1147" y="592"/>
                    <a:pt x="1295" y="481"/>
                    <a:pt x="1295" y="333"/>
                  </a:cubicBezTo>
                  <a:cubicBezTo>
                    <a:pt x="1295" y="185"/>
                    <a:pt x="1147" y="111"/>
                    <a:pt x="925" y="37"/>
                  </a:cubicBezTo>
                  <a:cubicBezTo>
                    <a:pt x="814" y="0"/>
                    <a:pt x="740" y="0"/>
                    <a:pt x="629" y="0"/>
                  </a:cubicBezTo>
                  <a:close/>
                </a:path>
              </a:pathLst>
            </a:custGeom>
            <a:solidFill>
              <a:srgbClr val="ED6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42"/>
            <p:cNvSpPr/>
            <p:nvPr/>
          </p:nvSpPr>
          <p:spPr>
            <a:xfrm>
              <a:off x="4551250" y="2759525"/>
              <a:ext cx="31450" cy="10175"/>
            </a:xfrm>
            <a:custGeom>
              <a:avLst/>
              <a:gdLst/>
              <a:ahLst/>
              <a:cxnLst/>
              <a:rect l="l" t="t" r="r" b="b"/>
              <a:pathLst>
                <a:path w="1258" h="407" extrusionOk="0">
                  <a:moveTo>
                    <a:pt x="1" y="0"/>
                  </a:moveTo>
                  <a:lnTo>
                    <a:pt x="1" y="37"/>
                  </a:lnTo>
                  <a:lnTo>
                    <a:pt x="1" y="74"/>
                  </a:lnTo>
                  <a:lnTo>
                    <a:pt x="1" y="111"/>
                  </a:lnTo>
                  <a:lnTo>
                    <a:pt x="1" y="185"/>
                  </a:lnTo>
                  <a:lnTo>
                    <a:pt x="1" y="222"/>
                  </a:lnTo>
                  <a:lnTo>
                    <a:pt x="37" y="259"/>
                  </a:lnTo>
                  <a:lnTo>
                    <a:pt x="111" y="296"/>
                  </a:lnTo>
                  <a:cubicBezTo>
                    <a:pt x="111" y="370"/>
                    <a:pt x="148" y="370"/>
                    <a:pt x="148" y="370"/>
                  </a:cubicBezTo>
                  <a:cubicBezTo>
                    <a:pt x="148" y="407"/>
                    <a:pt x="185" y="407"/>
                    <a:pt x="185" y="407"/>
                  </a:cubicBezTo>
                  <a:lnTo>
                    <a:pt x="888" y="407"/>
                  </a:lnTo>
                  <a:cubicBezTo>
                    <a:pt x="1110" y="370"/>
                    <a:pt x="1258" y="222"/>
                    <a:pt x="1258" y="74"/>
                  </a:cubicBezTo>
                  <a:lnTo>
                    <a:pt x="1258" y="37"/>
                  </a:lnTo>
                  <a:lnTo>
                    <a:pt x="1258" y="0"/>
                  </a:lnTo>
                  <a:close/>
                </a:path>
              </a:pathLst>
            </a:custGeom>
            <a:solidFill>
              <a:srgbClr val="A12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42"/>
            <p:cNvSpPr/>
            <p:nvPr/>
          </p:nvSpPr>
          <p:spPr>
            <a:xfrm>
              <a:off x="4556800" y="2760450"/>
              <a:ext cx="16650" cy="9250"/>
            </a:xfrm>
            <a:custGeom>
              <a:avLst/>
              <a:gdLst/>
              <a:ahLst/>
              <a:cxnLst/>
              <a:rect l="l" t="t" r="r" b="b"/>
              <a:pathLst>
                <a:path w="666" h="370" extrusionOk="0">
                  <a:moveTo>
                    <a:pt x="0" y="0"/>
                  </a:moveTo>
                  <a:lnTo>
                    <a:pt x="0" y="370"/>
                  </a:lnTo>
                  <a:lnTo>
                    <a:pt x="666" y="370"/>
                  </a:lnTo>
                  <a:lnTo>
                    <a:pt x="666" y="0"/>
                  </a:lnTo>
                  <a:close/>
                </a:path>
              </a:pathLst>
            </a:custGeom>
            <a:solidFill>
              <a:srgbClr val="972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42"/>
            <p:cNvSpPr/>
            <p:nvPr/>
          </p:nvSpPr>
          <p:spPr>
            <a:xfrm>
              <a:off x="4554025" y="2759525"/>
              <a:ext cx="5575" cy="10175"/>
            </a:xfrm>
            <a:custGeom>
              <a:avLst/>
              <a:gdLst/>
              <a:ahLst/>
              <a:cxnLst/>
              <a:rect l="l" t="t" r="r" b="b"/>
              <a:pathLst>
                <a:path w="223" h="407" extrusionOk="0">
                  <a:moveTo>
                    <a:pt x="0" y="0"/>
                  </a:moveTo>
                  <a:lnTo>
                    <a:pt x="0" y="37"/>
                  </a:lnTo>
                  <a:lnTo>
                    <a:pt x="0" y="74"/>
                  </a:lnTo>
                  <a:lnTo>
                    <a:pt x="0" y="111"/>
                  </a:lnTo>
                  <a:lnTo>
                    <a:pt x="0" y="185"/>
                  </a:lnTo>
                  <a:lnTo>
                    <a:pt x="0" y="222"/>
                  </a:lnTo>
                  <a:lnTo>
                    <a:pt x="37" y="259"/>
                  </a:lnTo>
                  <a:lnTo>
                    <a:pt x="74" y="296"/>
                  </a:lnTo>
                  <a:cubicBezTo>
                    <a:pt x="74" y="370"/>
                    <a:pt x="111" y="370"/>
                    <a:pt x="111" y="370"/>
                  </a:cubicBezTo>
                  <a:cubicBezTo>
                    <a:pt x="111" y="407"/>
                    <a:pt x="185" y="407"/>
                    <a:pt x="185" y="407"/>
                  </a:cubicBezTo>
                  <a:lnTo>
                    <a:pt x="222" y="407"/>
                  </a:lnTo>
                  <a:lnTo>
                    <a:pt x="222" y="37"/>
                  </a:lnTo>
                  <a:lnTo>
                    <a:pt x="222" y="0"/>
                  </a:lnTo>
                  <a:close/>
                </a:path>
              </a:pathLst>
            </a:custGeom>
            <a:solidFill>
              <a:srgbClr val="872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42"/>
            <p:cNvSpPr/>
            <p:nvPr/>
          </p:nvSpPr>
          <p:spPr>
            <a:xfrm>
              <a:off x="4550325" y="2752125"/>
              <a:ext cx="32375" cy="17575"/>
            </a:xfrm>
            <a:custGeom>
              <a:avLst/>
              <a:gdLst/>
              <a:ahLst/>
              <a:cxnLst/>
              <a:rect l="l" t="t" r="r" b="b"/>
              <a:pathLst>
                <a:path w="1295" h="703" extrusionOk="0">
                  <a:moveTo>
                    <a:pt x="666" y="0"/>
                  </a:moveTo>
                  <a:cubicBezTo>
                    <a:pt x="555" y="0"/>
                    <a:pt x="481" y="0"/>
                    <a:pt x="370" y="37"/>
                  </a:cubicBezTo>
                  <a:lnTo>
                    <a:pt x="259" y="37"/>
                  </a:lnTo>
                  <a:cubicBezTo>
                    <a:pt x="74" y="111"/>
                    <a:pt x="1" y="185"/>
                    <a:pt x="1" y="333"/>
                  </a:cubicBezTo>
                  <a:cubicBezTo>
                    <a:pt x="1" y="481"/>
                    <a:pt x="148" y="592"/>
                    <a:pt x="370" y="666"/>
                  </a:cubicBezTo>
                  <a:cubicBezTo>
                    <a:pt x="481" y="703"/>
                    <a:pt x="555" y="703"/>
                    <a:pt x="666" y="703"/>
                  </a:cubicBezTo>
                  <a:cubicBezTo>
                    <a:pt x="740" y="703"/>
                    <a:pt x="851" y="703"/>
                    <a:pt x="925" y="666"/>
                  </a:cubicBezTo>
                  <a:cubicBezTo>
                    <a:pt x="1147" y="592"/>
                    <a:pt x="1295" y="481"/>
                    <a:pt x="1295" y="333"/>
                  </a:cubicBezTo>
                  <a:cubicBezTo>
                    <a:pt x="1295" y="185"/>
                    <a:pt x="1110" y="37"/>
                    <a:pt x="925" y="37"/>
                  </a:cubicBezTo>
                  <a:cubicBezTo>
                    <a:pt x="851" y="0"/>
                    <a:pt x="740" y="0"/>
                    <a:pt x="666" y="0"/>
                  </a:cubicBezTo>
                  <a:close/>
                </a:path>
              </a:pathLst>
            </a:custGeom>
            <a:solidFill>
              <a:srgbClr val="D76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42"/>
            <p:cNvSpPr/>
            <p:nvPr/>
          </p:nvSpPr>
          <p:spPr>
            <a:xfrm>
              <a:off x="4527225" y="2992425"/>
              <a:ext cx="61025" cy="82300"/>
            </a:xfrm>
            <a:custGeom>
              <a:avLst/>
              <a:gdLst/>
              <a:ahLst/>
              <a:cxnLst/>
              <a:rect l="l" t="t" r="r" b="b"/>
              <a:pathLst>
                <a:path w="2441" h="3292" extrusionOk="0">
                  <a:moveTo>
                    <a:pt x="1257" y="1"/>
                  </a:moveTo>
                  <a:lnTo>
                    <a:pt x="0" y="2441"/>
                  </a:lnTo>
                  <a:lnTo>
                    <a:pt x="1257" y="3291"/>
                  </a:lnTo>
                  <a:lnTo>
                    <a:pt x="2440" y="851"/>
                  </a:lnTo>
                  <a:lnTo>
                    <a:pt x="1257" y="1"/>
                  </a:lnTo>
                  <a:close/>
                </a:path>
              </a:pathLst>
            </a:custGeom>
            <a:solidFill>
              <a:srgbClr val="FC8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42"/>
            <p:cNvSpPr/>
            <p:nvPr/>
          </p:nvSpPr>
          <p:spPr>
            <a:xfrm>
              <a:off x="4526300" y="2991500"/>
              <a:ext cx="63800" cy="84150"/>
            </a:xfrm>
            <a:custGeom>
              <a:avLst/>
              <a:gdLst/>
              <a:ahLst/>
              <a:cxnLst/>
              <a:rect l="l" t="t" r="r" b="b"/>
              <a:pathLst>
                <a:path w="2552" h="3366" extrusionOk="0">
                  <a:moveTo>
                    <a:pt x="1294" y="75"/>
                  </a:moveTo>
                  <a:lnTo>
                    <a:pt x="2440" y="925"/>
                  </a:lnTo>
                  <a:lnTo>
                    <a:pt x="1220" y="3291"/>
                  </a:lnTo>
                  <a:lnTo>
                    <a:pt x="74" y="2441"/>
                  </a:lnTo>
                  <a:lnTo>
                    <a:pt x="1294" y="75"/>
                  </a:lnTo>
                  <a:close/>
                  <a:moveTo>
                    <a:pt x="1220" y="1"/>
                  </a:moveTo>
                  <a:lnTo>
                    <a:pt x="0" y="2441"/>
                  </a:lnTo>
                  <a:lnTo>
                    <a:pt x="0" y="2478"/>
                  </a:lnTo>
                  <a:lnTo>
                    <a:pt x="1294" y="3365"/>
                  </a:lnTo>
                  <a:lnTo>
                    <a:pt x="2551" y="925"/>
                  </a:lnTo>
                  <a:lnTo>
                    <a:pt x="2551" y="888"/>
                  </a:lnTo>
                  <a:lnTo>
                    <a:pt x="1220" y="1"/>
                  </a:lnTo>
                  <a:close/>
                </a:path>
              </a:pathLst>
            </a:custGeom>
            <a:solidFill>
              <a:srgbClr val="212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42"/>
            <p:cNvSpPr/>
            <p:nvPr/>
          </p:nvSpPr>
          <p:spPr>
            <a:xfrm>
              <a:off x="4542000" y="3004450"/>
              <a:ext cx="30525" cy="55775"/>
            </a:xfrm>
            <a:custGeom>
              <a:avLst/>
              <a:gdLst/>
              <a:ahLst/>
              <a:cxnLst/>
              <a:rect l="l" t="t" r="r" b="b"/>
              <a:pathLst>
                <a:path w="1221" h="2231" extrusionOk="0">
                  <a:moveTo>
                    <a:pt x="740" y="0"/>
                  </a:moveTo>
                  <a:cubicBezTo>
                    <a:pt x="740" y="0"/>
                    <a:pt x="1" y="1405"/>
                    <a:pt x="1" y="1775"/>
                  </a:cubicBezTo>
                  <a:cubicBezTo>
                    <a:pt x="1" y="2083"/>
                    <a:pt x="143" y="2230"/>
                    <a:pt x="329" y="2230"/>
                  </a:cubicBezTo>
                  <a:cubicBezTo>
                    <a:pt x="411" y="2230"/>
                    <a:pt x="502" y="2201"/>
                    <a:pt x="592" y="2145"/>
                  </a:cubicBezTo>
                  <a:cubicBezTo>
                    <a:pt x="925" y="1960"/>
                    <a:pt x="1221" y="1479"/>
                    <a:pt x="1221" y="1109"/>
                  </a:cubicBezTo>
                  <a:cubicBezTo>
                    <a:pt x="1221" y="666"/>
                    <a:pt x="740" y="0"/>
                    <a:pt x="740" y="0"/>
                  </a:cubicBezTo>
                  <a:close/>
                </a:path>
              </a:pathLst>
            </a:custGeom>
            <a:solidFill>
              <a:srgbClr val="12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42"/>
            <p:cNvSpPr/>
            <p:nvPr/>
          </p:nvSpPr>
          <p:spPr>
            <a:xfrm>
              <a:off x="4543850" y="3006300"/>
              <a:ext cx="24975" cy="46075"/>
            </a:xfrm>
            <a:custGeom>
              <a:avLst/>
              <a:gdLst/>
              <a:ahLst/>
              <a:cxnLst/>
              <a:rect l="l" t="t" r="r" b="b"/>
              <a:pathLst>
                <a:path w="999" h="1843" extrusionOk="0">
                  <a:moveTo>
                    <a:pt x="518" y="0"/>
                  </a:moveTo>
                  <a:cubicBezTo>
                    <a:pt x="518" y="0"/>
                    <a:pt x="1" y="1072"/>
                    <a:pt x="1" y="1442"/>
                  </a:cubicBezTo>
                  <a:cubicBezTo>
                    <a:pt x="1" y="1693"/>
                    <a:pt x="120" y="1842"/>
                    <a:pt x="278" y="1842"/>
                  </a:cubicBezTo>
                  <a:cubicBezTo>
                    <a:pt x="352" y="1842"/>
                    <a:pt x="435" y="1809"/>
                    <a:pt x="518" y="1738"/>
                  </a:cubicBezTo>
                  <a:cubicBezTo>
                    <a:pt x="851" y="1590"/>
                    <a:pt x="999" y="1294"/>
                    <a:pt x="999" y="962"/>
                  </a:cubicBezTo>
                  <a:cubicBezTo>
                    <a:pt x="999" y="666"/>
                    <a:pt x="518" y="0"/>
                    <a:pt x="518" y="0"/>
                  </a:cubicBezTo>
                  <a:close/>
                </a:path>
              </a:pathLst>
            </a:custGeom>
            <a:solidFill>
              <a:srgbClr val="212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42"/>
            <p:cNvSpPr/>
            <p:nvPr/>
          </p:nvSpPr>
          <p:spPr>
            <a:xfrm>
              <a:off x="4547550" y="3023850"/>
              <a:ext cx="12050" cy="18525"/>
            </a:xfrm>
            <a:custGeom>
              <a:avLst/>
              <a:gdLst/>
              <a:ahLst/>
              <a:cxnLst/>
              <a:rect l="l" t="t" r="r" b="b"/>
              <a:pathLst>
                <a:path w="482" h="741" extrusionOk="0">
                  <a:moveTo>
                    <a:pt x="370" y="1"/>
                  </a:moveTo>
                  <a:cubicBezTo>
                    <a:pt x="296" y="1"/>
                    <a:pt x="185" y="112"/>
                    <a:pt x="112" y="333"/>
                  </a:cubicBezTo>
                  <a:cubicBezTo>
                    <a:pt x="1" y="518"/>
                    <a:pt x="1" y="703"/>
                    <a:pt x="112" y="740"/>
                  </a:cubicBezTo>
                  <a:cubicBezTo>
                    <a:pt x="222" y="740"/>
                    <a:pt x="296" y="592"/>
                    <a:pt x="370" y="407"/>
                  </a:cubicBezTo>
                  <a:cubicBezTo>
                    <a:pt x="481" y="223"/>
                    <a:pt x="481" y="38"/>
                    <a:pt x="370" y="1"/>
                  </a:cubicBezTo>
                  <a:close/>
                </a:path>
              </a:pathLst>
            </a:custGeom>
            <a:solidFill>
              <a:srgbClr val="576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42"/>
            <p:cNvSpPr/>
            <p:nvPr/>
          </p:nvSpPr>
          <p:spPr>
            <a:xfrm>
              <a:off x="4424625" y="3032175"/>
              <a:ext cx="41625" cy="49000"/>
            </a:xfrm>
            <a:custGeom>
              <a:avLst/>
              <a:gdLst/>
              <a:ahLst/>
              <a:cxnLst/>
              <a:rect l="l" t="t" r="r" b="b"/>
              <a:pathLst>
                <a:path w="1665" h="1960" extrusionOk="0">
                  <a:moveTo>
                    <a:pt x="814" y="370"/>
                  </a:moveTo>
                  <a:cubicBezTo>
                    <a:pt x="962" y="370"/>
                    <a:pt x="1073" y="407"/>
                    <a:pt x="1147" y="481"/>
                  </a:cubicBezTo>
                  <a:cubicBezTo>
                    <a:pt x="1221" y="592"/>
                    <a:pt x="1295" y="740"/>
                    <a:pt x="1295" y="925"/>
                  </a:cubicBezTo>
                  <a:cubicBezTo>
                    <a:pt x="1295" y="1110"/>
                    <a:pt x="1221" y="1221"/>
                    <a:pt x="1147" y="1368"/>
                  </a:cubicBezTo>
                  <a:cubicBezTo>
                    <a:pt x="1073" y="1516"/>
                    <a:pt x="962" y="1590"/>
                    <a:pt x="814" y="1590"/>
                  </a:cubicBezTo>
                  <a:cubicBezTo>
                    <a:pt x="666" y="1590"/>
                    <a:pt x="592" y="1553"/>
                    <a:pt x="518" y="1479"/>
                  </a:cubicBezTo>
                  <a:cubicBezTo>
                    <a:pt x="407" y="1368"/>
                    <a:pt x="370" y="1221"/>
                    <a:pt x="370" y="1036"/>
                  </a:cubicBezTo>
                  <a:cubicBezTo>
                    <a:pt x="370" y="851"/>
                    <a:pt x="407" y="740"/>
                    <a:pt x="518" y="592"/>
                  </a:cubicBezTo>
                  <a:cubicBezTo>
                    <a:pt x="555" y="444"/>
                    <a:pt x="666" y="370"/>
                    <a:pt x="814" y="370"/>
                  </a:cubicBezTo>
                  <a:close/>
                  <a:moveTo>
                    <a:pt x="814" y="0"/>
                  </a:moveTo>
                  <a:cubicBezTo>
                    <a:pt x="592" y="0"/>
                    <a:pt x="370" y="111"/>
                    <a:pt x="222" y="296"/>
                  </a:cubicBezTo>
                  <a:cubicBezTo>
                    <a:pt x="74" y="555"/>
                    <a:pt x="1" y="777"/>
                    <a:pt x="1" y="1036"/>
                  </a:cubicBezTo>
                  <a:cubicBezTo>
                    <a:pt x="1" y="1331"/>
                    <a:pt x="74" y="1553"/>
                    <a:pt x="222" y="1738"/>
                  </a:cubicBezTo>
                  <a:cubicBezTo>
                    <a:pt x="370" y="1923"/>
                    <a:pt x="592" y="1960"/>
                    <a:pt x="814" y="1960"/>
                  </a:cubicBezTo>
                  <a:cubicBezTo>
                    <a:pt x="1073" y="1960"/>
                    <a:pt x="1295" y="1849"/>
                    <a:pt x="1442" y="1664"/>
                  </a:cubicBezTo>
                  <a:cubicBezTo>
                    <a:pt x="1553" y="1405"/>
                    <a:pt x="1664" y="1184"/>
                    <a:pt x="1664" y="925"/>
                  </a:cubicBezTo>
                  <a:cubicBezTo>
                    <a:pt x="1664" y="629"/>
                    <a:pt x="1553" y="407"/>
                    <a:pt x="1442" y="222"/>
                  </a:cubicBezTo>
                  <a:cubicBezTo>
                    <a:pt x="1221" y="37"/>
                    <a:pt x="1073" y="0"/>
                    <a:pt x="814" y="0"/>
                  </a:cubicBezTo>
                  <a:close/>
                </a:path>
              </a:pathLst>
            </a:custGeom>
            <a:solidFill>
              <a:srgbClr val="12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42"/>
            <p:cNvSpPr/>
            <p:nvPr/>
          </p:nvSpPr>
          <p:spPr>
            <a:xfrm>
              <a:off x="4472700" y="3029400"/>
              <a:ext cx="9250" cy="49000"/>
            </a:xfrm>
            <a:custGeom>
              <a:avLst/>
              <a:gdLst/>
              <a:ahLst/>
              <a:cxnLst/>
              <a:rect l="l" t="t" r="r" b="b"/>
              <a:pathLst>
                <a:path w="370" h="1960" extrusionOk="0">
                  <a:moveTo>
                    <a:pt x="370" y="1"/>
                  </a:moveTo>
                  <a:lnTo>
                    <a:pt x="0" y="38"/>
                  </a:lnTo>
                  <a:lnTo>
                    <a:pt x="0" y="1960"/>
                  </a:lnTo>
                  <a:lnTo>
                    <a:pt x="370" y="1886"/>
                  </a:lnTo>
                  <a:lnTo>
                    <a:pt x="370" y="1"/>
                  </a:lnTo>
                  <a:close/>
                </a:path>
              </a:pathLst>
            </a:custGeom>
            <a:solidFill>
              <a:srgbClr val="12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42"/>
            <p:cNvSpPr/>
            <p:nvPr/>
          </p:nvSpPr>
          <p:spPr>
            <a:xfrm>
              <a:off x="4491175" y="3027550"/>
              <a:ext cx="26825" cy="48100"/>
            </a:xfrm>
            <a:custGeom>
              <a:avLst/>
              <a:gdLst/>
              <a:ahLst/>
              <a:cxnLst/>
              <a:rect l="l" t="t" r="r" b="b"/>
              <a:pathLst>
                <a:path w="1073" h="1924" extrusionOk="0">
                  <a:moveTo>
                    <a:pt x="370" y="1"/>
                  </a:moveTo>
                  <a:lnTo>
                    <a:pt x="0" y="38"/>
                  </a:lnTo>
                  <a:lnTo>
                    <a:pt x="0" y="1923"/>
                  </a:lnTo>
                  <a:lnTo>
                    <a:pt x="1073" y="1849"/>
                  </a:lnTo>
                  <a:lnTo>
                    <a:pt x="1073" y="1479"/>
                  </a:lnTo>
                  <a:lnTo>
                    <a:pt x="370" y="1516"/>
                  </a:lnTo>
                  <a:lnTo>
                    <a:pt x="370" y="1"/>
                  </a:lnTo>
                  <a:close/>
                </a:path>
              </a:pathLst>
            </a:custGeom>
            <a:solidFill>
              <a:srgbClr val="12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42"/>
            <p:cNvSpPr/>
            <p:nvPr/>
          </p:nvSpPr>
          <p:spPr>
            <a:xfrm>
              <a:off x="4476375" y="3340875"/>
              <a:ext cx="303200" cy="99850"/>
            </a:xfrm>
            <a:custGeom>
              <a:avLst/>
              <a:gdLst/>
              <a:ahLst/>
              <a:cxnLst/>
              <a:rect l="l" t="t" r="r" b="b"/>
              <a:pathLst>
                <a:path w="12128" h="3994" extrusionOk="0">
                  <a:moveTo>
                    <a:pt x="1" y="1"/>
                  </a:moveTo>
                  <a:lnTo>
                    <a:pt x="1" y="481"/>
                  </a:lnTo>
                  <a:cubicBezTo>
                    <a:pt x="1" y="666"/>
                    <a:pt x="1" y="814"/>
                    <a:pt x="38" y="999"/>
                  </a:cubicBezTo>
                  <a:lnTo>
                    <a:pt x="38" y="1073"/>
                  </a:lnTo>
                  <a:cubicBezTo>
                    <a:pt x="38" y="1110"/>
                    <a:pt x="112" y="1184"/>
                    <a:pt x="112" y="1221"/>
                  </a:cubicBezTo>
                  <a:lnTo>
                    <a:pt x="112" y="1258"/>
                  </a:lnTo>
                  <a:cubicBezTo>
                    <a:pt x="112" y="1295"/>
                    <a:pt x="149" y="1406"/>
                    <a:pt x="186" y="1480"/>
                  </a:cubicBezTo>
                  <a:cubicBezTo>
                    <a:pt x="223" y="1590"/>
                    <a:pt x="297" y="1627"/>
                    <a:pt x="334" y="1738"/>
                  </a:cubicBezTo>
                  <a:cubicBezTo>
                    <a:pt x="408" y="1812"/>
                    <a:pt x="482" y="1923"/>
                    <a:pt x="555" y="1997"/>
                  </a:cubicBezTo>
                  <a:lnTo>
                    <a:pt x="851" y="2293"/>
                  </a:lnTo>
                  <a:lnTo>
                    <a:pt x="962" y="2441"/>
                  </a:lnTo>
                  <a:cubicBezTo>
                    <a:pt x="1110" y="2552"/>
                    <a:pt x="1332" y="2700"/>
                    <a:pt x="1517" y="2847"/>
                  </a:cubicBezTo>
                  <a:cubicBezTo>
                    <a:pt x="1591" y="2884"/>
                    <a:pt x="1628" y="2921"/>
                    <a:pt x="1702" y="2995"/>
                  </a:cubicBezTo>
                  <a:cubicBezTo>
                    <a:pt x="1849" y="3069"/>
                    <a:pt x="1997" y="3106"/>
                    <a:pt x="2182" y="3217"/>
                  </a:cubicBezTo>
                  <a:cubicBezTo>
                    <a:pt x="2219" y="3254"/>
                    <a:pt x="2256" y="3254"/>
                    <a:pt x="2367" y="3291"/>
                  </a:cubicBezTo>
                  <a:cubicBezTo>
                    <a:pt x="2552" y="3402"/>
                    <a:pt x="2737" y="3439"/>
                    <a:pt x="2959" y="3550"/>
                  </a:cubicBezTo>
                  <a:cubicBezTo>
                    <a:pt x="3069" y="3587"/>
                    <a:pt x="3143" y="3587"/>
                    <a:pt x="3291" y="3624"/>
                  </a:cubicBezTo>
                  <a:cubicBezTo>
                    <a:pt x="3513" y="3698"/>
                    <a:pt x="3735" y="3772"/>
                    <a:pt x="3994" y="3809"/>
                  </a:cubicBezTo>
                  <a:cubicBezTo>
                    <a:pt x="4068" y="3809"/>
                    <a:pt x="4179" y="3846"/>
                    <a:pt x="4253" y="3846"/>
                  </a:cubicBezTo>
                  <a:cubicBezTo>
                    <a:pt x="4289" y="3920"/>
                    <a:pt x="4400" y="3920"/>
                    <a:pt x="4437" y="3920"/>
                  </a:cubicBezTo>
                  <a:cubicBezTo>
                    <a:pt x="4548" y="3957"/>
                    <a:pt x="4585" y="3957"/>
                    <a:pt x="4659" y="3957"/>
                  </a:cubicBezTo>
                  <a:cubicBezTo>
                    <a:pt x="4918" y="3957"/>
                    <a:pt x="5103" y="3994"/>
                    <a:pt x="5288" y="3994"/>
                  </a:cubicBezTo>
                  <a:lnTo>
                    <a:pt x="6693" y="3994"/>
                  </a:lnTo>
                  <a:cubicBezTo>
                    <a:pt x="6951" y="3994"/>
                    <a:pt x="7136" y="3994"/>
                    <a:pt x="7321" y="3957"/>
                  </a:cubicBezTo>
                  <a:cubicBezTo>
                    <a:pt x="7395" y="3920"/>
                    <a:pt x="7432" y="3920"/>
                    <a:pt x="7543" y="3920"/>
                  </a:cubicBezTo>
                  <a:cubicBezTo>
                    <a:pt x="7580" y="3920"/>
                    <a:pt x="7617" y="3846"/>
                    <a:pt x="7728" y="3846"/>
                  </a:cubicBezTo>
                  <a:cubicBezTo>
                    <a:pt x="7802" y="3846"/>
                    <a:pt x="7913" y="3809"/>
                    <a:pt x="7987" y="3809"/>
                  </a:cubicBezTo>
                  <a:cubicBezTo>
                    <a:pt x="8245" y="3772"/>
                    <a:pt x="8467" y="3661"/>
                    <a:pt x="8689" y="3624"/>
                  </a:cubicBezTo>
                  <a:cubicBezTo>
                    <a:pt x="10722" y="3069"/>
                    <a:pt x="12127" y="1923"/>
                    <a:pt x="12127" y="518"/>
                  </a:cubicBezTo>
                  <a:lnTo>
                    <a:pt x="12127" y="75"/>
                  </a:lnTo>
                  <a:lnTo>
                    <a:pt x="12127" y="1"/>
                  </a:lnTo>
                  <a:close/>
                </a:path>
              </a:pathLst>
            </a:custGeom>
            <a:solidFill>
              <a:srgbClr val="EDA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42"/>
            <p:cNvSpPr/>
            <p:nvPr/>
          </p:nvSpPr>
          <p:spPr>
            <a:xfrm>
              <a:off x="4556800" y="3342725"/>
              <a:ext cx="135900" cy="98925"/>
            </a:xfrm>
            <a:custGeom>
              <a:avLst/>
              <a:gdLst/>
              <a:ahLst/>
              <a:cxnLst/>
              <a:rect l="l" t="t" r="r" b="b"/>
              <a:pathLst>
                <a:path w="5436" h="3957" extrusionOk="0">
                  <a:moveTo>
                    <a:pt x="0" y="1"/>
                  </a:moveTo>
                  <a:lnTo>
                    <a:pt x="0" y="3587"/>
                  </a:lnTo>
                  <a:cubicBezTo>
                    <a:pt x="259" y="3698"/>
                    <a:pt x="481" y="3735"/>
                    <a:pt x="703" y="3772"/>
                  </a:cubicBezTo>
                  <a:cubicBezTo>
                    <a:pt x="814" y="3772"/>
                    <a:pt x="888" y="3846"/>
                    <a:pt x="999" y="3846"/>
                  </a:cubicBezTo>
                  <a:cubicBezTo>
                    <a:pt x="1036" y="3883"/>
                    <a:pt x="1109" y="3883"/>
                    <a:pt x="1183" y="3883"/>
                  </a:cubicBezTo>
                  <a:cubicBezTo>
                    <a:pt x="1257" y="3920"/>
                    <a:pt x="1331" y="3920"/>
                    <a:pt x="1405" y="3920"/>
                  </a:cubicBezTo>
                  <a:cubicBezTo>
                    <a:pt x="1627" y="3920"/>
                    <a:pt x="1812" y="3956"/>
                    <a:pt x="1997" y="3956"/>
                  </a:cubicBezTo>
                  <a:lnTo>
                    <a:pt x="3439" y="3956"/>
                  </a:lnTo>
                  <a:cubicBezTo>
                    <a:pt x="3660" y="3956"/>
                    <a:pt x="3845" y="3956"/>
                    <a:pt x="4030" y="3920"/>
                  </a:cubicBezTo>
                  <a:cubicBezTo>
                    <a:pt x="4141" y="3883"/>
                    <a:pt x="4178" y="3883"/>
                    <a:pt x="4289" y="3883"/>
                  </a:cubicBezTo>
                  <a:cubicBezTo>
                    <a:pt x="4326" y="3883"/>
                    <a:pt x="4363" y="3846"/>
                    <a:pt x="4474" y="3846"/>
                  </a:cubicBezTo>
                  <a:cubicBezTo>
                    <a:pt x="4548" y="3846"/>
                    <a:pt x="4659" y="3772"/>
                    <a:pt x="4733" y="3772"/>
                  </a:cubicBezTo>
                  <a:cubicBezTo>
                    <a:pt x="4954" y="3735"/>
                    <a:pt x="5213" y="3661"/>
                    <a:pt x="5435" y="3587"/>
                  </a:cubicBezTo>
                  <a:lnTo>
                    <a:pt x="5435" y="1"/>
                  </a:lnTo>
                  <a:close/>
                </a:path>
              </a:pathLst>
            </a:custGeom>
            <a:solidFill>
              <a:srgbClr val="E87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42"/>
            <p:cNvSpPr/>
            <p:nvPr/>
          </p:nvSpPr>
          <p:spPr>
            <a:xfrm>
              <a:off x="4475450" y="3342725"/>
              <a:ext cx="81375" cy="89675"/>
            </a:xfrm>
            <a:custGeom>
              <a:avLst/>
              <a:gdLst/>
              <a:ahLst/>
              <a:cxnLst/>
              <a:rect l="l" t="t" r="r" b="b"/>
              <a:pathLst>
                <a:path w="3255" h="3587" extrusionOk="0">
                  <a:moveTo>
                    <a:pt x="1" y="1"/>
                  </a:moveTo>
                  <a:lnTo>
                    <a:pt x="1" y="444"/>
                  </a:lnTo>
                  <a:cubicBezTo>
                    <a:pt x="1" y="629"/>
                    <a:pt x="1" y="777"/>
                    <a:pt x="38" y="962"/>
                  </a:cubicBezTo>
                  <a:lnTo>
                    <a:pt x="38" y="1036"/>
                  </a:lnTo>
                  <a:cubicBezTo>
                    <a:pt x="38" y="1110"/>
                    <a:pt x="75" y="1147"/>
                    <a:pt x="75" y="1184"/>
                  </a:cubicBezTo>
                  <a:lnTo>
                    <a:pt x="75" y="1221"/>
                  </a:lnTo>
                  <a:cubicBezTo>
                    <a:pt x="75" y="1295"/>
                    <a:pt x="112" y="1369"/>
                    <a:pt x="186" y="1479"/>
                  </a:cubicBezTo>
                  <a:cubicBezTo>
                    <a:pt x="223" y="1553"/>
                    <a:pt x="260" y="1627"/>
                    <a:pt x="334" y="1701"/>
                  </a:cubicBezTo>
                  <a:cubicBezTo>
                    <a:pt x="408" y="1812"/>
                    <a:pt x="445" y="1886"/>
                    <a:pt x="555" y="1997"/>
                  </a:cubicBezTo>
                  <a:lnTo>
                    <a:pt x="814" y="2256"/>
                  </a:lnTo>
                  <a:lnTo>
                    <a:pt x="962" y="2404"/>
                  </a:lnTo>
                  <a:cubicBezTo>
                    <a:pt x="1110" y="2552"/>
                    <a:pt x="1332" y="2663"/>
                    <a:pt x="1517" y="2810"/>
                  </a:cubicBezTo>
                  <a:cubicBezTo>
                    <a:pt x="1554" y="2847"/>
                    <a:pt x="1628" y="2921"/>
                    <a:pt x="1702" y="2958"/>
                  </a:cubicBezTo>
                  <a:cubicBezTo>
                    <a:pt x="1849" y="3032"/>
                    <a:pt x="1997" y="3106"/>
                    <a:pt x="2182" y="3180"/>
                  </a:cubicBezTo>
                  <a:cubicBezTo>
                    <a:pt x="2219" y="3217"/>
                    <a:pt x="2256" y="3217"/>
                    <a:pt x="2330" y="3291"/>
                  </a:cubicBezTo>
                  <a:cubicBezTo>
                    <a:pt x="2552" y="3365"/>
                    <a:pt x="2737" y="3402"/>
                    <a:pt x="2959" y="3513"/>
                  </a:cubicBezTo>
                  <a:cubicBezTo>
                    <a:pt x="3033" y="3550"/>
                    <a:pt x="3143" y="3550"/>
                    <a:pt x="3254" y="3587"/>
                  </a:cubicBezTo>
                  <a:lnTo>
                    <a:pt x="3254" y="1"/>
                  </a:lnTo>
                  <a:close/>
                </a:path>
              </a:pathLst>
            </a:custGeom>
            <a:solidFill>
              <a:srgbClr val="B75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42"/>
            <p:cNvSpPr/>
            <p:nvPr/>
          </p:nvSpPr>
          <p:spPr>
            <a:xfrm>
              <a:off x="4472700" y="3255850"/>
              <a:ext cx="306875" cy="173775"/>
            </a:xfrm>
            <a:custGeom>
              <a:avLst/>
              <a:gdLst/>
              <a:ahLst/>
              <a:cxnLst/>
              <a:rect l="l" t="t" r="r" b="b"/>
              <a:pathLst>
                <a:path w="12275" h="6951" extrusionOk="0">
                  <a:moveTo>
                    <a:pt x="6100" y="0"/>
                  </a:moveTo>
                  <a:cubicBezTo>
                    <a:pt x="5139" y="0"/>
                    <a:pt x="4252" y="148"/>
                    <a:pt x="3438" y="370"/>
                  </a:cubicBezTo>
                  <a:cubicBezTo>
                    <a:pt x="3327" y="407"/>
                    <a:pt x="3253" y="407"/>
                    <a:pt x="3143" y="481"/>
                  </a:cubicBezTo>
                  <a:cubicBezTo>
                    <a:pt x="2958" y="518"/>
                    <a:pt x="2773" y="555"/>
                    <a:pt x="2588" y="629"/>
                  </a:cubicBezTo>
                  <a:cubicBezTo>
                    <a:pt x="1035" y="1257"/>
                    <a:pt x="0" y="2330"/>
                    <a:pt x="0" y="3476"/>
                  </a:cubicBezTo>
                  <a:cubicBezTo>
                    <a:pt x="0" y="4807"/>
                    <a:pt x="1405" y="6027"/>
                    <a:pt x="3438" y="6544"/>
                  </a:cubicBezTo>
                  <a:cubicBezTo>
                    <a:pt x="4215" y="6803"/>
                    <a:pt x="5139" y="6951"/>
                    <a:pt x="6100" y="6951"/>
                  </a:cubicBezTo>
                  <a:cubicBezTo>
                    <a:pt x="7098" y="6951"/>
                    <a:pt x="8023" y="6803"/>
                    <a:pt x="8836" y="6544"/>
                  </a:cubicBezTo>
                  <a:cubicBezTo>
                    <a:pt x="10869" y="6027"/>
                    <a:pt x="12274" y="4844"/>
                    <a:pt x="12274" y="3476"/>
                  </a:cubicBezTo>
                  <a:cubicBezTo>
                    <a:pt x="12274" y="2071"/>
                    <a:pt x="10832" y="888"/>
                    <a:pt x="8836" y="370"/>
                  </a:cubicBezTo>
                  <a:cubicBezTo>
                    <a:pt x="8023" y="148"/>
                    <a:pt x="7098" y="0"/>
                    <a:pt x="6100" y="0"/>
                  </a:cubicBezTo>
                  <a:close/>
                </a:path>
              </a:pathLst>
            </a:custGeom>
            <a:solidFill>
              <a:srgbClr val="FCB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42"/>
            <p:cNvSpPr/>
            <p:nvPr/>
          </p:nvSpPr>
          <p:spPr>
            <a:xfrm>
              <a:off x="4480075" y="3218875"/>
              <a:ext cx="294875" cy="201525"/>
            </a:xfrm>
            <a:custGeom>
              <a:avLst/>
              <a:gdLst/>
              <a:ahLst/>
              <a:cxnLst/>
              <a:rect l="l" t="t" r="r" b="b"/>
              <a:pathLst>
                <a:path w="11795" h="8061" extrusionOk="0">
                  <a:moveTo>
                    <a:pt x="1" y="1"/>
                  </a:moveTo>
                  <a:lnTo>
                    <a:pt x="1" y="4622"/>
                  </a:lnTo>
                  <a:cubicBezTo>
                    <a:pt x="1" y="4807"/>
                    <a:pt x="1" y="4992"/>
                    <a:pt x="38" y="5139"/>
                  </a:cubicBezTo>
                  <a:lnTo>
                    <a:pt x="38" y="5213"/>
                  </a:lnTo>
                  <a:cubicBezTo>
                    <a:pt x="38" y="5250"/>
                    <a:pt x="75" y="5324"/>
                    <a:pt x="75" y="5361"/>
                  </a:cubicBezTo>
                  <a:lnTo>
                    <a:pt x="75" y="5398"/>
                  </a:lnTo>
                  <a:cubicBezTo>
                    <a:pt x="75" y="5509"/>
                    <a:pt x="149" y="5546"/>
                    <a:pt x="186" y="5657"/>
                  </a:cubicBezTo>
                  <a:cubicBezTo>
                    <a:pt x="223" y="5731"/>
                    <a:pt x="260" y="5768"/>
                    <a:pt x="334" y="5879"/>
                  </a:cubicBezTo>
                  <a:cubicBezTo>
                    <a:pt x="407" y="5953"/>
                    <a:pt x="444" y="6064"/>
                    <a:pt x="555" y="6138"/>
                  </a:cubicBezTo>
                  <a:lnTo>
                    <a:pt x="814" y="6433"/>
                  </a:lnTo>
                  <a:lnTo>
                    <a:pt x="962" y="6581"/>
                  </a:lnTo>
                  <a:lnTo>
                    <a:pt x="1517" y="6988"/>
                  </a:lnTo>
                  <a:cubicBezTo>
                    <a:pt x="1554" y="6988"/>
                    <a:pt x="1664" y="7025"/>
                    <a:pt x="1701" y="7062"/>
                  </a:cubicBezTo>
                  <a:cubicBezTo>
                    <a:pt x="1849" y="7173"/>
                    <a:pt x="2034" y="7210"/>
                    <a:pt x="2182" y="7321"/>
                  </a:cubicBezTo>
                  <a:cubicBezTo>
                    <a:pt x="2219" y="7358"/>
                    <a:pt x="2256" y="7358"/>
                    <a:pt x="2367" y="7395"/>
                  </a:cubicBezTo>
                  <a:cubicBezTo>
                    <a:pt x="2552" y="7506"/>
                    <a:pt x="2737" y="7543"/>
                    <a:pt x="2958" y="7617"/>
                  </a:cubicBezTo>
                  <a:cubicBezTo>
                    <a:pt x="3032" y="7653"/>
                    <a:pt x="3180" y="7653"/>
                    <a:pt x="3291" y="7727"/>
                  </a:cubicBezTo>
                  <a:cubicBezTo>
                    <a:pt x="3476" y="7764"/>
                    <a:pt x="3698" y="7801"/>
                    <a:pt x="3920" y="7875"/>
                  </a:cubicBezTo>
                  <a:cubicBezTo>
                    <a:pt x="4031" y="7875"/>
                    <a:pt x="4105" y="7912"/>
                    <a:pt x="4215" y="7912"/>
                  </a:cubicBezTo>
                  <a:cubicBezTo>
                    <a:pt x="4252" y="7949"/>
                    <a:pt x="4326" y="7949"/>
                    <a:pt x="4400" y="7949"/>
                  </a:cubicBezTo>
                  <a:cubicBezTo>
                    <a:pt x="4474" y="7986"/>
                    <a:pt x="4511" y="7986"/>
                    <a:pt x="4622" y="7986"/>
                  </a:cubicBezTo>
                  <a:cubicBezTo>
                    <a:pt x="4807" y="7986"/>
                    <a:pt x="4992" y="8060"/>
                    <a:pt x="5177" y="8060"/>
                  </a:cubicBezTo>
                  <a:lnTo>
                    <a:pt x="6545" y="8060"/>
                  </a:lnTo>
                  <a:cubicBezTo>
                    <a:pt x="6729" y="8060"/>
                    <a:pt x="6914" y="8060"/>
                    <a:pt x="7099" y="7986"/>
                  </a:cubicBezTo>
                  <a:cubicBezTo>
                    <a:pt x="7210" y="7949"/>
                    <a:pt x="7247" y="7949"/>
                    <a:pt x="7358" y="7949"/>
                  </a:cubicBezTo>
                  <a:cubicBezTo>
                    <a:pt x="7395" y="7949"/>
                    <a:pt x="7469" y="7912"/>
                    <a:pt x="7543" y="7912"/>
                  </a:cubicBezTo>
                  <a:cubicBezTo>
                    <a:pt x="7617" y="7912"/>
                    <a:pt x="7728" y="7875"/>
                    <a:pt x="7802" y="7875"/>
                  </a:cubicBezTo>
                  <a:cubicBezTo>
                    <a:pt x="8023" y="7801"/>
                    <a:pt x="8208" y="7764"/>
                    <a:pt x="8467" y="7727"/>
                  </a:cubicBezTo>
                  <a:cubicBezTo>
                    <a:pt x="10427" y="7210"/>
                    <a:pt x="11794" y="6064"/>
                    <a:pt x="11794" y="4733"/>
                  </a:cubicBezTo>
                  <a:lnTo>
                    <a:pt x="11794" y="111"/>
                  </a:lnTo>
                  <a:lnTo>
                    <a:pt x="11794" y="1"/>
                  </a:lnTo>
                  <a:close/>
                </a:path>
              </a:pathLst>
            </a:custGeom>
            <a:solidFill>
              <a:srgbClr val="FC7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42"/>
            <p:cNvSpPr/>
            <p:nvPr/>
          </p:nvSpPr>
          <p:spPr>
            <a:xfrm>
              <a:off x="4560500" y="3221650"/>
              <a:ext cx="129425" cy="199675"/>
            </a:xfrm>
            <a:custGeom>
              <a:avLst/>
              <a:gdLst/>
              <a:ahLst/>
              <a:cxnLst/>
              <a:rect l="l" t="t" r="r" b="b"/>
              <a:pathLst>
                <a:path w="5177" h="7987" extrusionOk="0">
                  <a:moveTo>
                    <a:pt x="0" y="0"/>
                  </a:moveTo>
                  <a:lnTo>
                    <a:pt x="0" y="7653"/>
                  </a:lnTo>
                  <a:cubicBezTo>
                    <a:pt x="185" y="7690"/>
                    <a:pt x="444" y="7764"/>
                    <a:pt x="666" y="7801"/>
                  </a:cubicBezTo>
                  <a:cubicBezTo>
                    <a:pt x="740" y="7801"/>
                    <a:pt x="851" y="7838"/>
                    <a:pt x="924" y="7838"/>
                  </a:cubicBezTo>
                  <a:cubicBezTo>
                    <a:pt x="998" y="7875"/>
                    <a:pt x="1072" y="7875"/>
                    <a:pt x="1109" y="7875"/>
                  </a:cubicBezTo>
                  <a:cubicBezTo>
                    <a:pt x="1220" y="7949"/>
                    <a:pt x="1257" y="7949"/>
                    <a:pt x="1368" y="7949"/>
                  </a:cubicBezTo>
                  <a:cubicBezTo>
                    <a:pt x="1553" y="7949"/>
                    <a:pt x="1738" y="7986"/>
                    <a:pt x="1923" y="7986"/>
                  </a:cubicBezTo>
                  <a:lnTo>
                    <a:pt x="3291" y="7986"/>
                  </a:lnTo>
                  <a:cubicBezTo>
                    <a:pt x="3475" y="7986"/>
                    <a:pt x="3660" y="7986"/>
                    <a:pt x="3845" y="7949"/>
                  </a:cubicBezTo>
                  <a:cubicBezTo>
                    <a:pt x="3956" y="7875"/>
                    <a:pt x="3993" y="7875"/>
                    <a:pt x="4067" y="7875"/>
                  </a:cubicBezTo>
                  <a:cubicBezTo>
                    <a:pt x="4104" y="7875"/>
                    <a:pt x="4215" y="7838"/>
                    <a:pt x="4252" y="7838"/>
                  </a:cubicBezTo>
                  <a:cubicBezTo>
                    <a:pt x="4363" y="7838"/>
                    <a:pt x="4437" y="7801"/>
                    <a:pt x="4548" y="7801"/>
                  </a:cubicBezTo>
                  <a:cubicBezTo>
                    <a:pt x="4769" y="7764"/>
                    <a:pt x="4954" y="7690"/>
                    <a:pt x="5176" y="7653"/>
                  </a:cubicBezTo>
                  <a:lnTo>
                    <a:pt x="5176" y="0"/>
                  </a:lnTo>
                  <a:close/>
                </a:path>
              </a:pathLst>
            </a:custGeom>
            <a:solidFill>
              <a:srgbClr val="D85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42"/>
            <p:cNvSpPr/>
            <p:nvPr/>
          </p:nvSpPr>
          <p:spPr>
            <a:xfrm>
              <a:off x="4477300" y="3219800"/>
              <a:ext cx="82300" cy="193200"/>
            </a:xfrm>
            <a:custGeom>
              <a:avLst/>
              <a:gdLst/>
              <a:ahLst/>
              <a:cxnLst/>
              <a:rect l="l" t="t" r="r" b="b"/>
              <a:pathLst>
                <a:path w="3292" h="7728" extrusionOk="0">
                  <a:moveTo>
                    <a:pt x="1" y="1"/>
                  </a:moveTo>
                  <a:lnTo>
                    <a:pt x="1" y="4622"/>
                  </a:lnTo>
                  <a:cubicBezTo>
                    <a:pt x="1" y="4807"/>
                    <a:pt x="1" y="4992"/>
                    <a:pt x="75" y="5139"/>
                  </a:cubicBezTo>
                  <a:lnTo>
                    <a:pt x="75" y="5213"/>
                  </a:lnTo>
                  <a:cubicBezTo>
                    <a:pt x="75" y="5287"/>
                    <a:pt x="112" y="5324"/>
                    <a:pt x="112" y="5361"/>
                  </a:cubicBezTo>
                  <a:lnTo>
                    <a:pt x="112" y="5435"/>
                  </a:lnTo>
                  <a:cubicBezTo>
                    <a:pt x="112" y="5509"/>
                    <a:pt x="149" y="5546"/>
                    <a:pt x="186" y="5657"/>
                  </a:cubicBezTo>
                  <a:cubicBezTo>
                    <a:pt x="260" y="5731"/>
                    <a:pt x="297" y="5805"/>
                    <a:pt x="334" y="5879"/>
                  </a:cubicBezTo>
                  <a:cubicBezTo>
                    <a:pt x="445" y="5990"/>
                    <a:pt x="481" y="6064"/>
                    <a:pt x="555" y="6175"/>
                  </a:cubicBezTo>
                  <a:lnTo>
                    <a:pt x="851" y="6433"/>
                  </a:lnTo>
                  <a:lnTo>
                    <a:pt x="999" y="6581"/>
                  </a:lnTo>
                  <a:lnTo>
                    <a:pt x="1554" y="6988"/>
                  </a:lnTo>
                  <a:cubicBezTo>
                    <a:pt x="1591" y="6988"/>
                    <a:pt x="1665" y="7025"/>
                    <a:pt x="1738" y="7099"/>
                  </a:cubicBezTo>
                  <a:cubicBezTo>
                    <a:pt x="1849" y="7173"/>
                    <a:pt x="2034" y="7210"/>
                    <a:pt x="2182" y="7321"/>
                  </a:cubicBezTo>
                  <a:cubicBezTo>
                    <a:pt x="2219" y="7358"/>
                    <a:pt x="2293" y="7358"/>
                    <a:pt x="2367" y="7395"/>
                  </a:cubicBezTo>
                  <a:cubicBezTo>
                    <a:pt x="2552" y="7506"/>
                    <a:pt x="2737" y="7543"/>
                    <a:pt x="2959" y="7653"/>
                  </a:cubicBezTo>
                  <a:cubicBezTo>
                    <a:pt x="3069" y="7690"/>
                    <a:pt x="3217" y="7690"/>
                    <a:pt x="3291" y="7727"/>
                  </a:cubicBezTo>
                  <a:lnTo>
                    <a:pt x="3291" y="74"/>
                  </a:lnTo>
                  <a:lnTo>
                    <a:pt x="3291" y="1"/>
                  </a:lnTo>
                  <a:close/>
                </a:path>
              </a:pathLst>
            </a:custGeom>
            <a:solidFill>
              <a:srgbClr val="BF4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42"/>
            <p:cNvSpPr/>
            <p:nvPr/>
          </p:nvSpPr>
          <p:spPr>
            <a:xfrm>
              <a:off x="4476375" y="3136625"/>
              <a:ext cx="298575" cy="169150"/>
            </a:xfrm>
            <a:custGeom>
              <a:avLst/>
              <a:gdLst/>
              <a:ahLst/>
              <a:cxnLst/>
              <a:rect l="l" t="t" r="r" b="b"/>
              <a:pathLst>
                <a:path w="11943" h="6766" extrusionOk="0">
                  <a:moveTo>
                    <a:pt x="6027" y="0"/>
                  </a:moveTo>
                  <a:cubicBezTo>
                    <a:pt x="5029" y="0"/>
                    <a:pt x="4179" y="111"/>
                    <a:pt x="3365" y="333"/>
                  </a:cubicBezTo>
                  <a:cubicBezTo>
                    <a:pt x="3291" y="370"/>
                    <a:pt x="3180" y="370"/>
                    <a:pt x="3106" y="444"/>
                  </a:cubicBezTo>
                  <a:cubicBezTo>
                    <a:pt x="2922" y="481"/>
                    <a:pt x="2737" y="518"/>
                    <a:pt x="2552" y="629"/>
                  </a:cubicBezTo>
                  <a:cubicBezTo>
                    <a:pt x="1036" y="1257"/>
                    <a:pt x="1" y="2218"/>
                    <a:pt x="1" y="3401"/>
                  </a:cubicBezTo>
                  <a:cubicBezTo>
                    <a:pt x="1" y="4732"/>
                    <a:pt x="1332" y="5879"/>
                    <a:pt x="3328" y="6433"/>
                  </a:cubicBezTo>
                  <a:cubicBezTo>
                    <a:pt x="4105" y="6618"/>
                    <a:pt x="5029" y="6766"/>
                    <a:pt x="5953" y="6766"/>
                  </a:cubicBezTo>
                  <a:cubicBezTo>
                    <a:pt x="6914" y="6766"/>
                    <a:pt x="7802" y="6655"/>
                    <a:pt x="8615" y="6433"/>
                  </a:cubicBezTo>
                  <a:cubicBezTo>
                    <a:pt x="10575" y="5879"/>
                    <a:pt x="11942" y="4732"/>
                    <a:pt x="11942" y="3401"/>
                  </a:cubicBezTo>
                  <a:cubicBezTo>
                    <a:pt x="11942" y="2034"/>
                    <a:pt x="10538" y="887"/>
                    <a:pt x="8652" y="333"/>
                  </a:cubicBezTo>
                  <a:cubicBezTo>
                    <a:pt x="7876" y="148"/>
                    <a:pt x="6951" y="0"/>
                    <a:pt x="6027" y="0"/>
                  </a:cubicBezTo>
                  <a:close/>
                </a:path>
              </a:pathLst>
            </a:custGeom>
            <a:solidFill>
              <a:srgbClr val="C2D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42"/>
            <p:cNvSpPr/>
            <p:nvPr/>
          </p:nvSpPr>
          <p:spPr>
            <a:xfrm>
              <a:off x="4476375" y="3210550"/>
              <a:ext cx="303200" cy="99850"/>
            </a:xfrm>
            <a:custGeom>
              <a:avLst/>
              <a:gdLst/>
              <a:ahLst/>
              <a:cxnLst/>
              <a:rect l="l" t="t" r="r" b="b"/>
              <a:pathLst>
                <a:path w="12128" h="3994" extrusionOk="0">
                  <a:moveTo>
                    <a:pt x="1" y="1"/>
                  </a:moveTo>
                  <a:lnTo>
                    <a:pt x="1" y="481"/>
                  </a:lnTo>
                  <a:cubicBezTo>
                    <a:pt x="1" y="666"/>
                    <a:pt x="1" y="777"/>
                    <a:pt x="38" y="962"/>
                  </a:cubicBezTo>
                  <a:lnTo>
                    <a:pt x="38" y="1073"/>
                  </a:lnTo>
                  <a:cubicBezTo>
                    <a:pt x="38" y="1110"/>
                    <a:pt x="112" y="1147"/>
                    <a:pt x="112" y="1221"/>
                  </a:cubicBezTo>
                  <a:lnTo>
                    <a:pt x="112" y="1258"/>
                  </a:lnTo>
                  <a:cubicBezTo>
                    <a:pt x="112" y="1295"/>
                    <a:pt x="149" y="1406"/>
                    <a:pt x="186" y="1480"/>
                  </a:cubicBezTo>
                  <a:cubicBezTo>
                    <a:pt x="223" y="1591"/>
                    <a:pt x="297" y="1628"/>
                    <a:pt x="334" y="1701"/>
                  </a:cubicBezTo>
                  <a:cubicBezTo>
                    <a:pt x="408" y="1812"/>
                    <a:pt x="482" y="1886"/>
                    <a:pt x="555" y="1997"/>
                  </a:cubicBezTo>
                  <a:lnTo>
                    <a:pt x="851" y="2293"/>
                  </a:lnTo>
                  <a:lnTo>
                    <a:pt x="962" y="2404"/>
                  </a:lnTo>
                  <a:cubicBezTo>
                    <a:pt x="1110" y="2552"/>
                    <a:pt x="1332" y="2700"/>
                    <a:pt x="1517" y="2811"/>
                  </a:cubicBezTo>
                  <a:cubicBezTo>
                    <a:pt x="1591" y="2885"/>
                    <a:pt x="1628" y="2922"/>
                    <a:pt x="1702" y="2958"/>
                  </a:cubicBezTo>
                  <a:cubicBezTo>
                    <a:pt x="1849" y="3069"/>
                    <a:pt x="1997" y="3106"/>
                    <a:pt x="2182" y="3217"/>
                  </a:cubicBezTo>
                  <a:cubicBezTo>
                    <a:pt x="2219" y="3254"/>
                    <a:pt x="2256" y="3254"/>
                    <a:pt x="2367" y="3291"/>
                  </a:cubicBezTo>
                  <a:cubicBezTo>
                    <a:pt x="2552" y="3365"/>
                    <a:pt x="2737" y="3439"/>
                    <a:pt x="2959" y="3513"/>
                  </a:cubicBezTo>
                  <a:cubicBezTo>
                    <a:pt x="3069" y="3550"/>
                    <a:pt x="3143" y="3550"/>
                    <a:pt x="3291" y="3624"/>
                  </a:cubicBezTo>
                  <a:cubicBezTo>
                    <a:pt x="3513" y="3698"/>
                    <a:pt x="3735" y="3735"/>
                    <a:pt x="3994" y="3809"/>
                  </a:cubicBezTo>
                  <a:cubicBezTo>
                    <a:pt x="4068" y="3809"/>
                    <a:pt x="4179" y="3846"/>
                    <a:pt x="4253" y="3846"/>
                  </a:cubicBezTo>
                  <a:cubicBezTo>
                    <a:pt x="4289" y="3883"/>
                    <a:pt x="4400" y="3883"/>
                    <a:pt x="4437" y="3883"/>
                  </a:cubicBezTo>
                  <a:cubicBezTo>
                    <a:pt x="4548" y="3957"/>
                    <a:pt x="4585" y="3957"/>
                    <a:pt x="4659" y="3957"/>
                  </a:cubicBezTo>
                  <a:cubicBezTo>
                    <a:pt x="4918" y="3957"/>
                    <a:pt x="5103" y="3994"/>
                    <a:pt x="5288" y="3994"/>
                  </a:cubicBezTo>
                  <a:lnTo>
                    <a:pt x="6693" y="3994"/>
                  </a:lnTo>
                  <a:cubicBezTo>
                    <a:pt x="6951" y="3994"/>
                    <a:pt x="7136" y="3994"/>
                    <a:pt x="7321" y="3957"/>
                  </a:cubicBezTo>
                  <a:cubicBezTo>
                    <a:pt x="7395" y="3883"/>
                    <a:pt x="7432" y="3883"/>
                    <a:pt x="7543" y="3883"/>
                  </a:cubicBezTo>
                  <a:cubicBezTo>
                    <a:pt x="7580" y="3883"/>
                    <a:pt x="7617" y="3846"/>
                    <a:pt x="7728" y="3846"/>
                  </a:cubicBezTo>
                  <a:cubicBezTo>
                    <a:pt x="7802" y="3846"/>
                    <a:pt x="7913" y="3809"/>
                    <a:pt x="7987" y="3809"/>
                  </a:cubicBezTo>
                  <a:cubicBezTo>
                    <a:pt x="8245" y="3735"/>
                    <a:pt x="8467" y="3661"/>
                    <a:pt x="8689" y="3624"/>
                  </a:cubicBezTo>
                  <a:cubicBezTo>
                    <a:pt x="10722" y="3069"/>
                    <a:pt x="12127" y="1886"/>
                    <a:pt x="12127" y="518"/>
                  </a:cubicBezTo>
                  <a:lnTo>
                    <a:pt x="12127" y="38"/>
                  </a:lnTo>
                  <a:lnTo>
                    <a:pt x="12127" y="1"/>
                  </a:lnTo>
                  <a:close/>
                </a:path>
              </a:pathLst>
            </a:custGeom>
            <a:solidFill>
              <a:srgbClr val="EDA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42"/>
            <p:cNvSpPr/>
            <p:nvPr/>
          </p:nvSpPr>
          <p:spPr>
            <a:xfrm>
              <a:off x="4556800" y="3211475"/>
              <a:ext cx="135900" cy="99850"/>
            </a:xfrm>
            <a:custGeom>
              <a:avLst/>
              <a:gdLst/>
              <a:ahLst/>
              <a:cxnLst/>
              <a:rect l="l" t="t" r="r" b="b"/>
              <a:pathLst>
                <a:path w="5436" h="3994" extrusionOk="0">
                  <a:moveTo>
                    <a:pt x="0" y="1"/>
                  </a:moveTo>
                  <a:lnTo>
                    <a:pt x="0" y="3624"/>
                  </a:lnTo>
                  <a:cubicBezTo>
                    <a:pt x="259" y="3698"/>
                    <a:pt x="481" y="3772"/>
                    <a:pt x="703" y="3809"/>
                  </a:cubicBezTo>
                  <a:cubicBezTo>
                    <a:pt x="814" y="3809"/>
                    <a:pt x="888" y="3846"/>
                    <a:pt x="999" y="3846"/>
                  </a:cubicBezTo>
                  <a:cubicBezTo>
                    <a:pt x="1036" y="3920"/>
                    <a:pt x="1109" y="3920"/>
                    <a:pt x="1183" y="3920"/>
                  </a:cubicBezTo>
                  <a:cubicBezTo>
                    <a:pt x="1257" y="3957"/>
                    <a:pt x="1331" y="3957"/>
                    <a:pt x="1405" y="3957"/>
                  </a:cubicBezTo>
                  <a:cubicBezTo>
                    <a:pt x="1627" y="3957"/>
                    <a:pt x="1812" y="3994"/>
                    <a:pt x="1997" y="3994"/>
                  </a:cubicBezTo>
                  <a:lnTo>
                    <a:pt x="3439" y="3994"/>
                  </a:lnTo>
                  <a:cubicBezTo>
                    <a:pt x="3660" y="3994"/>
                    <a:pt x="3845" y="3994"/>
                    <a:pt x="4030" y="3957"/>
                  </a:cubicBezTo>
                  <a:cubicBezTo>
                    <a:pt x="4141" y="3920"/>
                    <a:pt x="4178" y="3920"/>
                    <a:pt x="4289" y="3920"/>
                  </a:cubicBezTo>
                  <a:cubicBezTo>
                    <a:pt x="4326" y="3920"/>
                    <a:pt x="4363" y="3846"/>
                    <a:pt x="4474" y="3846"/>
                  </a:cubicBezTo>
                  <a:cubicBezTo>
                    <a:pt x="4548" y="3846"/>
                    <a:pt x="4659" y="3809"/>
                    <a:pt x="4733" y="3809"/>
                  </a:cubicBezTo>
                  <a:cubicBezTo>
                    <a:pt x="4954" y="3772"/>
                    <a:pt x="5213" y="3661"/>
                    <a:pt x="5435" y="3624"/>
                  </a:cubicBezTo>
                  <a:lnTo>
                    <a:pt x="5435" y="1"/>
                  </a:lnTo>
                  <a:close/>
                </a:path>
              </a:pathLst>
            </a:custGeom>
            <a:solidFill>
              <a:srgbClr val="E87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42"/>
            <p:cNvSpPr/>
            <p:nvPr/>
          </p:nvSpPr>
          <p:spPr>
            <a:xfrm>
              <a:off x="4475450" y="3211475"/>
              <a:ext cx="81375" cy="90600"/>
            </a:xfrm>
            <a:custGeom>
              <a:avLst/>
              <a:gdLst/>
              <a:ahLst/>
              <a:cxnLst/>
              <a:rect l="l" t="t" r="r" b="b"/>
              <a:pathLst>
                <a:path w="3255" h="3624" extrusionOk="0">
                  <a:moveTo>
                    <a:pt x="1" y="1"/>
                  </a:moveTo>
                  <a:lnTo>
                    <a:pt x="1" y="481"/>
                  </a:lnTo>
                  <a:cubicBezTo>
                    <a:pt x="1" y="666"/>
                    <a:pt x="1" y="814"/>
                    <a:pt x="38" y="999"/>
                  </a:cubicBezTo>
                  <a:lnTo>
                    <a:pt x="38" y="1073"/>
                  </a:lnTo>
                  <a:cubicBezTo>
                    <a:pt x="38" y="1110"/>
                    <a:pt x="75" y="1184"/>
                    <a:pt x="75" y="1221"/>
                  </a:cubicBezTo>
                  <a:lnTo>
                    <a:pt x="75" y="1258"/>
                  </a:lnTo>
                  <a:cubicBezTo>
                    <a:pt x="75" y="1332"/>
                    <a:pt x="112" y="1406"/>
                    <a:pt x="186" y="1480"/>
                  </a:cubicBezTo>
                  <a:cubicBezTo>
                    <a:pt x="223" y="1591"/>
                    <a:pt x="260" y="1627"/>
                    <a:pt x="334" y="1738"/>
                  </a:cubicBezTo>
                  <a:cubicBezTo>
                    <a:pt x="408" y="1812"/>
                    <a:pt x="445" y="1923"/>
                    <a:pt x="555" y="1997"/>
                  </a:cubicBezTo>
                  <a:lnTo>
                    <a:pt x="814" y="2293"/>
                  </a:lnTo>
                  <a:lnTo>
                    <a:pt x="962" y="2441"/>
                  </a:lnTo>
                  <a:cubicBezTo>
                    <a:pt x="1110" y="2552"/>
                    <a:pt x="1332" y="2700"/>
                    <a:pt x="1517" y="2848"/>
                  </a:cubicBezTo>
                  <a:cubicBezTo>
                    <a:pt x="1554" y="2885"/>
                    <a:pt x="1628" y="2921"/>
                    <a:pt x="1702" y="2995"/>
                  </a:cubicBezTo>
                  <a:cubicBezTo>
                    <a:pt x="1849" y="3069"/>
                    <a:pt x="1997" y="3106"/>
                    <a:pt x="2182" y="3217"/>
                  </a:cubicBezTo>
                  <a:cubicBezTo>
                    <a:pt x="2219" y="3254"/>
                    <a:pt x="2256" y="3254"/>
                    <a:pt x="2330" y="3291"/>
                  </a:cubicBezTo>
                  <a:cubicBezTo>
                    <a:pt x="2552" y="3402"/>
                    <a:pt x="2737" y="3439"/>
                    <a:pt x="2959" y="3550"/>
                  </a:cubicBezTo>
                  <a:cubicBezTo>
                    <a:pt x="3033" y="3587"/>
                    <a:pt x="3143" y="3587"/>
                    <a:pt x="3254" y="3624"/>
                  </a:cubicBezTo>
                  <a:lnTo>
                    <a:pt x="3254" y="1"/>
                  </a:lnTo>
                  <a:close/>
                </a:path>
              </a:pathLst>
            </a:custGeom>
            <a:solidFill>
              <a:srgbClr val="B75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42"/>
            <p:cNvSpPr/>
            <p:nvPr/>
          </p:nvSpPr>
          <p:spPr>
            <a:xfrm>
              <a:off x="4472700" y="3125525"/>
              <a:ext cx="306875" cy="172875"/>
            </a:xfrm>
            <a:custGeom>
              <a:avLst/>
              <a:gdLst/>
              <a:ahLst/>
              <a:cxnLst/>
              <a:rect l="l" t="t" r="r" b="b"/>
              <a:pathLst>
                <a:path w="12275" h="6915" extrusionOk="0">
                  <a:moveTo>
                    <a:pt x="6100" y="1"/>
                  </a:moveTo>
                  <a:cubicBezTo>
                    <a:pt x="5139" y="1"/>
                    <a:pt x="4252" y="148"/>
                    <a:pt x="3438" y="370"/>
                  </a:cubicBezTo>
                  <a:cubicBezTo>
                    <a:pt x="3327" y="407"/>
                    <a:pt x="3253" y="407"/>
                    <a:pt x="3143" y="444"/>
                  </a:cubicBezTo>
                  <a:cubicBezTo>
                    <a:pt x="2958" y="481"/>
                    <a:pt x="2773" y="555"/>
                    <a:pt x="2588" y="629"/>
                  </a:cubicBezTo>
                  <a:cubicBezTo>
                    <a:pt x="1035" y="1221"/>
                    <a:pt x="0" y="2293"/>
                    <a:pt x="0" y="3439"/>
                  </a:cubicBezTo>
                  <a:cubicBezTo>
                    <a:pt x="0" y="4807"/>
                    <a:pt x="1405" y="5990"/>
                    <a:pt x="3438" y="6544"/>
                  </a:cubicBezTo>
                  <a:cubicBezTo>
                    <a:pt x="4215" y="6766"/>
                    <a:pt x="5139" y="6914"/>
                    <a:pt x="6100" y="6914"/>
                  </a:cubicBezTo>
                  <a:cubicBezTo>
                    <a:pt x="7098" y="6914"/>
                    <a:pt x="8023" y="6766"/>
                    <a:pt x="8836" y="6544"/>
                  </a:cubicBezTo>
                  <a:cubicBezTo>
                    <a:pt x="10869" y="5990"/>
                    <a:pt x="12274" y="4844"/>
                    <a:pt x="12274" y="3439"/>
                  </a:cubicBezTo>
                  <a:cubicBezTo>
                    <a:pt x="12274" y="2108"/>
                    <a:pt x="10832" y="925"/>
                    <a:pt x="8836" y="370"/>
                  </a:cubicBezTo>
                  <a:cubicBezTo>
                    <a:pt x="8023" y="148"/>
                    <a:pt x="7098" y="1"/>
                    <a:pt x="6100" y="1"/>
                  </a:cubicBezTo>
                  <a:close/>
                </a:path>
              </a:pathLst>
            </a:custGeom>
            <a:solidFill>
              <a:srgbClr val="FCB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42"/>
            <p:cNvSpPr/>
            <p:nvPr/>
          </p:nvSpPr>
          <p:spPr>
            <a:xfrm>
              <a:off x="4480075" y="3090400"/>
              <a:ext cx="294875" cy="200600"/>
            </a:xfrm>
            <a:custGeom>
              <a:avLst/>
              <a:gdLst/>
              <a:ahLst/>
              <a:cxnLst/>
              <a:rect l="l" t="t" r="r" b="b"/>
              <a:pathLst>
                <a:path w="11795" h="8024" extrusionOk="0">
                  <a:moveTo>
                    <a:pt x="1" y="1"/>
                  </a:moveTo>
                  <a:lnTo>
                    <a:pt x="1" y="4622"/>
                  </a:lnTo>
                  <a:cubicBezTo>
                    <a:pt x="1" y="4807"/>
                    <a:pt x="1" y="4992"/>
                    <a:pt x="38" y="5140"/>
                  </a:cubicBezTo>
                  <a:lnTo>
                    <a:pt x="38" y="5177"/>
                  </a:lnTo>
                  <a:cubicBezTo>
                    <a:pt x="38" y="5250"/>
                    <a:pt x="75" y="5287"/>
                    <a:pt x="75" y="5324"/>
                  </a:cubicBezTo>
                  <a:lnTo>
                    <a:pt x="75" y="5361"/>
                  </a:lnTo>
                  <a:cubicBezTo>
                    <a:pt x="75" y="5472"/>
                    <a:pt x="149" y="5509"/>
                    <a:pt x="186" y="5620"/>
                  </a:cubicBezTo>
                  <a:cubicBezTo>
                    <a:pt x="223" y="5694"/>
                    <a:pt x="260" y="5731"/>
                    <a:pt x="334" y="5842"/>
                  </a:cubicBezTo>
                  <a:cubicBezTo>
                    <a:pt x="407" y="5916"/>
                    <a:pt x="444" y="6027"/>
                    <a:pt x="555" y="6101"/>
                  </a:cubicBezTo>
                  <a:lnTo>
                    <a:pt x="814" y="6397"/>
                  </a:lnTo>
                  <a:lnTo>
                    <a:pt x="962" y="6544"/>
                  </a:lnTo>
                  <a:lnTo>
                    <a:pt x="1517" y="6951"/>
                  </a:lnTo>
                  <a:cubicBezTo>
                    <a:pt x="1554" y="6951"/>
                    <a:pt x="1664" y="6988"/>
                    <a:pt x="1701" y="7025"/>
                  </a:cubicBezTo>
                  <a:cubicBezTo>
                    <a:pt x="1849" y="7136"/>
                    <a:pt x="2034" y="7173"/>
                    <a:pt x="2182" y="7284"/>
                  </a:cubicBezTo>
                  <a:cubicBezTo>
                    <a:pt x="2219" y="7321"/>
                    <a:pt x="2256" y="7321"/>
                    <a:pt x="2367" y="7358"/>
                  </a:cubicBezTo>
                  <a:cubicBezTo>
                    <a:pt x="2552" y="7469"/>
                    <a:pt x="2737" y="7506"/>
                    <a:pt x="2958" y="7580"/>
                  </a:cubicBezTo>
                  <a:cubicBezTo>
                    <a:pt x="3032" y="7617"/>
                    <a:pt x="3180" y="7617"/>
                    <a:pt x="3291" y="7691"/>
                  </a:cubicBezTo>
                  <a:cubicBezTo>
                    <a:pt x="3476" y="7728"/>
                    <a:pt x="3698" y="7764"/>
                    <a:pt x="3920" y="7838"/>
                  </a:cubicBezTo>
                  <a:cubicBezTo>
                    <a:pt x="4031" y="7838"/>
                    <a:pt x="4105" y="7875"/>
                    <a:pt x="4215" y="7875"/>
                  </a:cubicBezTo>
                  <a:cubicBezTo>
                    <a:pt x="4252" y="7912"/>
                    <a:pt x="4326" y="7912"/>
                    <a:pt x="4400" y="7912"/>
                  </a:cubicBezTo>
                  <a:cubicBezTo>
                    <a:pt x="4474" y="7949"/>
                    <a:pt x="4511" y="7949"/>
                    <a:pt x="4622" y="7949"/>
                  </a:cubicBezTo>
                  <a:cubicBezTo>
                    <a:pt x="4807" y="7949"/>
                    <a:pt x="4992" y="8023"/>
                    <a:pt x="5177" y="8023"/>
                  </a:cubicBezTo>
                  <a:lnTo>
                    <a:pt x="6545" y="8023"/>
                  </a:lnTo>
                  <a:cubicBezTo>
                    <a:pt x="6729" y="8023"/>
                    <a:pt x="6914" y="8023"/>
                    <a:pt x="7099" y="7949"/>
                  </a:cubicBezTo>
                  <a:cubicBezTo>
                    <a:pt x="7210" y="7912"/>
                    <a:pt x="7247" y="7912"/>
                    <a:pt x="7358" y="7912"/>
                  </a:cubicBezTo>
                  <a:cubicBezTo>
                    <a:pt x="7395" y="7912"/>
                    <a:pt x="7469" y="7875"/>
                    <a:pt x="7543" y="7875"/>
                  </a:cubicBezTo>
                  <a:cubicBezTo>
                    <a:pt x="7617" y="7875"/>
                    <a:pt x="7728" y="7838"/>
                    <a:pt x="7802" y="7838"/>
                  </a:cubicBezTo>
                  <a:cubicBezTo>
                    <a:pt x="8023" y="7764"/>
                    <a:pt x="8208" y="7728"/>
                    <a:pt x="8467" y="7691"/>
                  </a:cubicBezTo>
                  <a:cubicBezTo>
                    <a:pt x="10427" y="7173"/>
                    <a:pt x="11794" y="6027"/>
                    <a:pt x="11794" y="4696"/>
                  </a:cubicBezTo>
                  <a:lnTo>
                    <a:pt x="11794" y="75"/>
                  </a:lnTo>
                  <a:lnTo>
                    <a:pt x="11794" y="1"/>
                  </a:lnTo>
                  <a:close/>
                </a:path>
              </a:pathLst>
            </a:custGeom>
            <a:solidFill>
              <a:srgbClr val="FC7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42"/>
            <p:cNvSpPr/>
            <p:nvPr/>
          </p:nvSpPr>
          <p:spPr>
            <a:xfrm>
              <a:off x="4560500" y="3092250"/>
              <a:ext cx="129425" cy="199675"/>
            </a:xfrm>
            <a:custGeom>
              <a:avLst/>
              <a:gdLst/>
              <a:ahLst/>
              <a:cxnLst/>
              <a:rect l="l" t="t" r="r" b="b"/>
              <a:pathLst>
                <a:path w="5177" h="7987" extrusionOk="0">
                  <a:moveTo>
                    <a:pt x="0" y="1"/>
                  </a:moveTo>
                  <a:lnTo>
                    <a:pt x="0" y="7654"/>
                  </a:lnTo>
                  <a:cubicBezTo>
                    <a:pt x="185" y="7690"/>
                    <a:pt x="444" y="7764"/>
                    <a:pt x="666" y="7801"/>
                  </a:cubicBezTo>
                  <a:cubicBezTo>
                    <a:pt x="740" y="7801"/>
                    <a:pt x="851" y="7838"/>
                    <a:pt x="924" y="7838"/>
                  </a:cubicBezTo>
                  <a:cubicBezTo>
                    <a:pt x="998" y="7875"/>
                    <a:pt x="1072" y="7875"/>
                    <a:pt x="1109" y="7875"/>
                  </a:cubicBezTo>
                  <a:cubicBezTo>
                    <a:pt x="1220" y="7949"/>
                    <a:pt x="1257" y="7949"/>
                    <a:pt x="1368" y="7949"/>
                  </a:cubicBezTo>
                  <a:cubicBezTo>
                    <a:pt x="1553" y="7949"/>
                    <a:pt x="1738" y="7986"/>
                    <a:pt x="1923" y="7986"/>
                  </a:cubicBezTo>
                  <a:lnTo>
                    <a:pt x="3291" y="7986"/>
                  </a:lnTo>
                  <a:cubicBezTo>
                    <a:pt x="3475" y="7986"/>
                    <a:pt x="3660" y="7986"/>
                    <a:pt x="3845" y="7949"/>
                  </a:cubicBezTo>
                  <a:cubicBezTo>
                    <a:pt x="3956" y="7875"/>
                    <a:pt x="3993" y="7875"/>
                    <a:pt x="4067" y="7875"/>
                  </a:cubicBezTo>
                  <a:cubicBezTo>
                    <a:pt x="4104" y="7875"/>
                    <a:pt x="4215" y="7838"/>
                    <a:pt x="4252" y="7838"/>
                  </a:cubicBezTo>
                  <a:cubicBezTo>
                    <a:pt x="4363" y="7838"/>
                    <a:pt x="4437" y="7801"/>
                    <a:pt x="4548" y="7801"/>
                  </a:cubicBezTo>
                  <a:cubicBezTo>
                    <a:pt x="4769" y="7764"/>
                    <a:pt x="4954" y="7690"/>
                    <a:pt x="5176" y="7654"/>
                  </a:cubicBezTo>
                  <a:lnTo>
                    <a:pt x="5176" y="1"/>
                  </a:lnTo>
                  <a:close/>
                </a:path>
              </a:pathLst>
            </a:custGeom>
            <a:solidFill>
              <a:srgbClr val="D85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42"/>
            <p:cNvSpPr/>
            <p:nvPr/>
          </p:nvSpPr>
          <p:spPr>
            <a:xfrm>
              <a:off x="4477300" y="3091325"/>
              <a:ext cx="82300" cy="192275"/>
            </a:xfrm>
            <a:custGeom>
              <a:avLst/>
              <a:gdLst/>
              <a:ahLst/>
              <a:cxnLst/>
              <a:rect l="l" t="t" r="r" b="b"/>
              <a:pathLst>
                <a:path w="3292" h="7691" extrusionOk="0">
                  <a:moveTo>
                    <a:pt x="1" y="1"/>
                  </a:moveTo>
                  <a:lnTo>
                    <a:pt x="1" y="4622"/>
                  </a:lnTo>
                  <a:cubicBezTo>
                    <a:pt x="1" y="4807"/>
                    <a:pt x="1" y="4992"/>
                    <a:pt x="75" y="5140"/>
                  </a:cubicBezTo>
                  <a:lnTo>
                    <a:pt x="75" y="5213"/>
                  </a:lnTo>
                  <a:cubicBezTo>
                    <a:pt x="75" y="5250"/>
                    <a:pt x="112" y="5287"/>
                    <a:pt x="112" y="5324"/>
                  </a:cubicBezTo>
                  <a:lnTo>
                    <a:pt x="112" y="5398"/>
                  </a:lnTo>
                  <a:cubicBezTo>
                    <a:pt x="112" y="5472"/>
                    <a:pt x="149" y="5509"/>
                    <a:pt x="186" y="5620"/>
                  </a:cubicBezTo>
                  <a:cubicBezTo>
                    <a:pt x="260" y="5694"/>
                    <a:pt x="297" y="5768"/>
                    <a:pt x="334" y="5842"/>
                  </a:cubicBezTo>
                  <a:cubicBezTo>
                    <a:pt x="445" y="5953"/>
                    <a:pt x="481" y="6027"/>
                    <a:pt x="555" y="6138"/>
                  </a:cubicBezTo>
                  <a:lnTo>
                    <a:pt x="851" y="6397"/>
                  </a:lnTo>
                  <a:lnTo>
                    <a:pt x="999" y="6544"/>
                  </a:lnTo>
                  <a:lnTo>
                    <a:pt x="1554" y="6951"/>
                  </a:lnTo>
                  <a:cubicBezTo>
                    <a:pt x="1591" y="6951"/>
                    <a:pt x="1665" y="6988"/>
                    <a:pt x="1738" y="7062"/>
                  </a:cubicBezTo>
                  <a:cubicBezTo>
                    <a:pt x="1849" y="7136"/>
                    <a:pt x="2034" y="7173"/>
                    <a:pt x="2182" y="7284"/>
                  </a:cubicBezTo>
                  <a:cubicBezTo>
                    <a:pt x="2219" y="7321"/>
                    <a:pt x="2293" y="7321"/>
                    <a:pt x="2367" y="7358"/>
                  </a:cubicBezTo>
                  <a:cubicBezTo>
                    <a:pt x="2552" y="7469"/>
                    <a:pt x="2737" y="7506"/>
                    <a:pt x="2959" y="7617"/>
                  </a:cubicBezTo>
                  <a:cubicBezTo>
                    <a:pt x="3069" y="7654"/>
                    <a:pt x="3217" y="7654"/>
                    <a:pt x="3291" y="7691"/>
                  </a:cubicBezTo>
                  <a:lnTo>
                    <a:pt x="3291" y="38"/>
                  </a:lnTo>
                  <a:lnTo>
                    <a:pt x="3291" y="1"/>
                  </a:lnTo>
                  <a:close/>
                </a:path>
              </a:pathLst>
            </a:custGeom>
            <a:solidFill>
              <a:srgbClr val="BF4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42"/>
            <p:cNvSpPr/>
            <p:nvPr/>
          </p:nvSpPr>
          <p:spPr>
            <a:xfrm>
              <a:off x="4476375" y="3007225"/>
              <a:ext cx="298575" cy="169150"/>
            </a:xfrm>
            <a:custGeom>
              <a:avLst/>
              <a:gdLst/>
              <a:ahLst/>
              <a:cxnLst/>
              <a:rect l="l" t="t" r="r" b="b"/>
              <a:pathLst>
                <a:path w="11943" h="6766" extrusionOk="0">
                  <a:moveTo>
                    <a:pt x="6027" y="0"/>
                  </a:moveTo>
                  <a:cubicBezTo>
                    <a:pt x="5029" y="0"/>
                    <a:pt x="4179" y="111"/>
                    <a:pt x="3365" y="333"/>
                  </a:cubicBezTo>
                  <a:cubicBezTo>
                    <a:pt x="3291" y="370"/>
                    <a:pt x="3180" y="370"/>
                    <a:pt x="3106" y="444"/>
                  </a:cubicBezTo>
                  <a:cubicBezTo>
                    <a:pt x="2922" y="481"/>
                    <a:pt x="2737" y="518"/>
                    <a:pt x="2552" y="629"/>
                  </a:cubicBezTo>
                  <a:cubicBezTo>
                    <a:pt x="1036" y="1257"/>
                    <a:pt x="1" y="2219"/>
                    <a:pt x="1" y="3402"/>
                  </a:cubicBezTo>
                  <a:cubicBezTo>
                    <a:pt x="1" y="4733"/>
                    <a:pt x="1332" y="5879"/>
                    <a:pt x="3328" y="6433"/>
                  </a:cubicBezTo>
                  <a:cubicBezTo>
                    <a:pt x="4105" y="6618"/>
                    <a:pt x="5029" y="6766"/>
                    <a:pt x="5953" y="6766"/>
                  </a:cubicBezTo>
                  <a:cubicBezTo>
                    <a:pt x="6914" y="6766"/>
                    <a:pt x="7802" y="6655"/>
                    <a:pt x="8615" y="6433"/>
                  </a:cubicBezTo>
                  <a:cubicBezTo>
                    <a:pt x="10575" y="5879"/>
                    <a:pt x="11942" y="4733"/>
                    <a:pt x="11942" y="3402"/>
                  </a:cubicBezTo>
                  <a:cubicBezTo>
                    <a:pt x="11942" y="2034"/>
                    <a:pt x="10538" y="888"/>
                    <a:pt x="8652" y="333"/>
                  </a:cubicBezTo>
                  <a:cubicBezTo>
                    <a:pt x="7876" y="148"/>
                    <a:pt x="6951" y="0"/>
                    <a:pt x="6027" y="0"/>
                  </a:cubicBezTo>
                  <a:close/>
                </a:path>
              </a:pathLst>
            </a:custGeom>
            <a:solidFill>
              <a:srgbClr val="C2D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42"/>
            <p:cNvSpPr/>
            <p:nvPr/>
          </p:nvSpPr>
          <p:spPr>
            <a:xfrm>
              <a:off x="4476375" y="3081150"/>
              <a:ext cx="303200" cy="100775"/>
            </a:xfrm>
            <a:custGeom>
              <a:avLst/>
              <a:gdLst/>
              <a:ahLst/>
              <a:cxnLst/>
              <a:rect l="l" t="t" r="r" b="b"/>
              <a:pathLst>
                <a:path w="12128" h="4031" extrusionOk="0">
                  <a:moveTo>
                    <a:pt x="1" y="1"/>
                  </a:moveTo>
                  <a:lnTo>
                    <a:pt x="1" y="519"/>
                  </a:lnTo>
                  <a:cubicBezTo>
                    <a:pt x="1" y="703"/>
                    <a:pt x="1" y="851"/>
                    <a:pt x="38" y="1036"/>
                  </a:cubicBezTo>
                  <a:lnTo>
                    <a:pt x="38" y="1110"/>
                  </a:lnTo>
                  <a:cubicBezTo>
                    <a:pt x="38" y="1184"/>
                    <a:pt x="112" y="1221"/>
                    <a:pt x="112" y="1258"/>
                  </a:cubicBezTo>
                  <a:lnTo>
                    <a:pt x="112" y="1295"/>
                  </a:lnTo>
                  <a:cubicBezTo>
                    <a:pt x="112" y="1332"/>
                    <a:pt x="149" y="1443"/>
                    <a:pt x="186" y="1517"/>
                  </a:cubicBezTo>
                  <a:cubicBezTo>
                    <a:pt x="223" y="1628"/>
                    <a:pt x="297" y="1665"/>
                    <a:pt x="334" y="1776"/>
                  </a:cubicBezTo>
                  <a:cubicBezTo>
                    <a:pt x="408" y="1849"/>
                    <a:pt x="482" y="1960"/>
                    <a:pt x="555" y="2034"/>
                  </a:cubicBezTo>
                  <a:lnTo>
                    <a:pt x="851" y="2330"/>
                  </a:lnTo>
                  <a:lnTo>
                    <a:pt x="962" y="2441"/>
                  </a:lnTo>
                  <a:cubicBezTo>
                    <a:pt x="1110" y="2589"/>
                    <a:pt x="1332" y="2737"/>
                    <a:pt x="1517" y="2885"/>
                  </a:cubicBezTo>
                  <a:cubicBezTo>
                    <a:pt x="1591" y="2922"/>
                    <a:pt x="1628" y="2959"/>
                    <a:pt x="1702" y="3033"/>
                  </a:cubicBezTo>
                  <a:cubicBezTo>
                    <a:pt x="1849" y="3106"/>
                    <a:pt x="1997" y="3143"/>
                    <a:pt x="2182" y="3254"/>
                  </a:cubicBezTo>
                  <a:cubicBezTo>
                    <a:pt x="2219" y="3291"/>
                    <a:pt x="2256" y="3291"/>
                    <a:pt x="2367" y="3328"/>
                  </a:cubicBezTo>
                  <a:cubicBezTo>
                    <a:pt x="2552" y="3439"/>
                    <a:pt x="2737" y="3476"/>
                    <a:pt x="2959" y="3587"/>
                  </a:cubicBezTo>
                  <a:cubicBezTo>
                    <a:pt x="3069" y="3624"/>
                    <a:pt x="3143" y="3624"/>
                    <a:pt x="3291" y="3661"/>
                  </a:cubicBezTo>
                  <a:cubicBezTo>
                    <a:pt x="3513" y="3772"/>
                    <a:pt x="3735" y="3809"/>
                    <a:pt x="3994" y="3846"/>
                  </a:cubicBezTo>
                  <a:cubicBezTo>
                    <a:pt x="4068" y="3846"/>
                    <a:pt x="4179" y="3883"/>
                    <a:pt x="4253" y="3883"/>
                  </a:cubicBezTo>
                  <a:cubicBezTo>
                    <a:pt x="4289" y="3920"/>
                    <a:pt x="4400" y="3920"/>
                    <a:pt x="4437" y="3920"/>
                  </a:cubicBezTo>
                  <a:cubicBezTo>
                    <a:pt x="4548" y="3994"/>
                    <a:pt x="4585" y="3994"/>
                    <a:pt x="4659" y="3994"/>
                  </a:cubicBezTo>
                  <a:cubicBezTo>
                    <a:pt x="4918" y="3994"/>
                    <a:pt x="5103" y="4031"/>
                    <a:pt x="5288" y="4031"/>
                  </a:cubicBezTo>
                  <a:lnTo>
                    <a:pt x="6693" y="4031"/>
                  </a:lnTo>
                  <a:cubicBezTo>
                    <a:pt x="6951" y="4031"/>
                    <a:pt x="7136" y="4031"/>
                    <a:pt x="7321" y="3994"/>
                  </a:cubicBezTo>
                  <a:cubicBezTo>
                    <a:pt x="7395" y="3920"/>
                    <a:pt x="7432" y="3920"/>
                    <a:pt x="7543" y="3920"/>
                  </a:cubicBezTo>
                  <a:cubicBezTo>
                    <a:pt x="7580" y="3920"/>
                    <a:pt x="7617" y="3883"/>
                    <a:pt x="7728" y="3883"/>
                  </a:cubicBezTo>
                  <a:cubicBezTo>
                    <a:pt x="7802" y="3883"/>
                    <a:pt x="7913" y="3846"/>
                    <a:pt x="7987" y="3846"/>
                  </a:cubicBezTo>
                  <a:cubicBezTo>
                    <a:pt x="8245" y="3809"/>
                    <a:pt x="8467" y="3698"/>
                    <a:pt x="8689" y="3661"/>
                  </a:cubicBezTo>
                  <a:cubicBezTo>
                    <a:pt x="10722" y="3106"/>
                    <a:pt x="12127" y="1960"/>
                    <a:pt x="12127" y="555"/>
                  </a:cubicBezTo>
                  <a:lnTo>
                    <a:pt x="12127" y="75"/>
                  </a:lnTo>
                  <a:lnTo>
                    <a:pt x="12127" y="1"/>
                  </a:lnTo>
                  <a:close/>
                </a:path>
              </a:pathLst>
            </a:custGeom>
            <a:solidFill>
              <a:srgbClr val="EDA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42"/>
            <p:cNvSpPr/>
            <p:nvPr/>
          </p:nvSpPr>
          <p:spPr>
            <a:xfrm>
              <a:off x="4556800" y="3083000"/>
              <a:ext cx="135900" cy="98925"/>
            </a:xfrm>
            <a:custGeom>
              <a:avLst/>
              <a:gdLst/>
              <a:ahLst/>
              <a:cxnLst/>
              <a:rect l="l" t="t" r="r" b="b"/>
              <a:pathLst>
                <a:path w="5436" h="3957" extrusionOk="0">
                  <a:moveTo>
                    <a:pt x="0" y="1"/>
                  </a:moveTo>
                  <a:lnTo>
                    <a:pt x="0" y="3587"/>
                  </a:lnTo>
                  <a:cubicBezTo>
                    <a:pt x="259" y="3698"/>
                    <a:pt x="481" y="3735"/>
                    <a:pt x="703" y="3772"/>
                  </a:cubicBezTo>
                  <a:cubicBezTo>
                    <a:pt x="814" y="3772"/>
                    <a:pt x="888" y="3809"/>
                    <a:pt x="999" y="3809"/>
                  </a:cubicBezTo>
                  <a:cubicBezTo>
                    <a:pt x="1036" y="3883"/>
                    <a:pt x="1109" y="3883"/>
                    <a:pt x="1183" y="3883"/>
                  </a:cubicBezTo>
                  <a:cubicBezTo>
                    <a:pt x="1257" y="3920"/>
                    <a:pt x="1331" y="3920"/>
                    <a:pt x="1405" y="3920"/>
                  </a:cubicBezTo>
                  <a:cubicBezTo>
                    <a:pt x="1627" y="3920"/>
                    <a:pt x="1812" y="3957"/>
                    <a:pt x="1997" y="3957"/>
                  </a:cubicBezTo>
                  <a:lnTo>
                    <a:pt x="3439" y="3957"/>
                  </a:lnTo>
                  <a:cubicBezTo>
                    <a:pt x="3660" y="3957"/>
                    <a:pt x="3845" y="3957"/>
                    <a:pt x="4030" y="3920"/>
                  </a:cubicBezTo>
                  <a:cubicBezTo>
                    <a:pt x="4141" y="3883"/>
                    <a:pt x="4178" y="3883"/>
                    <a:pt x="4289" y="3883"/>
                  </a:cubicBezTo>
                  <a:cubicBezTo>
                    <a:pt x="4326" y="3883"/>
                    <a:pt x="4363" y="3809"/>
                    <a:pt x="4474" y="3809"/>
                  </a:cubicBezTo>
                  <a:cubicBezTo>
                    <a:pt x="4548" y="3809"/>
                    <a:pt x="4659" y="3772"/>
                    <a:pt x="4733" y="3772"/>
                  </a:cubicBezTo>
                  <a:cubicBezTo>
                    <a:pt x="4954" y="3735"/>
                    <a:pt x="5213" y="3624"/>
                    <a:pt x="5435" y="3587"/>
                  </a:cubicBezTo>
                  <a:lnTo>
                    <a:pt x="5435" y="1"/>
                  </a:lnTo>
                  <a:close/>
                </a:path>
              </a:pathLst>
            </a:custGeom>
            <a:solidFill>
              <a:srgbClr val="E87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42"/>
            <p:cNvSpPr/>
            <p:nvPr/>
          </p:nvSpPr>
          <p:spPr>
            <a:xfrm>
              <a:off x="4475450" y="3081150"/>
              <a:ext cx="81375" cy="91550"/>
            </a:xfrm>
            <a:custGeom>
              <a:avLst/>
              <a:gdLst/>
              <a:ahLst/>
              <a:cxnLst/>
              <a:rect l="l" t="t" r="r" b="b"/>
              <a:pathLst>
                <a:path w="3255" h="3662" extrusionOk="0">
                  <a:moveTo>
                    <a:pt x="1" y="1"/>
                  </a:moveTo>
                  <a:lnTo>
                    <a:pt x="1" y="519"/>
                  </a:lnTo>
                  <a:cubicBezTo>
                    <a:pt x="1" y="703"/>
                    <a:pt x="1" y="851"/>
                    <a:pt x="38" y="1036"/>
                  </a:cubicBezTo>
                  <a:lnTo>
                    <a:pt x="38" y="1110"/>
                  </a:lnTo>
                  <a:cubicBezTo>
                    <a:pt x="38" y="1184"/>
                    <a:pt x="75" y="1221"/>
                    <a:pt x="75" y="1258"/>
                  </a:cubicBezTo>
                  <a:lnTo>
                    <a:pt x="75" y="1295"/>
                  </a:lnTo>
                  <a:cubicBezTo>
                    <a:pt x="75" y="1369"/>
                    <a:pt x="112" y="1443"/>
                    <a:pt x="186" y="1554"/>
                  </a:cubicBezTo>
                  <a:cubicBezTo>
                    <a:pt x="223" y="1628"/>
                    <a:pt x="260" y="1665"/>
                    <a:pt x="334" y="1776"/>
                  </a:cubicBezTo>
                  <a:cubicBezTo>
                    <a:pt x="408" y="1849"/>
                    <a:pt x="445" y="1960"/>
                    <a:pt x="555" y="2034"/>
                  </a:cubicBezTo>
                  <a:lnTo>
                    <a:pt x="814" y="2330"/>
                  </a:lnTo>
                  <a:lnTo>
                    <a:pt x="962" y="2478"/>
                  </a:lnTo>
                  <a:cubicBezTo>
                    <a:pt x="1110" y="2589"/>
                    <a:pt x="1332" y="2737"/>
                    <a:pt x="1517" y="2885"/>
                  </a:cubicBezTo>
                  <a:cubicBezTo>
                    <a:pt x="1554" y="2922"/>
                    <a:pt x="1628" y="2959"/>
                    <a:pt x="1702" y="3033"/>
                  </a:cubicBezTo>
                  <a:cubicBezTo>
                    <a:pt x="1849" y="3106"/>
                    <a:pt x="1997" y="3143"/>
                    <a:pt x="2182" y="3254"/>
                  </a:cubicBezTo>
                  <a:cubicBezTo>
                    <a:pt x="2219" y="3291"/>
                    <a:pt x="2256" y="3291"/>
                    <a:pt x="2330" y="3328"/>
                  </a:cubicBezTo>
                  <a:cubicBezTo>
                    <a:pt x="2552" y="3439"/>
                    <a:pt x="2737" y="3476"/>
                    <a:pt x="2959" y="3587"/>
                  </a:cubicBezTo>
                  <a:cubicBezTo>
                    <a:pt x="3033" y="3624"/>
                    <a:pt x="3143" y="3624"/>
                    <a:pt x="3254" y="3661"/>
                  </a:cubicBezTo>
                  <a:lnTo>
                    <a:pt x="3254" y="75"/>
                  </a:lnTo>
                  <a:lnTo>
                    <a:pt x="3254" y="1"/>
                  </a:lnTo>
                  <a:close/>
                </a:path>
              </a:pathLst>
            </a:custGeom>
            <a:solidFill>
              <a:srgbClr val="B75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42"/>
            <p:cNvSpPr/>
            <p:nvPr/>
          </p:nvSpPr>
          <p:spPr>
            <a:xfrm>
              <a:off x="4472700" y="2996125"/>
              <a:ext cx="306875" cy="172875"/>
            </a:xfrm>
            <a:custGeom>
              <a:avLst/>
              <a:gdLst/>
              <a:ahLst/>
              <a:cxnLst/>
              <a:rect l="l" t="t" r="r" b="b"/>
              <a:pathLst>
                <a:path w="12275" h="6915" extrusionOk="0">
                  <a:moveTo>
                    <a:pt x="6100" y="1"/>
                  </a:moveTo>
                  <a:cubicBezTo>
                    <a:pt x="5139" y="1"/>
                    <a:pt x="4252" y="148"/>
                    <a:pt x="3438" y="370"/>
                  </a:cubicBezTo>
                  <a:cubicBezTo>
                    <a:pt x="3327" y="407"/>
                    <a:pt x="3253" y="407"/>
                    <a:pt x="3143" y="444"/>
                  </a:cubicBezTo>
                  <a:cubicBezTo>
                    <a:pt x="2958" y="518"/>
                    <a:pt x="2773" y="555"/>
                    <a:pt x="2588" y="629"/>
                  </a:cubicBezTo>
                  <a:cubicBezTo>
                    <a:pt x="1035" y="1221"/>
                    <a:pt x="0" y="2293"/>
                    <a:pt x="0" y="3476"/>
                  </a:cubicBezTo>
                  <a:cubicBezTo>
                    <a:pt x="0" y="4807"/>
                    <a:pt x="1405" y="5990"/>
                    <a:pt x="3438" y="6544"/>
                  </a:cubicBezTo>
                  <a:cubicBezTo>
                    <a:pt x="4215" y="6766"/>
                    <a:pt x="5139" y="6914"/>
                    <a:pt x="6100" y="6914"/>
                  </a:cubicBezTo>
                  <a:cubicBezTo>
                    <a:pt x="7098" y="6914"/>
                    <a:pt x="8023" y="6766"/>
                    <a:pt x="8836" y="6544"/>
                  </a:cubicBezTo>
                  <a:cubicBezTo>
                    <a:pt x="10869" y="5990"/>
                    <a:pt x="12274" y="4844"/>
                    <a:pt x="12274" y="3476"/>
                  </a:cubicBezTo>
                  <a:cubicBezTo>
                    <a:pt x="12274" y="2071"/>
                    <a:pt x="10832" y="925"/>
                    <a:pt x="8836" y="370"/>
                  </a:cubicBezTo>
                  <a:cubicBezTo>
                    <a:pt x="8023" y="148"/>
                    <a:pt x="7098" y="1"/>
                    <a:pt x="6100" y="1"/>
                  </a:cubicBezTo>
                  <a:close/>
                </a:path>
              </a:pathLst>
            </a:custGeom>
            <a:solidFill>
              <a:srgbClr val="FCB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42"/>
            <p:cNvSpPr/>
            <p:nvPr/>
          </p:nvSpPr>
          <p:spPr>
            <a:xfrm>
              <a:off x="4480075" y="2960075"/>
              <a:ext cx="294875" cy="199675"/>
            </a:xfrm>
            <a:custGeom>
              <a:avLst/>
              <a:gdLst/>
              <a:ahLst/>
              <a:cxnLst/>
              <a:rect l="l" t="t" r="r" b="b"/>
              <a:pathLst>
                <a:path w="11795" h="7987" extrusionOk="0">
                  <a:moveTo>
                    <a:pt x="1" y="1"/>
                  </a:moveTo>
                  <a:lnTo>
                    <a:pt x="1" y="4622"/>
                  </a:lnTo>
                  <a:cubicBezTo>
                    <a:pt x="1" y="4807"/>
                    <a:pt x="1" y="4992"/>
                    <a:pt x="38" y="5140"/>
                  </a:cubicBezTo>
                  <a:lnTo>
                    <a:pt x="38" y="5177"/>
                  </a:lnTo>
                  <a:cubicBezTo>
                    <a:pt x="38" y="5214"/>
                    <a:pt x="75" y="5288"/>
                    <a:pt x="75" y="5325"/>
                  </a:cubicBezTo>
                  <a:lnTo>
                    <a:pt x="75" y="5362"/>
                  </a:lnTo>
                  <a:cubicBezTo>
                    <a:pt x="75" y="5472"/>
                    <a:pt x="149" y="5509"/>
                    <a:pt x="186" y="5583"/>
                  </a:cubicBezTo>
                  <a:cubicBezTo>
                    <a:pt x="223" y="5694"/>
                    <a:pt x="260" y="5731"/>
                    <a:pt x="334" y="5842"/>
                  </a:cubicBezTo>
                  <a:cubicBezTo>
                    <a:pt x="407" y="5916"/>
                    <a:pt x="444" y="6027"/>
                    <a:pt x="555" y="6101"/>
                  </a:cubicBezTo>
                  <a:lnTo>
                    <a:pt x="814" y="6397"/>
                  </a:lnTo>
                  <a:lnTo>
                    <a:pt x="962" y="6508"/>
                  </a:lnTo>
                  <a:lnTo>
                    <a:pt x="1517" y="6951"/>
                  </a:lnTo>
                  <a:cubicBezTo>
                    <a:pt x="1554" y="6951"/>
                    <a:pt x="1664" y="6988"/>
                    <a:pt x="1701" y="7025"/>
                  </a:cubicBezTo>
                  <a:cubicBezTo>
                    <a:pt x="1849" y="7136"/>
                    <a:pt x="2034" y="7173"/>
                    <a:pt x="2182" y="7247"/>
                  </a:cubicBezTo>
                  <a:cubicBezTo>
                    <a:pt x="2219" y="7321"/>
                    <a:pt x="2256" y="7321"/>
                    <a:pt x="2367" y="7358"/>
                  </a:cubicBezTo>
                  <a:cubicBezTo>
                    <a:pt x="2552" y="7432"/>
                    <a:pt x="2737" y="7543"/>
                    <a:pt x="2958" y="7580"/>
                  </a:cubicBezTo>
                  <a:cubicBezTo>
                    <a:pt x="3032" y="7617"/>
                    <a:pt x="3180" y="7617"/>
                    <a:pt x="3291" y="7691"/>
                  </a:cubicBezTo>
                  <a:cubicBezTo>
                    <a:pt x="3476" y="7728"/>
                    <a:pt x="3698" y="7765"/>
                    <a:pt x="3920" y="7802"/>
                  </a:cubicBezTo>
                  <a:cubicBezTo>
                    <a:pt x="4031" y="7802"/>
                    <a:pt x="4105" y="7876"/>
                    <a:pt x="4215" y="7876"/>
                  </a:cubicBezTo>
                  <a:cubicBezTo>
                    <a:pt x="4252" y="7912"/>
                    <a:pt x="4326" y="7912"/>
                    <a:pt x="4400" y="7912"/>
                  </a:cubicBezTo>
                  <a:cubicBezTo>
                    <a:pt x="4474" y="7949"/>
                    <a:pt x="4511" y="7949"/>
                    <a:pt x="4622" y="7949"/>
                  </a:cubicBezTo>
                  <a:cubicBezTo>
                    <a:pt x="4807" y="7949"/>
                    <a:pt x="4992" y="7986"/>
                    <a:pt x="5177" y="7986"/>
                  </a:cubicBezTo>
                  <a:lnTo>
                    <a:pt x="6545" y="7986"/>
                  </a:lnTo>
                  <a:cubicBezTo>
                    <a:pt x="6729" y="7986"/>
                    <a:pt x="6914" y="7986"/>
                    <a:pt x="7099" y="7949"/>
                  </a:cubicBezTo>
                  <a:cubicBezTo>
                    <a:pt x="7210" y="7912"/>
                    <a:pt x="7247" y="7912"/>
                    <a:pt x="7358" y="7912"/>
                  </a:cubicBezTo>
                  <a:cubicBezTo>
                    <a:pt x="7395" y="7912"/>
                    <a:pt x="7469" y="7876"/>
                    <a:pt x="7543" y="7876"/>
                  </a:cubicBezTo>
                  <a:cubicBezTo>
                    <a:pt x="7617" y="7876"/>
                    <a:pt x="7728" y="7802"/>
                    <a:pt x="7802" y="7802"/>
                  </a:cubicBezTo>
                  <a:cubicBezTo>
                    <a:pt x="8023" y="7765"/>
                    <a:pt x="8208" y="7728"/>
                    <a:pt x="8467" y="7691"/>
                  </a:cubicBezTo>
                  <a:cubicBezTo>
                    <a:pt x="10427" y="7173"/>
                    <a:pt x="11794" y="6027"/>
                    <a:pt x="11794" y="4659"/>
                  </a:cubicBezTo>
                  <a:lnTo>
                    <a:pt x="11794" y="38"/>
                  </a:lnTo>
                  <a:lnTo>
                    <a:pt x="11794" y="1"/>
                  </a:lnTo>
                  <a:close/>
                </a:path>
              </a:pathLst>
            </a:custGeom>
            <a:solidFill>
              <a:srgbClr val="FC7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42"/>
            <p:cNvSpPr/>
            <p:nvPr/>
          </p:nvSpPr>
          <p:spPr>
            <a:xfrm>
              <a:off x="4560500" y="2961000"/>
              <a:ext cx="129425" cy="199675"/>
            </a:xfrm>
            <a:custGeom>
              <a:avLst/>
              <a:gdLst/>
              <a:ahLst/>
              <a:cxnLst/>
              <a:rect l="l" t="t" r="r" b="b"/>
              <a:pathLst>
                <a:path w="5177" h="7987" extrusionOk="0">
                  <a:moveTo>
                    <a:pt x="0" y="1"/>
                  </a:moveTo>
                  <a:lnTo>
                    <a:pt x="0" y="7691"/>
                  </a:lnTo>
                  <a:cubicBezTo>
                    <a:pt x="185" y="7728"/>
                    <a:pt x="444" y="7765"/>
                    <a:pt x="666" y="7839"/>
                  </a:cubicBezTo>
                  <a:cubicBezTo>
                    <a:pt x="740" y="7839"/>
                    <a:pt x="851" y="7875"/>
                    <a:pt x="924" y="7875"/>
                  </a:cubicBezTo>
                  <a:cubicBezTo>
                    <a:pt x="998" y="7912"/>
                    <a:pt x="1072" y="7912"/>
                    <a:pt x="1109" y="7912"/>
                  </a:cubicBezTo>
                  <a:cubicBezTo>
                    <a:pt x="1220" y="7949"/>
                    <a:pt x="1257" y="7949"/>
                    <a:pt x="1368" y="7949"/>
                  </a:cubicBezTo>
                  <a:cubicBezTo>
                    <a:pt x="1553" y="7949"/>
                    <a:pt x="1738" y="7986"/>
                    <a:pt x="1923" y="7986"/>
                  </a:cubicBezTo>
                  <a:lnTo>
                    <a:pt x="3291" y="7986"/>
                  </a:lnTo>
                  <a:cubicBezTo>
                    <a:pt x="3475" y="7986"/>
                    <a:pt x="3660" y="7986"/>
                    <a:pt x="3845" y="7949"/>
                  </a:cubicBezTo>
                  <a:cubicBezTo>
                    <a:pt x="3956" y="7912"/>
                    <a:pt x="3993" y="7912"/>
                    <a:pt x="4067" y="7912"/>
                  </a:cubicBezTo>
                  <a:cubicBezTo>
                    <a:pt x="4104" y="7912"/>
                    <a:pt x="4215" y="7875"/>
                    <a:pt x="4252" y="7875"/>
                  </a:cubicBezTo>
                  <a:cubicBezTo>
                    <a:pt x="4363" y="7875"/>
                    <a:pt x="4437" y="7839"/>
                    <a:pt x="4548" y="7839"/>
                  </a:cubicBezTo>
                  <a:cubicBezTo>
                    <a:pt x="4769" y="7765"/>
                    <a:pt x="4954" y="7728"/>
                    <a:pt x="5176" y="7691"/>
                  </a:cubicBezTo>
                  <a:lnTo>
                    <a:pt x="5176" y="1"/>
                  </a:lnTo>
                  <a:close/>
                </a:path>
              </a:pathLst>
            </a:custGeom>
            <a:solidFill>
              <a:srgbClr val="D85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42"/>
            <p:cNvSpPr/>
            <p:nvPr/>
          </p:nvSpPr>
          <p:spPr>
            <a:xfrm>
              <a:off x="4477300" y="2961000"/>
              <a:ext cx="82300" cy="192275"/>
            </a:xfrm>
            <a:custGeom>
              <a:avLst/>
              <a:gdLst/>
              <a:ahLst/>
              <a:cxnLst/>
              <a:rect l="l" t="t" r="r" b="b"/>
              <a:pathLst>
                <a:path w="3292" h="7691" extrusionOk="0">
                  <a:moveTo>
                    <a:pt x="1" y="1"/>
                  </a:moveTo>
                  <a:lnTo>
                    <a:pt x="1" y="4622"/>
                  </a:lnTo>
                  <a:cubicBezTo>
                    <a:pt x="1" y="4807"/>
                    <a:pt x="1" y="4992"/>
                    <a:pt x="75" y="5140"/>
                  </a:cubicBezTo>
                  <a:lnTo>
                    <a:pt x="75" y="5177"/>
                  </a:lnTo>
                  <a:cubicBezTo>
                    <a:pt x="75" y="5251"/>
                    <a:pt x="112" y="5288"/>
                    <a:pt x="112" y="5325"/>
                  </a:cubicBezTo>
                  <a:lnTo>
                    <a:pt x="112" y="5361"/>
                  </a:lnTo>
                  <a:cubicBezTo>
                    <a:pt x="112" y="5472"/>
                    <a:pt x="149" y="5509"/>
                    <a:pt x="186" y="5620"/>
                  </a:cubicBezTo>
                  <a:cubicBezTo>
                    <a:pt x="260" y="5694"/>
                    <a:pt x="297" y="5731"/>
                    <a:pt x="334" y="5842"/>
                  </a:cubicBezTo>
                  <a:cubicBezTo>
                    <a:pt x="445" y="5916"/>
                    <a:pt x="481" y="6027"/>
                    <a:pt x="555" y="6101"/>
                  </a:cubicBezTo>
                  <a:lnTo>
                    <a:pt x="851" y="6397"/>
                  </a:lnTo>
                  <a:lnTo>
                    <a:pt x="999" y="6545"/>
                  </a:lnTo>
                  <a:lnTo>
                    <a:pt x="1554" y="6951"/>
                  </a:lnTo>
                  <a:cubicBezTo>
                    <a:pt x="1591" y="6951"/>
                    <a:pt x="1665" y="6988"/>
                    <a:pt x="1738" y="7025"/>
                  </a:cubicBezTo>
                  <a:cubicBezTo>
                    <a:pt x="1849" y="7136"/>
                    <a:pt x="2034" y="7173"/>
                    <a:pt x="2182" y="7284"/>
                  </a:cubicBezTo>
                  <a:cubicBezTo>
                    <a:pt x="2219" y="7321"/>
                    <a:pt x="2293" y="7321"/>
                    <a:pt x="2367" y="7358"/>
                  </a:cubicBezTo>
                  <a:cubicBezTo>
                    <a:pt x="2552" y="7469"/>
                    <a:pt x="2737" y="7543"/>
                    <a:pt x="2959" y="7580"/>
                  </a:cubicBezTo>
                  <a:cubicBezTo>
                    <a:pt x="3069" y="7654"/>
                    <a:pt x="3217" y="7654"/>
                    <a:pt x="3291" y="7691"/>
                  </a:cubicBezTo>
                  <a:lnTo>
                    <a:pt x="3291" y="1"/>
                  </a:lnTo>
                  <a:close/>
                </a:path>
              </a:pathLst>
            </a:custGeom>
            <a:solidFill>
              <a:srgbClr val="BF4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42"/>
            <p:cNvSpPr/>
            <p:nvPr/>
          </p:nvSpPr>
          <p:spPr>
            <a:xfrm>
              <a:off x="4476375" y="2876900"/>
              <a:ext cx="298575" cy="168250"/>
            </a:xfrm>
            <a:custGeom>
              <a:avLst/>
              <a:gdLst/>
              <a:ahLst/>
              <a:cxnLst/>
              <a:rect l="l" t="t" r="r" b="b"/>
              <a:pathLst>
                <a:path w="11943" h="6730" extrusionOk="0">
                  <a:moveTo>
                    <a:pt x="6027" y="0"/>
                  </a:moveTo>
                  <a:cubicBezTo>
                    <a:pt x="5029" y="0"/>
                    <a:pt x="4179" y="111"/>
                    <a:pt x="3365" y="333"/>
                  </a:cubicBezTo>
                  <a:cubicBezTo>
                    <a:pt x="3291" y="370"/>
                    <a:pt x="3180" y="370"/>
                    <a:pt x="3106" y="407"/>
                  </a:cubicBezTo>
                  <a:cubicBezTo>
                    <a:pt x="2922" y="444"/>
                    <a:pt x="2737" y="518"/>
                    <a:pt x="2552" y="592"/>
                  </a:cubicBezTo>
                  <a:cubicBezTo>
                    <a:pt x="1036" y="1257"/>
                    <a:pt x="1" y="2219"/>
                    <a:pt x="1" y="3365"/>
                  </a:cubicBezTo>
                  <a:cubicBezTo>
                    <a:pt x="1" y="4733"/>
                    <a:pt x="1332" y="5879"/>
                    <a:pt x="3328" y="6433"/>
                  </a:cubicBezTo>
                  <a:cubicBezTo>
                    <a:pt x="4105" y="6618"/>
                    <a:pt x="5029" y="6729"/>
                    <a:pt x="5953" y="6729"/>
                  </a:cubicBezTo>
                  <a:cubicBezTo>
                    <a:pt x="6914" y="6729"/>
                    <a:pt x="7802" y="6655"/>
                    <a:pt x="8615" y="6433"/>
                  </a:cubicBezTo>
                  <a:cubicBezTo>
                    <a:pt x="10575" y="5879"/>
                    <a:pt x="11942" y="4733"/>
                    <a:pt x="11942" y="3365"/>
                  </a:cubicBezTo>
                  <a:cubicBezTo>
                    <a:pt x="11942" y="2071"/>
                    <a:pt x="10538" y="925"/>
                    <a:pt x="8652" y="333"/>
                  </a:cubicBezTo>
                  <a:cubicBezTo>
                    <a:pt x="7876" y="148"/>
                    <a:pt x="6951" y="0"/>
                    <a:pt x="6027" y="0"/>
                  </a:cubicBezTo>
                  <a:close/>
                </a:path>
              </a:pathLst>
            </a:custGeom>
            <a:solidFill>
              <a:srgbClr val="C2D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42"/>
            <p:cNvSpPr/>
            <p:nvPr/>
          </p:nvSpPr>
          <p:spPr>
            <a:xfrm>
              <a:off x="4476375" y="2951775"/>
              <a:ext cx="303200" cy="99825"/>
            </a:xfrm>
            <a:custGeom>
              <a:avLst/>
              <a:gdLst/>
              <a:ahLst/>
              <a:cxnLst/>
              <a:rect l="l" t="t" r="r" b="b"/>
              <a:pathLst>
                <a:path w="12128" h="3993" extrusionOk="0">
                  <a:moveTo>
                    <a:pt x="1" y="0"/>
                  </a:moveTo>
                  <a:lnTo>
                    <a:pt x="1" y="481"/>
                  </a:lnTo>
                  <a:cubicBezTo>
                    <a:pt x="1" y="665"/>
                    <a:pt x="1" y="813"/>
                    <a:pt x="38" y="998"/>
                  </a:cubicBezTo>
                  <a:lnTo>
                    <a:pt x="38" y="1072"/>
                  </a:lnTo>
                  <a:cubicBezTo>
                    <a:pt x="38" y="1109"/>
                    <a:pt x="112" y="1183"/>
                    <a:pt x="112" y="1220"/>
                  </a:cubicBezTo>
                  <a:lnTo>
                    <a:pt x="112" y="1257"/>
                  </a:lnTo>
                  <a:cubicBezTo>
                    <a:pt x="112" y="1294"/>
                    <a:pt x="149" y="1405"/>
                    <a:pt x="186" y="1479"/>
                  </a:cubicBezTo>
                  <a:cubicBezTo>
                    <a:pt x="223" y="1590"/>
                    <a:pt x="297" y="1627"/>
                    <a:pt x="334" y="1738"/>
                  </a:cubicBezTo>
                  <a:cubicBezTo>
                    <a:pt x="408" y="1812"/>
                    <a:pt x="482" y="1922"/>
                    <a:pt x="555" y="1996"/>
                  </a:cubicBezTo>
                  <a:lnTo>
                    <a:pt x="851" y="2292"/>
                  </a:lnTo>
                  <a:lnTo>
                    <a:pt x="962" y="2403"/>
                  </a:lnTo>
                  <a:cubicBezTo>
                    <a:pt x="1110" y="2551"/>
                    <a:pt x="1332" y="2699"/>
                    <a:pt x="1517" y="2847"/>
                  </a:cubicBezTo>
                  <a:cubicBezTo>
                    <a:pt x="1591" y="2884"/>
                    <a:pt x="1628" y="2921"/>
                    <a:pt x="1702" y="2958"/>
                  </a:cubicBezTo>
                  <a:cubicBezTo>
                    <a:pt x="1849" y="3069"/>
                    <a:pt x="1997" y="3106"/>
                    <a:pt x="2182" y="3216"/>
                  </a:cubicBezTo>
                  <a:cubicBezTo>
                    <a:pt x="2219" y="3253"/>
                    <a:pt x="2256" y="3253"/>
                    <a:pt x="2367" y="3290"/>
                  </a:cubicBezTo>
                  <a:cubicBezTo>
                    <a:pt x="2552" y="3401"/>
                    <a:pt x="2737" y="3438"/>
                    <a:pt x="2959" y="3512"/>
                  </a:cubicBezTo>
                  <a:cubicBezTo>
                    <a:pt x="3069" y="3586"/>
                    <a:pt x="3143" y="3586"/>
                    <a:pt x="3291" y="3623"/>
                  </a:cubicBezTo>
                  <a:cubicBezTo>
                    <a:pt x="3513" y="3697"/>
                    <a:pt x="3735" y="3771"/>
                    <a:pt x="3994" y="3808"/>
                  </a:cubicBezTo>
                  <a:cubicBezTo>
                    <a:pt x="4068" y="3808"/>
                    <a:pt x="4179" y="3845"/>
                    <a:pt x="4253" y="3845"/>
                  </a:cubicBezTo>
                  <a:cubicBezTo>
                    <a:pt x="4289" y="3882"/>
                    <a:pt x="4400" y="3882"/>
                    <a:pt x="4437" y="3882"/>
                  </a:cubicBezTo>
                  <a:cubicBezTo>
                    <a:pt x="4548" y="3919"/>
                    <a:pt x="4585" y="3919"/>
                    <a:pt x="4659" y="3919"/>
                  </a:cubicBezTo>
                  <a:cubicBezTo>
                    <a:pt x="4918" y="3919"/>
                    <a:pt x="5103" y="3993"/>
                    <a:pt x="5288" y="3993"/>
                  </a:cubicBezTo>
                  <a:lnTo>
                    <a:pt x="6693" y="3993"/>
                  </a:lnTo>
                  <a:cubicBezTo>
                    <a:pt x="6951" y="3993"/>
                    <a:pt x="7136" y="3993"/>
                    <a:pt x="7321" y="3919"/>
                  </a:cubicBezTo>
                  <a:cubicBezTo>
                    <a:pt x="7395" y="3882"/>
                    <a:pt x="7432" y="3882"/>
                    <a:pt x="7543" y="3882"/>
                  </a:cubicBezTo>
                  <a:cubicBezTo>
                    <a:pt x="7580" y="3882"/>
                    <a:pt x="7617" y="3845"/>
                    <a:pt x="7728" y="3845"/>
                  </a:cubicBezTo>
                  <a:cubicBezTo>
                    <a:pt x="7802" y="3845"/>
                    <a:pt x="7913" y="3808"/>
                    <a:pt x="7987" y="3808"/>
                  </a:cubicBezTo>
                  <a:cubicBezTo>
                    <a:pt x="8245" y="3771"/>
                    <a:pt x="8467" y="3660"/>
                    <a:pt x="8689" y="3623"/>
                  </a:cubicBezTo>
                  <a:cubicBezTo>
                    <a:pt x="10722" y="3069"/>
                    <a:pt x="12127" y="1922"/>
                    <a:pt x="12127" y="518"/>
                  </a:cubicBezTo>
                  <a:lnTo>
                    <a:pt x="12127" y="74"/>
                  </a:lnTo>
                  <a:lnTo>
                    <a:pt x="12127" y="0"/>
                  </a:lnTo>
                  <a:close/>
                </a:path>
              </a:pathLst>
            </a:custGeom>
            <a:solidFill>
              <a:srgbClr val="EDA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42"/>
            <p:cNvSpPr/>
            <p:nvPr/>
          </p:nvSpPr>
          <p:spPr>
            <a:xfrm>
              <a:off x="4556800" y="2953600"/>
              <a:ext cx="135900" cy="98925"/>
            </a:xfrm>
            <a:custGeom>
              <a:avLst/>
              <a:gdLst/>
              <a:ahLst/>
              <a:cxnLst/>
              <a:rect l="l" t="t" r="r" b="b"/>
              <a:pathLst>
                <a:path w="5436" h="3957" extrusionOk="0">
                  <a:moveTo>
                    <a:pt x="0" y="1"/>
                  </a:moveTo>
                  <a:lnTo>
                    <a:pt x="0" y="3587"/>
                  </a:lnTo>
                  <a:cubicBezTo>
                    <a:pt x="259" y="3698"/>
                    <a:pt x="481" y="3735"/>
                    <a:pt x="703" y="3772"/>
                  </a:cubicBezTo>
                  <a:cubicBezTo>
                    <a:pt x="814" y="3772"/>
                    <a:pt x="888" y="3809"/>
                    <a:pt x="999" y="3809"/>
                  </a:cubicBezTo>
                  <a:cubicBezTo>
                    <a:pt x="1036" y="3883"/>
                    <a:pt x="1109" y="3883"/>
                    <a:pt x="1183" y="3883"/>
                  </a:cubicBezTo>
                  <a:cubicBezTo>
                    <a:pt x="1257" y="3920"/>
                    <a:pt x="1331" y="3920"/>
                    <a:pt x="1405" y="3920"/>
                  </a:cubicBezTo>
                  <a:cubicBezTo>
                    <a:pt x="1627" y="3920"/>
                    <a:pt x="1812" y="3957"/>
                    <a:pt x="1997" y="3957"/>
                  </a:cubicBezTo>
                  <a:lnTo>
                    <a:pt x="3439" y="3957"/>
                  </a:lnTo>
                  <a:cubicBezTo>
                    <a:pt x="3660" y="3957"/>
                    <a:pt x="3845" y="3957"/>
                    <a:pt x="4030" y="3920"/>
                  </a:cubicBezTo>
                  <a:cubicBezTo>
                    <a:pt x="4141" y="3883"/>
                    <a:pt x="4178" y="3883"/>
                    <a:pt x="4289" y="3883"/>
                  </a:cubicBezTo>
                  <a:cubicBezTo>
                    <a:pt x="4326" y="3883"/>
                    <a:pt x="4363" y="3809"/>
                    <a:pt x="4474" y="3809"/>
                  </a:cubicBezTo>
                  <a:cubicBezTo>
                    <a:pt x="4548" y="3809"/>
                    <a:pt x="4659" y="3772"/>
                    <a:pt x="4733" y="3772"/>
                  </a:cubicBezTo>
                  <a:cubicBezTo>
                    <a:pt x="4954" y="3735"/>
                    <a:pt x="5213" y="3624"/>
                    <a:pt x="5435" y="3587"/>
                  </a:cubicBezTo>
                  <a:lnTo>
                    <a:pt x="5435" y="1"/>
                  </a:lnTo>
                  <a:close/>
                </a:path>
              </a:pathLst>
            </a:custGeom>
            <a:solidFill>
              <a:srgbClr val="E87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42"/>
            <p:cNvSpPr/>
            <p:nvPr/>
          </p:nvSpPr>
          <p:spPr>
            <a:xfrm>
              <a:off x="4475450" y="2953600"/>
              <a:ext cx="81375" cy="89700"/>
            </a:xfrm>
            <a:custGeom>
              <a:avLst/>
              <a:gdLst/>
              <a:ahLst/>
              <a:cxnLst/>
              <a:rect l="l" t="t" r="r" b="b"/>
              <a:pathLst>
                <a:path w="3255" h="3588" extrusionOk="0">
                  <a:moveTo>
                    <a:pt x="1" y="1"/>
                  </a:moveTo>
                  <a:lnTo>
                    <a:pt x="1" y="445"/>
                  </a:lnTo>
                  <a:cubicBezTo>
                    <a:pt x="1" y="629"/>
                    <a:pt x="1" y="777"/>
                    <a:pt x="38" y="962"/>
                  </a:cubicBezTo>
                  <a:lnTo>
                    <a:pt x="38" y="1036"/>
                  </a:lnTo>
                  <a:cubicBezTo>
                    <a:pt x="38" y="1110"/>
                    <a:pt x="75" y="1147"/>
                    <a:pt x="75" y="1184"/>
                  </a:cubicBezTo>
                  <a:lnTo>
                    <a:pt x="75" y="1221"/>
                  </a:lnTo>
                  <a:cubicBezTo>
                    <a:pt x="75" y="1295"/>
                    <a:pt x="112" y="1369"/>
                    <a:pt x="186" y="1480"/>
                  </a:cubicBezTo>
                  <a:cubicBezTo>
                    <a:pt x="223" y="1554"/>
                    <a:pt x="260" y="1591"/>
                    <a:pt x="334" y="1702"/>
                  </a:cubicBezTo>
                  <a:cubicBezTo>
                    <a:pt x="408" y="1776"/>
                    <a:pt x="445" y="1886"/>
                    <a:pt x="555" y="1960"/>
                  </a:cubicBezTo>
                  <a:lnTo>
                    <a:pt x="814" y="2256"/>
                  </a:lnTo>
                  <a:lnTo>
                    <a:pt x="962" y="2404"/>
                  </a:lnTo>
                  <a:cubicBezTo>
                    <a:pt x="1110" y="2515"/>
                    <a:pt x="1332" y="2663"/>
                    <a:pt x="1517" y="2811"/>
                  </a:cubicBezTo>
                  <a:cubicBezTo>
                    <a:pt x="1554" y="2848"/>
                    <a:pt x="1628" y="2885"/>
                    <a:pt x="1702" y="2959"/>
                  </a:cubicBezTo>
                  <a:cubicBezTo>
                    <a:pt x="1849" y="3033"/>
                    <a:pt x="1997" y="3070"/>
                    <a:pt x="2182" y="3180"/>
                  </a:cubicBezTo>
                  <a:cubicBezTo>
                    <a:pt x="2219" y="3217"/>
                    <a:pt x="2256" y="3217"/>
                    <a:pt x="2330" y="3254"/>
                  </a:cubicBezTo>
                  <a:cubicBezTo>
                    <a:pt x="2552" y="3365"/>
                    <a:pt x="2737" y="3402"/>
                    <a:pt x="2959" y="3513"/>
                  </a:cubicBezTo>
                  <a:cubicBezTo>
                    <a:pt x="3033" y="3550"/>
                    <a:pt x="3143" y="3550"/>
                    <a:pt x="3254" y="3587"/>
                  </a:cubicBezTo>
                  <a:lnTo>
                    <a:pt x="3254" y="1"/>
                  </a:lnTo>
                  <a:close/>
                </a:path>
              </a:pathLst>
            </a:custGeom>
            <a:solidFill>
              <a:srgbClr val="B75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42"/>
            <p:cNvSpPr/>
            <p:nvPr/>
          </p:nvSpPr>
          <p:spPr>
            <a:xfrm>
              <a:off x="4472700" y="2866725"/>
              <a:ext cx="306875" cy="172875"/>
            </a:xfrm>
            <a:custGeom>
              <a:avLst/>
              <a:gdLst/>
              <a:ahLst/>
              <a:cxnLst/>
              <a:rect l="l" t="t" r="r" b="b"/>
              <a:pathLst>
                <a:path w="12275" h="6915" extrusionOk="0">
                  <a:moveTo>
                    <a:pt x="6100" y="1"/>
                  </a:moveTo>
                  <a:cubicBezTo>
                    <a:pt x="5139" y="1"/>
                    <a:pt x="4252" y="149"/>
                    <a:pt x="3438" y="370"/>
                  </a:cubicBezTo>
                  <a:cubicBezTo>
                    <a:pt x="3327" y="407"/>
                    <a:pt x="3253" y="407"/>
                    <a:pt x="3143" y="444"/>
                  </a:cubicBezTo>
                  <a:cubicBezTo>
                    <a:pt x="2958" y="518"/>
                    <a:pt x="2773" y="555"/>
                    <a:pt x="2588" y="629"/>
                  </a:cubicBezTo>
                  <a:cubicBezTo>
                    <a:pt x="1035" y="1258"/>
                    <a:pt x="0" y="2293"/>
                    <a:pt x="0" y="3476"/>
                  </a:cubicBezTo>
                  <a:cubicBezTo>
                    <a:pt x="0" y="4807"/>
                    <a:pt x="1405" y="5990"/>
                    <a:pt x="3438" y="6545"/>
                  </a:cubicBezTo>
                  <a:cubicBezTo>
                    <a:pt x="4215" y="6803"/>
                    <a:pt x="5139" y="6914"/>
                    <a:pt x="6100" y="6914"/>
                  </a:cubicBezTo>
                  <a:cubicBezTo>
                    <a:pt x="7098" y="6914"/>
                    <a:pt x="8023" y="6803"/>
                    <a:pt x="8836" y="6545"/>
                  </a:cubicBezTo>
                  <a:cubicBezTo>
                    <a:pt x="10869" y="5990"/>
                    <a:pt x="12274" y="4844"/>
                    <a:pt x="12274" y="3476"/>
                  </a:cubicBezTo>
                  <a:cubicBezTo>
                    <a:pt x="12274" y="2071"/>
                    <a:pt x="10832" y="925"/>
                    <a:pt x="8836" y="370"/>
                  </a:cubicBezTo>
                  <a:cubicBezTo>
                    <a:pt x="8023" y="149"/>
                    <a:pt x="7098" y="1"/>
                    <a:pt x="6100" y="1"/>
                  </a:cubicBezTo>
                  <a:close/>
                </a:path>
              </a:pathLst>
            </a:custGeom>
            <a:solidFill>
              <a:srgbClr val="FFD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42"/>
            <p:cNvSpPr/>
            <p:nvPr/>
          </p:nvSpPr>
          <p:spPr>
            <a:xfrm>
              <a:off x="4479150" y="2875050"/>
              <a:ext cx="293025" cy="157150"/>
            </a:xfrm>
            <a:custGeom>
              <a:avLst/>
              <a:gdLst/>
              <a:ahLst/>
              <a:cxnLst/>
              <a:rect l="l" t="t" r="r" b="b"/>
              <a:pathLst>
                <a:path w="11721" h="6286" extrusionOk="0">
                  <a:moveTo>
                    <a:pt x="5842" y="0"/>
                  </a:moveTo>
                  <a:cubicBezTo>
                    <a:pt x="4918" y="0"/>
                    <a:pt x="4068" y="74"/>
                    <a:pt x="3217" y="296"/>
                  </a:cubicBezTo>
                  <a:cubicBezTo>
                    <a:pt x="3106" y="370"/>
                    <a:pt x="3032" y="370"/>
                    <a:pt x="2958" y="407"/>
                  </a:cubicBezTo>
                  <a:cubicBezTo>
                    <a:pt x="2774" y="444"/>
                    <a:pt x="2589" y="481"/>
                    <a:pt x="2404" y="592"/>
                  </a:cubicBezTo>
                  <a:cubicBezTo>
                    <a:pt x="851" y="1184"/>
                    <a:pt x="1" y="2108"/>
                    <a:pt x="1" y="3143"/>
                  </a:cubicBezTo>
                  <a:cubicBezTo>
                    <a:pt x="1" y="4289"/>
                    <a:pt x="1295" y="5398"/>
                    <a:pt x="3217" y="5953"/>
                  </a:cubicBezTo>
                  <a:cubicBezTo>
                    <a:pt x="4068" y="6175"/>
                    <a:pt x="4918" y="6285"/>
                    <a:pt x="5842" y="6285"/>
                  </a:cubicBezTo>
                  <a:cubicBezTo>
                    <a:pt x="6766" y="6285"/>
                    <a:pt x="7654" y="6175"/>
                    <a:pt x="8504" y="5953"/>
                  </a:cubicBezTo>
                  <a:cubicBezTo>
                    <a:pt x="10464" y="5398"/>
                    <a:pt x="11721" y="4289"/>
                    <a:pt x="11721" y="3143"/>
                  </a:cubicBezTo>
                  <a:cubicBezTo>
                    <a:pt x="11721" y="1960"/>
                    <a:pt x="10427" y="851"/>
                    <a:pt x="8504" y="296"/>
                  </a:cubicBezTo>
                  <a:cubicBezTo>
                    <a:pt x="7654" y="74"/>
                    <a:pt x="6766" y="0"/>
                    <a:pt x="5842" y="0"/>
                  </a:cubicBezTo>
                  <a:close/>
                </a:path>
              </a:pathLst>
            </a:custGeom>
            <a:solidFill>
              <a:srgbClr val="FCA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42"/>
            <p:cNvSpPr/>
            <p:nvPr/>
          </p:nvSpPr>
          <p:spPr>
            <a:xfrm>
              <a:off x="4477300" y="2875050"/>
              <a:ext cx="293950" cy="102625"/>
            </a:xfrm>
            <a:custGeom>
              <a:avLst/>
              <a:gdLst/>
              <a:ahLst/>
              <a:cxnLst/>
              <a:rect l="l" t="t" r="r" b="b"/>
              <a:pathLst>
                <a:path w="11758" h="4105" extrusionOk="0">
                  <a:moveTo>
                    <a:pt x="5879" y="0"/>
                  </a:moveTo>
                  <a:cubicBezTo>
                    <a:pt x="4955" y="0"/>
                    <a:pt x="4068" y="74"/>
                    <a:pt x="3254" y="296"/>
                  </a:cubicBezTo>
                  <a:cubicBezTo>
                    <a:pt x="3143" y="296"/>
                    <a:pt x="3069" y="370"/>
                    <a:pt x="2959" y="407"/>
                  </a:cubicBezTo>
                  <a:cubicBezTo>
                    <a:pt x="2774" y="444"/>
                    <a:pt x="2663" y="481"/>
                    <a:pt x="2404" y="592"/>
                  </a:cubicBezTo>
                  <a:cubicBezTo>
                    <a:pt x="888" y="1184"/>
                    <a:pt x="1" y="2145"/>
                    <a:pt x="1" y="3143"/>
                  </a:cubicBezTo>
                  <a:cubicBezTo>
                    <a:pt x="1" y="3439"/>
                    <a:pt x="112" y="3771"/>
                    <a:pt x="334" y="4104"/>
                  </a:cubicBezTo>
                  <a:cubicBezTo>
                    <a:pt x="297" y="3882"/>
                    <a:pt x="260" y="3624"/>
                    <a:pt x="260" y="3439"/>
                  </a:cubicBezTo>
                  <a:cubicBezTo>
                    <a:pt x="260" y="2441"/>
                    <a:pt x="1110" y="1516"/>
                    <a:pt x="2589" y="925"/>
                  </a:cubicBezTo>
                  <a:cubicBezTo>
                    <a:pt x="2774" y="814"/>
                    <a:pt x="2959" y="777"/>
                    <a:pt x="3106" y="740"/>
                  </a:cubicBezTo>
                  <a:cubicBezTo>
                    <a:pt x="3217" y="666"/>
                    <a:pt x="3291" y="666"/>
                    <a:pt x="3328" y="629"/>
                  </a:cubicBezTo>
                  <a:cubicBezTo>
                    <a:pt x="4142" y="407"/>
                    <a:pt x="4992" y="296"/>
                    <a:pt x="5879" y="296"/>
                  </a:cubicBezTo>
                  <a:cubicBezTo>
                    <a:pt x="6767" y="296"/>
                    <a:pt x="7654" y="407"/>
                    <a:pt x="8430" y="629"/>
                  </a:cubicBezTo>
                  <a:cubicBezTo>
                    <a:pt x="10316" y="1184"/>
                    <a:pt x="11573" y="2293"/>
                    <a:pt x="11573" y="3439"/>
                  </a:cubicBezTo>
                  <a:cubicBezTo>
                    <a:pt x="11573" y="3671"/>
                    <a:pt x="11543" y="3874"/>
                    <a:pt x="11456" y="4047"/>
                  </a:cubicBezTo>
                  <a:lnTo>
                    <a:pt x="11456" y="4047"/>
                  </a:lnTo>
                  <a:cubicBezTo>
                    <a:pt x="11626" y="3733"/>
                    <a:pt x="11758" y="3422"/>
                    <a:pt x="11758" y="3143"/>
                  </a:cubicBezTo>
                  <a:cubicBezTo>
                    <a:pt x="11758" y="1960"/>
                    <a:pt x="10501" y="851"/>
                    <a:pt x="8504" y="296"/>
                  </a:cubicBezTo>
                  <a:cubicBezTo>
                    <a:pt x="7691" y="74"/>
                    <a:pt x="6803" y="0"/>
                    <a:pt x="5879" y="0"/>
                  </a:cubicBezTo>
                  <a:close/>
                  <a:moveTo>
                    <a:pt x="11456" y="4047"/>
                  </a:moveTo>
                  <a:cubicBezTo>
                    <a:pt x="11446" y="4066"/>
                    <a:pt x="11435" y="4085"/>
                    <a:pt x="11425" y="4104"/>
                  </a:cubicBezTo>
                  <a:cubicBezTo>
                    <a:pt x="11436" y="4085"/>
                    <a:pt x="11447" y="4066"/>
                    <a:pt x="11456" y="4047"/>
                  </a:cubicBezTo>
                  <a:close/>
                </a:path>
              </a:pathLst>
            </a:custGeom>
            <a:solidFill>
              <a:srgbClr val="CC6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42"/>
            <p:cNvSpPr/>
            <p:nvPr/>
          </p:nvSpPr>
          <p:spPr>
            <a:xfrm>
              <a:off x="4722250" y="2940675"/>
              <a:ext cx="30525" cy="19425"/>
            </a:xfrm>
            <a:custGeom>
              <a:avLst/>
              <a:gdLst/>
              <a:ahLst/>
              <a:cxnLst/>
              <a:rect l="l" t="t" r="r" b="b"/>
              <a:pathLst>
                <a:path w="1221" h="777" extrusionOk="0">
                  <a:moveTo>
                    <a:pt x="0" y="0"/>
                  </a:moveTo>
                  <a:lnTo>
                    <a:pt x="0" y="444"/>
                  </a:lnTo>
                  <a:lnTo>
                    <a:pt x="0" y="518"/>
                  </a:lnTo>
                  <a:lnTo>
                    <a:pt x="0" y="555"/>
                  </a:lnTo>
                  <a:lnTo>
                    <a:pt x="0" y="592"/>
                  </a:lnTo>
                  <a:lnTo>
                    <a:pt x="37" y="629"/>
                  </a:lnTo>
                  <a:lnTo>
                    <a:pt x="111" y="703"/>
                  </a:lnTo>
                  <a:cubicBezTo>
                    <a:pt x="111" y="740"/>
                    <a:pt x="148" y="740"/>
                    <a:pt x="148" y="740"/>
                  </a:cubicBezTo>
                  <a:cubicBezTo>
                    <a:pt x="148" y="777"/>
                    <a:pt x="185" y="777"/>
                    <a:pt x="185" y="777"/>
                  </a:cubicBezTo>
                  <a:lnTo>
                    <a:pt x="850" y="777"/>
                  </a:lnTo>
                  <a:cubicBezTo>
                    <a:pt x="1072" y="740"/>
                    <a:pt x="1220" y="592"/>
                    <a:pt x="1220" y="444"/>
                  </a:cubicBezTo>
                  <a:lnTo>
                    <a:pt x="1220" y="0"/>
                  </a:lnTo>
                  <a:close/>
                </a:path>
              </a:pathLst>
            </a:custGeom>
            <a:solidFill>
              <a:srgbClr val="D76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42"/>
            <p:cNvSpPr/>
            <p:nvPr/>
          </p:nvSpPr>
          <p:spPr>
            <a:xfrm>
              <a:off x="4727775" y="2940675"/>
              <a:ext cx="15750" cy="19425"/>
            </a:xfrm>
            <a:custGeom>
              <a:avLst/>
              <a:gdLst/>
              <a:ahLst/>
              <a:cxnLst/>
              <a:rect l="l" t="t" r="r" b="b"/>
              <a:pathLst>
                <a:path w="630" h="777" extrusionOk="0">
                  <a:moveTo>
                    <a:pt x="1" y="0"/>
                  </a:moveTo>
                  <a:lnTo>
                    <a:pt x="1" y="777"/>
                  </a:lnTo>
                  <a:lnTo>
                    <a:pt x="629" y="777"/>
                  </a:lnTo>
                  <a:lnTo>
                    <a:pt x="629" y="0"/>
                  </a:lnTo>
                  <a:close/>
                </a:path>
              </a:pathLst>
            </a:custGeom>
            <a:solidFill>
              <a:srgbClr val="C35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42"/>
            <p:cNvSpPr/>
            <p:nvPr/>
          </p:nvSpPr>
          <p:spPr>
            <a:xfrm>
              <a:off x="4723175" y="2940675"/>
              <a:ext cx="6475" cy="19425"/>
            </a:xfrm>
            <a:custGeom>
              <a:avLst/>
              <a:gdLst/>
              <a:ahLst/>
              <a:cxnLst/>
              <a:rect l="l" t="t" r="r" b="b"/>
              <a:pathLst>
                <a:path w="259" h="777" extrusionOk="0">
                  <a:moveTo>
                    <a:pt x="0" y="0"/>
                  </a:moveTo>
                  <a:lnTo>
                    <a:pt x="0" y="444"/>
                  </a:lnTo>
                  <a:lnTo>
                    <a:pt x="0" y="518"/>
                  </a:lnTo>
                  <a:lnTo>
                    <a:pt x="0" y="555"/>
                  </a:lnTo>
                  <a:lnTo>
                    <a:pt x="0" y="592"/>
                  </a:lnTo>
                  <a:lnTo>
                    <a:pt x="74" y="629"/>
                  </a:lnTo>
                  <a:lnTo>
                    <a:pt x="111" y="703"/>
                  </a:lnTo>
                  <a:cubicBezTo>
                    <a:pt x="111" y="740"/>
                    <a:pt x="148" y="740"/>
                    <a:pt x="148" y="740"/>
                  </a:cubicBezTo>
                  <a:cubicBezTo>
                    <a:pt x="148" y="777"/>
                    <a:pt x="222" y="777"/>
                    <a:pt x="222" y="777"/>
                  </a:cubicBezTo>
                  <a:lnTo>
                    <a:pt x="259" y="777"/>
                  </a:lnTo>
                  <a:lnTo>
                    <a:pt x="259" y="0"/>
                  </a:lnTo>
                  <a:close/>
                </a:path>
              </a:pathLst>
            </a:custGeom>
            <a:solidFill>
              <a:srgbClr val="A55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42"/>
            <p:cNvSpPr/>
            <p:nvPr/>
          </p:nvSpPr>
          <p:spPr>
            <a:xfrm>
              <a:off x="4720400" y="2932350"/>
              <a:ext cx="32375" cy="17600"/>
            </a:xfrm>
            <a:custGeom>
              <a:avLst/>
              <a:gdLst/>
              <a:ahLst/>
              <a:cxnLst/>
              <a:rect l="l" t="t" r="r" b="b"/>
              <a:pathLst>
                <a:path w="1295" h="704" extrusionOk="0">
                  <a:moveTo>
                    <a:pt x="629" y="1"/>
                  </a:moveTo>
                  <a:cubicBezTo>
                    <a:pt x="555" y="1"/>
                    <a:pt x="444" y="38"/>
                    <a:pt x="370" y="38"/>
                  </a:cubicBezTo>
                  <a:lnTo>
                    <a:pt x="259" y="38"/>
                  </a:lnTo>
                  <a:cubicBezTo>
                    <a:pt x="74" y="112"/>
                    <a:pt x="0" y="185"/>
                    <a:pt x="0" y="333"/>
                  </a:cubicBezTo>
                  <a:cubicBezTo>
                    <a:pt x="0" y="481"/>
                    <a:pt x="185" y="592"/>
                    <a:pt x="370" y="666"/>
                  </a:cubicBezTo>
                  <a:cubicBezTo>
                    <a:pt x="444" y="703"/>
                    <a:pt x="555" y="703"/>
                    <a:pt x="629" y="703"/>
                  </a:cubicBezTo>
                  <a:cubicBezTo>
                    <a:pt x="740" y="703"/>
                    <a:pt x="814" y="666"/>
                    <a:pt x="924" y="666"/>
                  </a:cubicBezTo>
                  <a:cubicBezTo>
                    <a:pt x="1146" y="592"/>
                    <a:pt x="1294" y="481"/>
                    <a:pt x="1294" y="333"/>
                  </a:cubicBezTo>
                  <a:cubicBezTo>
                    <a:pt x="1294" y="185"/>
                    <a:pt x="1109" y="112"/>
                    <a:pt x="924" y="38"/>
                  </a:cubicBezTo>
                  <a:cubicBezTo>
                    <a:pt x="814" y="1"/>
                    <a:pt x="740" y="1"/>
                    <a:pt x="629" y="1"/>
                  </a:cubicBezTo>
                  <a:close/>
                </a:path>
              </a:pathLst>
            </a:custGeom>
            <a:solidFill>
              <a:srgbClr val="C2D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42"/>
            <p:cNvSpPr/>
            <p:nvPr/>
          </p:nvSpPr>
          <p:spPr>
            <a:xfrm>
              <a:off x="4721325" y="2939750"/>
              <a:ext cx="31450" cy="10200"/>
            </a:xfrm>
            <a:custGeom>
              <a:avLst/>
              <a:gdLst/>
              <a:ahLst/>
              <a:cxnLst/>
              <a:rect l="l" t="t" r="r" b="b"/>
              <a:pathLst>
                <a:path w="1258" h="408" extrusionOk="0">
                  <a:moveTo>
                    <a:pt x="0" y="0"/>
                  </a:moveTo>
                  <a:lnTo>
                    <a:pt x="0" y="37"/>
                  </a:lnTo>
                  <a:lnTo>
                    <a:pt x="0" y="74"/>
                  </a:lnTo>
                  <a:lnTo>
                    <a:pt x="0" y="111"/>
                  </a:lnTo>
                  <a:lnTo>
                    <a:pt x="0" y="185"/>
                  </a:lnTo>
                  <a:lnTo>
                    <a:pt x="0" y="222"/>
                  </a:lnTo>
                  <a:lnTo>
                    <a:pt x="37" y="259"/>
                  </a:lnTo>
                  <a:lnTo>
                    <a:pt x="74" y="296"/>
                  </a:lnTo>
                  <a:cubicBezTo>
                    <a:pt x="74" y="370"/>
                    <a:pt x="148" y="370"/>
                    <a:pt x="148" y="370"/>
                  </a:cubicBezTo>
                  <a:cubicBezTo>
                    <a:pt x="148" y="407"/>
                    <a:pt x="185" y="407"/>
                    <a:pt x="185" y="407"/>
                  </a:cubicBezTo>
                  <a:lnTo>
                    <a:pt x="887" y="407"/>
                  </a:lnTo>
                  <a:cubicBezTo>
                    <a:pt x="1109" y="370"/>
                    <a:pt x="1257" y="222"/>
                    <a:pt x="1257" y="74"/>
                  </a:cubicBezTo>
                  <a:lnTo>
                    <a:pt x="1257" y="37"/>
                  </a:lnTo>
                  <a:lnTo>
                    <a:pt x="1257" y="0"/>
                  </a:lnTo>
                  <a:close/>
                </a:path>
              </a:pathLst>
            </a:custGeom>
            <a:solidFill>
              <a:srgbClr val="F77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42"/>
            <p:cNvSpPr/>
            <p:nvPr/>
          </p:nvSpPr>
          <p:spPr>
            <a:xfrm>
              <a:off x="4726850" y="2940675"/>
              <a:ext cx="16675" cy="9275"/>
            </a:xfrm>
            <a:custGeom>
              <a:avLst/>
              <a:gdLst/>
              <a:ahLst/>
              <a:cxnLst/>
              <a:rect l="l" t="t" r="r" b="b"/>
              <a:pathLst>
                <a:path w="667" h="371" extrusionOk="0">
                  <a:moveTo>
                    <a:pt x="1" y="0"/>
                  </a:moveTo>
                  <a:lnTo>
                    <a:pt x="1" y="370"/>
                  </a:lnTo>
                  <a:lnTo>
                    <a:pt x="666" y="370"/>
                  </a:lnTo>
                  <a:lnTo>
                    <a:pt x="666" y="0"/>
                  </a:lnTo>
                  <a:close/>
                </a:path>
              </a:pathLst>
            </a:custGeom>
            <a:solidFill>
              <a:srgbClr val="E36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42"/>
            <p:cNvSpPr/>
            <p:nvPr/>
          </p:nvSpPr>
          <p:spPr>
            <a:xfrm>
              <a:off x="4723175" y="2939750"/>
              <a:ext cx="6475" cy="10200"/>
            </a:xfrm>
            <a:custGeom>
              <a:avLst/>
              <a:gdLst/>
              <a:ahLst/>
              <a:cxnLst/>
              <a:rect l="l" t="t" r="r" b="b"/>
              <a:pathLst>
                <a:path w="259" h="408" extrusionOk="0">
                  <a:moveTo>
                    <a:pt x="0" y="0"/>
                  </a:moveTo>
                  <a:lnTo>
                    <a:pt x="0" y="37"/>
                  </a:lnTo>
                  <a:lnTo>
                    <a:pt x="0" y="74"/>
                  </a:lnTo>
                  <a:lnTo>
                    <a:pt x="0" y="111"/>
                  </a:lnTo>
                  <a:lnTo>
                    <a:pt x="0" y="185"/>
                  </a:lnTo>
                  <a:lnTo>
                    <a:pt x="0" y="222"/>
                  </a:lnTo>
                  <a:lnTo>
                    <a:pt x="74" y="259"/>
                  </a:lnTo>
                  <a:lnTo>
                    <a:pt x="111" y="296"/>
                  </a:lnTo>
                  <a:cubicBezTo>
                    <a:pt x="111" y="370"/>
                    <a:pt x="148" y="370"/>
                    <a:pt x="148" y="370"/>
                  </a:cubicBezTo>
                  <a:cubicBezTo>
                    <a:pt x="148" y="407"/>
                    <a:pt x="222" y="407"/>
                    <a:pt x="222" y="407"/>
                  </a:cubicBezTo>
                  <a:lnTo>
                    <a:pt x="259" y="407"/>
                  </a:lnTo>
                  <a:lnTo>
                    <a:pt x="259" y="37"/>
                  </a:lnTo>
                  <a:lnTo>
                    <a:pt x="259" y="0"/>
                  </a:lnTo>
                  <a:close/>
                </a:path>
              </a:pathLst>
            </a:custGeom>
            <a:solidFill>
              <a:srgbClr val="C55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42"/>
            <p:cNvSpPr/>
            <p:nvPr/>
          </p:nvSpPr>
          <p:spPr>
            <a:xfrm>
              <a:off x="4720400" y="2932350"/>
              <a:ext cx="32375" cy="17600"/>
            </a:xfrm>
            <a:custGeom>
              <a:avLst/>
              <a:gdLst/>
              <a:ahLst/>
              <a:cxnLst/>
              <a:rect l="l" t="t" r="r" b="b"/>
              <a:pathLst>
                <a:path w="1295" h="704" extrusionOk="0">
                  <a:moveTo>
                    <a:pt x="629" y="1"/>
                  </a:moveTo>
                  <a:cubicBezTo>
                    <a:pt x="555" y="1"/>
                    <a:pt x="444" y="1"/>
                    <a:pt x="370" y="38"/>
                  </a:cubicBezTo>
                  <a:lnTo>
                    <a:pt x="259" y="38"/>
                  </a:lnTo>
                  <a:cubicBezTo>
                    <a:pt x="74" y="112"/>
                    <a:pt x="0" y="185"/>
                    <a:pt x="0" y="333"/>
                  </a:cubicBezTo>
                  <a:cubicBezTo>
                    <a:pt x="0" y="481"/>
                    <a:pt x="111" y="592"/>
                    <a:pt x="370" y="666"/>
                  </a:cubicBezTo>
                  <a:cubicBezTo>
                    <a:pt x="444" y="703"/>
                    <a:pt x="555" y="703"/>
                    <a:pt x="629" y="703"/>
                  </a:cubicBezTo>
                  <a:cubicBezTo>
                    <a:pt x="740" y="703"/>
                    <a:pt x="814" y="703"/>
                    <a:pt x="924" y="666"/>
                  </a:cubicBezTo>
                  <a:cubicBezTo>
                    <a:pt x="1146" y="592"/>
                    <a:pt x="1294" y="481"/>
                    <a:pt x="1294" y="333"/>
                  </a:cubicBezTo>
                  <a:cubicBezTo>
                    <a:pt x="1294" y="149"/>
                    <a:pt x="1146" y="38"/>
                    <a:pt x="924" y="38"/>
                  </a:cubicBezTo>
                  <a:cubicBezTo>
                    <a:pt x="814" y="1"/>
                    <a:pt x="740" y="1"/>
                    <a:pt x="629" y="1"/>
                  </a:cubicBezTo>
                  <a:close/>
                </a:path>
              </a:pathLst>
            </a:custGeom>
            <a:solidFill>
              <a:srgbClr val="FFD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42"/>
            <p:cNvSpPr/>
            <p:nvPr/>
          </p:nvSpPr>
          <p:spPr>
            <a:xfrm>
              <a:off x="4697275" y="3172675"/>
              <a:ext cx="61025" cy="82275"/>
            </a:xfrm>
            <a:custGeom>
              <a:avLst/>
              <a:gdLst/>
              <a:ahLst/>
              <a:cxnLst/>
              <a:rect l="l" t="t" r="r" b="b"/>
              <a:pathLst>
                <a:path w="2441" h="3291" extrusionOk="0">
                  <a:moveTo>
                    <a:pt x="1258" y="0"/>
                  </a:moveTo>
                  <a:lnTo>
                    <a:pt x="1" y="2403"/>
                  </a:lnTo>
                  <a:lnTo>
                    <a:pt x="1258" y="3290"/>
                  </a:lnTo>
                  <a:lnTo>
                    <a:pt x="2441" y="850"/>
                  </a:lnTo>
                  <a:lnTo>
                    <a:pt x="1258" y="0"/>
                  </a:lnTo>
                  <a:close/>
                </a:path>
              </a:pathLst>
            </a:custGeom>
            <a:solidFill>
              <a:srgbClr val="FCA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42"/>
            <p:cNvSpPr/>
            <p:nvPr/>
          </p:nvSpPr>
          <p:spPr>
            <a:xfrm>
              <a:off x="4695425" y="3171750"/>
              <a:ext cx="63800" cy="84125"/>
            </a:xfrm>
            <a:custGeom>
              <a:avLst/>
              <a:gdLst/>
              <a:ahLst/>
              <a:cxnLst/>
              <a:rect l="l" t="t" r="r" b="b"/>
              <a:pathLst>
                <a:path w="2552" h="3365" extrusionOk="0">
                  <a:moveTo>
                    <a:pt x="1332" y="74"/>
                  </a:moveTo>
                  <a:lnTo>
                    <a:pt x="2478" y="924"/>
                  </a:lnTo>
                  <a:lnTo>
                    <a:pt x="1258" y="3290"/>
                  </a:lnTo>
                  <a:lnTo>
                    <a:pt x="112" y="2440"/>
                  </a:lnTo>
                  <a:lnTo>
                    <a:pt x="1332" y="74"/>
                  </a:lnTo>
                  <a:close/>
                  <a:moveTo>
                    <a:pt x="1258" y="0"/>
                  </a:moveTo>
                  <a:lnTo>
                    <a:pt x="1" y="2440"/>
                  </a:lnTo>
                  <a:lnTo>
                    <a:pt x="1" y="2477"/>
                  </a:lnTo>
                  <a:lnTo>
                    <a:pt x="1332" y="3364"/>
                  </a:lnTo>
                  <a:lnTo>
                    <a:pt x="2552" y="924"/>
                  </a:lnTo>
                  <a:lnTo>
                    <a:pt x="2552" y="887"/>
                  </a:lnTo>
                  <a:lnTo>
                    <a:pt x="1258" y="0"/>
                  </a:lnTo>
                  <a:close/>
                </a:path>
              </a:pathLst>
            </a:custGeom>
            <a:solidFill>
              <a:srgbClr val="212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42"/>
            <p:cNvSpPr/>
            <p:nvPr/>
          </p:nvSpPr>
          <p:spPr>
            <a:xfrm>
              <a:off x="4713000" y="3182825"/>
              <a:ext cx="30525" cy="56525"/>
            </a:xfrm>
            <a:custGeom>
              <a:avLst/>
              <a:gdLst/>
              <a:ahLst/>
              <a:cxnLst/>
              <a:rect l="l" t="t" r="r" b="b"/>
              <a:pathLst>
                <a:path w="1221" h="2261" extrusionOk="0">
                  <a:moveTo>
                    <a:pt x="740" y="1"/>
                  </a:moveTo>
                  <a:cubicBezTo>
                    <a:pt x="740" y="1"/>
                    <a:pt x="0" y="1443"/>
                    <a:pt x="0" y="1812"/>
                  </a:cubicBezTo>
                  <a:cubicBezTo>
                    <a:pt x="0" y="2102"/>
                    <a:pt x="151" y="2261"/>
                    <a:pt x="358" y="2261"/>
                  </a:cubicBezTo>
                  <a:cubicBezTo>
                    <a:pt x="441" y="2261"/>
                    <a:pt x="533" y="2235"/>
                    <a:pt x="629" y="2182"/>
                  </a:cubicBezTo>
                  <a:cubicBezTo>
                    <a:pt x="925" y="1997"/>
                    <a:pt x="1220" y="1480"/>
                    <a:pt x="1220" y="1110"/>
                  </a:cubicBezTo>
                  <a:cubicBezTo>
                    <a:pt x="1220" y="740"/>
                    <a:pt x="740" y="1"/>
                    <a:pt x="740" y="1"/>
                  </a:cubicBezTo>
                  <a:close/>
                </a:path>
              </a:pathLst>
            </a:custGeom>
            <a:solidFill>
              <a:srgbClr val="12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42"/>
            <p:cNvSpPr/>
            <p:nvPr/>
          </p:nvSpPr>
          <p:spPr>
            <a:xfrm>
              <a:off x="4713000" y="3186525"/>
              <a:ext cx="25900" cy="45975"/>
            </a:xfrm>
            <a:custGeom>
              <a:avLst/>
              <a:gdLst/>
              <a:ahLst/>
              <a:cxnLst/>
              <a:rect l="l" t="t" r="r" b="b"/>
              <a:pathLst>
                <a:path w="1036" h="1839" extrusionOk="0">
                  <a:moveTo>
                    <a:pt x="555" y="1"/>
                  </a:moveTo>
                  <a:cubicBezTo>
                    <a:pt x="555" y="1"/>
                    <a:pt x="0" y="1073"/>
                    <a:pt x="0" y="1442"/>
                  </a:cubicBezTo>
                  <a:cubicBezTo>
                    <a:pt x="0" y="1707"/>
                    <a:pt x="151" y="1839"/>
                    <a:pt x="332" y="1839"/>
                  </a:cubicBezTo>
                  <a:cubicBezTo>
                    <a:pt x="404" y="1839"/>
                    <a:pt x="481" y="1817"/>
                    <a:pt x="555" y="1775"/>
                  </a:cubicBezTo>
                  <a:cubicBezTo>
                    <a:pt x="888" y="1590"/>
                    <a:pt x="1036" y="1295"/>
                    <a:pt x="1036" y="962"/>
                  </a:cubicBezTo>
                  <a:cubicBezTo>
                    <a:pt x="1036" y="666"/>
                    <a:pt x="555" y="1"/>
                    <a:pt x="555" y="1"/>
                  </a:cubicBezTo>
                  <a:close/>
                </a:path>
              </a:pathLst>
            </a:custGeom>
            <a:solidFill>
              <a:srgbClr val="212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42"/>
            <p:cNvSpPr/>
            <p:nvPr/>
          </p:nvSpPr>
          <p:spPr>
            <a:xfrm>
              <a:off x="4717625" y="3204100"/>
              <a:ext cx="12025" cy="18500"/>
            </a:xfrm>
            <a:custGeom>
              <a:avLst/>
              <a:gdLst/>
              <a:ahLst/>
              <a:cxnLst/>
              <a:rect l="l" t="t" r="r" b="b"/>
              <a:pathLst>
                <a:path w="481" h="740" extrusionOk="0">
                  <a:moveTo>
                    <a:pt x="370" y="0"/>
                  </a:moveTo>
                  <a:cubicBezTo>
                    <a:pt x="296" y="0"/>
                    <a:pt x="185" y="148"/>
                    <a:pt x="111" y="333"/>
                  </a:cubicBezTo>
                  <a:cubicBezTo>
                    <a:pt x="0" y="518"/>
                    <a:pt x="0" y="702"/>
                    <a:pt x="111" y="739"/>
                  </a:cubicBezTo>
                  <a:cubicBezTo>
                    <a:pt x="185" y="739"/>
                    <a:pt x="296" y="592"/>
                    <a:pt x="370" y="407"/>
                  </a:cubicBezTo>
                  <a:cubicBezTo>
                    <a:pt x="481" y="222"/>
                    <a:pt x="481" y="37"/>
                    <a:pt x="370" y="0"/>
                  </a:cubicBezTo>
                  <a:close/>
                </a:path>
              </a:pathLst>
            </a:custGeom>
            <a:solidFill>
              <a:srgbClr val="576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42"/>
            <p:cNvSpPr/>
            <p:nvPr/>
          </p:nvSpPr>
          <p:spPr>
            <a:xfrm>
              <a:off x="4594700" y="3211475"/>
              <a:ext cx="41600" cy="49950"/>
            </a:xfrm>
            <a:custGeom>
              <a:avLst/>
              <a:gdLst/>
              <a:ahLst/>
              <a:cxnLst/>
              <a:rect l="l" t="t" r="r" b="b"/>
              <a:pathLst>
                <a:path w="1664" h="1998" extrusionOk="0">
                  <a:moveTo>
                    <a:pt x="813" y="407"/>
                  </a:moveTo>
                  <a:cubicBezTo>
                    <a:pt x="961" y="407"/>
                    <a:pt x="1035" y="444"/>
                    <a:pt x="1146" y="518"/>
                  </a:cubicBezTo>
                  <a:cubicBezTo>
                    <a:pt x="1220" y="629"/>
                    <a:pt x="1257" y="777"/>
                    <a:pt x="1257" y="925"/>
                  </a:cubicBezTo>
                  <a:cubicBezTo>
                    <a:pt x="1257" y="1110"/>
                    <a:pt x="1220" y="1258"/>
                    <a:pt x="1146" y="1406"/>
                  </a:cubicBezTo>
                  <a:cubicBezTo>
                    <a:pt x="1035" y="1554"/>
                    <a:pt x="961" y="1627"/>
                    <a:pt x="813" y="1627"/>
                  </a:cubicBezTo>
                  <a:cubicBezTo>
                    <a:pt x="666" y="1627"/>
                    <a:pt x="592" y="1591"/>
                    <a:pt x="481" y="1480"/>
                  </a:cubicBezTo>
                  <a:cubicBezTo>
                    <a:pt x="407" y="1406"/>
                    <a:pt x="333" y="1258"/>
                    <a:pt x="333" y="1073"/>
                  </a:cubicBezTo>
                  <a:cubicBezTo>
                    <a:pt x="333" y="888"/>
                    <a:pt x="407" y="777"/>
                    <a:pt x="481" y="629"/>
                  </a:cubicBezTo>
                  <a:cubicBezTo>
                    <a:pt x="592" y="481"/>
                    <a:pt x="666" y="407"/>
                    <a:pt x="813" y="407"/>
                  </a:cubicBezTo>
                  <a:close/>
                  <a:moveTo>
                    <a:pt x="813" y="1"/>
                  </a:moveTo>
                  <a:cubicBezTo>
                    <a:pt x="592" y="1"/>
                    <a:pt x="370" y="149"/>
                    <a:pt x="222" y="334"/>
                  </a:cubicBezTo>
                  <a:cubicBezTo>
                    <a:pt x="74" y="555"/>
                    <a:pt x="0" y="814"/>
                    <a:pt x="0" y="1073"/>
                  </a:cubicBezTo>
                  <a:cubicBezTo>
                    <a:pt x="0" y="1369"/>
                    <a:pt x="74" y="1591"/>
                    <a:pt x="222" y="1775"/>
                  </a:cubicBezTo>
                  <a:cubicBezTo>
                    <a:pt x="407" y="1923"/>
                    <a:pt x="592" y="1997"/>
                    <a:pt x="813" y="1997"/>
                  </a:cubicBezTo>
                  <a:cubicBezTo>
                    <a:pt x="1035" y="1997"/>
                    <a:pt x="1294" y="1849"/>
                    <a:pt x="1405" y="1701"/>
                  </a:cubicBezTo>
                  <a:cubicBezTo>
                    <a:pt x="1553" y="1443"/>
                    <a:pt x="1664" y="1221"/>
                    <a:pt x="1664" y="925"/>
                  </a:cubicBezTo>
                  <a:cubicBezTo>
                    <a:pt x="1664" y="666"/>
                    <a:pt x="1553" y="444"/>
                    <a:pt x="1405" y="260"/>
                  </a:cubicBezTo>
                  <a:cubicBezTo>
                    <a:pt x="1220" y="75"/>
                    <a:pt x="1035" y="1"/>
                    <a:pt x="813" y="1"/>
                  </a:cubicBezTo>
                  <a:close/>
                </a:path>
              </a:pathLst>
            </a:custGeom>
            <a:solidFill>
              <a:srgbClr val="12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42"/>
            <p:cNvSpPr/>
            <p:nvPr/>
          </p:nvSpPr>
          <p:spPr>
            <a:xfrm>
              <a:off x="4643675" y="3209625"/>
              <a:ext cx="9275" cy="48100"/>
            </a:xfrm>
            <a:custGeom>
              <a:avLst/>
              <a:gdLst/>
              <a:ahLst/>
              <a:cxnLst/>
              <a:rect l="l" t="t" r="r" b="b"/>
              <a:pathLst>
                <a:path w="371" h="1924" extrusionOk="0">
                  <a:moveTo>
                    <a:pt x="370" y="1"/>
                  </a:moveTo>
                  <a:lnTo>
                    <a:pt x="1" y="38"/>
                  </a:lnTo>
                  <a:lnTo>
                    <a:pt x="1" y="1923"/>
                  </a:lnTo>
                  <a:lnTo>
                    <a:pt x="370" y="1886"/>
                  </a:lnTo>
                  <a:lnTo>
                    <a:pt x="370" y="1"/>
                  </a:lnTo>
                  <a:close/>
                </a:path>
              </a:pathLst>
            </a:custGeom>
            <a:solidFill>
              <a:srgbClr val="12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42"/>
            <p:cNvSpPr/>
            <p:nvPr/>
          </p:nvSpPr>
          <p:spPr>
            <a:xfrm>
              <a:off x="4662175" y="3206850"/>
              <a:ext cx="26825" cy="49025"/>
            </a:xfrm>
            <a:custGeom>
              <a:avLst/>
              <a:gdLst/>
              <a:ahLst/>
              <a:cxnLst/>
              <a:rect l="l" t="t" r="r" b="b"/>
              <a:pathLst>
                <a:path w="1073" h="1961" extrusionOk="0">
                  <a:moveTo>
                    <a:pt x="370" y="1"/>
                  </a:moveTo>
                  <a:lnTo>
                    <a:pt x="0" y="75"/>
                  </a:lnTo>
                  <a:lnTo>
                    <a:pt x="0" y="1960"/>
                  </a:lnTo>
                  <a:lnTo>
                    <a:pt x="1072" y="1849"/>
                  </a:lnTo>
                  <a:lnTo>
                    <a:pt x="1072" y="1480"/>
                  </a:lnTo>
                  <a:lnTo>
                    <a:pt x="370" y="1554"/>
                  </a:lnTo>
                  <a:lnTo>
                    <a:pt x="370" y="1"/>
                  </a:lnTo>
                  <a:close/>
                </a:path>
              </a:pathLst>
            </a:custGeom>
            <a:solidFill>
              <a:srgbClr val="12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42"/>
            <p:cNvSpPr/>
            <p:nvPr/>
          </p:nvSpPr>
          <p:spPr>
            <a:xfrm>
              <a:off x="5030025" y="3158800"/>
              <a:ext cx="18500" cy="189500"/>
            </a:xfrm>
            <a:custGeom>
              <a:avLst/>
              <a:gdLst/>
              <a:ahLst/>
              <a:cxnLst/>
              <a:rect l="l" t="t" r="r" b="b"/>
              <a:pathLst>
                <a:path w="740" h="7580" extrusionOk="0">
                  <a:moveTo>
                    <a:pt x="740" y="0"/>
                  </a:moveTo>
                  <a:lnTo>
                    <a:pt x="0" y="481"/>
                  </a:lnTo>
                  <a:lnTo>
                    <a:pt x="0" y="7579"/>
                  </a:lnTo>
                  <a:lnTo>
                    <a:pt x="740" y="7173"/>
                  </a:lnTo>
                  <a:lnTo>
                    <a:pt x="740" y="0"/>
                  </a:lnTo>
                  <a:close/>
                </a:path>
              </a:pathLst>
            </a:custGeom>
            <a:solidFill>
              <a:srgbClr val="A21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42"/>
            <p:cNvSpPr/>
            <p:nvPr/>
          </p:nvSpPr>
          <p:spPr>
            <a:xfrm>
              <a:off x="5010600" y="3158800"/>
              <a:ext cx="19450" cy="189500"/>
            </a:xfrm>
            <a:custGeom>
              <a:avLst/>
              <a:gdLst/>
              <a:ahLst/>
              <a:cxnLst/>
              <a:rect l="l" t="t" r="r" b="b"/>
              <a:pathLst>
                <a:path w="778" h="7580" extrusionOk="0">
                  <a:moveTo>
                    <a:pt x="1" y="0"/>
                  </a:moveTo>
                  <a:lnTo>
                    <a:pt x="1" y="7173"/>
                  </a:lnTo>
                  <a:lnTo>
                    <a:pt x="777" y="7579"/>
                  </a:lnTo>
                  <a:lnTo>
                    <a:pt x="777" y="481"/>
                  </a:lnTo>
                  <a:lnTo>
                    <a:pt x="1" y="0"/>
                  </a:lnTo>
                  <a:close/>
                </a:path>
              </a:pathLst>
            </a:custGeom>
            <a:solidFill>
              <a:srgbClr val="A62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42"/>
            <p:cNvSpPr/>
            <p:nvPr/>
          </p:nvSpPr>
          <p:spPr>
            <a:xfrm>
              <a:off x="4708375" y="3156450"/>
              <a:ext cx="387300" cy="631800"/>
            </a:xfrm>
            <a:custGeom>
              <a:avLst/>
              <a:gdLst/>
              <a:ahLst/>
              <a:cxnLst/>
              <a:rect l="l" t="t" r="r" b="b"/>
              <a:pathLst>
                <a:path w="15492" h="25272" extrusionOk="0">
                  <a:moveTo>
                    <a:pt x="9115" y="1"/>
                  </a:moveTo>
                  <a:cubicBezTo>
                    <a:pt x="8932" y="1"/>
                    <a:pt x="8747" y="47"/>
                    <a:pt x="8578" y="131"/>
                  </a:cubicBezTo>
                  <a:lnTo>
                    <a:pt x="4437" y="2498"/>
                  </a:lnTo>
                  <a:cubicBezTo>
                    <a:pt x="4363" y="2535"/>
                    <a:pt x="4252" y="2608"/>
                    <a:pt x="4178" y="2682"/>
                  </a:cubicBezTo>
                  <a:cubicBezTo>
                    <a:pt x="3772" y="2978"/>
                    <a:pt x="3476" y="3385"/>
                    <a:pt x="3254" y="3828"/>
                  </a:cubicBezTo>
                  <a:cubicBezTo>
                    <a:pt x="3254" y="3828"/>
                    <a:pt x="3254" y="3902"/>
                    <a:pt x="3180" y="3902"/>
                  </a:cubicBezTo>
                  <a:lnTo>
                    <a:pt x="481" y="10409"/>
                  </a:lnTo>
                  <a:cubicBezTo>
                    <a:pt x="481" y="10409"/>
                    <a:pt x="481" y="10446"/>
                    <a:pt x="407" y="10446"/>
                  </a:cubicBezTo>
                  <a:cubicBezTo>
                    <a:pt x="148" y="11186"/>
                    <a:pt x="1" y="11851"/>
                    <a:pt x="1" y="12480"/>
                  </a:cubicBezTo>
                  <a:lnTo>
                    <a:pt x="1" y="21168"/>
                  </a:lnTo>
                  <a:cubicBezTo>
                    <a:pt x="1" y="21353"/>
                    <a:pt x="74" y="21537"/>
                    <a:pt x="185" y="21685"/>
                  </a:cubicBezTo>
                  <a:cubicBezTo>
                    <a:pt x="296" y="21759"/>
                    <a:pt x="370" y="21870"/>
                    <a:pt x="481" y="21907"/>
                  </a:cubicBezTo>
                  <a:lnTo>
                    <a:pt x="6286" y="25272"/>
                  </a:lnTo>
                  <a:lnTo>
                    <a:pt x="6544" y="24717"/>
                  </a:lnTo>
                  <a:lnTo>
                    <a:pt x="6655" y="24421"/>
                  </a:lnTo>
                  <a:lnTo>
                    <a:pt x="9872" y="17064"/>
                  </a:lnTo>
                  <a:cubicBezTo>
                    <a:pt x="10833" y="16509"/>
                    <a:pt x="11424" y="15474"/>
                    <a:pt x="11424" y="14365"/>
                  </a:cubicBezTo>
                  <a:lnTo>
                    <a:pt x="11424" y="6306"/>
                  </a:lnTo>
                  <a:lnTo>
                    <a:pt x="15159" y="3755"/>
                  </a:lnTo>
                  <a:lnTo>
                    <a:pt x="15491" y="3533"/>
                  </a:lnTo>
                  <a:lnTo>
                    <a:pt x="9724" y="205"/>
                  </a:lnTo>
                  <a:cubicBezTo>
                    <a:pt x="9544" y="65"/>
                    <a:pt x="9331" y="1"/>
                    <a:pt x="9115" y="1"/>
                  </a:cubicBezTo>
                  <a:close/>
                </a:path>
              </a:pathLst>
            </a:custGeom>
            <a:solidFill>
              <a:srgbClr val="E94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42"/>
            <p:cNvSpPr/>
            <p:nvPr/>
          </p:nvSpPr>
          <p:spPr>
            <a:xfrm>
              <a:off x="4717625" y="3254000"/>
              <a:ext cx="237550" cy="259750"/>
            </a:xfrm>
            <a:custGeom>
              <a:avLst/>
              <a:gdLst/>
              <a:ahLst/>
              <a:cxnLst/>
              <a:rect l="l" t="t" r="r" b="b"/>
              <a:pathLst>
                <a:path w="9502" h="10390" extrusionOk="0">
                  <a:moveTo>
                    <a:pt x="2773" y="0"/>
                  </a:moveTo>
                  <a:cubicBezTo>
                    <a:pt x="2773" y="0"/>
                    <a:pt x="2773" y="37"/>
                    <a:pt x="2736" y="37"/>
                  </a:cubicBezTo>
                  <a:lnTo>
                    <a:pt x="0" y="6544"/>
                  </a:lnTo>
                  <a:cubicBezTo>
                    <a:pt x="37" y="6581"/>
                    <a:pt x="37" y="6618"/>
                    <a:pt x="0" y="6618"/>
                  </a:cubicBezTo>
                  <a:lnTo>
                    <a:pt x="6729" y="10389"/>
                  </a:lnTo>
                  <a:lnTo>
                    <a:pt x="9502" y="3734"/>
                  </a:lnTo>
                  <a:lnTo>
                    <a:pt x="2773" y="0"/>
                  </a:lnTo>
                  <a:close/>
                </a:path>
              </a:pathLst>
            </a:custGeom>
            <a:solidFill>
              <a:srgbClr val="CD4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42"/>
            <p:cNvSpPr/>
            <p:nvPr/>
          </p:nvSpPr>
          <p:spPr>
            <a:xfrm>
              <a:off x="4787875" y="3224425"/>
              <a:ext cx="192250" cy="122950"/>
            </a:xfrm>
            <a:custGeom>
              <a:avLst/>
              <a:gdLst/>
              <a:ahLst/>
              <a:cxnLst/>
              <a:rect l="l" t="t" r="r" b="b"/>
              <a:pathLst>
                <a:path w="7690" h="4918" extrusionOk="0">
                  <a:moveTo>
                    <a:pt x="924" y="0"/>
                  </a:moveTo>
                  <a:cubicBezTo>
                    <a:pt x="518" y="333"/>
                    <a:pt x="222" y="740"/>
                    <a:pt x="0" y="1183"/>
                  </a:cubicBezTo>
                  <a:lnTo>
                    <a:pt x="6729" y="4917"/>
                  </a:lnTo>
                  <a:lnTo>
                    <a:pt x="7690" y="3808"/>
                  </a:lnTo>
                  <a:lnTo>
                    <a:pt x="924" y="0"/>
                  </a:lnTo>
                  <a:close/>
                </a:path>
              </a:pathLst>
            </a:custGeom>
            <a:solidFill>
              <a:srgbClr val="DC4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42"/>
            <p:cNvSpPr/>
            <p:nvPr/>
          </p:nvSpPr>
          <p:spPr>
            <a:xfrm>
              <a:off x="4920950" y="3158675"/>
              <a:ext cx="174725" cy="92575"/>
            </a:xfrm>
            <a:custGeom>
              <a:avLst/>
              <a:gdLst/>
              <a:ahLst/>
              <a:cxnLst/>
              <a:rect l="l" t="t" r="r" b="b"/>
              <a:pathLst>
                <a:path w="6989" h="3703" extrusionOk="0">
                  <a:moveTo>
                    <a:pt x="569" y="1"/>
                  </a:moveTo>
                  <a:cubicBezTo>
                    <a:pt x="371" y="1"/>
                    <a:pt x="177" y="47"/>
                    <a:pt x="1" y="153"/>
                  </a:cubicBezTo>
                  <a:lnTo>
                    <a:pt x="6360" y="3703"/>
                  </a:lnTo>
                  <a:lnTo>
                    <a:pt x="6656" y="3703"/>
                  </a:lnTo>
                  <a:lnTo>
                    <a:pt x="6988" y="3481"/>
                  </a:lnTo>
                  <a:lnTo>
                    <a:pt x="1221" y="153"/>
                  </a:lnTo>
                  <a:cubicBezTo>
                    <a:pt x="1008" y="57"/>
                    <a:pt x="786" y="1"/>
                    <a:pt x="569" y="1"/>
                  </a:cubicBezTo>
                  <a:close/>
                </a:path>
              </a:pathLst>
            </a:custGeom>
            <a:solidFill>
              <a:srgbClr val="DC4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42"/>
            <p:cNvSpPr/>
            <p:nvPr/>
          </p:nvSpPr>
          <p:spPr>
            <a:xfrm>
              <a:off x="4708375" y="3419450"/>
              <a:ext cx="177475" cy="137725"/>
            </a:xfrm>
            <a:custGeom>
              <a:avLst/>
              <a:gdLst/>
              <a:ahLst/>
              <a:cxnLst/>
              <a:rect l="l" t="t" r="r" b="b"/>
              <a:pathLst>
                <a:path w="7099" h="5509" extrusionOk="0">
                  <a:moveTo>
                    <a:pt x="370" y="0"/>
                  </a:moveTo>
                  <a:cubicBezTo>
                    <a:pt x="148" y="666"/>
                    <a:pt x="1" y="1331"/>
                    <a:pt x="1" y="1960"/>
                  </a:cubicBezTo>
                  <a:lnTo>
                    <a:pt x="6286" y="5509"/>
                  </a:lnTo>
                  <a:lnTo>
                    <a:pt x="7099" y="3771"/>
                  </a:lnTo>
                  <a:lnTo>
                    <a:pt x="370" y="0"/>
                  </a:lnTo>
                  <a:close/>
                </a:path>
              </a:pathLst>
            </a:custGeom>
            <a:solidFill>
              <a:srgbClr val="B83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42"/>
            <p:cNvSpPr/>
            <p:nvPr/>
          </p:nvSpPr>
          <p:spPr>
            <a:xfrm>
              <a:off x="4708375" y="3468425"/>
              <a:ext cx="168250" cy="309650"/>
            </a:xfrm>
            <a:custGeom>
              <a:avLst/>
              <a:gdLst/>
              <a:ahLst/>
              <a:cxnLst/>
              <a:rect l="l" t="t" r="r" b="b"/>
              <a:pathLst>
                <a:path w="6730" h="12386" extrusionOk="0">
                  <a:moveTo>
                    <a:pt x="1" y="1"/>
                  </a:moveTo>
                  <a:lnTo>
                    <a:pt x="1" y="8652"/>
                  </a:lnTo>
                  <a:lnTo>
                    <a:pt x="6544" y="12312"/>
                  </a:lnTo>
                  <a:lnTo>
                    <a:pt x="6729" y="12386"/>
                  </a:lnTo>
                  <a:lnTo>
                    <a:pt x="6655" y="11979"/>
                  </a:lnTo>
                  <a:lnTo>
                    <a:pt x="6286" y="3550"/>
                  </a:lnTo>
                  <a:lnTo>
                    <a:pt x="1" y="1"/>
                  </a:lnTo>
                  <a:close/>
                </a:path>
              </a:pathLst>
            </a:custGeom>
            <a:solidFill>
              <a:srgbClr val="A62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42"/>
            <p:cNvSpPr/>
            <p:nvPr/>
          </p:nvSpPr>
          <p:spPr>
            <a:xfrm>
              <a:off x="4708375" y="3684700"/>
              <a:ext cx="163625" cy="105400"/>
            </a:xfrm>
            <a:custGeom>
              <a:avLst/>
              <a:gdLst/>
              <a:ahLst/>
              <a:cxnLst/>
              <a:rect l="l" t="t" r="r" b="b"/>
              <a:pathLst>
                <a:path w="6545" h="4216" extrusionOk="0">
                  <a:moveTo>
                    <a:pt x="1" y="1"/>
                  </a:moveTo>
                  <a:lnTo>
                    <a:pt x="1" y="75"/>
                  </a:lnTo>
                  <a:cubicBezTo>
                    <a:pt x="1" y="260"/>
                    <a:pt x="74" y="444"/>
                    <a:pt x="185" y="592"/>
                  </a:cubicBezTo>
                  <a:cubicBezTo>
                    <a:pt x="296" y="703"/>
                    <a:pt x="370" y="777"/>
                    <a:pt x="481" y="814"/>
                  </a:cubicBezTo>
                  <a:lnTo>
                    <a:pt x="6286" y="4215"/>
                  </a:lnTo>
                  <a:lnTo>
                    <a:pt x="6544" y="3661"/>
                  </a:lnTo>
                  <a:lnTo>
                    <a:pt x="1" y="1"/>
                  </a:lnTo>
                  <a:close/>
                </a:path>
              </a:pathLst>
            </a:custGeom>
            <a:solidFill>
              <a:srgbClr val="9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42"/>
            <p:cNvSpPr/>
            <p:nvPr/>
          </p:nvSpPr>
          <p:spPr>
            <a:xfrm>
              <a:off x="4990275" y="3138475"/>
              <a:ext cx="39775" cy="32375"/>
            </a:xfrm>
            <a:custGeom>
              <a:avLst/>
              <a:gdLst/>
              <a:ahLst/>
              <a:cxnLst/>
              <a:rect l="l" t="t" r="r" b="b"/>
              <a:pathLst>
                <a:path w="1591" h="1295" extrusionOk="0">
                  <a:moveTo>
                    <a:pt x="1" y="0"/>
                  </a:moveTo>
                  <a:lnTo>
                    <a:pt x="814" y="813"/>
                  </a:lnTo>
                  <a:lnTo>
                    <a:pt x="1590" y="1294"/>
                  </a:lnTo>
                  <a:lnTo>
                    <a:pt x="1590" y="1294"/>
                  </a:lnTo>
                  <a:lnTo>
                    <a:pt x="814" y="407"/>
                  </a:lnTo>
                  <a:lnTo>
                    <a:pt x="1" y="0"/>
                  </a:lnTo>
                  <a:close/>
                </a:path>
              </a:pathLst>
            </a:custGeom>
            <a:solidFill>
              <a:srgbClr val="7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42"/>
            <p:cNvSpPr/>
            <p:nvPr/>
          </p:nvSpPr>
          <p:spPr>
            <a:xfrm>
              <a:off x="5010600" y="3120900"/>
              <a:ext cx="37925" cy="49950"/>
            </a:xfrm>
            <a:custGeom>
              <a:avLst/>
              <a:gdLst/>
              <a:ahLst/>
              <a:cxnLst/>
              <a:rect l="l" t="t" r="r" b="b"/>
              <a:pathLst>
                <a:path w="1517" h="1998" extrusionOk="0">
                  <a:moveTo>
                    <a:pt x="408" y="1"/>
                  </a:moveTo>
                  <a:lnTo>
                    <a:pt x="1" y="1110"/>
                  </a:lnTo>
                  <a:lnTo>
                    <a:pt x="777" y="1997"/>
                  </a:lnTo>
                  <a:lnTo>
                    <a:pt x="1517" y="1516"/>
                  </a:lnTo>
                  <a:lnTo>
                    <a:pt x="408" y="1"/>
                  </a:lnTo>
                  <a:close/>
                </a:path>
              </a:pathLst>
            </a:custGeom>
            <a:solidFill>
              <a:srgbClr val="A21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42"/>
            <p:cNvSpPr/>
            <p:nvPr/>
          </p:nvSpPr>
          <p:spPr>
            <a:xfrm>
              <a:off x="5105800" y="3204100"/>
              <a:ext cx="20375" cy="188575"/>
            </a:xfrm>
            <a:custGeom>
              <a:avLst/>
              <a:gdLst/>
              <a:ahLst/>
              <a:cxnLst/>
              <a:rect l="l" t="t" r="r" b="b"/>
              <a:pathLst>
                <a:path w="815" h="7543" extrusionOk="0">
                  <a:moveTo>
                    <a:pt x="740" y="0"/>
                  </a:moveTo>
                  <a:lnTo>
                    <a:pt x="1" y="407"/>
                  </a:lnTo>
                  <a:lnTo>
                    <a:pt x="1" y="7542"/>
                  </a:lnTo>
                  <a:lnTo>
                    <a:pt x="814" y="7098"/>
                  </a:lnTo>
                  <a:lnTo>
                    <a:pt x="740" y="0"/>
                  </a:lnTo>
                  <a:close/>
                </a:path>
              </a:pathLst>
            </a:custGeom>
            <a:solidFill>
              <a:srgbClr val="A21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42"/>
            <p:cNvSpPr/>
            <p:nvPr/>
          </p:nvSpPr>
          <p:spPr>
            <a:xfrm>
              <a:off x="5086400" y="3204100"/>
              <a:ext cx="19425" cy="188575"/>
            </a:xfrm>
            <a:custGeom>
              <a:avLst/>
              <a:gdLst/>
              <a:ahLst/>
              <a:cxnLst/>
              <a:rect l="l" t="t" r="r" b="b"/>
              <a:pathLst>
                <a:path w="777" h="7543" extrusionOk="0">
                  <a:moveTo>
                    <a:pt x="1" y="0"/>
                  </a:moveTo>
                  <a:lnTo>
                    <a:pt x="1" y="7098"/>
                  </a:lnTo>
                  <a:lnTo>
                    <a:pt x="777" y="7542"/>
                  </a:lnTo>
                  <a:lnTo>
                    <a:pt x="777" y="407"/>
                  </a:lnTo>
                  <a:lnTo>
                    <a:pt x="1" y="0"/>
                  </a:lnTo>
                  <a:close/>
                </a:path>
              </a:pathLst>
            </a:custGeom>
            <a:solidFill>
              <a:srgbClr val="A62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42"/>
            <p:cNvSpPr/>
            <p:nvPr/>
          </p:nvSpPr>
          <p:spPr>
            <a:xfrm>
              <a:off x="5067000" y="3181900"/>
              <a:ext cx="38825" cy="32375"/>
            </a:xfrm>
            <a:custGeom>
              <a:avLst/>
              <a:gdLst/>
              <a:ahLst/>
              <a:cxnLst/>
              <a:rect l="l" t="t" r="r" b="b"/>
              <a:pathLst>
                <a:path w="1553" h="1295" extrusionOk="0">
                  <a:moveTo>
                    <a:pt x="0" y="1"/>
                  </a:moveTo>
                  <a:lnTo>
                    <a:pt x="777" y="888"/>
                  </a:lnTo>
                  <a:lnTo>
                    <a:pt x="1553" y="1295"/>
                  </a:lnTo>
                  <a:lnTo>
                    <a:pt x="777" y="407"/>
                  </a:lnTo>
                  <a:lnTo>
                    <a:pt x="0" y="1"/>
                  </a:lnTo>
                  <a:close/>
                </a:path>
              </a:pathLst>
            </a:custGeom>
            <a:solidFill>
              <a:srgbClr val="7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42"/>
            <p:cNvSpPr/>
            <p:nvPr/>
          </p:nvSpPr>
          <p:spPr>
            <a:xfrm>
              <a:off x="5086400" y="3164350"/>
              <a:ext cx="37925" cy="49925"/>
            </a:xfrm>
            <a:custGeom>
              <a:avLst/>
              <a:gdLst/>
              <a:ahLst/>
              <a:cxnLst/>
              <a:rect l="l" t="t" r="r" b="b"/>
              <a:pathLst>
                <a:path w="1517" h="1997" extrusionOk="0">
                  <a:moveTo>
                    <a:pt x="407" y="0"/>
                  </a:moveTo>
                  <a:lnTo>
                    <a:pt x="1" y="1109"/>
                  </a:lnTo>
                  <a:lnTo>
                    <a:pt x="777" y="1997"/>
                  </a:lnTo>
                  <a:lnTo>
                    <a:pt x="1516" y="1590"/>
                  </a:lnTo>
                  <a:lnTo>
                    <a:pt x="407" y="0"/>
                  </a:lnTo>
                  <a:close/>
                </a:path>
              </a:pathLst>
            </a:custGeom>
            <a:solidFill>
              <a:srgbClr val="A21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42"/>
            <p:cNvSpPr/>
            <p:nvPr/>
          </p:nvSpPr>
          <p:spPr>
            <a:xfrm>
              <a:off x="4853475" y="3243075"/>
              <a:ext cx="286550" cy="550975"/>
            </a:xfrm>
            <a:custGeom>
              <a:avLst/>
              <a:gdLst/>
              <a:ahLst/>
              <a:cxnLst/>
              <a:rect l="l" t="t" r="r" b="b"/>
              <a:pathLst>
                <a:path w="11462" h="22039" extrusionOk="0">
                  <a:moveTo>
                    <a:pt x="9113" y="0"/>
                  </a:moveTo>
                  <a:cubicBezTo>
                    <a:pt x="8914" y="0"/>
                    <a:pt x="8705" y="56"/>
                    <a:pt x="8504" y="179"/>
                  </a:cubicBezTo>
                  <a:lnTo>
                    <a:pt x="4327" y="2545"/>
                  </a:lnTo>
                  <a:cubicBezTo>
                    <a:pt x="3772" y="2804"/>
                    <a:pt x="3365" y="3321"/>
                    <a:pt x="3143" y="3876"/>
                  </a:cubicBezTo>
                  <a:lnTo>
                    <a:pt x="408" y="10383"/>
                  </a:lnTo>
                  <a:cubicBezTo>
                    <a:pt x="112" y="11048"/>
                    <a:pt x="1" y="11787"/>
                    <a:pt x="1" y="12490"/>
                  </a:cubicBezTo>
                  <a:lnTo>
                    <a:pt x="1" y="21104"/>
                  </a:lnTo>
                  <a:cubicBezTo>
                    <a:pt x="1" y="21326"/>
                    <a:pt x="75" y="21474"/>
                    <a:pt x="186" y="21622"/>
                  </a:cubicBezTo>
                  <a:cubicBezTo>
                    <a:pt x="352" y="21906"/>
                    <a:pt x="624" y="22039"/>
                    <a:pt x="905" y="22039"/>
                  </a:cubicBezTo>
                  <a:cubicBezTo>
                    <a:pt x="1063" y="22039"/>
                    <a:pt x="1223" y="21997"/>
                    <a:pt x="1369" y="21917"/>
                  </a:cubicBezTo>
                  <a:lnTo>
                    <a:pt x="9872" y="17000"/>
                  </a:lnTo>
                  <a:cubicBezTo>
                    <a:pt x="10833" y="16446"/>
                    <a:pt x="11462" y="15448"/>
                    <a:pt x="11462" y="14338"/>
                  </a:cubicBezTo>
                  <a:lnTo>
                    <a:pt x="11462" y="5835"/>
                  </a:lnTo>
                  <a:cubicBezTo>
                    <a:pt x="11462" y="5059"/>
                    <a:pt x="11314" y="4245"/>
                    <a:pt x="11092" y="3506"/>
                  </a:cubicBezTo>
                  <a:lnTo>
                    <a:pt x="10168" y="733"/>
                  </a:lnTo>
                  <a:cubicBezTo>
                    <a:pt x="9987" y="295"/>
                    <a:pt x="9573" y="0"/>
                    <a:pt x="9113" y="0"/>
                  </a:cubicBezTo>
                  <a:close/>
                </a:path>
              </a:pathLst>
            </a:custGeom>
            <a:solidFill>
              <a:srgbClr val="9600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42"/>
            <p:cNvSpPr/>
            <p:nvPr/>
          </p:nvSpPr>
          <p:spPr>
            <a:xfrm>
              <a:off x="4872900" y="3262775"/>
              <a:ext cx="248650" cy="508625"/>
            </a:xfrm>
            <a:custGeom>
              <a:avLst/>
              <a:gdLst/>
              <a:ahLst/>
              <a:cxnLst/>
              <a:rect l="l" t="t" r="r" b="b"/>
              <a:pathLst>
                <a:path w="9946" h="20345" extrusionOk="0">
                  <a:moveTo>
                    <a:pt x="8115" y="1"/>
                  </a:moveTo>
                  <a:cubicBezTo>
                    <a:pt x="7984" y="1"/>
                    <a:pt x="7851" y="31"/>
                    <a:pt x="7727" y="93"/>
                  </a:cubicBezTo>
                  <a:lnTo>
                    <a:pt x="4067" y="2163"/>
                  </a:lnTo>
                  <a:cubicBezTo>
                    <a:pt x="3697" y="2422"/>
                    <a:pt x="3402" y="2718"/>
                    <a:pt x="3217" y="3088"/>
                  </a:cubicBezTo>
                  <a:lnTo>
                    <a:pt x="370" y="9964"/>
                  </a:lnTo>
                  <a:cubicBezTo>
                    <a:pt x="148" y="10519"/>
                    <a:pt x="0" y="11147"/>
                    <a:pt x="0" y="11776"/>
                  </a:cubicBezTo>
                  <a:lnTo>
                    <a:pt x="0" y="19835"/>
                  </a:lnTo>
                  <a:cubicBezTo>
                    <a:pt x="0" y="20143"/>
                    <a:pt x="233" y="20345"/>
                    <a:pt x="507" y="20345"/>
                  </a:cubicBezTo>
                  <a:cubicBezTo>
                    <a:pt x="595" y="20345"/>
                    <a:pt x="687" y="20324"/>
                    <a:pt x="777" y="20279"/>
                  </a:cubicBezTo>
                  <a:lnTo>
                    <a:pt x="8836" y="15658"/>
                  </a:lnTo>
                  <a:cubicBezTo>
                    <a:pt x="9502" y="15251"/>
                    <a:pt x="9945" y="14512"/>
                    <a:pt x="9945" y="13735"/>
                  </a:cubicBezTo>
                  <a:lnTo>
                    <a:pt x="9945" y="4825"/>
                  </a:lnTo>
                  <a:cubicBezTo>
                    <a:pt x="9945" y="4049"/>
                    <a:pt x="9798" y="3383"/>
                    <a:pt x="9613" y="2681"/>
                  </a:cubicBezTo>
                  <a:lnTo>
                    <a:pt x="8910" y="574"/>
                  </a:lnTo>
                  <a:cubicBezTo>
                    <a:pt x="8777" y="201"/>
                    <a:pt x="8452" y="1"/>
                    <a:pt x="8115" y="1"/>
                  </a:cubicBezTo>
                  <a:close/>
                </a:path>
              </a:pathLst>
            </a:custGeom>
            <a:solidFill>
              <a:srgbClr val="8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42"/>
            <p:cNvSpPr/>
            <p:nvPr/>
          </p:nvSpPr>
          <p:spPr>
            <a:xfrm>
              <a:off x="4873825" y="3277600"/>
              <a:ext cx="204275" cy="476450"/>
            </a:xfrm>
            <a:custGeom>
              <a:avLst/>
              <a:gdLst/>
              <a:ahLst/>
              <a:cxnLst/>
              <a:rect l="l" t="t" r="r" b="b"/>
              <a:pathLst>
                <a:path w="8171" h="19058" extrusionOk="0">
                  <a:moveTo>
                    <a:pt x="7313" y="1"/>
                  </a:moveTo>
                  <a:cubicBezTo>
                    <a:pt x="7222" y="1"/>
                    <a:pt x="7137" y="17"/>
                    <a:pt x="7062" y="55"/>
                  </a:cubicBezTo>
                  <a:lnTo>
                    <a:pt x="3697" y="2014"/>
                  </a:lnTo>
                  <a:cubicBezTo>
                    <a:pt x="3586" y="2051"/>
                    <a:pt x="3513" y="2125"/>
                    <a:pt x="3439" y="2236"/>
                  </a:cubicBezTo>
                  <a:cubicBezTo>
                    <a:pt x="3328" y="2310"/>
                    <a:pt x="3291" y="2458"/>
                    <a:pt x="3254" y="2569"/>
                  </a:cubicBezTo>
                  <a:lnTo>
                    <a:pt x="370" y="9482"/>
                  </a:lnTo>
                  <a:cubicBezTo>
                    <a:pt x="148" y="10074"/>
                    <a:pt x="0" y="10702"/>
                    <a:pt x="0" y="11294"/>
                  </a:cubicBezTo>
                  <a:lnTo>
                    <a:pt x="0" y="18725"/>
                  </a:lnTo>
                  <a:cubicBezTo>
                    <a:pt x="37" y="18762"/>
                    <a:pt x="185" y="18873"/>
                    <a:pt x="296" y="18910"/>
                  </a:cubicBezTo>
                  <a:lnTo>
                    <a:pt x="592" y="19058"/>
                  </a:lnTo>
                  <a:lnTo>
                    <a:pt x="481" y="11146"/>
                  </a:lnTo>
                  <a:cubicBezTo>
                    <a:pt x="481" y="10591"/>
                    <a:pt x="555" y="10037"/>
                    <a:pt x="777" y="9519"/>
                  </a:cubicBezTo>
                  <a:lnTo>
                    <a:pt x="3513" y="3012"/>
                  </a:lnTo>
                  <a:cubicBezTo>
                    <a:pt x="3660" y="2680"/>
                    <a:pt x="3882" y="2421"/>
                    <a:pt x="4215" y="2236"/>
                  </a:cubicBezTo>
                  <a:lnTo>
                    <a:pt x="7579" y="276"/>
                  </a:lnTo>
                  <a:cubicBezTo>
                    <a:pt x="7616" y="264"/>
                    <a:pt x="7686" y="260"/>
                    <a:pt x="7766" y="260"/>
                  </a:cubicBezTo>
                  <a:cubicBezTo>
                    <a:pt x="7924" y="260"/>
                    <a:pt x="8122" y="276"/>
                    <a:pt x="8171" y="276"/>
                  </a:cubicBezTo>
                  <a:cubicBezTo>
                    <a:pt x="7895" y="139"/>
                    <a:pt x="7579" y="1"/>
                    <a:pt x="7313" y="1"/>
                  </a:cubicBezTo>
                  <a:close/>
                </a:path>
              </a:pathLst>
            </a:custGeom>
            <a:solidFill>
              <a:srgbClr val="C93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42"/>
            <p:cNvSpPr/>
            <p:nvPr/>
          </p:nvSpPr>
          <p:spPr>
            <a:xfrm>
              <a:off x="4874750" y="3629250"/>
              <a:ext cx="223700" cy="142000"/>
            </a:xfrm>
            <a:custGeom>
              <a:avLst/>
              <a:gdLst/>
              <a:ahLst/>
              <a:cxnLst/>
              <a:rect l="l" t="t" r="r" b="b"/>
              <a:pathLst>
                <a:path w="8948" h="5680" extrusionOk="0">
                  <a:moveTo>
                    <a:pt x="7283" y="1"/>
                  </a:moveTo>
                  <a:lnTo>
                    <a:pt x="0" y="5398"/>
                  </a:lnTo>
                  <a:cubicBezTo>
                    <a:pt x="80" y="5558"/>
                    <a:pt x="275" y="5680"/>
                    <a:pt x="489" y="5680"/>
                  </a:cubicBezTo>
                  <a:cubicBezTo>
                    <a:pt x="572" y="5680"/>
                    <a:pt x="657" y="5661"/>
                    <a:pt x="740" y="5620"/>
                  </a:cubicBezTo>
                  <a:lnTo>
                    <a:pt x="8799" y="999"/>
                  </a:lnTo>
                  <a:cubicBezTo>
                    <a:pt x="8836" y="999"/>
                    <a:pt x="8873" y="962"/>
                    <a:pt x="8947" y="925"/>
                  </a:cubicBezTo>
                  <a:lnTo>
                    <a:pt x="7283" y="1"/>
                  </a:lnTo>
                  <a:close/>
                </a:path>
              </a:pathLst>
            </a:custGeom>
            <a:solidFill>
              <a:srgbClr val="DC4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42"/>
            <p:cNvSpPr/>
            <p:nvPr/>
          </p:nvSpPr>
          <p:spPr>
            <a:xfrm>
              <a:off x="5006000" y="3335325"/>
              <a:ext cx="116475" cy="275475"/>
            </a:xfrm>
            <a:custGeom>
              <a:avLst/>
              <a:gdLst/>
              <a:ahLst/>
              <a:cxnLst/>
              <a:rect l="l" t="t" r="r" b="b"/>
              <a:pathLst>
                <a:path w="4659" h="11019" extrusionOk="0">
                  <a:moveTo>
                    <a:pt x="2070" y="1"/>
                  </a:moveTo>
                  <a:lnTo>
                    <a:pt x="0" y="8393"/>
                  </a:lnTo>
                  <a:lnTo>
                    <a:pt x="4658" y="11018"/>
                  </a:lnTo>
                  <a:lnTo>
                    <a:pt x="4658" y="10833"/>
                  </a:lnTo>
                  <a:lnTo>
                    <a:pt x="4658" y="1923"/>
                  </a:lnTo>
                  <a:lnTo>
                    <a:pt x="4658" y="1443"/>
                  </a:lnTo>
                  <a:lnTo>
                    <a:pt x="2070" y="1"/>
                  </a:lnTo>
                  <a:close/>
                </a:path>
              </a:pathLst>
            </a:custGeom>
            <a:solidFill>
              <a:srgbClr val="BD3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42"/>
            <p:cNvSpPr/>
            <p:nvPr/>
          </p:nvSpPr>
          <p:spPr>
            <a:xfrm>
              <a:off x="5018000" y="3557150"/>
              <a:ext cx="104475" cy="95225"/>
            </a:xfrm>
            <a:custGeom>
              <a:avLst/>
              <a:gdLst/>
              <a:ahLst/>
              <a:cxnLst/>
              <a:rect l="l" t="t" r="r" b="b"/>
              <a:pathLst>
                <a:path w="4179" h="3809" extrusionOk="0">
                  <a:moveTo>
                    <a:pt x="370" y="1"/>
                  </a:moveTo>
                  <a:cubicBezTo>
                    <a:pt x="112" y="666"/>
                    <a:pt x="1" y="1295"/>
                    <a:pt x="1" y="1997"/>
                  </a:cubicBezTo>
                  <a:lnTo>
                    <a:pt x="3217" y="3809"/>
                  </a:lnTo>
                  <a:cubicBezTo>
                    <a:pt x="3772" y="3402"/>
                    <a:pt x="4141" y="2774"/>
                    <a:pt x="4178" y="2145"/>
                  </a:cubicBezTo>
                  <a:lnTo>
                    <a:pt x="370" y="1"/>
                  </a:lnTo>
                  <a:close/>
                </a:path>
              </a:pathLst>
            </a:custGeom>
            <a:solidFill>
              <a:srgbClr val="CF3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42"/>
            <p:cNvSpPr/>
            <p:nvPr/>
          </p:nvSpPr>
          <p:spPr>
            <a:xfrm>
              <a:off x="4885825" y="3282500"/>
              <a:ext cx="223700" cy="470625"/>
            </a:xfrm>
            <a:custGeom>
              <a:avLst/>
              <a:gdLst/>
              <a:ahLst/>
              <a:cxnLst/>
              <a:rect l="l" t="t" r="r" b="b"/>
              <a:pathLst>
                <a:path w="8948" h="18825" extrusionOk="0">
                  <a:moveTo>
                    <a:pt x="7401" y="1"/>
                  </a:moveTo>
                  <a:cubicBezTo>
                    <a:pt x="7300" y="1"/>
                    <a:pt x="7196" y="27"/>
                    <a:pt x="7099" y="80"/>
                  </a:cubicBezTo>
                  <a:lnTo>
                    <a:pt x="3735" y="2040"/>
                  </a:lnTo>
                  <a:cubicBezTo>
                    <a:pt x="3402" y="2225"/>
                    <a:pt x="3180" y="2484"/>
                    <a:pt x="3033" y="2816"/>
                  </a:cubicBezTo>
                  <a:lnTo>
                    <a:pt x="297" y="9323"/>
                  </a:lnTo>
                  <a:cubicBezTo>
                    <a:pt x="75" y="9841"/>
                    <a:pt x="1" y="10395"/>
                    <a:pt x="1" y="10950"/>
                  </a:cubicBezTo>
                  <a:lnTo>
                    <a:pt x="1" y="18640"/>
                  </a:lnTo>
                  <a:cubicBezTo>
                    <a:pt x="1" y="18714"/>
                    <a:pt x="112" y="18825"/>
                    <a:pt x="260" y="18825"/>
                  </a:cubicBezTo>
                  <a:cubicBezTo>
                    <a:pt x="297" y="18825"/>
                    <a:pt x="334" y="18825"/>
                    <a:pt x="408" y="18751"/>
                  </a:cubicBezTo>
                  <a:lnTo>
                    <a:pt x="8024" y="14351"/>
                  </a:lnTo>
                  <a:cubicBezTo>
                    <a:pt x="8615" y="14055"/>
                    <a:pt x="8948" y="13390"/>
                    <a:pt x="8948" y="12761"/>
                  </a:cubicBezTo>
                  <a:lnTo>
                    <a:pt x="8948" y="4295"/>
                  </a:lnTo>
                  <a:cubicBezTo>
                    <a:pt x="8948" y="3630"/>
                    <a:pt x="8874" y="3001"/>
                    <a:pt x="8615" y="2336"/>
                  </a:cubicBezTo>
                  <a:lnTo>
                    <a:pt x="7987" y="413"/>
                  </a:lnTo>
                  <a:cubicBezTo>
                    <a:pt x="7882" y="151"/>
                    <a:pt x="7647" y="1"/>
                    <a:pt x="7401" y="1"/>
                  </a:cubicBezTo>
                  <a:close/>
                </a:path>
              </a:pathLst>
            </a:custGeom>
            <a:solidFill>
              <a:srgbClr val="9600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42"/>
            <p:cNvSpPr/>
            <p:nvPr/>
          </p:nvSpPr>
          <p:spPr>
            <a:xfrm>
              <a:off x="4969950" y="3164350"/>
              <a:ext cx="126650" cy="96150"/>
            </a:xfrm>
            <a:custGeom>
              <a:avLst/>
              <a:gdLst/>
              <a:ahLst/>
              <a:cxnLst/>
              <a:rect l="l" t="t" r="r" b="b"/>
              <a:pathLst>
                <a:path w="5066" h="3846" extrusionOk="0">
                  <a:moveTo>
                    <a:pt x="5065" y="0"/>
                  </a:moveTo>
                  <a:lnTo>
                    <a:pt x="0" y="2921"/>
                  </a:lnTo>
                  <a:lnTo>
                    <a:pt x="0" y="3845"/>
                  </a:lnTo>
                  <a:lnTo>
                    <a:pt x="4659" y="1109"/>
                  </a:lnTo>
                  <a:lnTo>
                    <a:pt x="5065" y="0"/>
                  </a:lnTo>
                  <a:close/>
                </a:path>
              </a:pathLst>
            </a:custGeom>
            <a:solidFill>
              <a:srgbClr val="A21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42"/>
            <p:cNvSpPr/>
            <p:nvPr/>
          </p:nvSpPr>
          <p:spPr>
            <a:xfrm>
              <a:off x="4925575" y="3230900"/>
              <a:ext cx="72125" cy="57325"/>
            </a:xfrm>
            <a:custGeom>
              <a:avLst/>
              <a:gdLst/>
              <a:ahLst/>
              <a:cxnLst/>
              <a:rect l="l" t="t" r="r" b="b"/>
              <a:pathLst>
                <a:path w="2885" h="2293" extrusionOk="0">
                  <a:moveTo>
                    <a:pt x="1775" y="0"/>
                  </a:moveTo>
                  <a:lnTo>
                    <a:pt x="1" y="1849"/>
                  </a:lnTo>
                  <a:lnTo>
                    <a:pt x="814" y="2292"/>
                  </a:lnTo>
                  <a:lnTo>
                    <a:pt x="2884" y="111"/>
                  </a:lnTo>
                  <a:lnTo>
                    <a:pt x="1775" y="0"/>
                  </a:lnTo>
                  <a:close/>
                </a:path>
              </a:pathLst>
            </a:custGeom>
            <a:solidFill>
              <a:srgbClr val="A21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42"/>
            <p:cNvSpPr/>
            <p:nvPr/>
          </p:nvSpPr>
          <p:spPr>
            <a:xfrm>
              <a:off x="4913575" y="3227200"/>
              <a:ext cx="56400" cy="52700"/>
            </a:xfrm>
            <a:custGeom>
              <a:avLst/>
              <a:gdLst/>
              <a:ahLst/>
              <a:cxnLst/>
              <a:rect l="l" t="t" r="r" b="b"/>
              <a:pathLst>
                <a:path w="2256" h="2108" extrusionOk="0">
                  <a:moveTo>
                    <a:pt x="1442" y="0"/>
                  </a:moveTo>
                  <a:lnTo>
                    <a:pt x="0" y="1664"/>
                  </a:lnTo>
                  <a:lnTo>
                    <a:pt x="776" y="2108"/>
                  </a:lnTo>
                  <a:lnTo>
                    <a:pt x="2255" y="444"/>
                  </a:lnTo>
                  <a:lnTo>
                    <a:pt x="1442" y="0"/>
                  </a:lnTo>
                  <a:close/>
                </a:path>
              </a:pathLst>
            </a:custGeom>
            <a:solidFill>
              <a:srgbClr val="DC4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42"/>
            <p:cNvSpPr/>
            <p:nvPr/>
          </p:nvSpPr>
          <p:spPr>
            <a:xfrm>
              <a:off x="4949600" y="3154175"/>
              <a:ext cx="147000" cy="84125"/>
            </a:xfrm>
            <a:custGeom>
              <a:avLst/>
              <a:gdLst/>
              <a:ahLst/>
              <a:cxnLst/>
              <a:rect l="l" t="t" r="r" b="b"/>
              <a:pathLst>
                <a:path w="5880" h="3365" extrusionOk="0">
                  <a:moveTo>
                    <a:pt x="5103" y="1"/>
                  </a:moveTo>
                  <a:lnTo>
                    <a:pt x="1" y="2921"/>
                  </a:lnTo>
                  <a:lnTo>
                    <a:pt x="814" y="3365"/>
                  </a:lnTo>
                  <a:lnTo>
                    <a:pt x="5879" y="407"/>
                  </a:lnTo>
                  <a:lnTo>
                    <a:pt x="5103" y="1"/>
                  </a:lnTo>
                  <a:close/>
                </a:path>
              </a:pathLst>
            </a:custGeom>
            <a:solidFill>
              <a:srgbClr val="FF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42"/>
            <p:cNvSpPr/>
            <p:nvPr/>
          </p:nvSpPr>
          <p:spPr>
            <a:xfrm>
              <a:off x="4791550" y="3326100"/>
              <a:ext cx="78600" cy="98800"/>
            </a:xfrm>
            <a:custGeom>
              <a:avLst/>
              <a:gdLst/>
              <a:ahLst/>
              <a:cxnLst/>
              <a:rect l="l" t="t" r="r" b="b"/>
              <a:pathLst>
                <a:path w="3144" h="3952" extrusionOk="0">
                  <a:moveTo>
                    <a:pt x="1702" y="0"/>
                  </a:moveTo>
                  <a:lnTo>
                    <a:pt x="1" y="3401"/>
                  </a:lnTo>
                  <a:lnTo>
                    <a:pt x="777" y="3845"/>
                  </a:lnTo>
                  <a:cubicBezTo>
                    <a:pt x="917" y="3915"/>
                    <a:pt x="1073" y="3952"/>
                    <a:pt x="1242" y="3952"/>
                  </a:cubicBezTo>
                  <a:cubicBezTo>
                    <a:pt x="1430" y="3952"/>
                    <a:pt x="1635" y="3906"/>
                    <a:pt x="1849" y="3808"/>
                  </a:cubicBezTo>
                  <a:cubicBezTo>
                    <a:pt x="2626" y="3401"/>
                    <a:pt x="3143" y="2329"/>
                    <a:pt x="3033" y="1405"/>
                  </a:cubicBezTo>
                  <a:cubicBezTo>
                    <a:pt x="2959" y="998"/>
                    <a:pt x="2737" y="666"/>
                    <a:pt x="2478" y="481"/>
                  </a:cubicBezTo>
                  <a:lnTo>
                    <a:pt x="2404" y="481"/>
                  </a:lnTo>
                  <a:lnTo>
                    <a:pt x="1702" y="0"/>
                  </a:lnTo>
                  <a:close/>
                </a:path>
              </a:pathLst>
            </a:custGeom>
            <a:solidFill>
              <a:srgbClr val="A62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42"/>
            <p:cNvSpPr/>
            <p:nvPr/>
          </p:nvSpPr>
          <p:spPr>
            <a:xfrm>
              <a:off x="4799875" y="3337175"/>
              <a:ext cx="70275" cy="85075"/>
            </a:xfrm>
            <a:custGeom>
              <a:avLst/>
              <a:gdLst/>
              <a:ahLst/>
              <a:cxnLst/>
              <a:rect l="l" t="t" r="r" b="b"/>
              <a:pathLst>
                <a:path w="2811" h="3403" extrusionOk="0">
                  <a:moveTo>
                    <a:pt x="1701" y="1"/>
                  </a:moveTo>
                  <a:cubicBezTo>
                    <a:pt x="1553" y="38"/>
                    <a:pt x="1442" y="75"/>
                    <a:pt x="1332" y="112"/>
                  </a:cubicBezTo>
                  <a:lnTo>
                    <a:pt x="925" y="407"/>
                  </a:lnTo>
                  <a:lnTo>
                    <a:pt x="38" y="2145"/>
                  </a:lnTo>
                  <a:cubicBezTo>
                    <a:pt x="1" y="2367"/>
                    <a:pt x="1" y="2589"/>
                    <a:pt x="38" y="2700"/>
                  </a:cubicBezTo>
                  <a:lnTo>
                    <a:pt x="1295" y="3402"/>
                  </a:lnTo>
                  <a:cubicBezTo>
                    <a:pt x="1369" y="3365"/>
                    <a:pt x="1479" y="3365"/>
                    <a:pt x="1516" y="3328"/>
                  </a:cubicBezTo>
                  <a:cubicBezTo>
                    <a:pt x="2293" y="2885"/>
                    <a:pt x="2810" y="1849"/>
                    <a:pt x="2700" y="925"/>
                  </a:cubicBezTo>
                  <a:cubicBezTo>
                    <a:pt x="2626" y="740"/>
                    <a:pt x="2626" y="592"/>
                    <a:pt x="2552" y="444"/>
                  </a:cubicBezTo>
                  <a:lnTo>
                    <a:pt x="1701" y="1"/>
                  </a:lnTo>
                  <a:close/>
                </a:path>
              </a:pathLst>
            </a:custGeom>
            <a:solidFill>
              <a:srgbClr val="B83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42"/>
            <p:cNvSpPr/>
            <p:nvPr/>
          </p:nvSpPr>
          <p:spPr>
            <a:xfrm>
              <a:off x="4786950" y="3338350"/>
              <a:ext cx="49925" cy="57900"/>
            </a:xfrm>
            <a:custGeom>
              <a:avLst/>
              <a:gdLst/>
              <a:ahLst/>
              <a:cxnLst/>
              <a:rect l="l" t="t" r="r" b="b"/>
              <a:pathLst>
                <a:path w="1997" h="2316" extrusionOk="0">
                  <a:moveTo>
                    <a:pt x="1242" y="1"/>
                  </a:moveTo>
                  <a:cubicBezTo>
                    <a:pt x="1120" y="1"/>
                    <a:pt x="988" y="33"/>
                    <a:pt x="850" y="102"/>
                  </a:cubicBezTo>
                  <a:cubicBezTo>
                    <a:pt x="370" y="397"/>
                    <a:pt x="0" y="1026"/>
                    <a:pt x="111" y="1654"/>
                  </a:cubicBezTo>
                  <a:cubicBezTo>
                    <a:pt x="164" y="2081"/>
                    <a:pt x="430" y="2316"/>
                    <a:pt x="768" y="2316"/>
                  </a:cubicBezTo>
                  <a:cubicBezTo>
                    <a:pt x="898" y="2316"/>
                    <a:pt x="1039" y="2281"/>
                    <a:pt x="1183" y="2209"/>
                  </a:cubicBezTo>
                  <a:cubicBezTo>
                    <a:pt x="1627" y="1913"/>
                    <a:pt x="1996" y="1285"/>
                    <a:pt x="1923" y="656"/>
                  </a:cubicBezTo>
                  <a:cubicBezTo>
                    <a:pt x="1841" y="249"/>
                    <a:pt x="1580" y="1"/>
                    <a:pt x="1242" y="1"/>
                  </a:cubicBezTo>
                  <a:close/>
                </a:path>
              </a:pathLst>
            </a:custGeom>
            <a:solidFill>
              <a:srgbClr val="F73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42"/>
            <p:cNvSpPr/>
            <p:nvPr/>
          </p:nvSpPr>
          <p:spPr>
            <a:xfrm>
              <a:off x="4893225" y="3120900"/>
              <a:ext cx="127575" cy="94300"/>
            </a:xfrm>
            <a:custGeom>
              <a:avLst/>
              <a:gdLst/>
              <a:ahLst/>
              <a:cxnLst/>
              <a:rect l="l" t="t" r="r" b="b"/>
              <a:pathLst>
                <a:path w="5103" h="3772" extrusionOk="0">
                  <a:moveTo>
                    <a:pt x="5103" y="1"/>
                  </a:moveTo>
                  <a:lnTo>
                    <a:pt x="1" y="2921"/>
                  </a:lnTo>
                  <a:lnTo>
                    <a:pt x="1" y="3772"/>
                  </a:lnTo>
                  <a:lnTo>
                    <a:pt x="4696" y="1110"/>
                  </a:lnTo>
                  <a:lnTo>
                    <a:pt x="5103" y="1"/>
                  </a:lnTo>
                  <a:close/>
                </a:path>
              </a:pathLst>
            </a:custGeom>
            <a:solidFill>
              <a:srgbClr val="A21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42"/>
            <p:cNvSpPr/>
            <p:nvPr/>
          </p:nvSpPr>
          <p:spPr>
            <a:xfrm>
              <a:off x="4849800" y="3186525"/>
              <a:ext cx="56400" cy="58250"/>
            </a:xfrm>
            <a:custGeom>
              <a:avLst/>
              <a:gdLst/>
              <a:ahLst/>
              <a:cxnLst/>
              <a:rect l="l" t="t" r="r" b="b"/>
              <a:pathLst>
                <a:path w="2256" h="2330" extrusionOk="0">
                  <a:moveTo>
                    <a:pt x="1738" y="1"/>
                  </a:moveTo>
                  <a:lnTo>
                    <a:pt x="0" y="1849"/>
                  </a:lnTo>
                  <a:lnTo>
                    <a:pt x="776" y="2330"/>
                  </a:lnTo>
                  <a:lnTo>
                    <a:pt x="2255" y="666"/>
                  </a:lnTo>
                  <a:lnTo>
                    <a:pt x="1738" y="1"/>
                  </a:lnTo>
                  <a:close/>
                </a:path>
              </a:pathLst>
            </a:custGeom>
            <a:solidFill>
              <a:srgbClr val="A21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42"/>
            <p:cNvSpPr/>
            <p:nvPr/>
          </p:nvSpPr>
          <p:spPr>
            <a:xfrm>
              <a:off x="4836850" y="3182825"/>
              <a:ext cx="56400" cy="51800"/>
            </a:xfrm>
            <a:custGeom>
              <a:avLst/>
              <a:gdLst/>
              <a:ahLst/>
              <a:cxnLst/>
              <a:rect l="l" t="t" r="r" b="b"/>
              <a:pathLst>
                <a:path w="2256" h="2072" extrusionOk="0">
                  <a:moveTo>
                    <a:pt x="1479" y="1"/>
                  </a:moveTo>
                  <a:lnTo>
                    <a:pt x="0" y="1664"/>
                  </a:lnTo>
                  <a:lnTo>
                    <a:pt x="777" y="2071"/>
                  </a:lnTo>
                  <a:lnTo>
                    <a:pt x="2256" y="444"/>
                  </a:lnTo>
                  <a:lnTo>
                    <a:pt x="1479" y="1"/>
                  </a:lnTo>
                  <a:close/>
                </a:path>
              </a:pathLst>
            </a:custGeom>
            <a:solidFill>
              <a:srgbClr val="DC4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42"/>
            <p:cNvSpPr/>
            <p:nvPr/>
          </p:nvSpPr>
          <p:spPr>
            <a:xfrm>
              <a:off x="4873825" y="3110725"/>
              <a:ext cx="146975" cy="83225"/>
            </a:xfrm>
            <a:custGeom>
              <a:avLst/>
              <a:gdLst/>
              <a:ahLst/>
              <a:cxnLst/>
              <a:rect l="l" t="t" r="r" b="b"/>
              <a:pathLst>
                <a:path w="5879" h="3329" extrusionOk="0">
                  <a:moveTo>
                    <a:pt x="5102" y="1"/>
                  </a:moveTo>
                  <a:lnTo>
                    <a:pt x="0" y="2885"/>
                  </a:lnTo>
                  <a:lnTo>
                    <a:pt x="777" y="3328"/>
                  </a:lnTo>
                  <a:lnTo>
                    <a:pt x="5879" y="408"/>
                  </a:lnTo>
                  <a:lnTo>
                    <a:pt x="5102" y="1"/>
                  </a:lnTo>
                  <a:close/>
                </a:path>
              </a:pathLst>
            </a:custGeom>
            <a:solidFill>
              <a:srgbClr val="FF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42"/>
            <p:cNvSpPr/>
            <p:nvPr/>
          </p:nvSpPr>
          <p:spPr>
            <a:xfrm>
              <a:off x="4932975" y="3268775"/>
              <a:ext cx="19425" cy="32375"/>
            </a:xfrm>
            <a:custGeom>
              <a:avLst/>
              <a:gdLst/>
              <a:ahLst/>
              <a:cxnLst/>
              <a:rect l="l" t="t" r="r" b="b"/>
              <a:pathLst>
                <a:path w="777" h="1295" extrusionOk="0">
                  <a:moveTo>
                    <a:pt x="777" y="1"/>
                  </a:moveTo>
                  <a:lnTo>
                    <a:pt x="0" y="445"/>
                  </a:lnTo>
                  <a:lnTo>
                    <a:pt x="0" y="1295"/>
                  </a:lnTo>
                  <a:lnTo>
                    <a:pt x="777" y="888"/>
                  </a:lnTo>
                  <a:lnTo>
                    <a:pt x="777" y="1"/>
                  </a:lnTo>
                  <a:close/>
                </a:path>
              </a:pathLst>
            </a:custGeom>
            <a:solidFill>
              <a:srgbClr val="A21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42"/>
            <p:cNvSpPr/>
            <p:nvPr/>
          </p:nvSpPr>
          <p:spPr>
            <a:xfrm>
              <a:off x="4913575" y="3268775"/>
              <a:ext cx="19425" cy="32375"/>
            </a:xfrm>
            <a:custGeom>
              <a:avLst/>
              <a:gdLst/>
              <a:ahLst/>
              <a:cxnLst/>
              <a:rect l="l" t="t" r="r" b="b"/>
              <a:pathLst>
                <a:path w="777" h="1295" extrusionOk="0">
                  <a:moveTo>
                    <a:pt x="0" y="1"/>
                  </a:moveTo>
                  <a:lnTo>
                    <a:pt x="0" y="888"/>
                  </a:lnTo>
                  <a:lnTo>
                    <a:pt x="776" y="1295"/>
                  </a:lnTo>
                  <a:lnTo>
                    <a:pt x="776" y="445"/>
                  </a:lnTo>
                  <a:lnTo>
                    <a:pt x="0" y="1"/>
                  </a:lnTo>
                  <a:close/>
                </a:path>
              </a:pathLst>
            </a:custGeom>
            <a:solidFill>
              <a:srgbClr val="B83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42"/>
            <p:cNvSpPr/>
            <p:nvPr/>
          </p:nvSpPr>
          <p:spPr>
            <a:xfrm>
              <a:off x="4856250" y="3224425"/>
              <a:ext cx="20375" cy="32375"/>
            </a:xfrm>
            <a:custGeom>
              <a:avLst/>
              <a:gdLst/>
              <a:ahLst/>
              <a:cxnLst/>
              <a:rect l="l" t="t" r="r" b="b"/>
              <a:pathLst>
                <a:path w="815" h="1295" extrusionOk="0">
                  <a:moveTo>
                    <a:pt x="814" y="0"/>
                  </a:moveTo>
                  <a:lnTo>
                    <a:pt x="1" y="407"/>
                  </a:lnTo>
                  <a:lnTo>
                    <a:pt x="1" y="1294"/>
                  </a:lnTo>
                  <a:lnTo>
                    <a:pt x="814" y="888"/>
                  </a:lnTo>
                  <a:lnTo>
                    <a:pt x="814" y="0"/>
                  </a:lnTo>
                  <a:close/>
                </a:path>
              </a:pathLst>
            </a:custGeom>
            <a:solidFill>
              <a:srgbClr val="A21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42"/>
            <p:cNvSpPr/>
            <p:nvPr/>
          </p:nvSpPr>
          <p:spPr>
            <a:xfrm>
              <a:off x="4836850" y="3224425"/>
              <a:ext cx="19425" cy="32375"/>
            </a:xfrm>
            <a:custGeom>
              <a:avLst/>
              <a:gdLst/>
              <a:ahLst/>
              <a:cxnLst/>
              <a:rect l="l" t="t" r="r" b="b"/>
              <a:pathLst>
                <a:path w="777" h="1295" extrusionOk="0">
                  <a:moveTo>
                    <a:pt x="0" y="0"/>
                  </a:moveTo>
                  <a:lnTo>
                    <a:pt x="0" y="888"/>
                  </a:lnTo>
                  <a:lnTo>
                    <a:pt x="777" y="1294"/>
                  </a:lnTo>
                  <a:lnTo>
                    <a:pt x="777" y="407"/>
                  </a:lnTo>
                  <a:lnTo>
                    <a:pt x="0" y="0"/>
                  </a:lnTo>
                  <a:close/>
                </a:path>
              </a:pathLst>
            </a:custGeom>
            <a:solidFill>
              <a:srgbClr val="B83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42"/>
            <p:cNvSpPr/>
            <p:nvPr/>
          </p:nvSpPr>
          <p:spPr>
            <a:xfrm>
              <a:off x="4927425" y="3397425"/>
              <a:ext cx="167325" cy="272550"/>
            </a:xfrm>
            <a:custGeom>
              <a:avLst/>
              <a:gdLst/>
              <a:ahLst/>
              <a:cxnLst/>
              <a:rect l="l" t="t" r="r" b="b"/>
              <a:pathLst>
                <a:path w="6693" h="10902" extrusionOk="0">
                  <a:moveTo>
                    <a:pt x="3863" y="3233"/>
                  </a:moveTo>
                  <a:cubicBezTo>
                    <a:pt x="3915" y="3233"/>
                    <a:pt x="3956" y="3275"/>
                    <a:pt x="3956" y="3358"/>
                  </a:cubicBezTo>
                  <a:lnTo>
                    <a:pt x="3956" y="5798"/>
                  </a:lnTo>
                  <a:cubicBezTo>
                    <a:pt x="3956" y="5909"/>
                    <a:pt x="3919" y="5983"/>
                    <a:pt x="3809" y="6020"/>
                  </a:cubicBezTo>
                  <a:lnTo>
                    <a:pt x="2293" y="6907"/>
                  </a:lnTo>
                  <a:cubicBezTo>
                    <a:pt x="2283" y="6917"/>
                    <a:pt x="2268" y="6922"/>
                    <a:pt x="2251" y="6922"/>
                  </a:cubicBezTo>
                  <a:cubicBezTo>
                    <a:pt x="2204" y="6922"/>
                    <a:pt x="2145" y="6888"/>
                    <a:pt x="2145" y="6833"/>
                  </a:cubicBezTo>
                  <a:lnTo>
                    <a:pt x="2145" y="4356"/>
                  </a:lnTo>
                  <a:cubicBezTo>
                    <a:pt x="2145" y="4283"/>
                    <a:pt x="2219" y="4172"/>
                    <a:pt x="2293" y="4135"/>
                  </a:cubicBezTo>
                  <a:lnTo>
                    <a:pt x="3809" y="3247"/>
                  </a:lnTo>
                  <a:cubicBezTo>
                    <a:pt x="3827" y="3238"/>
                    <a:pt x="3846" y="3233"/>
                    <a:pt x="3863" y="3233"/>
                  </a:cubicBezTo>
                  <a:close/>
                  <a:moveTo>
                    <a:pt x="5121" y="1"/>
                  </a:moveTo>
                  <a:cubicBezTo>
                    <a:pt x="4951" y="1"/>
                    <a:pt x="4797" y="100"/>
                    <a:pt x="4696" y="253"/>
                  </a:cubicBezTo>
                  <a:lnTo>
                    <a:pt x="3772" y="2323"/>
                  </a:lnTo>
                  <a:lnTo>
                    <a:pt x="1923" y="3395"/>
                  </a:lnTo>
                  <a:lnTo>
                    <a:pt x="1886" y="3432"/>
                  </a:lnTo>
                  <a:lnTo>
                    <a:pt x="777" y="2508"/>
                  </a:lnTo>
                  <a:cubicBezTo>
                    <a:pt x="705" y="2436"/>
                    <a:pt x="610" y="2403"/>
                    <a:pt x="513" y="2403"/>
                  </a:cubicBezTo>
                  <a:cubicBezTo>
                    <a:pt x="361" y="2403"/>
                    <a:pt x="202" y="2483"/>
                    <a:pt x="112" y="2619"/>
                  </a:cubicBezTo>
                  <a:cubicBezTo>
                    <a:pt x="1" y="2804"/>
                    <a:pt x="38" y="3062"/>
                    <a:pt x="222" y="3210"/>
                  </a:cubicBezTo>
                  <a:lnTo>
                    <a:pt x="1553" y="4356"/>
                  </a:lnTo>
                  <a:lnTo>
                    <a:pt x="1553" y="7240"/>
                  </a:lnTo>
                  <a:lnTo>
                    <a:pt x="222" y="10272"/>
                  </a:lnTo>
                  <a:cubicBezTo>
                    <a:pt x="112" y="10531"/>
                    <a:pt x="222" y="10752"/>
                    <a:pt x="407" y="10826"/>
                  </a:cubicBezTo>
                  <a:cubicBezTo>
                    <a:pt x="483" y="10877"/>
                    <a:pt x="564" y="10902"/>
                    <a:pt x="643" y="10902"/>
                  </a:cubicBezTo>
                  <a:cubicBezTo>
                    <a:pt x="794" y="10902"/>
                    <a:pt x="939" y="10811"/>
                    <a:pt x="1036" y="10641"/>
                  </a:cubicBezTo>
                  <a:lnTo>
                    <a:pt x="2330" y="7795"/>
                  </a:lnTo>
                  <a:lnTo>
                    <a:pt x="4252" y="6686"/>
                  </a:lnTo>
                  <a:lnTo>
                    <a:pt x="4289" y="6649"/>
                  </a:lnTo>
                  <a:lnTo>
                    <a:pt x="5916" y="8017"/>
                  </a:lnTo>
                  <a:cubicBezTo>
                    <a:pt x="5996" y="8096"/>
                    <a:pt x="6096" y="8135"/>
                    <a:pt x="6197" y="8135"/>
                  </a:cubicBezTo>
                  <a:cubicBezTo>
                    <a:pt x="6329" y="8135"/>
                    <a:pt x="6460" y="8069"/>
                    <a:pt x="6544" y="7943"/>
                  </a:cubicBezTo>
                  <a:cubicBezTo>
                    <a:pt x="6692" y="7758"/>
                    <a:pt x="6618" y="7462"/>
                    <a:pt x="6470" y="7314"/>
                  </a:cubicBezTo>
                  <a:lnTo>
                    <a:pt x="4548" y="5724"/>
                  </a:lnTo>
                  <a:lnTo>
                    <a:pt x="4548" y="2804"/>
                  </a:lnTo>
                  <a:lnTo>
                    <a:pt x="5546" y="622"/>
                  </a:lnTo>
                  <a:cubicBezTo>
                    <a:pt x="5620" y="401"/>
                    <a:pt x="5546" y="179"/>
                    <a:pt x="5361" y="68"/>
                  </a:cubicBezTo>
                  <a:cubicBezTo>
                    <a:pt x="5280" y="21"/>
                    <a:pt x="5199" y="1"/>
                    <a:pt x="5121" y="1"/>
                  </a:cubicBezTo>
                  <a:close/>
                </a:path>
              </a:pathLst>
            </a:custGeom>
            <a:solidFill>
              <a:srgbClr val="7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42"/>
            <p:cNvSpPr/>
            <p:nvPr/>
          </p:nvSpPr>
          <p:spPr>
            <a:xfrm>
              <a:off x="4930200" y="3401125"/>
              <a:ext cx="168250" cy="272350"/>
            </a:xfrm>
            <a:custGeom>
              <a:avLst/>
              <a:gdLst/>
              <a:ahLst/>
              <a:cxnLst/>
              <a:rect l="l" t="t" r="r" b="b"/>
              <a:pathLst>
                <a:path w="6730" h="10894" extrusionOk="0">
                  <a:moveTo>
                    <a:pt x="3940" y="3196"/>
                  </a:moveTo>
                  <a:cubicBezTo>
                    <a:pt x="3991" y="3196"/>
                    <a:pt x="4030" y="3230"/>
                    <a:pt x="4030" y="3284"/>
                  </a:cubicBezTo>
                  <a:lnTo>
                    <a:pt x="4030" y="5761"/>
                  </a:lnTo>
                  <a:cubicBezTo>
                    <a:pt x="4030" y="5835"/>
                    <a:pt x="3993" y="5946"/>
                    <a:pt x="3882" y="5983"/>
                  </a:cubicBezTo>
                  <a:lnTo>
                    <a:pt x="2367" y="6870"/>
                  </a:lnTo>
                  <a:cubicBezTo>
                    <a:pt x="2357" y="6880"/>
                    <a:pt x="2344" y="6884"/>
                    <a:pt x="2328" y="6884"/>
                  </a:cubicBezTo>
                  <a:cubicBezTo>
                    <a:pt x="2281" y="6884"/>
                    <a:pt x="2219" y="6843"/>
                    <a:pt x="2219" y="6759"/>
                  </a:cubicBezTo>
                  <a:lnTo>
                    <a:pt x="2219" y="4319"/>
                  </a:lnTo>
                  <a:cubicBezTo>
                    <a:pt x="2219" y="4208"/>
                    <a:pt x="2293" y="4135"/>
                    <a:pt x="2367" y="4098"/>
                  </a:cubicBezTo>
                  <a:lnTo>
                    <a:pt x="3882" y="3210"/>
                  </a:lnTo>
                  <a:cubicBezTo>
                    <a:pt x="3902" y="3200"/>
                    <a:pt x="3922" y="3196"/>
                    <a:pt x="3940" y="3196"/>
                  </a:cubicBezTo>
                  <a:close/>
                  <a:moveTo>
                    <a:pt x="5146" y="0"/>
                  </a:moveTo>
                  <a:cubicBezTo>
                    <a:pt x="4988" y="0"/>
                    <a:pt x="4834" y="100"/>
                    <a:pt x="4733" y="253"/>
                  </a:cubicBezTo>
                  <a:lnTo>
                    <a:pt x="3808" y="2323"/>
                  </a:lnTo>
                  <a:lnTo>
                    <a:pt x="1960" y="3395"/>
                  </a:lnTo>
                  <a:lnTo>
                    <a:pt x="1923" y="3432"/>
                  </a:lnTo>
                  <a:lnTo>
                    <a:pt x="814" y="2508"/>
                  </a:lnTo>
                  <a:cubicBezTo>
                    <a:pt x="737" y="2431"/>
                    <a:pt x="634" y="2392"/>
                    <a:pt x="530" y="2392"/>
                  </a:cubicBezTo>
                  <a:cubicBezTo>
                    <a:pt x="384" y="2392"/>
                    <a:pt x="235" y="2468"/>
                    <a:pt x="148" y="2619"/>
                  </a:cubicBezTo>
                  <a:cubicBezTo>
                    <a:pt x="1" y="2804"/>
                    <a:pt x="74" y="3062"/>
                    <a:pt x="259" y="3210"/>
                  </a:cubicBezTo>
                  <a:lnTo>
                    <a:pt x="1590" y="4356"/>
                  </a:lnTo>
                  <a:lnTo>
                    <a:pt x="1590" y="7240"/>
                  </a:lnTo>
                  <a:lnTo>
                    <a:pt x="259" y="10272"/>
                  </a:lnTo>
                  <a:cubicBezTo>
                    <a:pt x="148" y="10493"/>
                    <a:pt x="259" y="10752"/>
                    <a:pt x="407" y="10826"/>
                  </a:cubicBezTo>
                  <a:cubicBezTo>
                    <a:pt x="488" y="10873"/>
                    <a:pt x="570" y="10894"/>
                    <a:pt x="647" y="10894"/>
                  </a:cubicBezTo>
                  <a:cubicBezTo>
                    <a:pt x="818" y="10894"/>
                    <a:pt x="971" y="10794"/>
                    <a:pt x="1073" y="10641"/>
                  </a:cubicBezTo>
                  <a:lnTo>
                    <a:pt x="2367" y="7795"/>
                  </a:lnTo>
                  <a:lnTo>
                    <a:pt x="4252" y="6685"/>
                  </a:lnTo>
                  <a:lnTo>
                    <a:pt x="4326" y="6612"/>
                  </a:lnTo>
                  <a:lnTo>
                    <a:pt x="5916" y="8016"/>
                  </a:lnTo>
                  <a:cubicBezTo>
                    <a:pt x="5993" y="8093"/>
                    <a:pt x="6096" y="8132"/>
                    <a:pt x="6200" y="8132"/>
                  </a:cubicBezTo>
                  <a:cubicBezTo>
                    <a:pt x="6346" y="8132"/>
                    <a:pt x="6495" y="8056"/>
                    <a:pt x="6581" y="7906"/>
                  </a:cubicBezTo>
                  <a:cubicBezTo>
                    <a:pt x="6729" y="7721"/>
                    <a:pt x="6655" y="7462"/>
                    <a:pt x="6470" y="7314"/>
                  </a:cubicBezTo>
                  <a:lnTo>
                    <a:pt x="4585" y="5687"/>
                  </a:lnTo>
                  <a:lnTo>
                    <a:pt x="4585" y="2804"/>
                  </a:lnTo>
                  <a:lnTo>
                    <a:pt x="5546" y="622"/>
                  </a:lnTo>
                  <a:cubicBezTo>
                    <a:pt x="5657" y="400"/>
                    <a:pt x="5546" y="142"/>
                    <a:pt x="5361" y="68"/>
                  </a:cubicBezTo>
                  <a:cubicBezTo>
                    <a:pt x="5292" y="21"/>
                    <a:pt x="5218" y="0"/>
                    <a:pt x="5146" y="0"/>
                  </a:cubicBezTo>
                  <a:close/>
                </a:path>
              </a:pathLst>
            </a:custGeom>
            <a:solidFill>
              <a:srgbClr val="8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42"/>
            <p:cNvSpPr/>
            <p:nvPr/>
          </p:nvSpPr>
          <p:spPr>
            <a:xfrm>
              <a:off x="4949600" y="3463800"/>
              <a:ext cx="25000" cy="21300"/>
            </a:xfrm>
            <a:custGeom>
              <a:avLst/>
              <a:gdLst/>
              <a:ahLst/>
              <a:cxnLst/>
              <a:rect l="l" t="t" r="r" b="b"/>
              <a:pathLst>
                <a:path w="1000" h="852" extrusionOk="0">
                  <a:moveTo>
                    <a:pt x="1" y="1"/>
                  </a:moveTo>
                  <a:lnTo>
                    <a:pt x="999" y="851"/>
                  </a:lnTo>
                  <a:lnTo>
                    <a:pt x="999" y="851"/>
                  </a:lnTo>
                  <a:lnTo>
                    <a:pt x="112" y="38"/>
                  </a:lnTo>
                  <a:cubicBezTo>
                    <a:pt x="75" y="1"/>
                    <a:pt x="75" y="1"/>
                    <a:pt x="1" y="1"/>
                  </a:cubicBezTo>
                  <a:close/>
                </a:path>
              </a:pathLst>
            </a:custGeom>
            <a:solidFill>
              <a:srgbClr val="C93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42"/>
            <p:cNvSpPr/>
            <p:nvPr/>
          </p:nvSpPr>
          <p:spPr>
            <a:xfrm>
              <a:off x="4981025" y="3478250"/>
              <a:ext cx="45325" cy="92225"/>
            </a:xfrm>
            <a:custGeom>
              <a:avLst/>
              <a:gdLst/>
              <a:ahLst/>
              <a:cxnLst/>
              <a:rect l="l" t="t" r="r" b="b"/>
              <a:pathLst>
                <a:path w="1813" h="3689" extrusionOk="0">
                  <a:moveTo>
                    <a:pt x="1719" y="0"/>
                  </a:moveTo>
                  <a:cubicBezTo>
                    <a:pt x="1702" y="0"/>
                    <a:pt x="1683" y="5"/>
                    <a:pt x="1665" y="14"/>
                  </a:cubicBezTo>
                  <a:lnTo>
                    <a:pt x="149" y="902"/>
                  </a:lnTo>
                  <a:cubicBezTo>
                    <a:pt x="75" y="939"/>
                    <a:pt x="1" y="1050"/>
                    <a:pt x="1" y="1123"/>
                  </a:cubicBezTo>
                  <a:lnTo>
                    <a:pt x="1" y="3600"/>
                  </a:lnTo>
                  <a:cubicBezTo>
                    <a:pt x="1" y="3655"/>
                    <a:pt x="60" y="3689"/>
                    <a:pt x="107" y="3689"/>
                  </a:cubicBezTo>
                  <a:cubicBezTo>
                    <a:pt x="124" y="3689"/>
                    <a:pt x="139" y="3684"/>
                    <a:pt x="149" y="3674"/>
                  </a:cubicBezTo>
                  <a:lnTo>
                    <a:pt x="149" y="1271"/>
                  </a:lnTo>
                  <a:cubicBezTo>
                    <a:pt x="149" y="1197"/>
                    <a:pt x="186" y="1086"/>
                    <a:pt x="297" y="1050"/>
                  </a:cubicBezTo>
                  <a:lnTo>
                    <a:pt x="1812" y="162"/>
                  </a:lnTo>
                  <a:lnTo>
                    <a:pt x="1812" y="125"/>
                  </a:lnTo>
                  <a:cubicBezTo>
                    <a:pt x="1812" y="42"/>
                    <a:pt x="1771" y="0"/>
                    <a:pt x="1719" y="0"/>
                  </a:cubicBezTo>
                  <a:close/>
                </a:path>
              </a:pathLst>
            </a:custGeom>
            <a:solidFill>
              <a:srgbClr val="C93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42"/>
            <p:cNvSpPr/>
            <p:nvPr/>
          </p:nvSpPr>
          <p:spPr>
            <a:xfrm>
              <a:off x="5041100" y="3401875"/>
              <a:ext cx="58275" cy="201375"/>
            </a:xfrm>
            <a:custGeom>
              <a:avLst/>
              <a:gdLst/>
              <a:ahLst/>
              <a:cxnLst/>
              <a:rect l="l" t="t" r="r" b="b"/>
              <a:pathLst>
                <a:path w="2331" h="8055" extrusionOk="0">
                  <a:moveTo>
                    <a:pt x="925" y="1"/>
                  </a:moveTo>
                  <a:cubicBezTo>
                    <a:pt x="1036" y="112"/>
                    <a:pt x="1073" y="297"/>
                    <a:pt x="999" y="444"/>
                  </a:cubicBezTo>
                  <a:lnTo>
                    <a:pt x="1" y="2626"/>
                  </a:lnTo>
                  <a:lnTo>
                    <a:pt x="1" y="5546"/>
                  </a:lnTo>
                  <a:lnTo>
                    <a:pt x="1923" y="7136"/>
                  </a:lnTo>
                  <a:cubicBezTo>
                    <a:pt x="2108" y="7284"/>
                    <a:pt x="2145" y="7580"/>
                    <a:pt x="1997" y="7765"/>
                  </a:cubicBezTo>
                  <a:cubicBezTo>
                    <a:pt x="1913" y="7891"/>
                    <a:pt x="1806" y="7957"/>
                    <a:pt x="1694" y="7957"/>
                  </a:cubicBezTo>
                  <a:cubicBezTo>
                    <a:pt x="1610" y="7957"/>
                    <a:pt x="1523" y="7918"/>
                    <a:pt x="1443" y="7839"/>
                  </a:cubicBezTo>
                  <a:lnTo>
                    <a:pt x="1443" y="7839"/>
                  </a:lnTo>
                  <a:lnTo>
                    <a:pt x="1554" y="7949"/>
                  </a:lnTo>
                  <a:cubicBezTo>
                    <a:pt x="1626" y="8021"/>
                    <a:pt x="1715" y="8054"/>
                    <a:pt x="1805" y="8054"/>
                  </a:cubicBezTo>
                  <a:cubicBezTo>
                    <a:pt x="1947" y="8054"/>
                    <a:pt x="2092" y="7974"/>
                    <a:pt x="2182" y="7839"/>
                  </a:cubicBezTo>
                  <a:cubicBezTo>
                    <a:pt x="2330" y="7654"/>
                    <a:pt x="2293" y="7395"/>
                    <a:pt x="2108" y="7247"/>
                  </a:cubicBezTo>
                  <a:lnTo>
                    <a:pt x="186" y="5620"/>
                  </a:lnTo>
                  <a:lnTo>
                    <a:pt x="186" y="2700"/>
                  </a:lnTo>
                  <a:lnTo>
                    <a:pt x="1184" y="555"/>
                  </a:lnTo>
                  <a:cubicBezTo>
                    <a:pt x="1258" y="370"/>
                    <a:pt x="1184" y="75"/>
                    <a:pt x="999" y="1"/>
                  </a:cubicBezTo>
                  <a:close/>
                </a:path>
              </a:pathLst>
            </a:custGeom>
            <a:solidFill>
              <a:srgbClr val="C93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42"/>
            <p:cNvSpPr/>
            <p:nvPr/>
          </p:nvSpPr>
          <p:spPr>
            <a:xfrm>
              <a:off x="4936675" y="3563625"/>
              <a:ext cx="99850" cy="109850"/>
            </a:xfrm>
            <a:custGeom>
              <a:avLst/>
              <a:gdLst/>
              <a:ahLst/>
              <a:cxnLst/>
              <a:rect l="l" t="t" r="r" b="b"/>
              <a:pathLst>
                <a:path w="3994" h="4394" extrusionOk="0">
                  <a:moveTo>
                    <a:pt x="3882" y="1"/>
                  </a:moveTo>
                  <a:lnTo>
                    <a:pt x="3808" y="38"/>
                  </a:lnTo>
                  <a:lnTo>
                    <a:pt x="1923" y="1147"/>
                  </a:lnTo>
                  <a:lnTo>
                    <a:pt x="629" y="3993"/>
                  </a:lnTo>
                  <a:cubicBezTo>
                    <a:pt x="545" y="4189"/>
                    <a:pt x="376" y="4279"/>
                    <a:pt x="187" y="4279"/>
                  </a:cubicBezTo>
                  <a:cubicBezTo>
                    <a:pt x="126" y="4279"/>
                    <a:pt x="63" y="4270"/>
                    <a:pt x="0" y="4252"/>
                  </a:cubicBezTo>
                  <a:lnTo>
                    <a:pt x="0" y="4252"/>
                  </a:lnTo>
                  <a:cubicBezTo>
                    <a:pt x="37" y="4289"/>
                    <a:pt x="74" y="4289"/>
                    <a:pt x="111" y="4326"/>
                  </a:cubicBezTo>
                  <a:cubicBezTo>
                    <a:pt x="192" y="4373"/>
                    <a:pt x="277" y="4394"/>
                    <a:pt x="359" y="4394"/>
                  </a:cubicBezTo>
                  <a:cubicBezTo>
                    <a:pt x="537" y="4394"/>
                    <a:pt x="701" y="4294"/>
                    <a:pt x="777" y="4141"/>
                  </a:cubicBezTo>
                  <a:lnTo>
                    <a:pt x="2071" y="1295"/>
                  </a:lnTo>
                  <a:lnTo>
                    <a:pt x="3956" y="185"/>
                  </a:lnTo>
                  <a:cubicBezTo>
                    <a:pt x="3956" y="112"/>
                    <a:pt x="3993" y="112"/>
                    <a:pt x="3993" y="112"/>
                  </a:cubicBezTo>
                  <a:lnTo>
                    <a:pt x="3882" y="1"/>
                  </a:lnTo>
                  <a:close/>
                </a:path>
              </a:pathLst>
            </a:custGeom>
            <a:solidFill>
              <a:srgbClr val="C93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42"/>
            <p:cNvSpPr/>
            <p:nvPr/>
          </p:nvSpPr>
          <p:spPr>
            <a:xfrm>
              <a:off x="4756450" y="3300200"/>
              <a:ext cx="94300" cy="116050"/>
            </a:xfrm>
            <a:custGeom>
              <a:avLst/>
              <a:gdLst/>
              <a:ahLst/>
              <a:cxnLst/>
              <a:rect l="l" t="t" r="r" b="b"/>
              <a:pathLst>
                <a:path w="3772" h="4642" extrusionOk="0">
                  <a:moveTo>
                    <a:pt x="2033" y="1"/>
                  </a:moveTo>
                  <a:lnTo>
                    <a:pt x="0" y="3957"/>
                  </a:lnTo>
                  <a:lnTo>
                    <a:pt x="961" y="4511"/>
                  </a:lnTo>
                  <a:cubicBezTo>
                    <a:pt x="1131" y="4596"/>
                    <a:pt x="1308" y="4642"/>
                    <a:pt x="1496" y="4642"/>
                  </a:cubicBezTo>
                  <a:cubicBezTo>
                    <a:pt x="1719" y="4642"/>
                    <a:pt x="1958" y="4578"/>
                    <a:pt x="2218" y="4437"/>
                  </a:cubicBezTo>
                  <a:cubicBezTo>
                    <a:pt x="3143" y="3920"/>
                    <a:pt x="3771" y="2663"/>
                    <a:pt x="3586" y="1591"/>
                  </a:cubicBezTo>
                  <a:cubicBezTo>
                    <a:pt x="3512" y="1073"/>
                    <a:pt x="3253" y="740"/>
                    <a:pt x="2958" y="556"/>
                  </a:cubicBezTo>
                  <a:lnTo>
                    <a:pt x="2847" y="556"/>
                  </a:lnTo>
                  <a:lnTo>
                    <a:pt x="2033" y="1"/>
                  </a:lnTo>
                  <a:close/>
                </a:path>
              </a:pathLst>
            </a:custGeom>
            <a:solidFill>
              <a:srgbClr val="45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42"/>
            <p:cNvSpPr/>
            <p:nvPr/>
          </p:nvSpPr>
          <p:spPr>
            <a:xfrm>
              <a:off x="4766600" y="3315000"/>
              <a:ext cx="83225" cy="100775"/>
            </a:xfrm>
            <a:custGeom>
              <a:avLst/>
              <a:gdLst/>
              <a:ahLst/>
              <a:cxnLst/>
              <a:rect l="l" t="t" r="r" b="b"/>
              <a:pathLst>
                <a:path w="3329" h="4031" extrusionOk="0">
                  <a:moveTo>
                    <a:pt x="1997" y="1"/>
                  </a:moveTo>
                  <a:cubicBezTo>
                    <a:pt x="1849" y="37"/>
                    <a:pt x="1664" y="74"/>
                    <a:pt x="1516" y="185"/>
                  </a:cubicBezTo>
                  <a:cubicBezTo>
                    <a:pt x="1332" y="259"/>
                    <a:pt x="1184" y="407"/>
                    <a:pt x="1073" y="481"/>
                  </a:cubicBezTo>
                  <a:lnTo>
                    <a:pt x="1" y="2588"/>
                  </a:lnTo>
                  <a:lnTo>
                    <a:pt x="1" y="3180"/>
                  </a:lnTo>
                  <a:lnTo>
                    <a:pt x="1480" y="4030"/>
                  </a:lnTo>
                  <a:lnTo>
                    <a:pt x="1738" y="3882"/>
                  </a:lnTo>
                  <a:cubicBezTo>
                    <a:pt x="2663" y="3365"/>
                    <a:pt x="3328" y="2108"/>
                    <a:pt x="3143" y="1036"/>
                  </a:cubicBezTo>
                  <a:cubicBezTo>
                    <a:pt x="3106" y="888"/>
                    <a:pt x="3032" y="666"/>
                    <a:pt x="2995" y="555"/>
                  </a:cubicBezTo>
                  <a:lnTo>
                    <a:pt x="1997" y="1"/>
                  </a:lnTo>
                  <a:close/>
                </a:path>
              </a:pathLst>
            </a:custGeom>
            <a:solidFill>
              <a:srgbClr val="5F5F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42"/>
            <p:cNvSpPr/>
            <p:nvPr/>
          </p:nvSpPr>
          <p:spPr>
            <a:xfrm>
              <a:off x="4736100" y="3296850"/>
              <a:ext cx="90600" cy="107350"/>
            </a:xfrm>
            <a:custGeom>
              <a:avLst/>
              <a:gdLst/>
              <a:ahLst/>
              <a:cxnLst/>
              <a:rect l="l" t="t" r="r" b="b"/>
              <a:pathLst>
                <a:path w="3624" h="4294" extrusionOk="0">
                  <a:moveTo>
                    <a:pt x="2281" y="1"/>
                  </a:moveTo>
                  <a:cubicBezTo>
                    <a:pt x="2053" y="1"/>
                    <a:pt x="1806" y="68"/>
                    <a:pt x="1553" y="209"/>
                  </a:cubicBezTo>
                  <a:cubicBezTo>
                    <a:pt x="629" y="690"/>
                    <a:pt x="1" y="1984"/>
                    <a:pt x="149" y="3019"/>
                  </a:cubicBezTo>
                  <a:cubicBezTo>
                    <a:pt x="257" y="3805"/>
                    <a:pt x="743" y="4293"/>
                    <a:pt x="1360" y="4293"/>
                  </a:cubicBezTo>
                  <a:cubicBezTo>
                    <a:pt x="1584" y="4293"/>
                    <a:pt x="1825" y="4229"/>
                    <a:pt x="2071" y="4091"/>
                  </a:cubicBezTo>
                  <a:cubicBezTo>
                    <a:pt x="2995" y="3647"/>
                    <a:pt x="3624" y="2353"/>
                    <a:pt x="3476" y="1281"/>
                  </a:cubicBezTo>
                  <a:cubicBezTo>
                    <a:pt x="3368" y="475"/>
                    <a:pt x="2890" y="1"/>
                    <a:pt x="2281" y="1"/>
                  </a:cubicBezTo>
                  <a:close/>
                </a:path>
              </a:pathLst>
            </a:custGeom>
            <a:solidFill>
              <a:srgbClr val="A3A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42"/>
            <p:cNvSpPr/>
            <p:nvPr/>
          </p:nvSpPr>
          <p:spPr>
            <a:xfrm>
              <a:off x="4751825" y="3315425"/>
              <a:ext cx="57325" cy="68475"/>
            </a:xfrm>
            <a:custGeom>
              <a:avLst/>
              <a:gdLst/>
              <a:ahLst/>
              <a:cxnLst/>
              <a:rect l="l" t="t" r="r" b="b"/>
              <a:pathLst>
                <a:path w="2293" h="2739" extrusionOk="0">
                  <a:moveTo>
                    <a:pt x="1420" y="1"/>
                  </a:moveTo>
                  <a:cubicBezTo>
                    <a:pt x="1276" y="1"/>
                    <a:pt x="1120" y="42"/>
                    <a:pt x="961" y="131"/>
                  </a:cubicBezTo>
                  <a:cubicBezTo>
                    <a:pt x="407" y="390"/>
                    <a:pt x="0" y="1241"/>
                    <a:pt x="74" y="1906"/>
                  </a:cubicBezTo>
                  <a:cubicBezTo>
                    <a:pt x="156" y="2422"/>
                    <a:pt x="476" y="2738"/>
                    <a:pt x="875" y="2738"/>
                  </a:cubicBezTo>
                  <a:cubicBezTo>
                    <a:pt x="1019" y="2738"/>
                    <a:pt x="1174" y="2697"/>
                    <a:pt x="1331" y="2608"/>
                  </a:cubicBezTo>
                  <a:cubicBezTo>
                    <a:pt x="1886" y="2350"/>
                    <a:pt x="2292" y="1499"/>
                    <a:pt x="2181" y="797"/>
                  </a:cubicBezTo>
                  <a:cubicBezTo>
                    <a:pt x="2127" y="310"/>
                    <a:pt x="1816" y="1"/>
                    <a:pt x="1420"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3" name="Google Shape;3093;p42"/>
          <p:cNvGrpSpPr/>
          <p:nvPr/>
        </p:nvGrpSpPr>
        <p:grpSpPr>
          <a:xfrm>
            <a:off x="7466882" y="102510"/>
            <a:ext cx="1618760" cy="1895707"/>
            <a:chOff x="2228391" y="1360000"/>
            <a:chExt cx="1938613" cy="2436581"/>
          </a:xfrm>
        </p:grpSpPr>
        <p:sp>
          <p:nvSpPr>
            <p:cNvPr id="3094" name="Google Shape;3094;p42"/>
            <p:cNvSpPr/>
            <p:nvPr/>
          </p:nvSpPr>
          <p:spPr>
            <a:xfrm>
              <a:off x="2228391" y="2145212"/>
              <a:ext cx="1554979" cy="938079"/>
            </a:xfrm>
            <a:custGeom>
              <a:avLst/>
              <a:gdLst/>
              <a:ahLst/>
              <a:cxnLst/>
              <a:rect l="l" t="t" r="r" b="b"/>
              <a:pathLst>
                <a:path w="36713" h="22148" extrusionOk="0">
                  <a:moveTo>
                    <a:pt x="24810" y="1"/>
                  </a:moveTo>
                  <a:cubicBezTo>
                    <a:pt x="22557" y="1"/>
                    <a:pt x="20390" y="754"/>
                    <a:pt x="18079" y="1056"/>
                  </a:cubicBezTo>
                  <a:cubicBezTo>
                    <a:pt x="17167" y="1182"/>
                    <a:pt x="16255" y="1230"/>
                    <a:pt x="15343" y="1230"/>
                  </a:cubicBezTo>
                  <a:cubicBezTo>
                    <a:pt x="13298" y="1230"/>
                    <a:pt x="11252" y="988"/>
                    <a:pt x="9206" y="834"/>
                  </a:cubicBezTo>
                  <a:cubicBezTo>
                    <a:pt x="8902" y="794"/>
                    <a:pt x="8598" y="764"/>
                    <a:pt x="8294" y="764"/>
                  </a:cubicBezTo>
                  <a:cubicBezTo>
                    <a:pt x="8043" y="764"/>
                    <a:pt x="7793" y="784"/>
                    <a:pt x="7542" y="834"/>
                  </a:cubicBezTo>
                  <a:cubicBezTo>
                    <a:pt x="6655" y="908"/>
                    <a:pt x="5805" y="1278"/>
                    <a:pt x="4992" y="1685"/>
                  </a:cubicBezTo>
                  <a:cubicBezTo>
                    <a:pt x="2773" y="2757"/>
                    <a:pt x="0" y="4014"/>
                    <a:pt x="814" y="7009"/>
                  </a:cubicBezTo>
                  <a:cubicBezTo>
                    <a:pt x="1184" y="8598"/>
                    <a:pt x="2367" y="9892"/>
                    <a:pt x="3476" y="11038"/>
                  </a:cubicBezTo>
                  <a:cubicBezTo>
                    <a:pt x="4437" y="12111"/>
                    <a:pt x="5472" y="13109"/>
                    <a:pt x="6433" y="14181"/>
                  </a:cubicBezTo>
                  <a:cubicBezTo>
                    <a:pt x="7173" y="14957"/>
                    <a:pt x="7949" y="15808"/>
                    <a:pt x="8799" y="16473"/>
                  </a:cubicBezTo>
                  <a:cubicBezTo>
                    <a:pt x="11350" y="18580"/>
                    <a:pt x="14530" y="19616"/>
                    <a:pt x="17635" y="20540"/>
                  </a:cubicBezTo>
                  <a:cubicBezTo>
                    <a:pt x="20595" y="21390"/>
                    <a:pt x="23524" y="22147"/>
                    <a:pt x="26594" y="22147"/>
                  </a:cubicBezTo>
                  <a:cubicBezTo>
                    <a:pt x="26860" y="22147"/>
                    <a:pt x="27128" y="22141"/>
                    <a:pt x="27396" y="22130"/>
                  </a:cubicBezTo>
                  <a:cubicBezTo>
                    <a:pt x="28283" y="22056"/>
                    <a:pt x="29207" y="22056"/>
                    <a:pt x="30058" y="21834"/>
                  </a:cubicBezTo>
                  <a:cubicBezTo>
                    <a:pt x="31980" y="21316"/>
                    <a:pt x="33644" y="19911"/>
                    <a:pt x="34494" y="18100"/>
                  </a:cubicBezTo>
                  <a:cubicBezTo>
                    <a:pt x="35492" y="15919"/>
                    <a:pt x="35049" y="13294"/>
                    <a:pt x="35825" y="10964"/>
                  </a:cubicBezTo>
                  <a:cubicBezTo>
                    <a:pt x="36195" y="9818"/>
                    <a:pt x="36712" y="8635"/>
                    <a:pt x="36417" y="7415"/>
                  </a:cubicBezTo>
                  <a:cubicBezTo>
                    <a:pt x="36121" y="6232"/>
                    <a:pt x="35455" y="5456"/>
                    <a:pt x="34494" y="4716"/>
                  </a:cubicBezTo>
                  <a:cubicBezTo>
                    <a:pt x="32350" y="3053"/>
                    <a:pt x="29762" y="1056"/>
                    <a:pt x="27174" y="317"/>
                  </a:cubicBezTo>
                  <a:cubicBezTo>
                    <a:pt x="26370" y="90"/>
                    <a:pt x="25585" y="1"/>
                    <a:pt x="248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42"/>
            <p:cNvSpPr/>
            <p:nvPr/>
          </p:nvSpPr>
          <p:spPr>
            <a:xfrm>
              <a:off x="2295735" y="2175792"/>
              <a:ext cx="1426559" cy="859976"/>
            </a:xfrm>
            <a:custGeom>
              <a:avLst/>
              <a:gdLst/>
              <a:ahLst/>
              <a:cxnLst/>
              <a:rect l="l" t="t" r="r" b="b"/>
              <a:pathLst>
                <a:path w="33681" h="20304" extrusionOk="0">
                  <a:moveTo>
                    <a:pt x="22726" y="0"/>
                  </a:moveTo>
                  <a:cubicBezTo>
                    <a:pt x="20666" y="0"/>
                    <a:pt x="18673" y="663"/>
                    <a:pt x="16600" y="963"/>
                  </a:cubicBezTo>
                  <a:cubicBezTo>
                    <a:pt x="15773" y="1076"/>
                    <a:pt x="14940" y="1120"/>
                    <a:pt x="14105" y="1120"/>
                  </a:cubicBezTo>
                  <a:cubicBezTo>
                    <a:pt x="12213" y="1120"/>
                    <a:pt x="10313" y="895"/>
                    <a:pt x="8466" y="741"/>
                  </a:cubicBezTo>
                  <a:cubicBezTo>
                    <a:pt x="8168" y="720"/>
                    <a:pt x="7869" y="698"/>
                    <a:pt x="7570" y="698"/>
                  </a:cubicBezTo>
                  <a:cubicBezTo>
                    <a:pt x="7351" y="698"/>
                    <a:pt x="7132" y="710"/>
                    <a:pt x="6914" y="741"/>
                  </a:cubicBezTo>
                  <a:cubicBezTo>
                    <a:pt x="6100" y="852"/>
                    <a:pt x="5324" y="1222"/>
                    <a:pt x="4585" y="1517"/>
                  </a:cubicBezTo>
                  <a:cubicBezTo>
                    <a:pt x="2551" y="2516"/>
                    <a:pt x="0" y="3625"/>
                    <a:pt x="703" y="6397"/>
                  </a:cubicBezTo>
                  <a:cubicBezTo>
                    <a:pt x="1072" y="7802"/>
                    <a:pt x="2108" y="8985"/>
                    <a:pt x="3143" y="10095"/>
                  </a:cubicBezTo>
                  <a:cubicBezTo>
                    <a:pt x="4067" y="11056"/>
                    <a:pt x="4954" y="12017"/>
                    <a:pt x="5879" y="12978"/>
                  </a:cubicBezTo>
                  <a:cubicBezTo>
                    <a:pt x="6544" y="13718"/>
                    <a:pt x="7246" y="14457"/>
                    <a:pt x="8023" y="15123"/>
                  </a:cubicBezTo>
                  <a:cubicBezTo>
                    <a:pt x="10389" y="17008"/>
                    <a:pt x="13273" y="18043"/>
                    <a:pt x="16119" y="18820"/>
                  </a:cubicBezTo>
                  <a:cubicBezTo>
                    <a:pt x="18940" y="19595"/>
                    <a:pt x="21760" y="20304"/>
                    <a:pt x="24709" y="20304"/>
                  </a:cubicBezTo>
                  <a:cubicBezTo>
                    <a:pt x="24852" y="20304"/>
                    <a:pt x="24996" y="20302"/>
                    <a:pt x="25140" y="20298"/>
                  </a:cubicBezTo>
                  <a:cubicBezTo>
                    <a:pt x="25954" y="20262"/>
                    <a:pt x="26804" y="20262"/>
                    <a:pt x="27580" y="20003"/>
                  </a:cubicBezTo>
                  <a:cubicBezTo>
                    <a:pt x="29392" y="19559"/>
                    <a:pt x="30908" y="18265"/>
                    <a:pt x="31647" y="16601"/>
                  </a:cubicBezTo>
                  <a:cubicBezTo>
                    <a:pt x="32571" y="14605"/>
                    <a:pt x="32165" y="12202"/>
                    <a:pt x="32867" y="10095"/>
                  </a:cubicBezTo>
                  <a:cubicBezTo>
                    <a:pt x="33237" y="9022"/>
                    <a:pt x="33681" y="7913"/>
                    <a:pt x="33422" y="6841"/>
                  </a:cubicBezTo>
                  <a:cubicBezTo>
                    <a:pt x="33126" y="5732"/>
                    <a:pt x="32534" y="4993"/>
                    <a:pt x="31647" y="4290"/>
                  </a:cubicBezTo>
                  <a:cubicBezTo>
                    <a:pt x="29725" y="2774"/>
                    <a:pt x="27322" y="963"/>
                    <a:pt x="24955" y="297"/>
                  </a:cubicBezTo>
                  <a:cubicBezTo>
                    <a:pt x="24199" y="84"/>
                    <a:pt x="23459" y="0"/>
                    <a:pt x="227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42"/>
            <p:cNvSpPr/>
            <p:nvPr/>
          </p:nvSpPr>
          <p:spPr>
            <a:xfrm>
              <a:off x="2364603" y="2205525"/>
              <a:ext cx="1299748" cy="786448"/>
            </a:xfrm>
            <a:custGeom>
              <a:avLst/>
              <a:gdLst/>
              <a:ahLst/>
              <a:cxnLst/>
              <a:rect l="l" t="t" r="r" b="b"/>
              <a:pathLst>
                <a:path w="30687" h="18568" extrusionOk="0">
                  <a:moveTo>
                    <a:pt x="20715" y="1"/>
                  </a:moveTo>
                  <a:cubicBezTo>
                    <a:pt x="18816" y="1"/>
                    <a:pt x="16984" y="650"/>
                    <a:pt x="15048" y="926"/>
                  </a:cubicBezTo>
                  <a:cubicBezTo>
                    <a:pt x="14291" y="1041"/>
                    <a:pt x="13528" y="1084"/>
                    <a:pt x="12761" y="1084"/>
                  </a:cubicBezTo>
                  <a:cubicBezTo>
                    <a:pt x="11056" y="1084"/>
                    <a:pt x="9337" y="869"/>
                    <a:pt x="7654" y="741"/>
                  </a:cubicBezTo>
                  <a:cubicBezTo>
                    <a:pt x="7432" y="723"/>
                    <a:pt x="7201" y="714"/>
                    <a:pt x="6970" y="714"/>
                  </a:cubicBezTo>
                  <a:cubicBezTo>
                    <a:pt x="6739" y="714"/>
                    <a:pt x="6508" y="723"/>
                    <a:pt x="6286" y="741"/>
                  </a:cubicBezTo>
                  <a:cubicBezTo>
                    <a:pt x="5547" y="815"/>
                    <a:pt x="4844" y="1148"/>
                    <a:pt x="4142" y="1481"/>
                  </a:cubicBezTo>
                  <a:cubicBezTo>
                    <a:pt x="2293" y="2368"/>
                    <a:pt x="1" y="3366"/>
                    <a:pt x="629" y="5917"/>
                  </a:cubicBezTo>
                  <a:cubicBezTo>
                    <a:pt x="962" y="7248"/>
                    <a:pt x="1923" y="8246"/>
                    <a:pt x="2848" y="9282"/>
                  </a:cubicBezTo>
                  <a:lnTo>
                    <a:pt x="5362" y="11907"/>
                  </a:lnTo>
                  <a:cubicBezTo>
                    <a:pt x="5990" y="12609"/>
                    <a:pt x="6582" y="13238"/>
                    <a:pt x="7321" y="13866"/>
                  </a:cubicBezTo>
                  <a:cubicBezTo>
                    <a:pt x="9465" y="15567"/>
                    <a:pt x="12090" y="16491"/>
                    <a:pt x="14715" y="17230"/>
                  </a:cubicBezTo>
                  <a:cubicBezTo>
                    <a:pt x="17269" y="17965"/>
                    <a:pt x="19790" y="18567"/>
                    <a:pt x="22465" y="18567"/>
                  </a:cubicBezTo>
                  <a:cubicBezTo>
                    <a:pt x="22617" y="18567"/>
                    <a:pt x="22770" y="18565"/>
                    <a:pt x="22923" y="18561"/>
                  </a:cubicBezTo>
                  <a:cubicBezTo>
                    <a:pt x="23662" y="18561"/>
                    <a:pt x="24402" y="18524"/>
                    <a:pt x="25141" y="18339"/>
                  </a:cubicBezTo>
                  <a:cubicBezTo>
                    <a:pt x="26731" y="17933"/>
                    <a:pt x="28136" y="16713"/>
                    <a:pt x="28838" y="15197"/>
                  </a:cubicBezTo>
                  <a:cubicBezTo>
                    <a:pt x="29651" y="13385"/>
                    <a:pt x="29282" y="11167"/>
                    <a:pt x="29947" y="9245"/>
                  </a:cubicBezTo>
                  <a:cubicBezTo>
                    <a:pt x="30243" y="8246"/>
                    <a:pt x="30687" y="7248"/>
                    <a:pt x="30428" y="6287"/>
                  </a:cubicBezTo>
                  <a:cubicBezTo>
                    <a:pt x="30132" y="5215"/>
                    <a:pt x="29577" y="4586"/>
                    <a:pt x="28764" y="3921"/>
                  </a:cubicBezTo>
                  <a:cubicBezTo>
                    <a:pt x="27027" y="2553"/>
                    <a:pt x="24845" y="889"/>
                    <a:pt x="22664" y="261"/>
                  </a:cubicBezTo>
                  <a:cubicBezTo>
                    <a:pt x="22003" y="74"/>
                    <a:pt x="21355" y="1"/>
                    <a:pt x="207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42"/>
            <p:cNvSpPr/>
            <p:nvPr/>
          </p:nvSpPr>
          <p:spPr>
            <a:xfrm>
              <a:off x="2428813" y="2236740"/>
              <a:ext cx="1168193" cy="704914"/>
            </a:xfrm>
            <a:custGeom>
              <a:avLst/>
              <a:gdLst/>
              <a:ahLst/>
              <a:cxnLst/>
              <a:rect l="l" t="t" r="r" b="b"/>
              <a:pathLst>
                <a:path w="27581" h="16643" extrusionOk="0">
                  <a:moveTo>
                    <a:pt x="18725" y="1"/>
                  </a:moveTo>
                  <a:cubicBezTo>
                    <a:pt x="17022" y="1"/>
                    <a:pt x="15373" y="534"/>
                    <a:pt x="13643" y="781"/>
                  </a:cubicBezTo>
                  <a:cubicBezTo>
                    <a:pt x="12960" y="883"/>
                    <a:pt x="12277" y="923"/>
                    <a:pt x="11591" y="923"/>
                  </a:cubicBezTo>
                  <a:cubicBezTo>
                    <a:pt x="10051" y="923"/>
                    <a:pt x="8501" y="724"/>
                    <a:pt x="6914" y="596"/>
                  </a:cubicBezTo>
                  <a:cubicBezTo>
                    <a:pt x="6711" y="577"/>
                    <a:pt x="6508" y="568"/>
                    <a:pt x="6304" y="568"/>
                  </a:cubicBezTo>
                  <a:cubicBezTo>
                    <a:pt x="6101" y="568"/>
                    <a:pt x="5898" y="577"/>
                    <a:pt x="5694" y="596"/>
                  </a:cubicBezTo>
                  <a:cubicBezTo>
                    <a:pt x="4992" y="707"/>
                    <a:pt x="4400" y="966"/>
                    <a:pt x="3735" y="1261"/>
                  </a:cubicBezTo>
                  <a:cubicBezTo>
                    <a:pt x="2071" y="2075"/>
                    <a:pt x="1" y="2962"/>
                    <a:pt x="555" y="5217"/>
                  </a:cubicBezTo>
                  <a:cubicBezTo>
                    <a:pt x="814" y="6437"/>
                    <a:pt x="1701" y="7362"/>
                    <a:pt x="2515" y="8286"/>
                  </a:cubicBezTo>
                  <a:lnTo>
                    <a:pt x="4733" y="10615"/>
                  </a:lnTo>
                  <a:cubicBezTo>
                    <a:pt x="5288" y="11244"/>
                    <a:pt x="5916" y="11835"/>
                    <a:pt x="6545" y="12390"/>
                  </a:cubicBezTo>
                  <a:cubicBezTo>
                    <a:pt x="8504" y="13942"/>
                    <a:pt x="10833" y="14756"/>
                    <a:pt x="13199" y="15421"/>
                  </a:cubicBezTo>
                  <a:cubicBezTo>
                    <a:pt x="15526" y="16101"/>
                    <a:pt x="17888" y="16643"/>
                    <a:pt x="20352" y="16643"/>
                  </a:cubicBezTo>
                  <a:cubicBezTo>
                    <a:pt x="20432" y="16643"/>
                    <a:pt x="20513" y="16642"/>
                    <a:pt x="20593" y="16641"/>
                  </a:cubicBezTo>
                  <a:cubicBezTo>
                    <a:pt x="21296" y="16641"/>
                    <a:pt x="21961" y="16604"/>
                    <a:pt x="22590" y="16419"/>
                  </a:cubicBezTo>
                  <a:cubicBezTo>
                    <a:pt x="24069" y="16050"/>
                    <a:pt x="25326" y="14978"/>
                    <a:pt x="25917" y="13573"/>
                  </a:cubicBezTo>
                  <a:cubicBezTo>
                    <a:pt x="26657" y="11983"/>
                    <a:pt x="26324" y="9987"/>
                    <a:pt x="26915" y="8212"/>
                  </a:cubicBezTo>
                  <a:cubicBezTo>
                    <a:pt x="27211" y="7362"/>
                    <a:pt x="27581" y="6474"/>
                    <a:pt x="27396" y="5550"/>
                  </a:cubicBezTo>
                  <a:cubicBezTo>
                    <a:pt x="27211" y="4663"/>
                    <a:pt x="26694" y="4071"/>
                    <a:pt x="26028" y="3517"/>
                  </a:cubicBezTo>
                  <a:cubicBezTo>
                    <a:pt x="24438" y="2260"/>
                    <a:pt x="22442" y="781"/>
                    <a:pt x="20519" y="226"/>
                  </a:cubicBezTo>
                  <a:cubicBezTo>
                    <a:pt x="19911" y="65"/>
                    <a:pt x="19315" y="1"/>
                    <a:pt x="187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42"/>
            <p:cNvSpPr/>
            <p:nvPr/>
          </p:nvSpPr>
          <p:spPr>
            <a:xfrm>
              <a:off x="2499291" y="2266431"/>
              <a:ext cx="1041340" cy="629861"/>
            </a:xfrm>
            <a:custGeom>
              <a:avLst/>
              <a:gdLst/>
              <a:ahLst/>
              <a:cxnLst/>
              <a:rect l="l" t="t" r="r" b="b"/>
              <a:pathLst>
                <a:path w="24586" h="14871" extrusionOk="0">
                  <a:moveTo>
                    <a:pt x="16601" y="1"/>
                  </a:moveTo>
                  <a:cubicBezTo>
                    <a:pt x="15109" y="1"/>
                    <a:pt x="13650" y="517"/>
                    <a:pt x="12090" y="708"/>
                  </a:cubicBezTo>
                  <a:cubicBezTo>
                    <a:pt x="11472" y="802"/>
                    <a:pt x="10851" y="836"/>
                    <a:pt x="10227" y="836"/>
                  </a:cubicBezTo>
                  <a:cubicBezTo>
                    <a:pt x="8872" y="836"/>
                    <a:pt x="7505" y="673"/>
                    <a:pt x="6138" y="597"/>
                  </a:cubicBezTo>
                  <a:cubicBezTo>
                    <a:pt x="5953" y="560"/>
                    <a:pt x="5768" y="542"/>
                    <a:pt x="5583" y="542"/>
                  </a:cubicBezTo>
                  <a:cubicBezTo>
                    <a:pt x="5398" y="542"/>
                    <a:pt x="5213" y="560"/>
                    <a:pt x="5028" y="597"/>
                  </a:cubicBezTo>
                  <a:cubicBezTo>
                    <a:pt x="4437" y="671"/>
                    <a:pt x="3882" y="893"/>
                    <a:pt x="3328" y="1189"/>
                  </a:cubicBezTo>
                  <a:cubicBezTo>
                    <a:pt x="1849" y="1928"/>
                    <a:pt x="0" y="2705"/>
                    <a:pt x="518" y="4738"/>
                  </a:cubicBezTo>
                  <a:cubicBezTo>
                    <a:pt x="777" y="5810"/>
                    <a:pt x="1516" y="6624"/>
                    <a:pt x="2293" y="7437"/>
                  </a:cubicBezTo>
                  <a:cubicBezTo>
                    <a:pt x="2958" y="8102"/>
                    <a:pt x="3660" y="8805"/>
                    <a:pt x="4289" y="9544"/>
                  </a:cubicBezTo>
                  <a:cubicBezTo>
                    <a:pt x="4807" y="10099"/>
                    <a:pt x="5324" y="10616"/>
                    <a:pt x="5879" y="11097"/>
                  </a:cubicBezTo>
                  <a:cubicBezTo>
                    <a:pt x="7579" y="12465"/>
                    <a:pt x="9687" y="13204"/>
                    <a:pt x="11794" y="13796"/>
                  </a:cubicBezTo>
                  <a:cubicBezTo>
                    <a:pt x="13861" y="14402"/>
                    <a:pt x="15927" y="14870"/>
                    <a:pt x="18094" y="14870"/>
                  </a:cubicBezTo>
                  <a:cubicBezTo>
                    <a:pt x="18175" y="14870"/>
                    <a:pt x="18256" y="14869"/>
                    <a:pt x="18338" y="14868"/>
                  </a:cubicBezTo>
                  <a:cubicBezTo>
                    <a:pt x="18929" y="14868"/>
                    <a:pt x="19558" y="14831"/>
                    <a:pt x="20149" y="14683"/>
                  </a:cubicBezTo>
                  <a:cubicBezTo>
                    <a:pt x="21443" y="14350"/>
                    <a:pt x="22553" y="13389"/>
                    <a:pt x="23107" y="12206"/>
                  </a:cubicBezTo>
                  <a:cubicBezTo>
                    <a:pt x="23736" y="10727"/>
                    <a:pt x="23477" y="8953"/>
                    <a:pt x="23994" y="7437"/>
                  </a:cubicBezTo>
                  <a:cubicBezTo>
                    <a:pt x="24253" y="6661"/>
                    <a:pt x="24586" y="5847"/>
                    <a:pt x="24401" y="5071"/>
                  </a:cubicBezTo>
                  <a:cubicBezTo>
                    <a:pt x="24179" y="4147"/>
                    <a:pt x="23699" y="3629"/>
                    <a:pt x="23107" y="3148"/>
                  </a:cubicBezTo>
                  <a:cubicBezTo>
                    <a:pt x="21665" y="2039"/>
                    <a:pt x="19965" y="671"/>
                    <a:pt x="18190" y="228"/>
                  </a:cubicBezTo>
                  <a:cubicBezTo>
                    <a:pt x="17652" y="64"/>
                    <a:pt x="17125" y="1"/>
                    <a:pt x="166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42"/>
            <p:cNvSpPr/>
            <p:nvPr/>
          </p:nvSpPr>
          <p:spPr>
            <a:xfrm>
              <a:off x="3415334" y="3217164"/>
              <a:ext cx="352351" cy="579416"/>
            </a:xfrm>
            <a:custGeom>
              <a:avLst/>
              <a:gdLst/>
              <a:ahLst/>
              <a:cxnLst/>
              <a:rect l="l" t="t" r="r" b="b"/>
              <a:pathLst>
                <a:path w="8319" h="13680" extrusionOk="0">
                  <a:moveTo>
                    <a:pt x="0" y="0"/>
                  </a:moveTo>
                  <a:lnTo>
                    <a:pt x="0" y="8910"/>
                  </a:lnTo>
                  <a:lnTo>
                    <a:pt x="8319" y="13679"/>
                  </a:lnTo>
                  <a:lnTo>
                    <a:pt x="8319" y="4806"/>
                  </a:lnTo>
                  <a:lnTo>
                    <a:pt x="0" y="0"/>
                  </a:lnTo>
                  <a:close/>
                </a:path>
              </a:pathLst>
            </a:custGeom>
            <a:solidFill>
              <a:srgbClr val="3B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42"/>
            <p:cNvSpPr/>
            <p:nvPr/>
          </p:nvSpPr>
          <p:spPr>
            <a:xfrm>
              <a:off x="3767639" y="3190523"/>
              <a:ext cx="399365" cy="606058"/>
            </a:xfrm>
            <a:custGeom>
              <a:avLst/>
              <a:gdLst/>
              <a:ahLst/>
              <a:cxnLst/>
              <a:rect l="l" t="t" r="r" b="b"/>
              <a:pathLst>
                <a:path w="9429" h="14309" extrusionOk="0">
                  <a:moveTo>
                    <a:pt x="9428" y="1"/>
                  </a:moveTo>
                  <a:lnTo>
                    <a:pt x="1" y="5435"/>
                  </a:lnTo>
                  <a:lnTo>
                    <a:pt x="1" y="14308"/>
                  </a:lnTo>
                  <a:lnTo>
                    <a:pt x="9428" y="8911"/>
                  </a:lnTo>
                  <a:lnTo>
                    <a:pt x="9428" y="1"/>
                  </a:lnTo>
                  <a:close/>
                </a:path>
              </a:pathLst>
            </a:custGeom>
            <a:solidFill>
              <a:srgbClr val="1515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42"/>
            <p:cNvSpPr/>
            <p:nvPr/>
          </p:nvSpPr>
          <p:spPr>
            <a:xfrm>
              <a:off x="3415334" y="2988534"/>
              <a:ext cx="750107" cy="432233"/>
            </a:xfrm>
            <a:custGeom>
              <a:avLst/>
              <a:gdLst/>
              <a:ahLst/>
              <a:cxnLst/>
              <a:rect l="l" t="t" r="r" b="b"/>
              <a:pathLst>
                <a:path w="17710" h="10205" extrusionOk="0">
                  <a:moveTo>
                    <a:pt x="9428" y="0"/>
                  </a:moveTo>
                  <a:lnTo>
                    <a:pt x="0" y="5398"/>
                  </a:lnTo>
                  <a:lnTo>
                    <a:pt x="8319" y="10204"/>
                  </a:lnTo>
                  <a:lnTo>
                    <a:pt x="17709" y="4770"/>
                  </a:lnTo>
                  <a:lnTo>
                    <a:pt x="9428" y="0"/>
                  </a:lnTo>
                  <a:close/>
                </a:path>
              </a:pathLst>
            </a:custGeom>
            <a:solidFill>
              <a:srgbClr val="5D5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42"/>
            <p:cNvSpPr/>
            <p:nvPr/>
          </p:nvSpPr>
          <p:spPr>
            <a:xfrm>
              <a:off x="3609487" y="3131015"/>
              <a:ext cx="56417" cy="93986"/>
            </a:xfrm>
            <a:custGeom>
              <a:avLst/>
              <a:gdLst/>
              <a:ahLst/>
              <a:cxnLst/>
              <a:rect l="l" t="t" r="r" b="b"/>
              <a:pathLst>
                <a:path w="1332" h="2219" extrusionOk="0">
                  <a:moveTo>
                    <a:pt x="1110" y="2071"/>
                  </a:moveTo>
                  <a:cubicBezTo>
                    <a:pt x="925" y="2182"/>
                    <a:pt x="666" y="2219"/>
                    <a:pt x="444" y="2182"/>
                  </a:cubicBezTo>
                  <a:cubicBezTo>
                    <a:pt x="370" y="2182"/>
                    <a:pt x="222" y="2108"/>
                    <a:pt x="185" y="2071"/>
                  </a:cubicBezTo>
                  <a:cubicBezTo>
                    <a:pt x="38" y="1997"/>
                    <a:pt x="1" y="1886"/>
                    <a:pt x="1" y="1812"/>
                  </a:cubicBezTo>
                  <a:lnTo>
                    <a:pt x="1" y="1812"/>
                  </a:lnTo>
                  <a:lnTo>
                    <a:pt x="1" y="1"/>
                  </a:lnTo>
                  <a:lnTo>
                    <a:pt x="1295" y="1"/>
                  </a:lnTo>
                  <a:lnTo>
                    <a:pt x="1295" y="1775"/>
                  </a:lnTo>
                  <a:cubicBezTo>
                    <a:pt x="1332" y="1849"/>
                    <a:pt x="1221" y="1997"/>
                    <a:pt x="1110" y="2071"/>
                  </a:cubicBez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42"/>
            <p:cNvSpPr/>
            <p:nvPr/>
          </p:nvSpPr>
          <p:spPr>
            <a:xfrm>
              <a:off x="3606353" y="3114963"/>
              <a:ext cx="61118" cy="31766"/>
            </a:xfrm>
            <a:custGeom>
              <a:avLst/>
              <a:gdLst/>
              <a:ahLst/>
              <a:cxnLst/>
              <a:rect l="l" t="t" r="r" b="b"/>
              <a:pathLst>
                <a:path w="1443" h="750" extrusionOk="0">
                  <a:moveTo>
                    <a:pt x="694" y="1"/>
                  </a:moveTo>
                  <a:cubicBezTo>
                    <a:pt x="528" y="1"/>
                    <a:pt x="370" y="28"/>
                    <a:pt x="259" y="84"/>
                  </a:cubicBezTo>
                  <a:cubicBezTo>
                    <a:pt x="1" y="232"/>
                    <a:pt x="1" y="491"/>
                    <a:pt x="259" y="638"/>
                  </a:cubicBezTo>
                  <a:cubicBezTo>
                    <a:pt x="389" y="712"/>
                    <a:pt x="555" y="749"/>
                    <a:pt x="722" y="749"/>
                  </a:cubicBezTo>
                  <a:cubicBezTo>
                    <a:pt x="888" y="749"/>
                    <a:pt x="1054" y="712"/>
                    <a:pt x="1184" y="638"/>
                  </a:cubicBezTo>
                  <a:cubicBezTo>
                    <a:pt x="1443" y="491"/>
                    <a:pt x="1443" y="232"/>
                    <a:pt x="1184" y="84"/>
                  </a:cubicBezTo>
                  <a:cubicBezTo>
                    <a:pt x="1036" y="28"/>
                    <a:pt x="860" y="1"/>
                    <a:pt x="694" y="1"/>
                  </a:cubicBez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42"/>
            <p:cNvSpPr/>
            <p:nvPr/>
          </p:nvSpPr>
          <p:spPr>
            <a:xfrm>
              <a:off x="3614189" y="3065238"/>
              <a:ext cx="47014" cy="75222"/>
            </a:xfrm>
            <a:custGeom>
              <a:avLst/>
              <a:gdLst/>
              <a:ahLst/>
              <a:cxnLst/>
              <a:rect l="l" t="t" r="r" b="b"/>
              <a:pathLst>
                <a:path w="1110" h="1776" extrusionOk="0">
                  <a:moveTo>
                    <a:pt x="925" y="1702"/>
                  </a:moveTo>
                  <a:cubicBezTo>
                    <a:pt x="777" y="1776"/>
                    <a:pt x="629" y="1776"/>
                    <a:pt x="444" y="1776"/>
                  </a:cubicBezTo>
                  <a:cubicBezTo>
                    <a:pt x="333" y="1776"/>
                    <a:pt x="222" y="1739"/>
                    <a:pt x="185" y="1702"/>
                  </a:cubicBezTo>
                  <a:cubicBezTo>
                    <a:pt x="38" y="1665"/>
                    <a:pt x="1" y="1554"/>
                    <a:pt x="38" y="1480"/>
                  </a:cubicBezTo>
                  <a:lnTo>
                    <a:pt x="38" y="1480"/>
                  </a:lnTo>
                  <a:lnTo>
                    <a:pt x="38" y="1"/>
                  </a:lnTo>
                  <a:lnTo>
                    <a:pt x="1110" y="1"/>
                  </a:lnTo>
                  <a:lnTo>
                    <a:pt x="1110" y="1480"/>
                  </a:lnTo>
                  <a:cubicBezTo>
                    <a:pt x="1073" y="1517"/>
                    <a:pt x="1036" y="1591"/>
                    <a:pt x="925" y="1702"/>
                  </a:cubicBez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42"/>
            <p:cNvSpPr/>
            <p:nvPr/>
          </p:nvSpPr>
          <p:spPr>
            <a:xfrm>
              <a:off x="3612622" y="3050753"/>
              <a:ext cx="48581" cy="28632"/>
            </a:xfrm>
            <a:custGeom>
              <a:avLst/>
              <a:gdLst/>
              <a:ahLst/>
              <a:cxnLst/>
              <a:rect l="l" t="t" r="r" b="b"/>
              <a:pathLst>
                <a:path w="1147" h="676" extrusionOk="0">
                  <a:moveTo>
                    <a:pt x="569" y="1"/>
                  </a:moveTo>
                  <a:cubicBezTo>
                    <a:pt x="435" y="1"/>
                    <a:pt x="296" y="29"/>
                    <a:pt x="185" y="84"/>
                  </a:cubicBezTo>
                  <a:cubicBezTo>
                    <a:pt x="1" y="232"/>
                    <a:pt x="1" y="417"/>
                    <a:pt x="185" y="565"/>
                  </a:cubicBezTo>
                  <a:cubicBezTo>
                    <a:pt x="278" y="639"/>
                    <a:pt x="407" y="676"/>
                    <a:pt x="541" y="676"/>
                  </a:cubicBezTo>
                  <a:cubicBezTo>
                    <a:pt x="675" y="676"/>
                    <a:pt x="814" y="639"/>
                    <a:pt x="925" y="565"/>
                  </a:cubicBezTo>
                  <a:cubicBezTo>
                    <a:pt x="1147" y="417"/>
                    <a:pt x="1147" y="232"/>
                    <a:pt x="925" y="84"/>
                  </a:cubicBezTo>
                  <a:cubicBezTo>
                    <a:pt x="832" y="29"/>
                    <a:pt x="703" y="1"/>
                    <a:pt x="569" y="1"/>
                  </a:cubicBez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42"/>
            <p:cNvSpPr/>
            <p:nvPr/>
          </p:nvSpPr>
          <p:spPr>
            <a:xfrm>
              <a:off x="3618890" y="2175834"/>
              <a:ext cx="34477" cy="897291"/>
            </a:xfrm>
            <a:custGeom>
              <a:avLst/>
              <a:gdLst/>
              <a:ahLst/>
              <a:cxnLst/>
              <a:rect l="l" t="t" r="r" b="b"/>
              <a:pathLst>
                <a:path w="814" h="21185" extrusionOk="0">
                  <a:moveTo>
                    <a:pt x="740" y="21074"/>
                  </a:moveTo>
                  <a:cubicBezTo>
                    <a:pt x="629" y="21111"/>
                    <a:pt x="444" y="21185"/>
                    <a:pt x="333" y="21111"/>
                  </a:cubicBezTo>
                  <a:cubicBezTo>
                    <a:pt x="259" y="21111"/>
                    <a:pt x="185" y="21074"/>
                    <a:pt x="111" y="21074"/>
                  </a:cubicBezTo>
                  <a:cubicBezTo>
                    <a:pt x="37" y="21037"/>
                    <a:pt x="0" y="20926"/>
                    <a:pt x="0" y="20889"/>
                  </a:cubicBezTo>
                  <a:lnTo>
                    <a:pt x="0" y="20889"/>
                  </a:lnTo>
                  <a:lnTo>
                    <a:pt x="0" y="1"/>
                  </a:lnTo>
                  <a:lnTo>
                    <a:pt x="814" y="1"/>
                  </a:lnTo>
                  <a:lnTo>
                    <a:pt x="814" y="20889"/>
                  </a:lnTo>
                  <a:cubicBezTo>
                    <a:pt x="814" y="20926"/>
                    <a:pt x="814" y="21037"/>
                    <a:pt x="740" y="21074"/>
                  </a:cubicBezTo>
                  <a:close/>
                </a:path>
              </a:pathLst>
            </a:custGeom>
            <a:solidFill>
              <a:srgbClr val="C22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42"/>
            <p:cNvSpPr/>
            <p:nvPr/>
          </p:nvSpPr>
          <p:spPr>
            <a:xfrm>
              <a:off x="3617323" y="2167236"/>
              <a:ext cx="40746" cy="19992"/>
            </a:xfrm>
            <a:custGeom>
              <a:avLst/>
              <a:gdLst/>
              <a:ahLst/>
              <a:cxnLst/>
              <a:rect l="l" t="t" r="r" b="b"/>
              <a:pathLst>
                <a:path w="962" h="472" extrusionOk="0">
                  <a:moveTo>
                    <a:pt x="449" y="0"/>
                  </a:moveTo>
                  <a:cubicBezTo>
                    <a:pt x="333" y="0"/>
                    <a:pt x="222" y="19"/>
                    <a:pt x="148" y="56"/>
                  </a:cubicBezTo>
                  <a:cubicBezTo>
                    <a:pt x="0" y="167"/>
                    <a:pt x="0" y="314"/>
                    <a:pt x="148" y="388"/>
                  </a:cubicBezTo>
                  <a:cubicBezTo>
                    <a:pt x="259" y="444"/>
                    <a:pt x="379" y="472"/>
                    <a:pt x="490" y="472"/>
                  </a:cubicBezTo>
                  <a:cubicBezTo>
                    <a:pt x="601" y="472"/>
                    <a:pt x="703" y="444"/>
                    <a:pt x="777" y="388"/>
                  </a:cubicBezTo>
                  <a:cubicBezTo>
                    <a:pt x="962" y="314"/>
                    <a:pt x="962" y="167"/>
                    <a:pt x="777" y="56"/>
                  </a:cubicBezTo>
                  <a:cubicBezTo>
                    <a:pt x="684" y="19"/>
                    <a:pt x="564" y="0"/>
                    <a:pt x="449" y="0"/>
                  </a:cubicBezTo>
                  <a:close/>
                </a:path>
              </a:pathLst>
            </a:custGeom>
            <a:solidFill>
              <a:srgbClr val="FF88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42"/>
            <p:cNvSpPr/>
            <p:nvPr/>
          </p:nvSpPr>
          <p:spPr>
            <a:xfrm>
              <a:off x="2612038" y="2266642"/>
              <a:ext cx="872217" cy="502711"/>
            </a:xfrm>
            <a:custGeom>
              <a:avLst/>
              <a:gdLst/>
              <a:ahLst/>
              <a:cxnLst/>
              <a:rect l="l" t="t" r="r" b="b"/>
              <a:pathLst>
                <a:path w="20593" h="11869" extrusionOk="0">
                  <a:moveTo>
                    <a:pt x="10278" y="1"/>
                  </a:moveTo>
                  <a:lnTo>
                    <a:pt x="666" y="5546"/>
                  </a:lnTo>
                  <a:lnTo>
                    <a:pt x="0" y="5177"/>
                  </a:lnTo>
                  <a:lnTo>
                    <a:pt x="0" y="5953"/>
                  </a:lnTo>
                  <a:lnTo>
                    <a:pt x="10278" y="11868"/>
                  </a:lnTo>
                  <a:lnTo>
                    <a:pt x="20593" y="5953"/>
                  </a:lnTo>
                  <a:lnTo>
                    <a:pt x="20593" y="5177"/>
                  </a:lnTo>
                  <a:lnTo>
                    <a:pt x="19928" y="5546"/>
                  </a:lnTo>
                  <a:lnTo>
                    <a:pt x="10278" y="1"/>
                  </a:lnTo>
                  <a:close/>
                </a:path>
              </a:pathLst>
            </a:custGeom>
            <a:solidFill>
              <a:srgbClr val="757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42"/>
            <p:cNvSpPr/>
            <p:nvPr/>
          </p:nvSpPr>
          <p:spPr>
            <a:xfrm>
              <a:off x="2612038" y="2235342"/>
              <a:ext cx="872217" cy="502711"/>
            </a:xfrm>
            <a:custGeom>
              <a:avLst/>
              <a:gdLst/>
              <a:ahLst/>
              <a:cxnLst/>
              <a:rect l="l" t="t" r="r" b="b"/>
              <a:pathLst>
                <a:path w="20593" h="11869" extrusionOk="0">
                  <a:moveTo>
                    <a:pt x="10278" y="0"/>
                  </a:moveTo>
                  <a:lnTo>
                    <a:pt x="0" y="5916"/>
                  </a:lnTo>
                  <a:lnTo>
                    <a:pt x="10278" y="11868"/>
                  </a:lnTo>
                  <a:lnTo>
                    <a:pt x="20593" y="5916"/>
                  </a:lnTo>
                  <a:lnTo>
                    <a:pt x="10278" y="0"/>
                  </a:lnTo>
                  <a:close/>
                </a:path>
              </a:pathLst>
            </a:custGeom>
            <a:solidFill>
              <a:srgbClr val="B5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42"/>
            <p:cNvSpPr/>
            <p:nvPr/>
          </p:nvSpPr>
          <p:spPr>
            <a:xfrm>
              <a:off x="2695011" y="2287015"/>
              <a:ext cx="706270" cy="410293"/>
            </a:xfrm>
            <a:custGeom>
              <a:avLst/>
              <a:gdLst/>
              <a:ahLst/>
              <a:cxnLst/>
              <a:rect l="l" t="t" r="r" b="b"/>
              <a:pathLst>
                <a:path w="16675" h="9687" extrusionOk="0">
                  <a:moveTo>
                    <a:pt x="8319" y="0"/>
                  </a:moveTo>
                  <a:lnTo>
                    <a:pt x="1" y="4807"/>
                  </a:lnTo>
                  <a:lnTo>
                    <a:pt x="8319" y="9687"/>
                  </a:lnTo>
                  <a:lnTo>
                    <a:pt x="16675" y="4807"/>
                  </a:lnTo>
                  <a:lnTo>
                    <a:pt x="8319" y="0"/>
                  </a:lnTo>
                  <a:close/>
                </a:path>
              </a:pathLst>
            </a:custGeom>
            <a:solidFill>
              <a:srgbClr val="8181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42"/>
            <p:cNvSpPr/>
            <p:nvPr/>
          </p:nvSpPr>
          <p:spPr>
            <a:xfrm>
              <a:off x="2612038" y="2485870"/>
              <a:ext cx="435367" cy="283482"/>
            </a:xfrm>
            <a:custGeom>
              <a:avLst/>
              <a:gdLst/>
              <a:ahLst/>
              <a:cxnLst/>
              <a:rect l="l" t="t" r="r" b="b"/>
              <a:pathLst>
                <a:path w="10279" h="6693" extrusionOk="0">
                  <a:moveTo>
                    <a:pt x="0" y="1"/>
                  </a:moveTo>
                  <a:lnTo>
                    <a:pt x="0" y="777"/>
                  </a:lnTo>
                  <a:lnTo>
                    <a:pt x="10278" y="6692"/>
                  </a:lnTo>
                  <a:lnTo>
                    <a:pt x="10278" y="5953"/>
                  </a:lnTo>
                  <a:lnTo>
                    <a:pt x="0" y="1"/>
                  </a:lnTo>
                  <a:close/>
                </a:path>
              </a:pathLst>
            </a:custGeom>
            <a:solidFill>
              <a:srgbClr val="9494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42"/>
            <p:cNvSpPr/>
            <p:nvPr/>
          </p:nvSpPr>
          <p:spPr>
            <a:xfrm>
              <a:off x="3061420" y="1948771"/>
              <a:ext cx="278781" cy="306989"/>
            </a:xfrm>
            <a:custGeom>
              <a:avLst/>
              <a:gdLst/>
              <a:ahLst/>
              <a:cxnLst/>
              <a:rect l="l" t="t" r="r" b="b"/>
              <a:pathLst>
                <a:path w="6582" h="7248" extrusionOk="0">
                  <a:moveTo>
                    <a:pt x="592" y="1"/>
                  </a:moveTo>
                  <a:lnTo>
                    <a:pt x="1" y="297"/>
                  </a:lnTo>
                  <a:lnTo>
                    <a:pt x="5953" y="7247"/>
                  </a:lnTo>
                  <a:lnTo>
                    <a:pt x="6582" y="6877"/>
                  </a:lnTo>
                  <a:lnTo>
                    <a:pt x="592" y="1"/>
                  </a:lnTo>
                  <a:close/>
                </a:path>
              </a:pathLst>
            </a:custGeom>
            <a:solidFill>
              <a:srgbClr val="C952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42"/>
            <p:cNvSpPr/>
            <p:nvPr/>
          </p:nvSpPr>
          <p:spPr>
            <a:xfrm>
              <a:off x="3061420" y="1961308"/>
              <a:ext cx="252182" cy="325752"/>
            </a:xfrm>
            <a:custGeom>
              <a:avLst/>
              <a:gdLst/>
              <a:ahLst/>
              <a:cxnLst/>
              <a:rect l="l" t="t" r="r" b="b"/>
              <a:pathLst>
                <a:path w="5954" h="7691" extrusionOk="0">
                  <a:moveTo>
                    <a:pt x="1" y="1"/>
                  </a:moveTo>
                  <a:lnTo>
                    <a:pt x="38" y="629"/>
                  </a:lnTo>
                  <a:lnTo>
                    <a:pt x="5953" y="7690"/>
                  </a:lnTo>
                  <a:lnTo>
                    <a:pt x="5953" y="6951"/>
                  </a:lnTo>
                  <a:lnTo>
                    <a:pt x="1" y="1"/>
                  </a:lnTo>
                  <a:close/>
                </a:path>
              </a:pathLst>
            </a:custGeom>
            <a:solidFill>
              <a:srgbClr val="870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42"/>
            <p:cNvSpPr/>
            <p:nvPr/>
          </p:nvSpPr>
          <p:spPr>
            <a:xfrm>
              <a:off x="3070823" y="1832889"/>
              <a:ext cx="209869" cy="194240"/>
            </a:xfrm>
            <a:custGeom>
              <a:avLst/>
              <a:gdLst/>
              <a:ahLst/>
              <a:cxnLst/>
              <a:rect l="l" t="t" r="r" b="b"/>
              <a:pathLst>
                <a:path w="4955" h="4586" extrusionOk="0">
                  <a:moveTo>
                    <a:pt x="592" y="1"/>
                  </a:moveTo>
                  <a:lnTo>
                    <a:pt x="1" y="297"/>
                  </a:lnTo>
                  <a:lnTo>
                    <a:pt x="4289" y="4585"/>
                  </a:lnTo>
                  <a:lnTo>
                    <a:pt x="4955" y="4216"/>
                  </a:lnTo>
                  <a:lnTo>
                    <a:pt x="592" y="1"/>
                  </a:lnTo>
                  <a:close/>
                </a:path>
              </a:pathLst>
            </a:custGeom>
            <a:solidFill>
              <a:srgbClr val="C952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42"/>
            <p:cNvSpPr/>
            <p:nvPr/>
          </p:nvSpPr>
          <p:spPr>
            <a:xfrm>
              <a:off x="3064554" y="1845426"/>
              <a:ext cx="187971" cy="214570"/>
            </a:xfrm>
            <a:custGeom>
              <a:avLst/>
              <a:gdLst/>
              <a:ahLst/>
              <a:cxnLst/>
              <a:rect l="l" t="t" r="r" b="b"/>
              <a:pathLst>
                <a:path w="4438" h="5066" extrusionOk="0">
                  <a:moveTo>
                    <a:pt x="149" y="1"/>
                  </a:moveTo>
                  <a:lnTo>
                    <a:pt x="1" y="444"/>
                  </a:lnTo>
                  <a:lnTo>
                    <a:pt x="4437" y="5066"/>
                  </a:lnTo>
                  <a:lnTo>
                    <a:pt x="4437" y="4289"/>
                  </a:lnTo>
                  <a:lnTo>
                    <a:pt x="149" y="1"/>
                  </a:lnTo>
                  <a:close/>
                </a:path>
              </a:pathLst>
            </a:custGeom>
            <a:solidFill>
              <a:srgbClr val="870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42"/>
            <p:cNvSpPr/>
            <p:nvPr/>
          </p:nvSpPr>
          <p:spPr>
            <a:xfrm>
              <a:off x="3058286" y="2117893"/>
              <a:ext cx="349259" cy="385261"/>
            </a:xfrm>
            <a:custGeom>
              <a:avLst/>
              <a:gdLst/>
              <a:ahLst/>
              <a:cxnLst/>
              <a:rect l="l" t="t" r="r" b="b"/>
              <a:pathLst>
                <a:path w="8246" h="9096" extrusionOk="0">
                  <a:moveTo>
                    <a:pt x="629" y="1"/>
                  </a:moveTo>
                  <a:lnTo>
                    <a:pt x="1" y="259"/>
                  </a:lnTo>
                  <a:lnTo>
                    <a:pt x="7580" y="9095"/>
                  </a:lnTo>
                  <a:lnTo>
                    <a:pt x="8245" y="8726"/>
                  </a:lnTo>
                  <a:lnTo>
                    <a:pt x="629" y="1"/>
                  </a:lnTo>
                  <a:close/>
                </a:path>
              </a:pathLst>
            </a:custGeom>
            <a:solidFill>
              <a:srgbClr val="C952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42"/>
            <p:cNvSpPr/>
            <p:nvPr/>
          </p:nvSpPr>
          <p:spPr>
            <a:xfrm>
              <a:off x="3058286" y="2128863"/>
              <a:ext cx="321051" cy="374291"/>
            </a:xfrm>
            <a:custGeom>
              <a:avLst/>
              <a:gdLst/>
              <a:ahLst/>
              <a:cxnLst/>
              <a:rect l="l" t="t" r="r" b="b"/>
              <a:pathLst>
                <a:path w="7580" h="8837" extrusionOk="0">
                  <a:moveTo>
                    <a:pt x="1" y="0"/>
                  </a:moveTo>
                  <a:lnTo>
                    <a:pt x="1" y="666"/>
                  </a:lnTo>
                  <a:lnTo>
                    <a:pt x="6988" y="8467"/>
                  </a:lnTo>
                  <a:lnTo>
                    <a:pt x="7580" y="8836"/>
                  </a:lnTo>
                  <a:lnTo>
                    <a:pt x="1" y="0"/>
                  </a:lnTo>
                  <a:close/>
                </a:path>
              </a:pathLst>
            </a:custGeom>
            <a:solidFill>
              <a:srgbClr val="870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42"/>
            <p:cNvSpPr/>
            <p:nvPr/>
          </p:nvSpPr>
          <p:spPr>
            <a:xfrm>
              <a:off x="2756086" y="1980114"/>
              <a:ext cx="294452" cy="306947"/>
            </a:xfrm>
            <a:custGeom>
              <a:avLst/>
              <a:gdLst/>
              <a:ahLst/>
              <a:cxnLst/>
              <a:rect l="l" t="t" r="r" b="b"/>
              <a:pathLst>
                <a:path w="6952" h="7247" extrusionOk="0">
                  <a:moveTo>
                    <a:pt x="6360" y="0"/>
                  </a:moveTo>
                  <a:lnTo>
                    <a:pt x="1" y="6988"/>
                  </a:lnTo>
                  <a:lnTo>
                    <a:pt x="629" y="7246"/>
                  </a:lnTo>
                  <a:lnTo>
                    <a:pt x="6951" y="296"/>
                  </a:lnTo>
                  <a:lnTo>
                    <a:pt x="6360" y="0"/>
                  </a:lnTo>
                  <a:close/>
                </a:path>
              </a:pathLst>
            </a:custGeom>
            <a:solidFill>
              <a:srgbClr val="AB3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42"/>
            <p:cNvSpPr/>
            <p:nvPr/>
          </p:nvSpPr>
          <p:spPr>
            <a:xfrm>
              <a:off x="2782727" y="1992608"/>
              <a:ext cx="274037" cy="294452"/>
            </a:xfrm>
            <a:custGeom>
              <a:avLst/>
              <a:gdLst/>
              <a:ahLst/>
              <a:cxnLst/>
              <a:rect l="l" t="t" r="r" b="b"/>
              <a:pathLst>
                <a:path w="6470" h="6952" extrusionOk="0">
                  <a:moveTo>
                    <a:pt x="6322" y="1"/>
                  </a:moveTo>
                  <a:lnTo>
                    <a:pt x="0" y="6951"/>
                  </a:lnTo>
                  <a:lnTo>
                    <a:pt x="0" y="6951"/>
                  </a:lnTo>
                  <a:lnTo>
                    <a:pt x="592" y="6693"/>
                  </a:lnTo>
                  <a:lnTo>
                    <a:pt x="6470" y="445"/>
                  </a:lnTo>
                  <a:lnTo>
                    <a:pt x="6322" y="1"/>
                  </a:lnTo>
                  <a:close/>
                </a:path>
              </a:pathLst>
            </a:custGeom>
            <a:solidFill>
              <a:srgbClr val="7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42"/>
            <p:cNvSpPr/>
            <p:nvPr/>
          </p:nvSpPr>
          <p:spPr>
            <a:xfrm>
              <a:off x="2810893" y="1854829"/>
              <a:ext cx="234943" cy="247438"/>
            </a:xfrm>
            <a:custGeom>
              <a:avLst/>
              <a:gdLst/>
              <a:ahLst/>
              <a:cxnLst/>
              <a:rect l="l" t="t" r="r" b="b"/>
              <a:pathLst>
                <a:path w="5547" h="5842" extrusionOk="0">
                  <a:moveTo>
                    <a:pt x="4918" y="1"/>
                  </a:moveTo>
                  <a:lnTo>
                    <a:pt x="1" y="5509"/>
                  </a:lnTo>
                  <a:lnTo>
                    <a:pt x="592" y="5842"/>
                  </a:lnTo>
                  <a:lnTo>
                    <a:pt x="5546" y="296"/>
                  </a:lnTo>
                  <a:lnTo>
                    <a:pt x="4918" y="1"/>
                  </a:lnTo>
                  <a:close/>
                </a:path>
              </a:pathLst>
            </a:custGeom>
            <a:solidFill>
              <a:srgbClr val="AB3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42"/>
            <p:cNvSpPr/>
            <p:nvPr/>
          </p:nvSpPr>
          <p:spPr>
            <a:xfrm>
              <a:off x="2835967" y="1867366"/>
              <a:ext cx="214570" cy="234901"/>
            </a:xfrm>
            <a:custGeom>
              <a:avLst/>
              <a:gdLst/>
              <a:ahLst/>
              <a:cxnLst/>
              <a:rect l="l" t="t" r="r" b="b"/>
              <a:pathLst>
                <a:path w="5066" h="5546" extrusionOk="0">
                  <a:moveTo>
                    <a:pt x="4954" y="0"/>
                  </a:moveTo>
                  <a:lnTo>
                    <a:pt x="0" y="5546"/>
                  </a:lnTo>
                  <a:lnTo>
                    <a:pt x="629" y="5250"/>
                  </a:lnTo>
                  <a:lnTo>
                    <a:pt x="5065" y="444"/>
                  </a:lnTo>
                  <a:lnTo>
                    <a:pt x="4954" y="0"/>
                  </a:lnTo>
                  <a:close/>
                </a:path>
              </a:pathLst>
            </a:custGeom>
            <a:solidFill>
              <a:srgbClr val="7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42"/>
            <p:cNvSpPr/>
            <p:nvPr/>
          </p:nvSpPr>
          <p:spPr>
            <a:xfrm>
              <a:off x="2687175" y="2119460"/>
              <a:ext cx="400932" cy="378993"/>
            </a:xfrm>
            <a:custGeom>
              <a:avLst/>
              <a:gdLst/>
              <a:ahLst/>
              <a:cxnLst/>
              <a:rect l="l" t="t" r="r" b="b"/>
              <a:pathLst>
                <a:path w="9466" h="8948" extrusionOk="0">
                  <a:moveTo>
                    <a:pt x="8874" y="1"/>
                  </a:moveTo>
                  <a:lnTo>
                    <a:pt x="1" y="8689"/>
                  </a:lnTo>
                  <a:lnTo>
                    <a:pt x="592" y="8948"/>
                  </a:lnTo>
                  <a:lnTo>
                    <a:pt x="9465" y="259"/>
                  </a:lnTo>
                  <a:lnTo>
                    <a:pt x="8874" y="1"/>
                  </a:lnTo>
                  <a:close/>
                </a:path>
              </a:pathLst>
            </a:custGeom>
            <a:solidFill>
              <a:srgbClr val="AB3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42"/>
            <p:cNvSpPr/>
            <p:nvPr/>
          </p:nvSpPr>
          <p:spPr>
            <a:xfrm>
              <a:off x="2712249" y="2130430"/>
              <a:ext cx="382127" cy="368023"/>
            </a:xfrm>
            <a:custGeom>
              <a:avLst/>
              <a:gdLst/>
              <a:ahLst/>
              <a:cxnLst/>
              <a:rect l="l" t="t" r="r" b="b"/>
              <a:pathLst>
                <a:path w="9022" h="8689" extrusionOk="0">
                  <a:moveTo>
                    <a:pt x="8873" y="0"/>
                  </a:moveTo>
                  <a:lnTo>
                    <a:pt x="0" y="8689"/>
                  </a:lnTo>
                  <a:lnTo>
                    <a:pt x="0" y="8689"/>
                  </a:lnTo>
                  <a:lnTo>
                    <a:pt x="666" y="8430"/>
                  </a:lnTo>
                  <a:lnTo>
                    <a:pt x="9021" y="481"/>
                  </a:lnTo>
                  <a:lnTo>
                    <a:pt x="8873" y="0"/>
                  </a:lnTo>
                  <a:close/>
                </a:path>
              </a:pathLst>
            </a:custGeom>
            <a:solidFill>
              <a:srgbClr val="7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42"/>
            <p:cNvSpPr/>
            <p:nvPr/>
          </p:nvSpPr>
          <p:spPr>
            <a:xfrm>
              <a:off x="2981582" y="1707646"/>
              <a:ext cx="115926" cy="804914"/>
            </a:xfrm>
            <a:custGeom>
              <a:avLst/>
              <a:gdLst/>
              <a:ahLst/>
              <a:cxnLst/>
              <a:rect l="l" t="t" r="r" b="b"/>
              <a:pathLst>
                <a:path w="2737" h="19004" extrusionOk="0">
                  <a:moveTo>
                    <a:pt x="2330" y="18744"/>
                  </a:moveTo>
                  <a:cubicBezTo>
                    <a:pt x="1997" y="18929"/>
                    <a:pt x="1516" y="19003"/>
                    <a:pt x="1036" y="18929"/>
                  </a:cubicBezTo>
                  <a:cubicBezTo>
                    <a:pt x="814" y="18855"/>
                    <a:pt x="629" y="18818"/>
                    <a:pt x="444" y="18744"/>
                  </a:cubicBezTo>
                  <a:cubicBezTo>
                    <a:pt x="148" y="18560"/>
                    <a:pt x="0" y="18375"/>
                    <a:pt x="74" y="18116"/>
                  </a:cubicBezTo>
                  <a:lnTo>
                    <a:pt x="74" y="18116"/>
                  </a:lnTo>
                  <a:lnTo>
                    <a:pt x="74" y="1442"/>
                  </a:lnTo>
                  <a:lnTo>
                    <a:pt x="2699" y="0"/>
                  </a:lnTo>
                  <a:lnTo>
                    <a:pt x="2699" y="18116"/>
                  </a:lnTo>
                  <a:cubicBezTo>
                    <a:pt x="2736" y="18301"/>
                    <a:pt x="2662" y="18560"/>
                    <a:pt x="2330" y="18744"/>
                  </a:cubicBezTo>
                  <a:close/>
                </a:path>
              </a:pathLst>
            </a:custGeom>
            <a:solidFill>
              <a:srgbClr val="DA74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42"/>
            <p:cNvSpPr/>
            <p:nvPr/>
          </p:nvSpPr>
          <p:spPr>
            <a:xfrm>
              <a:off x="3047358" y="1727977"/>
              <a:ext cx="28208" cy="582593"/>
            </a:xfrm>
            <a:custGeom>
              <a:avLst/>
              <a:gdLst/>
              <a:ahLst/>
              <a:cxnLst/>
              <a:rect l="l" t="t" r="r" b="b"/>
              <a:pathLst>
                <a:path w="666" h="13755" extrusionOk="0">
                  <a:moveTo>
                    <a:pt x="592" y="1"/>
                  </a:moveTo>
                  <a:lnTo>
                    <a:pt x="0" y="260"/>
                  </a:lnTo>
                  <a:lnTo>
                    <a:pt x="74" y="13754"/>
                  </a:lnTo>
                  <a:lnTo>
                    <a:pt x="666" y="13532"/>
                  </a:lnTo>
                  <a:lnTo>
                    <a:pt x="592" y="1"/>
                  </a:lnTo>
                  <a:close/>
                </a:path>
              </a:pathLst>
            </a:custGeom>
            <a:solidFill>
              <a:srgbClr val="9B2D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42"/>
            <p:cNvSpPr/>
            <p:nvPr/>
          </p:nvSpPr>
          <p:spPr>
            <a:xfrm>
              <a:off x="3019150" y="1726410"/>
              <a:ext cx="31385" cy="584160"/>
            </a:xfrm>
            <a:custGeom>
              <a:avLst/>
              <a:gdLst/>
              <a:ahLst/>
              <a:cxnLst/>
              <a:rect l="l" t="t" r="r" b="b"/>
              <a:pathLst>
                <a:path w="741" h="13792" extrusionOk="0">
                  <a:moveTo>
                    <a:pt x="1" y="1"/>
                  </a:moveTo>
                  <a:lnTo>
                    <a:pt x="112" y="13495"/>
                  </a:lnTo>
                  <a:lnTo>
                    <a:pt x="740" y="13791"/>
                  </a:lnTo>
                  <a:lnTo>
                    <a:pt x="740" y="13791"/>
                  </a:lnTo>
                  <a:lnTo>
                    <a:pt x="666" y="297"/>
                  </a:lnTo>
                  <a:lnTo>
                    <a:pt x="1" y="1"/>
                  </a:lnTo>
                  <a:close/>
                </a:path>
              </a:pathLst>
            </a:custGeom>
            <a:solidFill>
              <a:srgbClr val="B232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42"/>
            <p:cNvSpPr/>
            <p:nvPr/>
          </p:nvSpPr>
          <p:spPr>
            <a:xfrm>
              <a:off x="3207077" y="1800022"/>
              <a:ext cx="200466" cy="703135"/>
            </a:xfrm>
            <a:custGeom>
              <a:avLst/>
              <a:gdLst/>
              <a:ahLst/>
              <a:cxnLst/>
              <a:rect l="l" t="t" r="r" b="b"/>
              <a:pathLst>
                <a:path w="4733" h="16601" extrusionOk="0">
                  <a:moveTo>
                    <a:pt x="555" y="1"/>
                  </a:moveTo>
                  <a:lnTo>
                    <a:pt x="0" y="296"/>
                  </a:lnTo>
                  <a:lnTo>
                    <a:pt x="4178" y="16600"/>
                  </a:lnTo>
                  <a:lnTo>
                    <a:pt x="4732" y="16268"/>
                  </a:lnTo>
                  <a:lnTo>
                    <a:pt x="555" y="1"/>
                  </a:lnTo>
                  <a:close/>
                </a:path>
              </a:pathLst>
            </a:custGeom>
            <a:solidFill>
              <a:srgbClr val="B232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42"/>
            <p:cNvSpPr/>
            <p:nvPr/>
          </p:nvSpPr>
          <p:spPr>
            <a:xfrm>
              <a:off x="3180436" y="1796888"/>
              <a:ext cx="203600" cy="706270"/>
            </a:xfrm>
            <a:custGeom>
              <a:avLst/>
              <a:gdLst/>
              <a:ahLst/>
              <a:cxnLst/>
              <a:rect l="l" t="t" r="r" b="b"/>
              <a:pathLst>
                <a:path w="4807" h="16675" extrusionOk="0">
                  <a:moveTo>
                    <a:pt x="1" y="1"/>
                  </a:moveTo>
                  <a:lnTo>
                    <a:pt x="4104" y="16305"/>
                  </a:lnTo>
                  <a:lnTo>
                    <a:pt x="4807" y="16674"/>
                  </a:lnTo>
                  <a:lnTo>
                    <a:pt x="629" y="370"/>
                  </a:lnTo>
                  <a:lnTo>
                    <a:pt x="1" y="1"/>
                  </a:lnTo>
                  <a:close/>
                </a:path>
              </a:pathLst>
            </a:custGeom>
            <a:solidFill>
              <a:srgbClr val="7D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42"/>
            <p:cNvSpPr/>
            <p:nvPr/>
          </p:nvSpPr>
          <p:spPr>
            <a:xfrm>
              <a:off x="3180436" y="1784351"/>
              <a:ext cx="50148" cy="28251"/>
            </a:xfrm>
            <a:custGeom>
              <a:avLst/>
              <a:gdLst/>
              <a:ahLst/>
              <a:cxnLst/>
              <a:rect l="l" t="t" r="r" b="b"/>
              <a:pathLst>
                <a:path w="1184" h="667" extrusionOk="0">
                  <a:moveTo>
                    <a:pt x="555" y="1"/>
                  </a:moveTo>
                  <a:lnTo>
                    <a:pt x="1" y="297"/>
                  </a:lnTo>
                  <a:lnTo>
                    <a:pt x="629" y="666"/>
                  </a:lnTo>
                  <a:lnTo>
                    <a:pt x="1184" y="371"/>
                  </a:lnTo>
                  <a:lnTo>
                    <a:pt x="555" y="1"/>
                  </a:lnTo>
                  <a:close/>
                </a:path>
              </a:pathLst>
            </a:custGeom>
            <a:solidFill>
              <a:srgbClr val="9B2D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42"/>
            <p:cNvSpPr/>
            <p:nvPr/>
          </p:nvSpPr>
          <p:spPr>
            <a:xfrm>
              <a:off x="2716950" y="1812559"/>
              <a:ext cx="228675" cy="692165"/>
            </a:xfrm>
            <a:custGeom>
              <a:avLst/>
              <a:gdLst/>
              <a:ahLst/>
              <a:cxnLst/>
              <a:rect l="l" t="t" r="r" b="b"/>
              <a:pathLst>
                <a:path w="5399" h="16342" extrusionOk="0">
                  <a:moveTo>
                    <a:pt x="5398" y="0"/>
                  </a:moveTo>
                  <a:lnTo>
                    <a:pt x="4733" y="296"/>
                  </a:lnTo>
                  <a:lnTo>
                    <a:pt x="0" y="16341"/>
                  </a:lnTo>
                  <a:lnTo>
                    <a:pt x="629" y="15972"/>
                  </a:lnTo>
                  <a:lnTo>
                    <a:pt x="5398" y="0"/>
                  </a:lnTo>
                  <a:close/>
                </a:path>
              </a:pathLst>
            </a:custGeom>
            <a:solidFill>
              <a:srgbClr val="9B2D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42"/>
            <p:cNvSpPr/>
            <p:nvPr/>
          </p:nvSpPr>
          <p:spPr>
            <a:xfrm>
              <a:off x="2688742" y="1807857"/>
              <a:ext cx="228675" cy="696867"/>
            </a:xfrm>
            <a:custGeom>
              <a:avLst/>
              <a:gdLst/>
              <a:ahLst/>
              <a:cxnLst/>
              <a:rect l="l" t="t" r="r" b="b"/>
              <a:pathLst>
                <a:path w="5399" h="16453" extrusionOk="0">
                  <a:moveTo>
                    <a:pt x="4807" y="0"/>
                  </a:moveTo>
                  <a:lnTo>
                    <a:pt x="1" y="16083"/>
                  </a:lnTo>
                  <a:lnTo>
                    <a:pt x="666" y="16452"/>
                  </a:lnTo>
                  <a:lnTo>
                    <a:pt x="5399" y="407"/>
                  </a:lnTo>
                  <a:lnTo>
                    <a:pt x="4807" y="0"/>
                  </a:lnTo>
                  <a:close/>
                </a:path>
              </a:pathLst>
            </a:custGeom>
            <a:solidFill>
              <a:srgbClr val="9B2D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42"/>
            <p:cNvSpPr/>
            <p:nvPr/>
          </p:nvSpPr>
          <p:spPr>
            <a:xfrm>
              <a:off x="2892341" y="1796888"/>
              <a:ext cx="53283" cy="28251"/>
            </a:xfrm>
            <a:custGeom>
              <a:avLst/>
              <a:gdLst/>
              <a:ahLst/>
              <a:cxnLst/>
              <a:rect l="l" t="t" r="r" b="b"/>
              <a:pathLst>
                <a:path w="1258" h="667" extrusionOk="0">
                  <a:moveTo>
                    <a:pt x="666" y="1"/>
                  </a:moveTo>
                  <a:lnTo>
                    <a:pt x="0" y="296"/>
                  </a:lnTo>
                  <a:lnTo>
                    <a:pt x="592" y="666"/>
                  </a:lnTo>
                  <a:lnTo>
                    <a:pt x="1257" y="370"/>
                  </a:lnTo>
                  <a:lnTo>
                    <a:pt x="666" y="1"/>
                  </a:lnTo>
                  <a:close/>
                </a:path>
              </a:pathLst>
            </a:custGeom>
            <a:solidFill>
              <a:srgbClr val="9B2D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42"/>
            <p:cNvSpPr/>
            <p:nvPr/>
          </p:nvSpPr>
          <p:spPr>
            <a:xfrm>
              <a:off x="2688742" y="1809425"/>
              <a:ext cx="228675" cy="695300"/>
            </a:xfrm>
            <a:custGeom>
              <a:avLst/>
              <a:gdLst/>
              <a:ahLst/>
              <a:cxnLst/>
              <a:rect l="l" t="t" r="r" b="b"/>
              <a:pathLst>
                <a:path w="5399" h="16416" extrusionOk="0">
                  <a:moveTo>
                    <a:pt x="4807" y="0"/>
                  </a:moveTo>
                  <a:lnTo>
                    <a:pt x="1" y="16046"/>
                  </a:lnTo>
                  <a:lnTo>
                    <a:pt x="666" y="16415"/>
                  </a:lnTo>
                  <a:lnTo>
                    <a:pt x="5399" y="370"/>
                  </a:lnTo>
                  <a:lnTo>
                    <a:pt x="4807" y="0"/>
                  </a:lnTo>
                  <a:close/>
                </a:path>
              </a:pathLst>
            </a:custGeom>
            <a:solidFill>
              <a:srgbClr val="7D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42"/>
            <p:cNvSpPr/>
            <p:nvPr/>
          </p:nvSpPr>
          <p:spPr>
            <a:xfrm>
              <a:off x="2835967" y="2089727"/>
              <a:ext cx="244304" cy="389920"/>
            </a:xfrm>
            <a:custGeom>
              <a:avLst/>
              <a:gdLst/>
              <a:ahLst/>
              <a:cxnLst/>
              <a:rect l="l" t="t" r="r" b="b"/>
              <a:pathLst>
                <a:path w="5768" h="9206" extrusionOk="0">
                  <a:moveTo>
                    <a:pt x="592" y="0"/>
                  </a:moveTo>
                  <a:lnTo>
                    <a:pt x="0" y="296"/>
                  </a:lnTo>
                  <a:lnTo>
                    <a:pt x="5139" y="9206"/>
                  </a:lnTo>
                  <a:lnTo>
                    <a:pt x="5768" y="8836"/>
                  </a:lnTo>
                  <a:lnTo>
                    <a:pt x="592" y="0"/>
                  </a:lnTo>
                  <a:close/>
                </a:path>
              </a:pathLst>
            </a:custGeom>
            <a:solidFill>
              <a:srgbClr val="C952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42"/>
            <p:cNvSpPr/>
            <p:nvPr/>
          </p:nvSpPr>
          <p:spPr>
            <a:xfrm>
              <a:off x="2829698" y="2102222"/>
              <a:ext cx="223973" cy="377425"/>
            </a:xfrm>
            <a:custGeom>
              <a:avLst/>
              <a:gdLst/>
              <a:ahLst/>
              <a:cxnLst/>
              <a:rect l="l" t="t" r="r" b="b"/>
              <a:pathLst>
                <a:path w="5288" h="8911" extrusionOk="0">
                  <a:moveTo>
                    <a:pt x="148" y="1"/>
                  </a:moveTo>
                  <a:lnTo>
                    <a:pt x="0" y="445"/>
                  </a:lnTo>
                  <a:lnTo>
                    <a:pt x="4659" y="8578"/>
                  </a:lnTo>
                  <a:lnTo>
                    <a:pt x="5287" y="8911"/>
                  </a:lnTo>
                  <a:lnTo>
                    <a:pt x="5287" y="8911"/>
                  </a:lnTo>
                  <a:lnTo>
                    <a:pt x="148" y="1"/>
                  </a:lnTo>
                  <a:close/>
                </a:path>
              </a:pathLst>
            </a:custGeom>
            <a:solidFill>
              <a:srgbClr val="7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42"/>
            <p:cNvSpPr/>
            <p:nvPr/>
          </p:nvSpPr>
          <p:spPr>
            <a:xfrm>
              <a:off x="2889206" y="1915904"/>
              <a:ext cx="191063" cy="300678"/>
            </a:xfrm>
            <a:custGeom>
              <a:avLst/>
              <a:gdLst/>
              <a:ahLst/>
              <a:cxnLst/>
              <a:rect l="l" t="t" r="r" b="b"/>
              <a:pathLst>
                <a:path w="4511" h="7099" extrusionOk="0">
                  <a:moveTo>
                    <a:pt x="592" y="0"/>
                  </a:moveTo>
                  <a:lnTo>
                    <a:pt x="0" y="259"/>
                  </a:lnTo>
                  <a:lnTo>
                    <a:pt x="3882" y="7099"/>
                  </a:lnTo>
                  <a:lnTo>
                    <a:pt x="4511" y="6729"/>
                  </a:lnTo>
                  <a:lnTo>
                    <a:pt x="592" y="0"/>
                  </a:lnTo>
                  <a:close/>
                </a:path>
              </a:pathLst>
            </a:custGeom>
            <a:solidFill>
              <a:srgbClr val="C952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42"/>
            <p:cNvSpPr/>
            <p:nvPr/>
          </p:nvSpPr>
          <p:spPr>
            <a:xfrm>
              <a:off x="2882938" y="1926874"/>
              <a:ext cx="170733" cy="289708"/>
            </a:xfrm>
            <a:custGeom>
              <a:avLst/>
              <a:gdLst/>
              <a:ahLst/>
              <a:cxnLst/>
              <a:rect l="l" t="t" r="r" b="b"/>
              <a:pathLst>
                <a:path w="4031" h="6840" extrusionOk="0">
                  <a:moveTo>
                    <a:pt x="148" y="0"/>
                  </a:moveTo>
                  <a:lnTo>
                    <a:pt x="0" y="481"/>
                  </a:lnTo>
                  <a:lnTo>
                    <a:pt x="3402" y="6470"/>
                  </a:lnTo>
                  <a:lnTo>
                    <a:pt x="4030" y="6840"/>
                  </a:lnTo>
                  <a:lnTo>
                    <a:pt x="4030" y="6840"/>
                  </a:lnTo>
                  <a:lnTo>
                    <a:pt x="148" y="0"/>
                  </a:lnTo>
                  <a:close/>
                </a:path>
              </a:pathLst>
            </a:custGeom>
            <a:solidFill>
              <a:srgbClr val="7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42"/>
            <p:cNvSpPr/>
            <p:nvPr/>
          </p:nvSpPr>
          <p:spPr>
            <a:xfrm>
              <a:off x="2782727" y="2269777"/>
              <a:ext cx="264676" cy="408768"/>
            </a:xfrm>
            <a:custGeom>
              <a:avLst/>
              <a:gdLst/>
              <a:ahLst/>
              <a:cxnLst/>
              <a:rect l="l" t="t" r="r" b="b"/>
              <a:pathLst>
                <a:path w="6249" h="9651" extrusionOk="0">
                  <a:moveTo>
                    <a:pt x="592" y="1"/>
                  </a:moveTo>
                  <a:lnTo>
                    <a:pt x="0" y="297"/>
                  </a:lnTo>
                  <a:lnTo>
                    <a:pt x="5657" y="9650"/>
                  </a:lnTo>
                  <a:lnTo>
                    <a:pt x="6248" y="9280"/>
                  </a:lnTo>
                  <a:lnTo>
                    <a:pt x="592" y="1"/>
                  </a:lnTo>
                  <a:close/>
                </a:path>
              </a:pathLst>
            </a:custGeom>
            <a:solidFill>
              <a:srgbClr val="C952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42"/>
            <p:cNvSpPr/>
            <p:nvPr/>
          </p:nvSpPr>
          <p:spPr>
            <a:xfrm>
              <a:off x="2776459" y="2282314"/>
              <a:ext cx="245871" cy="396231"/>
            </a:xfrm>
            <a:custGeom>
              <a:avLst/>
              <a:gdLst/>
              <a:ahLst/>
              <a:cxnLst/>
              <a:rect l="l" t="t" r="r" b="b"/>
              <a:pathLst>
                <a:path w="5805" h="9355" extrusionOk="0">
                  <a:moveTo>
                    <a:pt x="148" y="1"/>
                  </a:moveTo>
                  <a:lnTo>
                    <a:pt x="0" y="444"/>
                  </a:lnTo>
                  <a:lnTo>
                    <a:pt x="5139" y="8984"/>
                  </a:lnTo>
                  <a:lnTo>
                    <a:pt x="5805" y="9354"/>
                  </a:lnTo>
                  <a:lnTo>
                    <a:pt x="148" y="1"/>
                  </a:lnTo>
                  <a:close/>
                </a:path>
              </a:pathLst>
            </a:custGeom>
            <a:solidFill>
              <a:srgbClr val="7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42"/>
            <p:cNvSpPr/>
            <p:nvPr/>
          </p:nvSpPr>
          <p:spPr>
            <a:xfrm>
              <a:off x="3026986" y="2042756"/>
              <a:ext cx="242737" cy="385219"/>
            </a:xfrm>
            <a:custGeom>
              <a:avLst/>
              <a:gdLst/>
              <a:ahLst/>
              <a:cxnLst/>
              <a:rect l="l" t="t" r="r" b="b"/>
              <a:pathLst>
                <a:path w="5731" h="9095" extrusionOk="0">
                  <a:moveTo>
                    <a:pt x="5102" y="0"/>
                  </a:moveTo>
                  <a:lnTo>
                    <a:pt x="1" y="8725"/>
                  </a:lnTo>
                  <a:lnTo>
                    <a:pt x="666" y="9095"/>
                  </a:lnTo>
                  <a:lnTo>
                    <a:pt x="5731" y="296"/>
                  </a:lnTo>
                  <a:lnTo>
                    <a:pt x="5102" y="0"/>
                  </a:lnTo>
                  <a:close/>
                </a:path>
              </a:pathLst>
            </a:custGeom>
            <a:solidFill>
              <a:srgbClr val="D97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42"/>
            <p:cNvSpPr/>
            <p:nvPr/>
          </p:nvSpPr>
          <p:spPr>
            <a:xfrm>
              <a:off x="3055194" y="2055251"/>
              <a:ext cx="219229" cy="372724"/>
            </a:xfrm>
            <a:custGeom>
              <a:avLst/>
              <a:gdLst/>
              <a:ahLst/>
              <a:cxnLst/>
              <a:rect l="l" t="t" r="r" b="b"/>
              <a:pathLst>
                <a:path w="5176" h="8800" extrusionOk="0">
                  <a:moveTo>
                    <a:pt x="5065" y="1"/>
                  </a:moveTo>
                  <a:lnTo>
                    <a:pt x="0" y="8800"/>
                  </a:lnTo>
                  <a:lnTo>
                    <a:pt x="592" y="8430"/>
                  </a:lnTo>
                  <a:lnTo>
                    <a:pt x="5176" y="444"/>
                  </a:lnTo>
                  <a:lnTo>
                    <a:pt x="5065" y="1"/>
                  </a:lnTo>
                  <a:close/>
                </a:path>
              </a:pathLst>
            </a:custGeom>
            <a:solidFill>
              <a:srgbClr val="D15F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42"/>
            <p:cNvSpPr/>
            <p:nvPr/>
          </p:nvSpPr>
          <p:spPr>
            <a:xfrm>
              <a:off x="3033254" y="1859530"/>
              <a:ext cx="189496" cy="305380"/>
            </a:xfrm>
            <a:custGeom>
              <a:avLst/>
              <a:gdLst/>
              <a:ahLst/>
              <a:cxnLst/>
              <a:rect l="l" t="t" r="r" b="b"/>
              <a:pathLst>
                <a:path w="4474" h="7210" extrusionOk="0">
                  <a:moveTo>
                    <a:pt x="3882" y="0"/>
                  </a:moveTo>
                  <a:lnTo>
                    <a:pt x="0" y="6544"/>
                  </a:lnTo>
                  <a:lnTo>
                    <a:pt x="518" y="7210"/>
                  </a:lnTo>
                  <a:lnTo>
                    <a:pt x="4474" y="259"/>
                  </a:lnTo>
                  <a:lnTo>
                    <a:pt x="3882" y="0"/>
                  </a:lnTo>
                  <a:close/>
                </a:path>
              </a:pathLst>
            </a:custGeom>
            <a:solidFill>
              <a:srgbClr val="D97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42"/>
            <p:cNvSpPr/>
            <p:nvPr/>
          </p:nvSpPr>
          <p:spPr>
            <a:xfrm>
              <a:off x="3055194" y="1870500"/>
              <a:ext cx="173825" cy="294410"/>
            </a:xfrm>
            <a:custGeom>
              <a:avLst/>
              <a:gdLst/>
              <a:ahLst/>
              <a:cxnLst/>
              <a:rect l="l" t="t" r="r" b="b"/>
              <a:pathLst>
                <a:path w="4104" h="6951" extrusionOk="0">
                  <a:moveTo>
                    <a:pt x="3956" y="0"/>
                  </a:moveTo>
                  <a:lnTo>
                    <a:pt x="0" y="6951"/>
                  </a:lnTo>
                  <a:lnTo>
                    <a:pt x="0" y="6951"/>
                  </a:lnTo>
                  <a:lnTo>
                    <a:pt x="592" y="6581"/>
                  </a:lnTo>
                  <a:lnTo>
                    <a:pt x="4104" y="481"/>
                  </a:lnTo>
                  <a:lnTo>
                    <a:pt x="3956" y="0"/>
                  </a:lnTo>
                  <a:close/>
                </a:path>
              </a:pathLst>
            </a:custGeom>
            <a:solidFill>
              <a:srgbClr val="D15F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42"/>
            <p:cNvSpPr/>
            <p:nvPr/>
          </p:nvSpPr>
          <p:spPr>
            <a:xfrm>
              <a:off x="3022284" y="2229074"/>
              <a:ext cx="297586" cy="465100"/>
            </a:xfrm>
            <a:custGeom>
              <a:avLst/>
              <a:gdLst/>
              <a:ahLst/>
              <a:cxnLst/>
              <a:rect l="l" t="t" r="r" b="b"/>
              <a:pathLst>
                <a:path w="7026" h="10981" extrusionOk="0">
                  <a:moveTo>
                    <a:pt x="6397" y="1"/>
                  </a:moveTo>
                  <a:lnTo>
                    <a:pt x="1" y="10611"/>
                  </a:lnTo>
                  <a:lnTo>
                    <a:pt x="592" y="10981"/>
                  </a:lnTo>
                  <a:lnTo>
                    <a:pt x="7025" y="259"/>
                  </a:lnTo>
                  <a:lnTo>
                    <a:pt x="6397" y="1"/>
                  </a:lnTo>
                  <a:close/>
                </a:path>
              </a:pathLst>
            </a:custGeom>
            <a:solidFill>
              <a:srgbClr val="D97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42"/>
            <p:cNvSpPr/>
            <p:nvPr/>
          </p:nvSpPr>
          <p:spPr>
            <a:xfrm>
              <a:off x="3047358" y="2240044"/>
              <a:ext cx="277171" cy="454130"/>
            </a:xfrm>
            <a:custGeom>
              <a:avLst/>
              <a:gdLst/>
              <a:ahLst/>
              <a:cxnLst/>
              <a:rect l="l" t="t" r="r" b="b"/>
              <a:pathLst>
                <a:path w="6544" h="10722" extrusionOk="0">
                  <a:moveTo>
                    <a:pt x="6433" y="0"/>
                  </a:moveTo>
                  <a:lnTo>
                    <a:pt x="0" y="10722"/>
                  </a:lnTo>
                  <a:lnTo>
                    <a:pt x="0" y="10722"/>
                  </a:lnTo>
                  <a:lnTo>
                    <a:pt x="629" y="10352"/>
                  </a:lnTo>
                  <a:lnTo>
                    <a:pt x="6544" y="481"/>
                  </a:lnTo>
                  <a:lnTo>
                    <a:pt x="6433" y="0"/>
                  </a:lnTo>
                  <a:close/>
                </a:path>
              </a:pathLst>
            </a:custGeom>
            <a:solidFill>
              <a:srgbClr val="D15F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42"/>
            <p:cNvSpPr/>
            <p:nvPr/>
          </p:nvSpPr>
          <p:spPr>
            <a:xfrm>
              <a:off x="3047358" y="1890830"/>
              <a:ext cx="40746" cy="806482"/>
            </a:xfrm>
            <a:custGeom>
              <a:avLst/>
              <a:gdLst/>
              <a:ahLst/>
              <a:cxnLst/>
              <a:rect l="l" t="t" r="r" b="b"/>
              <a:pathLst>
                <a:path w="962" h="19041" extrusionOk="0">
                  <a:moveTo>
                    <a:pt x="961" y="1"/>
                  </a:moveTo>
                  <a:lnTo>
                    <a:pt x="370" y="260"/>
                  </a:lnTo>
                  <a:lnTo>
                    <a:pt x="0" y="19041"/>
                  </a:lnTo>
                  <a:lnTo>
                    <a:pt x="629" y="18671"/>
                  </a:lnTo>
                  <a:lnTo>
                    <a:pt x="961" y="1"/>
                  </a:lnTo>
                  <a:close/>
                </a:path>
              </a:pathLst>
            </a:custGeom>
            <a:solidFill>
              <a:srgbClr val="B232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42"/>
            <p:cNvSpPr/>
            <p:nvPr/>
          </p:nvSpPr>
          <p:spPr>
            <a:xfrm>
              <a:off x="3022284" y="1886129"/>
              <a:ext cx="40746" cy="811183"/>
            </a:xfrm>
            <a:custGeom>
              <a:avLst/>
              <a:gdLst/>
              <a:ahLst/>
              <a:cxnLst/>
              <a:rect l="l" t="t" r="r" b="b"/>
              <a:pathLst>
                <a:path w="962" h="19152" extrusionOk="0">
                  <a:moveTo>
                    <a:pt x="333" y="1"/>
                  </a:moveTo>
                  <a:lnTo>
                    <a:pt x="1" y="18782"/>
                  </a:lnTo>
                  <a:lnTo>
                    <a:pt x="592" y="19152"/>
                  </a:lnTo>
                  <a:lnTo>
                    <a:pt x="962" y="371"/>
                  </a:lnTo>
                  <a:lnTo>
                    <a:pt x="333" y="1"/>
                  </a:lnTo>
                  <a:close/>
                </a:path>
              </a:pathLst>
            </a:custGeom>
            <a:solidFill>
              <a:srgbClr val="7D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42"/>
            <p:cNvSpPr/>
            <p:nvPr/>
          </p:nvSpPr>
          <p:spPr>
            <a:xfrm>
              <a:off x="3471708" y="1862664"/>
              <a:ext cx="231767" cy="532445"/>
            </a:xfrm>
            <a:custGeom>
              <a:avLst/>
              <a:gdLst/>
              <a:ahLst/>
              <a:cxnLst/>
              <a:rect l="l" t="t" r="r" b="b"/>
              <a:pathLst>
                <a:path w="5472" h="12571" extrusionOk="0">
                  <a:moveTo>
                    <a:pt x="2736" y="0"/>
                  </a:moveTo>
                  <a:lnTo>
                    <a:pt x="777" y="1110"/>
                  </a:lnTo>
                  <a:cubicBezTo>
                    <a:pt x="777" y="1110"/>
                    <a:pt x="666" y="3771"/>
                    <a:pt x="518" y="6175"/>
                  </a:cubicBezTo>
                  <a:cubicBezTo>
                    <a:pt x="333" y="9243"/>
                    <a:pt x="0" y="12570"/>
                    <a:pt x="0" y="12570"/>
                  </a:cubicBezTo>
                  <a:lnTo>
                    <a:pt x="1886" y="11498"/>
                  </a:lnTo>
                  <a:lnTo>
                    <a:pt x="5472" y="6138"/>
                  </a:lnTo>
                  <a:lnTo>
                    <a:pt x="4252" y="999"/>
                  </a:lnTo>
                  <a:lnTo>
                    <a:pt x="2736" y="0"/>
                  </a:lnTo>
                  <a:close/>
                </a:path>
              </a:pathLst>
            </a:custGeom>
            <a:solidFill>
              <a:srgbClr val="941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42"/>
            <p:cNvSpPr/>
            <p:nvPr/>
          </p:nvSpPr>
          <p:spPr>
            <a:xfrm>
              <a:off x="3023851" y="1742081"/>
              <a:ext cx="50148" cy="25117"/>
            </a:xfrm>
            <a:custGeom>
              <a:avLst/>
              <a:gdLst/>
              <a:ahLst/>
              <a:cxnLst/>
              <a:rect l="l" t="t" r="r" b="b"/>
              <a:pathLst>
                <a:path w="1184" h="593" extrusionOk="0">
                  <a:moveTo>
                    <a:pt x="629" y="1"/>
                  </a:moveTo>
                  <a:lnTo>
                    <a:pt x="1" y="370"/>
                  </a:lnTo>
                  <a:lnTo>
                    <a:pt x="555" y="592"/>
                  </a:lnTo>
                  <a:lnTo>
                    <a:pt x="1184" y="259"/>
                  </a:lnTo>
                  <a:lnTo>
                    <a:pt x="629" y="1"/>
                  </a:lnTo>
                  <a:close/>
                </a:path>
              </a:pathLst>
            </a:custGeom>
            <a:solidFill>
              <a:srgbClr val="949B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42"/>
            <p:cNvSpPr/>
            <p:nvPr/>
          </p:nvSpPr>
          <p:spPr>
            <a:xfrm>
              <a:off x="2881371" y="1713915"/>
              <a:ext cx="363321" cy="209869"/>
            </a:xfrm>
            <a:custGeom>
              <a:avLst/>
              <a:gdLst/>
              <a:ahLst/>
              <a:cxnLst/>
              <a:rect l="l" t="t" r="r" b="b"/>
              <a:pathLst>
                <a:path w="8578" h="4955" extrusionOk="0">
                  <a:moveTo>
                    <a:pt x="4289" y="0"/>
                  </a:moveTo>
                  <a:lnTo>
                    <a:pt x="259" y="2329"/>
                  </a:lnTo>
                  <a:lnTo>
                    <a:pt x="0" y="2181"/>
                  </a:lnTo>
                  <a:lnTo>
                    <a:pt x="0" y="2514"/>
                  </a:lnTo>
                  <a:lnTo>
                    <a:pt x="4289" y="4954"/>
                  </a:lnTo>
                  <a:lnTo>
                    <a:pt x="8577" y="2514"/>
                  </a:lnTo>
                  <a:lnTo>
                    <a:pt x="8577" y="2181"/>
                  </a:lnTo>
                  <a:lnTo>
                    <a:pt x="8282" y="2329"/>
                  </a:lnTo>
                  <a:lnTo>
                    <a:pt x="4289" y="0"/>
                  </a:lnTo>
                  <a:close/>
                </a:path>
              </a:pathLst>
            </a:custGeom>
            <a:solidFill>
              <a:srgbClr val="2222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42"/>
            <p:cNvSpPr/>
            <p:nvPr/>
          </p:nvSpPr>
          <p:spPr>
            <a:xfrm>
              <a:off x="2881371" y="1699811"/>
              <a:ext cx="363321" cy="211436"/>
            </a:xfrm>
            <a:custGeom>
              <a:avLst/>
              <a:gdLst/>
              <a:ahLst/>
              <a:cxnLst/>
              <a:rect l="l" t="t" r="r" b="b"/>
              <a:pathLst>
                <a:path w="8578" h="4992" extrusionOk="0">
                  <a:moveTo>
                    <a:pt x="4289" y="0"/>
                  </a:moveTo>
                  <a:lnTo>
                    <a:pt x="0" y="2514"/>
                  </a:lnTo>
                  <a:lnTo>
                    <a:pt x="4289" y="4992"/>
                  </a:lnTo>
                  <a:lnTo>
                    <a:pt x="8577" y="2514"/>
                  </a:lnTo>
                  <a:lnTo>
                    <a:pt x="4289" y="0"/>
                  </a:lnTo>
                  <a:close/>
                </a:path>
              </a:pathLst>
            </a:custGeom>
            <a:solidFill>
              <a:srgbClr val="A4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42"/>
            <p:cNvSpPr/>
            <p:nvPr/>
          </p:nvSpPr>
          <p:spPr>
            <a:xfrm>
              <a:off x="2944013" y="1754618"/>
              <a:ext cx="180093" cy="104956"/>
            </a:xfrm>
            <a:custGeom>
              <a:avLst/>
              <a:gdLst/>
              <a:ahLst/>
              <a:cxnLst/>
              <a:rect l="l" t="t" r="r" b="b"/>
              <a:pathLst>
                <a:path w="4252" h="2478" extrusionOk="0">
                  <a:moveTo>
                    <a:pt x="592" y="0"/>
                  </a:moveTo>
                  <a:lnTo>
                    <a:pt x="0" y="333"/>
                  </a:lnTo>
                  <a:lnTo>
                    <a:pt x="3623" y="2477"/>
                  </a:lnTo>
                  <a:lnTo>
                    <a:pt x="4252" y="2108"/>
                  </a:lnTo>
                  <a:lnTo>
                    <a:pt x="592"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42"/>
            <p:cNvSpPr/>
            <p:nvPr/>
          </p:nvSpPr>
          <p:spPr>
            <a:xfrm>
              <a:off x="3062987" y="1806290"/>
              <a:ext cx="181703" cy="117493"/>
            </a:xfrm>
            <a:custGeom>
              <a:avLst/>
              <a:gdLst/>
              <a:ahLst/>
              <a:cxnLst/>
              <a:rect l="l" t="t" r="r" b="b"/>
              <a:pathLst>
                <a:path w="4290" h="2774" extrusionOk="0">
                  <a:moveTo>
                    <a:pt x="4289" y="0"/>
                  </a:moveTo>
                  <a:lnTo>
                    <a:pt x="1" y="2478"/>
                  </a:lnTo>
                  <a:lnTo>
                    <a:pt x="1" y="2773"/>
                  </a:lnTo>
                  <a:lnTo>
                    <a:pt x="4289" y="333"/>
                  </a:lnTo>
                  <a:lnTo>
                    <a:pt x="4289" y="0"/>
                  </a:lnTo>
                  <a:close/>
                </a:path>
              </a:pathLst>
            </a:custGeom>
            <a:solidFill>
              <a:srgbClr val="3E3E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42"/>
            <p:cNvSpPr/>
            <p:nvPr/>
          </p:nvSpPr>
          <p:spPr>
            <a:xfrm>
              <a:off x="2565067" y="1582362"/>
              <a:ext cx="137823" cy="184837"/>
            </a:xfrm>
            <a:custGeom>
              <a:avLst/>
              <a:gdLst/>
              <a:ahLst/>
              <a:cxnLst/>
              <a:rect l="l" t="t" r="r" b="b"/>
              <a:pathLst>
                <a:path w="3254" h="4364" extrusionOk="0">
                  <a:moveTo>
                    <a:pt x="3254" y="1"/>
                  </a:moveTo>
                  <a:lnTo>
                    <a:pt x="0" y="1849"/>
                  </a:lnTo>
                  <a:lnTo>
                    <a:pt x="0" y="4363"/>
                  </a:lnTo>
                  <a:lnTo>
                    <a:pt x="3254" y="2515"/>
                  </a:lnTo>
                  <a:lnTo>
                    <a:pt x="3254" y="1"/>
                  </a:lnTo>
                  <a:close/>
                </a:path>
              </a:pathLst>
            </a:custGeom>
            <a:solidFill>
              <a:srgbClr val="1515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42"/>
            <p:cNvSpPr/>
            <p:nvPr/>
          </p:nvSpPr>
          <p:spPr>
            <a:xfrm>
              <a:off x="2524322" y="1562031"/>
              <a:ext cx="178569" cy="98687"/>
            </a:xfrm>
            <a:custGeom>
              <a:avLst/>
              <a:gdLst/>
              <a:ahLst/>
              <a:cxnLst/>
              <a:rect l="l" t="t" r="r" b="b"/>
              <a:pathLst>
                <a:path w="4216" h="2330" extrusionOk="0">
                  <a:moveTo>
                    <a:pt x="3254" y="0"/>
                  </a:moveTo>
                  <a:lnTo>
                    <a:pt x="1" y="1849"/>
                  </a:lnTo>
                  <a:lnTo>
                    <a:pt x="962" y="2329"/>
                  </a:lnTo>
                  <a:lnTo>
                    <a:pt x="4216" y="481"/>
                  </a:lnTo>
                  <a:lnTo>
                    <a:pt x="3254" y="0"/>
                  </a:lnTo>
                  <a:close/>
                </a:path>
              </a:pathLst>
            </a:custGeom>
            <a:solidFill>
              <a:srgbClr val="3B3B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42"/>
            <p:cNvSpPr/>
            <p:nvPr/>
          </p:nvSpPr>
          <p:spPr>
            <a:xfrm>
              <a:off x="2524322" y="1640303"/>
              <a:ext cx="40788" cy="126896"/>
            </a:xfrm>
            <a:custGeom>
              <a:avLst/>
              <a:gdLst/>
              <a:ahLst/>
              <a:cxnLst/>
              <a:rect l="l" t="t" r="r" b="b"/>
              <a:pathLst>
                <a:path w="963" h="2996" extrusionOk="0">
                  <a:moveTo>
                    <a:pt x="1" y="1"/>
                  </a:moveTo>
                  <a:lnTo>
                    <a:pt x="1" y="2478"/>
                  </a:lnTo>
                  <a:lnTo>
                    <a:pt x="962" y="2995"/>
                  </a:lnTo>
                  <a:lnTo>
                    <a:pt x="962" y="481"/>
                  </a:lnTo>
                  <a:lnTo>
                    <a:pt x="1" y="1"/>
                  </a:lnTo>
                  <a:close/>
                </a:path>
              </a:pathLst>
            </a:custGeom>
            <a:solidFill>
              <a:srgbClr val="3B3B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42"/>
            <p:cNvSpPr/>
            <p:nvPr/>
          </p:nvSpPr>
          <p:spPr>
            <a:xfrm>
              <a:off x="2524322" y="1562031"/>
              <a:ext cx="178569" cy="98687"/>
            </a:xfrm>
            <a:custGeom>
              <a:avLst/>
              <a:gdLst/>
              <a:ahLst/>
              <a:cxnLst/>
              <a:rect l="l" t="t" r="r" b="b"/>
              <a:pathLst>
                <a:path w="4216" h="2330" extrusionOk="0">
                  <a:moveTo>
                    <a:pt x="3254" y="0"/>
                  </a:moveTo>
                  <a:lnTo>
                    <a:pt x="1" y="1849"/>
                  </a:lnTo>
                  <a:lnTo>
                    <a:pt x="962" y="2329"/>
                  </a:lnTo>
                  <a:lnTo>
                    <a:pt x="4216" y="481"/>
                  </a:lnTo>
                  <a:lnTo>
                    <a:pt x="3254" y="0"/>
                  </a:lnTo>
                  <a:close/>
                </a:path>
              </a:pathLst>
            </a:custGeom>
            <a:solidFill>
              <a:srgbClr val="68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42"/>
            <p:cNvSpPr/>
            <p:nvPr/>
          </p:nvSpPr>
          <p:spPr>
            <a:xfrm>
              <a:off x="2677815" y="1480584"/>
              <a:ext cx="7836" cy="106523"/>
            </a:xfrm>
            <a:custGeom>
              <a:avLst/>
              <a:gdLst/>
              <a:ahLst/>
              <a:cxnLst/>
              <a:rect l="l" t="t" r="r" b="b"/>
              <a:pathLst>
                <a:path w="185" h="2515" extrusionOk="0">
                  <a:moveTo>
                    <a:pt x="185" y="1"/>
                  </a:moveTo>
                  <a:lnTo>
                    <a:pt x="0" y="111"/>
                  </a:lnTo>
                  <a:lnTo>
                    <a:pt x="0" y="2515"/>
                  </a:lnTo>
                  <a:lnTo>
                    <a:pt x="185" y="2404"/>
                  </a:lnTo>
                  <a:lnTo>
                    <a:pt x="185" y="1"/>
                  </a:lnTo>
                  <a:close/>
                </a:path>
              </a:pathLst>
            </a:custGeom>
            <a:solidFill>
              <a:srgbClr val="301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42"/>
            <p:cNvSpPr/>
            <p:nvPr/>
          </p:nvSpPr>
          <p:spPr>
            <a:xfrm>
              <a:off x="2662144" y="1475882"/>
              <a:ext cx="15714" cy="111224"/>
            </a:xfrm>
            <a:custGeom>
              <a:avLst/>
              <a:gdLst/>
              <a:ahLst/>
              <a:cxnLst/>
              <a:rect l="l" t="t" r="r" b="b"/>
              <a:pathLst>
                <a:path w="371" h="2626" extrusionOk="0">
                  <a:moveTo>
                    <a:pt x="0" y="1"/>
                  </a:moveTo>
                  <a:lnTo>
                    <a:pt x="0" y="2404"/>
                  </a:lnTo>
                  <a:lnTo>
                    <a:pt x="370" y="2626"/>
                  </a:lnTo>
                  <a:lnTo>
                    <a:pt x="370" y="222"/>
                  </a:lnTo>
                  <a:lnTo>
                    <a:pt x="0" y="1"/>
                  </a:lnTo>
                  <a:close/>
                </a:path>
              </a:pathLst>
            </a:custGeom>
            <a:solidFill>
              <a:srgbClr val="626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42"/>
            <p:cNvSpPr/>
            <p:nvPr/>
          </p:nvSpPr>
          <p:spPr>
            <a:xfrm>
              <a:off x="2662144" y="1472748"/>
              <a:ext cx="23507" cy="12579"/>
            </a:xfrm>
            <a:custGeom>
              <a:avLst/>
              <a:gdLst/>
              <a:ahLst/>
              <a:cxnLst/>
              <a:rect l="l" t="t" r="r" b="b"/>
              <a:pathLst>
                <a:path w="555" h="297" extrusionOk="0">
                  <a:moveTo>
                    <a:pt x="185" y="1"/>
                  </a:moveTo>
                  <a:lnTo>
                    <a:pt x="0" y="75"/>
                  </a:lnTo>
                  <a:lnTo>
                    <a:pt x="370" y="296"/>
                  </a:lnTo>
                  <a:lnTo>
                    <a:pt x="555" y="186"/>
                  </a:lnTo>
                  <a:lnTo>
                    <a:pt x="185" y="1"/>
                  </a:lnTo>
                  <a:close/>
                </a:path>
              </a:pathLst>
            </a:custGeom>
            <a:solidFill>
              <a:srgbClr val="949B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42"/>
            <p:cNvSpPr/>
            <p:nvPr/>
          </p:nvSpPr>
          <p:spPr>
            <a:xfrm>
              <a:off x="2662144" y="1475882"/>
              <a:ext cx="15714" cy="111224"/>
            </a:xfrm>
            <a:custGeom>
              <a:avLst/>
              <a:gdLst/>
              <a:ahLst/>
              <a:cxnLst/>
              <a:rect l="l" t="t" r="r" b="b"/>
              <a:pathLst>
                <a:path w="371" h="2626" extrusionOk="0">
                  <a:moveTo>
                    <a:pt x="0" y="1"/>
                  </a:moveTo>
                  <a:lnTo>
                    <a:pt x="0" y="2404"/>
                  </a:lnTo>
                  <a:lnTo>
                    <a:pt x="370" y="2626"/>
                  </a:lnTo>
                  <a:lnTo>
                    <a:pt x="370" y="222"/>
                  </a:lnTo>
                  <a:lnTo>
                    <a:pt x="0" y="1"/>
                  </a:ln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42"/>
            <p:cNvSpPr/>
            <p:nvPr/>
          </p:nvSpPr>
          <p:spPr>
            <a:xfrm>
              <a:off x="2557232" y="1546360"/>
              <a:ext cx="11012" cy="104956"/>
            </a:xfrm>
            <a:custGeom>
              <a:avLst/>
              <a:gdLst/>
              <a:ahLst/>
              <a:cxnLst/>
              <a:rect l="l" t="t" r="r" b="b"/>
              <a:pathLst>
                <a:path w="260" h="2478" extrusionOk="0">
                  <a:moveTo>
                    <a:pt x="185" y="0"/>
                  </a:moveTo>
                  <a:lnTo>
                    <a:pt x="0" y="74"/>
                  </a:lnTo>
                  <a:lnTo>
                    <a:pt x="74" y="2477"/>
                  </a:lnTo>
                  <a:lnTo>
                    <a:pt x="259" y="2403"/>
                  </a:lnTo>
                  <a:lnTo>
                    <a:pt x="185" y="0"/>
                  </a:lnTo>
                  <a:close/>
                </a:path>
              </a:pathLst>
            </a:custGeom>
            <a:solidFill>
              <a:srgbClr val="301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42"/>
            <p:cNvSpPr/>
            <p:nvPr/>
          </p:nvSpPr>
          <p:spPr>
            <a:xfrm>
              <a:off x="2544695" y="1540092"/>
              <a:ext cx="15714" cy="111224"/>
            </a:xfrm>
            <a:custGeom>
              <a:avLst/>
              <a:gdLst/>
              <a:ahLst/>
              <a:cxnLst/>
              <a:rect l="l" t="t" r="r" b="b"/>
              <a:pathLst>
                <a:path w="371" h="2626" extrusionOk="0">
                  <a:moveTo>
                    <a:pt x="1" y="0"/>
                  </a:moveTo>
                  <a:lnTo>
                    <a:pt x="1" y="2404"/>
                  </a:lnTo>
                  <a:lnTo>
                    <a:pt x="370" y="2625"/>
                  </a:lnTo>
                  <a:lnTo>
                    <a:pt x="296" y="222"/>
                  </a:lnTo>
                  <a:lnTo>
                    <a:pt x="1" y="0"/>
                  </a:lnTo>
                  <a:close/>
                </a:path>
              </a:pathLst>
            </a:custGeom>
            <a:solidFill>
              <a:srgbClr val="626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42"/>
            <p:cNvSpPr/>
            <p:nvPr/>
          </p:nvSpPr>
          <p:spPr>
            <a:xfrm>
              <a:off x="2544695" y="1538525"/>
              <a:ext cx="20415" cy="11012"/>
            </a:xfrm>
            <a:custGeom>
              <a:avLst/>
              <a:gdLst/>
              <a:ahLst/>
              <a:cxnLst/>
              <a:rect l="l" t="t" r="r" b="b"/>
              <a:pathLst>
                <a:path w="482" h="260" extrusionOk="0">
                  <a:moveTo>
                    <a:pt x="185" y="0"/>
                  </a:moveTo>
                  <a:lnTo>
                    <a:pt x="1" y="37"/>
                  </a:lnTo>
                  <a:lnTo>
                    <a:pt x="296" y="259"/>
                  </a:lnTo>
                  <a:lnTo>
                    <a:pt x="481" y="185"/>
                  </a:lnTo>
                  <a:lnTo>
                    <a:pt x="185" y="0"/>
                  </a:lnTo>
                  <a:close/>
                </a:path>
              </a:pathLst>
            </a:custGeom>
            <a:solidFill>
              <a:srgbClr val="949B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42"/>
            <p:cNvSpPr/>
            <p:nvPr/>
          </p:nvSpPr>
          <p:spPr>
            <a:xfrm>
              <a:off x="2544695" y="1540092"/>
              <a:ext cx="15714" cy="111224"/>
            </a:xfrm>
            <a:custGeom>
              <a:avLst/>
              <a:gdLst/>
              <a:ahLst/>
              <a:cxnLst/>
              <a:rect l="l" t="t" r="r" b="b"/>
              <a:pathLst>
                <a:path w="371" h="2626" extrusionOk="0">
                  <a:moveTo>
                    <a:pt x="1" y="0"/>
                  </a:moveTo>
                  <a:lnTo>
                    <a:pt x="1" y="2404"/>
                  </a:lnTo>
                  <a:lnTo>
                    <a:pt x="370" y="2625"/>
                  </a:lnTo>
                  <a:lnTo>
                    <a:pt x="296" y="222"/>
                  </a:lnTo>
                  <a:lnTo>
                    <a:pt x="1" y="0"/>
                  </a:ln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42"/>
            <p:cNvSpPr/>
            <p:nvPr/>
          </p:nvSpPr>
          <p:spPr>
            <a:xfrm>
              <a:off x="2557232" y="1477449"/>
              <a:ext cx="128420" cy="84625"/>
            </a:xfrm>
            <a:custGeom>
              <a:avLst/>
              <a:gdLst/>
              <a:ahLst/>
              <a:cxnLst/>
              <a:rect l="l" t="t" r="r" b="b"/>
              <a:pathLst>
                <a:path w="3032" h="1998" extrusionOk="0">
                  <a:moveTo>
                    <a:pt x="3032" y="1"/>
                  </a:moveTo>
                  <a:lnTo>
                    <a:pt x="0" y="1701"/>
                  </a:lnTo>
                  <a:lnTo>
                    <a:pt x="111" y="1997"/>
                  </a:lnTo>
                  <a:lnTo>
                    <a:pt x="2958" y="333"/>
                  </a:lnTo>
                  <a:lnTo>
                    <a:pt x="3032" y="1"/>
                  </a:lnTo>
                  <a:close/>
                </a:path>
              </a:pathLst>
            </a:custGeom>
            <a:solidFill>
              <a:srgbClr val="301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42"/>
            <p:cNvSpPr/>
            <p:nvPr/>
          </p:nvSpPr>
          <p:spPr>
            <a:xfrm>
              <a:off x="2544695" y="1469614"/>
              <a:ext cx="140957" cy="79924"/>
            </a:xfrm>
            <a:custGeom>
              <a:avLst/>
              <a:gdLst/>
              <a:ahLst/>
              <a:cxnLst/>
              <a:rect l="l" t="t" r="r" b="b"/>
              <a:pathLst>
                <a:path w="3328" h="1887" extrusionOk="0">
                  <a:moveTo>
                    <a:pt x="2847" y="1"/>
                  </a:moveTo>
                  <a:lnTo>
                    <a:pt x="1" y="1664"/>
                  </a:lnTo>
                  <a:lnTo>
                    <a:pt x="296" y="1886"/>
                  </a:lnTo>
                  <a:lnTo>
                    <a:pt x="3328" y="223"/>
                  </a:lnTo>
                  <a:lnTo>
                    <a:pt x="2847" y="1"/>
                  </a:lnTo>
                  <a:close/>
                </a:path>
              </a:pathLst>
            </a:custGeom>
            <a:solidFill>
              <a:srgbClr val="BDB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42"/>
            <p:cNvSpPr/>
            <p:nvPr/>
          </p:nvSpPr>
          <p:spPr>
            <a:xfrm>
              <a:off x="2618307" y="1455552"/>
              <a:ext cx="14104" cy="61076"/>
            </a:xfrm>
            <a:custGeom>
              <a:avLst/>
              <a:gdLst/>
              <a:ahLst/>
              <a:cxnLst/>
              <a:rect l="l" t="t" r="r" b="b"/>
              <a:pathLst>
                <a:path w="333" h="1442" extrusionOk="0">
                  <a:moveTo>
                    <a:pt x="333" y="0"/>
                  </a:moveTo>
                  <a:lnTo>
                    <a:pt x="0" y="111"/>
                  </a:lnTo>
                  <a:lnTo>
                    <a:pt x="0" y="1442"/>
                  </a:lnTo>
                  <a:lnTo>
                    <a:pt x="333" y="1257"/>
                  </a:lnTo>
                  <a:lnTo>
                    <a:pt x="333" y="0"/>
                  </a:lnTo>
                  <a:close/>
                </a:path>
              </a:pathLst>
            </a:custGeom>
            <a:solidFill>
              <a:srgbClr val="301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42"/>
            <p:cNvSpPr/>
            <p:nvPr/>
          </p:nvSpPr>
          <p:spPr>
            <a:xfrm>
              <a:off x="2601068" y="1452418"/>
              <a:ext cx="17281" cy="64210"/>
            </a:xfrm>
            <a:custGeom>
              <a:avLst/>
              <a:gdLst/>
              <a:ahLst/>
              <a:cxnLst/>
              <a:rect l="l" t="t" r="r" b="b"/>
              <a:pathLst>
                <a:path w="408" h="1516" extrusionOk="0">
                  <a:moveTo>
                    <a:pt x="0" y="0"/>
                  </a:moveTo>
                  <a:lnTo>
                    <a:pt x="37" y="1294"/>
                  </a:lnTo>
                  <a:lnTo>
                    <a:pt x="407" y="1516"/>
                  </a:lnTo>
                  <a:lnTo>
                    <a:pt x="407" y="185"/>
                  </a:lnTo>
                  <a:lnTo>
                    <a:pt x="0" y="0"/>
                  </a:lnTo>
                  <a:close/>
                </a:path>
              </a:pathLst>
            </a:custGeom>
            <a:solidFill>
              <a:srgbClr val="626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42"/>
            <p:cNvSpPr/>
            <p:nvPr/>
          </p:nvSpPr>
          <p:spPr>
            <a:xfrm>
              <a:off x="2601068" y="1444582"/>
              <a:ext cx="31343" cy="15671"/>
            </a:xfrm>
            <a:custGeom>
              <a:avLst/>
              <a:gdLst/>
              <a:ahLst/>
              <a:cxnLst/>
              <a:rect l="l" t="t" r="r" b="b"/>
              <a:pathLst>
                <a:path w="740" h="370" extrusionOk="0">
                  <a:moveTo>
                    <a:pt x="407" y="0"/>
                  </a:moveTo>
                  <a:lnTo>
                    <a:pt x="0" y="185"/>
                  </a:lnTo>
                  <a:lnTo>
                    <a:pt x="407" y="370"/>
                  </a:lnTo>
                  <a:lnTo>
                    <a:pt x="740" y="259"/>
                  </a:lnTo>
                  <a:lnTo>
                    <a:pt x="407" y="0"/>
                  </a:lnTo>
                  <a:close/>
                </a:path>
              </a:pathLst>
            </a:custGeom>
            <a:solidFill>
              <a:srgbClr val="949B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42"/>
            <p:cNvSpPr/>
            <p:nvPr/>
          </p:nvSpPr>
          <p:spPr>
            <a:xfrm>
              <a:off x="2601068" y="1452418"/>
              <a:ext cx="17281" cy="64210"/>
            </a:xfrm>
            <a:custGeom>
              <a:avLst/>
              <a:gdLst/>
              <a:ahLst/>
              <a:cxnLst/>
              <a:rect l="l" t="t" r="r" b="b"/>
              <a:pathLst>
                <a:path w="408" h="1516" extrusionOk="0">
                  <a:moveTo>
                    <a:pt x="0" y="0"/>
                  </a:moveTo>
                  <a:lnTo>
                    <a:pt x="0" y="1331"/>
                  </a:lnTo>
                  <a:lnTo>
                    <a:pt x="407" y="1516"/>
                  </a:lnTo>
                  <a:lnTo>
                    <a:pt x="407" y="185"/>
                  </a:lnTo>
                  <a:lnTo>
                    <a:pt x="0" y="0"/>
                  </a:ln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42"/>
            <p:cNvSpPr/>
            <p:nvPr/>
          </p:nvSpPr>
          <p:spPr>
            <a:xfrm>
              <a:off x="3061420" y="1681005"/>
              <a:ext cx="81491" cy="115926"/>
            </a:xfrm>
            <a:custGeom>
              <a:avLst/>
              <a:gdLst/>
              <a:ahLst/>
              <a:cxnLst/>
              <a:rect l="l" t="t" r="r" b="b"/>
              <a:pathLst>
                <a:path w="1924" h="2737" extrusionOk="0">
                  <a:moveTo>
                    <a:pt x="740" y="1"/>
                  </a:moveTo>
                  <a:cubicBezTo>
                    <a:pt x="629" y="1"/>
                    <a:pt x="555" y="1"/>
                    <a:pt x="445" y="38"/>
                  </a:cubicBezTo>
                  <a:cubicBezTo>
                    <a:pt x="445" y="75"/>
                    <a:pt x="408" y="75"/>
                    <a:pt x="408" y="75"/>
                  </a:cubicBezTo>
                  <a:lnTo>
                    <a:pt x="1" y="371"/>
                  </a:lnTo>
                  <a:lnTo>
                    <a:pt x="149" y="334"/>
                  </a:lnTo>
                  <a:lnTo>
                    <a:pt x="149" y="334"/>
                  </a:lnTo>
                  <a:cubicBezTo>
                    <a:pt x="38" y="555"/>
                    <a:pt x="1" y="888"/>
                    <a:pt x="75" y="1258"/>
                  </a:cubicBezTo>
                  <a:cubicBezTo>
                    <a:pt x="223" y="1923"/>
                    <a:pt x="740" y="2552"/>
                    <a:pt x="1184" y="2589"/>
                  </a:cubicBezTo>
                  <a:lnTo>
                    <a:pt x="1147" y="2737"/>
                  </a:lnTo>
                  <a:lnTo>
                    <a:pt x="1147" y="2737"/>
                  </a:lnTo>
                  <a:lnTo>
                    <a:pt x="1517" y="2478"/>
                  </a:lnTo>
                  <a:lnTo>
                    <a:pt x="1554" y="2441"/>
                  </a:lnTo>
                  <a:cubicBezTo>
                    <a:pt x="1849" y="2256"/>
                    <a:pt x="1923" y="1849"/>
                    <a:pt x="1849" y="1332"/>
                  </a:cubicBezTo>
                  <a:cubicBezTo>
                    <a:pt x="1702" y="629"/>
                    <a:pt x="1221" y="38"/>
                    <a:pt x="740" y="1"/>
                  </a:cubicBezTo>
                  <a:close/>
                </a:path>
              </a:pathLst>
            </a:custGeom>
            <a:solidFill>
              <a:srgbClr val="9E4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42"/>
            <p:cNvSpPr/>
            <p:nvPr/>
          </p:nvSpPr>
          <p:spPr>
            <a:xfrm>
              <a:off x="3041471" y="1694813"/>
              <a:ext cx="85388" cy="107116"/>
            </a:xfrm>
            <a:custGeom>
              <a:avLst/>
              <a:gdLst/>
              <a:ahLst/>
              <a:cxnLst/>
              <a:rect l="l" t="t" r="r" b="b"/>
              <a:pathLst>
                <a:path w="2016" h="2529" extrusionOk="0">
                  <a:moveTo>
                    <a:pt x="683" y="1"/>
                  </a:moveTo>
                  <a:cubicBezTo>
                    <a:pt x="253" y="1"/>
                    <a:pt x="0" y="530"/>
                    <a:pt x="139" y="1191"/>
                  </a:cubicBezTo>
                  <a:cubicBezTo>
                    <a:pt x="287" y="1893"/>
                    <a:pt x="731" y="2485"/>
                    <a:pt x="1248" y="2522"/>
                  </a:cubicBezTo>
                  <a:cubicBezTo>
                    <a:pt x="1277" y="2526"/>
                    <a:pt x="1305" y="2528"/>
                    <a:pt x="1333" y="2528"/>
                  </a:cubicBezTo>
                  <a:cubicBezTo>
                    <a:pt x="1763" y="2528"/>
                    <a:pt x="2016" y="1999"/>
                    <a:pt x="1877" y="1338"/>
                  </a:cubicBezTo>
                  <a:cubicBezTo>
                    <a:pt x="1729" y="636"/>
                    <a:pt x="1285" y="45"/>
                    <a:pt x="768" y="8"/>
                  </a:cubicBezTo>
                  <a:cubicBezTo>
                    <a:pt x="739" y="3"/>
                    <a:pt x="710" y="1"/>
                    <a:pt x="683" y="1"/>
                  </a:cubicBezTo>
                  <a:close/>
                </a:path>
              </a:pathLst>
            </a:custGeom>
            <a:solidFill>
              <a:srgbClr val="D65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42"/>
            <p:cNvSpPr/>
            <p:nvPr/>
          </p:nvSpPr>
          <p:spPr>
            <a:xfrm>
              <a:off x="2984716" y="1715482"/>
              <a:ext cx="128420" cy="108090"/>
            </a:xfrm>
            <a:custGeom>
              <a:avLst/>
              <a:gdLst/>
              <a:ahLst/>
              <a:cxnLst/>
              <a:rect l="l" t="t" r="r" b="b"/>
              <a:pathLst>
                <a:path w="3032" h="2552" extrusionOk="0">
                  <a:moveTo>
                    <a:pt x="2256" y="0"/>
                  </a:moveTo>
                  <a:lnTo>
                    <a:pt x="0" y="1442"/>
                  </a:lnTo>
                  <a:lnTo>
                    <a:pt x="74" y="1442"/>
                  </a:lnTo>
                  <a:cubicBezTo>
                    <a:pt x="37" y="1553"/>
                    <a:pt x="0" y="1738"/>
                    <a:pt x="37" y="1849"/>
                  </a:cubicBezTo>
                  <a:cubicBezTo>
                    <a:pt x="74" y="2034"/>
                    <a:pt x="185" y="2218"/>
                    <a:pt x="259" y="2329"/>
                  </a:cubicBezTo>
                  <a:cubicBezTo>
                    <a:pt x="370" y="2403"/>
                    <a:pt x="444" y="2477"/>
                    <a:pt x="555" y="2477"/>
                  </a:cubicBezTo>
                  <a:lnTo>
                    <a:pt x="518" y="2551"/>
                  </a:lnTo>
                  <a:lnTo>
                    <a:pt x="2810" y="1183"/>
                  </a:lnTo>
                  <a:lnTo>
                    <a:pt x="2847" y="1183"/>
                  </a:lnTo>
                  <a:cubicBezTo>
                    <a:pt x="2958" y="1072"/>
                    <a:pt x="3032" y="887"/>
                    <a:pt x="2995" y="703"/>
                  </a:cubicBezTo>
                  <a:lnTo>
                    <a:pt x="2995" y="666"/>
                  </a:lnTo>
                  <a:cubicBezTo>
                    <a:pt x="2958" y="333"/>
                    <a:pt x="2662" y="74"/>
                    <a:pt x="2440" y="0"/>
                  </a:cubicBezTo>
                  <a:close/>
                </a:path>
              </a:pathLst>
            </a:custGeom>
            <a:solidFill>
              <a:srgbClr val="9E4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42"/>
            <p:cNvSpPr/>
            <p:nvPr/>
          </p:nvSpPr>
          <p:spPr>
            <a:xfrm>
              <a:off x="2975313" y="1715482"/>
              <a:ext cx="137823" cy="104956"/>
            </a:xfrm>
            <a:custGeom>
              <a:avLst/>
              <a:gdLst/>
              <a:ahLst/>
              <a:cxnLst/>
              <a:rect l="l" t="t" r="r" b="b"/>
              <a:pathLst>
                <a:path w="3254" h="2478" extrusionOk="0">
                  <a:moveTo>
                    <a:pt x="2515" y="0"/>
                  </a:moveTo>
                  <a:lnTo>
                    <a:pt x="185" y="1405"/>
                  </a:lnTo>
                  <a:cubicBezTo>
                    <a:pt x="74" y="1479"/>
                    <a:pt x="0" y="1738"/>
                    <a:pt x="37" y="1997"/>
                  </a:cubicBezTo>
                  <a:cubicBezTo>
                    <a:pt x="74" y="2181"/>
                    <a:pt x="185" y="2366"/>
                    <a:pt x="259" y="2477"/>
                  </a:cubicBezTo>
                  <a:lnTo>
                    <a:pt x="481" y="2329"/>
                  </a:lnTo>
                  <a:lnTo>
                    <a:pt x="925" y="2108"/>
                  </a:lnTo>
                  <a:lnTo>
                    <a:pt x="3254" y="703"/>
                  </a:lnTo>
                  <a:lnTo>
                    <a:pt x="3254" y="666"/>
                  </a:lnTo>
                  <a:cubicBezTo>
                    <a:pt x="3217" y="333"/>
                    <a:pt x="2958" y="74"/>
                    <a:pt x="2699" y="0"/>
                  </a:cubicBezTo>
                  <a:close/>
                </a:path>
              </a:pathLst>
            </a:custGeom>
            <a:solidFill>
              <a:srgbClr val="DE5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42"/>
            <p:cNvSpPr/>
            <p:nvPr/>
          </p:nvSpPr>
          <p:spPr>
            <a:xfrm>
              <a:off x="2975313" y="1776557"/>
              <a:ext cx="39178" cy="51715"/>
            </a:xfrm>
            <a:custGeom>
              <a:avLst/>
              <a:gdLst/>
              <a:ahLst/>
              <a:cxnLst/>
              <a:rect l="l" t="t" r="r" b="b"/>
              <a:pathLst>
                <a:path w="925" h="1221" extrusionOk="0">
                  <a:moveTo>
                    <a:pt x="370" y="0"/>
                  </a:moveTo>
                  <a:cubicBezTo>
                    <a:pt x="296" y="0"/>
                    <a:pt x="259" y="0"/>
                    <a:pt x="222" y="37"/>
                  </a:cubicBezTo>
                  <a:cubicBezTo>
                    <a:pt x="74" y="37"/>
                    <a:pt x="0" y="296"/>
                    <a:pt x="37" y="555"/>
                  </a:cubicBezTo>
                  <a:cubicBezTo>
                    <a:pt x="74" y="739"/>
                    <a:pt x="185" y="924"/>
                    <a:pt x="259" y="1035"/>
                  </a:cubicBezTo>
                  <a:cubicBezTo>
                    <a:pt x="370" y="1109"/>
                    <a:pt x="444" y="1146"/>
                    <a:pt x="592" y="1220"/>
                  </a:cubicBezTo>
                  <a:cubicBezTo>
                    <a:pt x="666" y="1220"/>
                    <a:pt x="740" y="1220"/>
                    <a:pt x="777" y="1146"/>
                  </a:cubicBezTo>
                  <a:cubicBezTo>
                    <a:pt x="851" y="1072"/>
                    <a:pt x="925" y="887"/>
                    <a:pt x="925" y="702"/>
                  </a:cubicBezTo>
                  <a:lnTo>
                    <a:pt x="925" y="666"/>
                  </a:lnTo>
                  <a:cubicBezTo>
                    <a:pt x="851" y="333"/>
                    <a:pt x="592" y="37"/>
                    <a:pt x="370" y="0"/>
                  </a:cubicBezTo>
                  <a:close/>
                </a:path>
              </a:pathLst>
            </a:custGeom>
            <a:solidFill>
              <a:srgbClr val="5E00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42"/>
            <p:cNvSpPr/>
            <p:nvPr/>
          </p:nvSpPr>
          <p:spPr>
            <a:xfrm>
              <a:off x="2572903" y="1378805"/>
              <a:ext cx="905126" cy="757943"/>
            </a:xfrm>
            <a:custGeom>
              <a:avLst/>
              <a:gdLst/>
              <a:ahLst/>
              <a:cxnLst/>
              <a:rect l="l" t="t" r="r" b="b"/>
              <a:pathLst>
                <a:path w="21370" h="17895" extrusionOk="0">
                  <a:moveTo>
                    <a:pt x="739" y="0"/>
                  </a:moveTo>
                  <a:lnTo>
                    <a:pt x="0" y="1405"/>
                  </a:lnTo>
                  <a:lnTo>
                    <a:pt x="20519" y="17894"/>
                  </a:lnTo>
                  <a:lnTo>
                    <a:pt x="21369" y="16637"/>
                  </a:lnTo>
                  <a:lnTo>
                    <a:pt x="739" y="0"/>
                  </a:lnTo>
                  <a:close/>
                </a:path>
              </a:pathLst>
            </a:custGeom>
            <a:solidFill>
              <a:srgbClr val="58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42"/>
            <p:cNvSpPr/>
            <p:nvPr/>
          </p:nvSpPr>
          <p:spPr>
            <a:xfrm>
              <a:off x="2586964" y="1397611"/>
              <a:ext cx="875393" cy="721899"/>
            </a:xfrm>
            <a:custGeom>
              <a:avLst/>
              <a:gdLst/>
              <a:ahLst/>
              <a:cxnLst/>
              <a:rect l="l" t="t" r="r" b="b"/>
              <a:pathLst>
                <a:path w="20668" h="17044" extrusionOk="0">
                  <a:moveTo>
                    <a:pt x="518" y="0"/>
                  </a:moveTo>
                  <a:lnTo>
                    <a:pt x="1" y="850"/>
                  </a:lnTo>
                  <a:lnTo>
                    <a:pt x="20150" y="17044"/>
                  </a:lnTo>
                  <a:lnTo>
                    <a:pt x="20667" y="16267"/>
                  </a:lnTo>
                  <a:lnTo>
                    <a:pt x="518" y="0"/>
                  </a:lnTo>
                  <a:close/>
                </a:path>
              </a:pathLst>
            </a:custGeom>
            <a:solidFill>
              <a:srgbClr val="3E3E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42"/>
            <p:cNvSpPr/>
            <p:nvPr/>
          </p:nvSpPr>
          <p:spPr>
            <a:xfrm>
              <a:off x="2586964" y="1397611"/>
              <a:ext cx="855020" cy="721899"/>
            </a:xfrm>
            <a:custGeom>
              <a:avLst/>
              <a:gdLst/>
              <a:ahLst/>
              <a:cxnLst/>
              <a:rect l="l" t="t" r="r" b="b"/>
              <a:pathLst>
                <a:path w="20187" h="17044" extrusionOk="0">
                  <a:moveTo>
                    <a:pt x="518" y="0"/>
                  </a:moveTo>
                  <a:lnTo>
                    <a:pt x="1" y="850"/>
                  </a:lnTo>
                  <a:lnTo>
                    <a:pt x="20150" y="17044"/>
                  </a:lnTo>
                  <a:lnTo>
                    <a:pt x="20187" y="16896"/>
                  </a:lnTo>
                  <a:lnTo>
                    <a:pt x="223" y="850"/>
                  </a:lnTo>
                  <a:lnTo>
                    <a:pt x="666" y="111"/>
                  </a:lnTo>
                  <a:lnTo>
                    <a:pt x="518" y="0"/>
                  </a:ln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42"/>
            <p:cNvSpPr/>
            <p:nvPr/>
          </p:nvSpPr>
          <p:spPr>
            <a:xfrm>
              <a:off x="2604203" y="1360000"/>
              <a:ext cx="905126" cy="723508"/>
            </a:xfrm>
            <a:custGeom>
              <a:avLst/>
              <a:gdLst/>
              <a:ahLst/>
              <a:cxnLst/>
              <a:rect l="l" t="t" r="r" b="b"/>
              <a:pathLst>
                <a:path w="21370" h="17082" extrusionOk="0">
                  <a:moveTo>
                    <a:pt x="740" y="1"/>
                  </a:moveTo>
                  <a:lnTo>
                    <a:pt x="0" y="444"/>
                  </a:lnTo>
                  <a:lnTo>
                    <a:pt x="2367" y="2478"/>
                  </a:lnTo>
                  <a:lnTo>
                    <a:pt x="20630" y="17081"/>
                  </a:lnTo>
                  <a:lnTo>
                    <a:pt x="21370" y="16638"/>
                  </a:lnTo>
                  <a:lnTo>
                    <a:pt x="740" y="1"/>
                  </a:ln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42"/>
            <p:cNvSpPr/>
            <p:nvPr/>
          </p:nvSpPr>
          <p:spPr>
            <a:xfrm>
              <a:off x="3441933" y="2064653"/>
              <a:ext cx="68954" cy="72088"/>
            </a:xfrm>
            <a:custGeom>
              <a:avLst/>
              <a:gdLst/>
              <a:ahLst/>
              <a:cxnLst/>
              <a:rect l="l" t="t" r="r" b="b"/>
              <a:pathLst>
                <a:path w="1628" h="1702" extrusionOk="0">
                  <a:moveTo>
                    <a:pt x="1627" y="1"/>
                  </a:moveTo>
                  <a:lnTo>
                    <a:pt x="851" y="444"/>
                  </a:lnTo>
                  <a:lnTo>
                    <a:pt x="1" y="1701"/>
                  </a:lnTo>
                  <a:lnTo>
                    <a:pt x="555" y="1332"/>
                  </a:lnTo>
                  <a:lnTo>
                    <a:pt x="1627" y="1"/>
                  </a:lnTo>
                  <a:close/>
                </a:path>
              </a:pathLst>
            </a:custGeom>
            <a:solidFill>
              <a:srgbClr val="1010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42"/>
            <p:cNvSpPr/>
            <p:nvPr/>
          </p:nvSpPr>
          <p:spPr>
            <a:xfrm>
              <a:off x="2970612" y="1731111"/>
              <a:ext cx="83058" cy="115926"/>
            </a:xfrm>
            <a:custGeom>
              <a:avLst/>
              <a:gdLst/>
              <a:ahLst/>
              <a:cxnLst/>
              <a:rect l="l" t="t" r="r" b="b"/>
              <a:pathLst>
                <a:path w="1961" h="2737" extrusionOk="0">
                  <a:moveTo>
                    <a:pt x="740" y="1"/>
                  </a:moveTo>
                  <a:cubicBezTo>
                    <a:pt x="629" y="1"/>
                    <a:pt x="555" y="1"/>
                    <a:pt x="481" y="75"/>
                  </a:cubicBezTo>
                  <a:cubicBezTo>
                    <a:pt x="481" y="112"/>
                    <a:pt x="407" y="112"/>
                    <a:pt x="407" y="112"/>
                  </a:cubicBezTo>
                  <a:lnTo>
                    <a:pt x="1" y="371"/>
                  </a:lnTo>
                  <a:lnTo>
                    <a:pt x="1" y="371"/>
                  </a:lnTo>
                  <a:lnTo>
                    <a:pt x="185" y="334"/>
                  </a:lnTo>
                  <a:lnTo>
                    <a:pt x="185" y="334"/>
                  </a:lnTo>
                  <a:cubicBezTo>
                    <a:pt x="38" y="555"/>
                    <a:pt x="1" y="888"/>
                    <a:pt x="111" y="1258"/>
                  </a:cubicBezTo>
                  <a:cubicBezTo>
                    <a:pt x="222" y="1960"/>
                    <a:pt x="740" y="2552"/>
                    <a:pt x="1221" y="2589"/>
                  </a:cubicBezTo>
                  <a:lnTo>
                    <a:pt x="1147" y="2737"/>
                  </a:lnTo>
                  <a:lnTo>
                    <a:pt x="1516" y="2515"/>
                  </a:lnTo>
                  <a:lnTo>
                    <a:pt x="1590" y="2478"/>
                  </a:lnTo>
                  <a:cubicBezTo>
                    <a:pt x="1849" y="2293"/>
                    <a:pt x="1960" y="1849"/>
                    <a:pt x="1849" y="1369"/>
                  </a:cubicBezTo>
                  <a:cubicBezTo>
                    <a:pt x="1701" y="666"/>
                    <a:pt x="1258" y="75"/>
                    <a:pt x="740" y="1"/>
                  </a:cubicBezTo>
                  <a:close/>
                </a:path>
              </a:pathLst>
            </a:custGeom>
            <a:solidFill>
              <a:srgbClr val="9E4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42"/>
            <p:cNvSpPr/>
            <p:nvPr/>
          </p:nvSpPr>
          <p:spPr>
            <a:xfrm>
              <a:off x="2951976" y="1745130"/>
              <a:ext cx="85811" cy="108259"/>
            </a:xfrm>
            <a:custGeom>
              <a:avLst/>
              <a:gdLst/>
              <a:ahLst/>
              <a:cxnLst/>
              <a:rect l="l" t="t" r="r" b="b"/>
              <a:pathLst>
                <a:path w="2026" h="2556" extrusionOk="0">
                  <a:moveTo>
                    <a:pt x="725" y="1"/>
                  </a:moveTo>
                  <a:cubicBezTo>
                    <a:pt x="240" y="1"/>
                    <a:pt x="0" y="542"/>
                    <a:pt x="108" y="1223"/>
                  </a:cubicBezTo>
                  <a:cubicBezTo>
                    <a:pt x="256" y="1888"/>
                    <a:pt x="736" y="2517"/>
                    <a:pt x="1217" y="2554"/>
                  </a:cubicBezTo>
                  <a:cubicBezTo>
                    <a:pt x="1233" y="2555"/>
                    <a:pt x="1249" y="2555"/>
                    <a:pt x="1265" y="2555"/>
                  </a:cubicBezTo>
                  <a:cubicBezTo>
                    <a:pt x="1753" y="2555"/>
                    <a:pt x="2026" y="2014"/>
                    <a:pt x="1882" y="1334"/>
                  </a:cubicBezTo>
                  <a:cubicBezTo>
                    <a:pt x="1735" y="668"/>
                    <a:pt x="1291" y="40"/>
                    <a:pt x="773" y="3"/>
                  </a:cubicBezTo>
                  <a:cubicBezTo>
                    <a:pt x="757" y="1"/>
                    <a:pt x="741" y="1"/>
                    <a:pt x="725" y="1"/>
                  </a:cubicBezTo>
                  <a:close/>
                </a:path>
              </a:pathLst>
            </a:custGeom>
            <a:solidFill>
              <a:srgbClr val="D65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42"/>
            <p:cNvSpPr/>
            <p:nvPr/>
          </p:nvSpPr>
          <p:spPr>
            <a:xfrm>
              <a:off x="3405932" y="1909636"/>
              <a:ext cx="216138" cy="487040"/>
            </a:xfrm>
            <a:custGeom>
              <a:avLst/>
              <a:gdLst/>
              <a:ahLst/>
              <a:cxnLst/>
              <a:rect l="l" t="t" r="r" b="b"/>
              <a:pathLst>
                <a:path w="5103" h="11499" extrusionOk="0">
                  <a:moveTo>
                    <a:pt x="2367" y="1"/>
                  </a:moveTo>
                  <a:cubicBezTo>
                    <a:pt x="2367" y="1"/>
                    <a:pt x="407" y="3106"/>
                    <a:pt x="185" y="6175"/>
                  </a:cubicBezTo>
                  <a:cubicBezTo>
                    <a:pt x="0" y="9243"/>
                    <a:pt x="629" y="11055"/>
                    <a:pt x="629" y="11055"/>
                  </a:cubicBezTo>
                  <a:lnTo>
                    <a:pt x="1553" y="11498"/>
                  </a:lnTo>
                  <a:lnTo>
                    <a:pt x="5102" y="6138"/>
                  </a:lnTo>
                  <a:lnTo>
                    <a:pt x="3919" y="1036"/>
                  </a:lnTo>
                  <a:lnTo>
                    <a:pt x="2367" y="1"/>
                  </a:lnTo>
                  <a:close/>
                </a:path>
              </a:pathLst>
            </a:custGeom>
            <a:solidFill>
              <a:srgbClr val="C952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42"/>
            <p:cNvSpPr/>
            <p:nvPr/>
          </p:nvSpPr>
          <p:spPr>
            <a:xfrm>
              <a:off x="3578187" y="2064653"/>
              <a:ext cx="159763" cy="280348"/>
            </a:xfrm>
            <a:custGeom>
              <a:avLst/>
              <a:gdLst/>
              <a:ahLst/>
              <a:cxnLst/>
              <a:rect l="l" t="t" r="r" b="b"/>
              <a:pathLst>
                <a:path w="3772" h="6619" extrusionOk="0">
                  <a:moveTo>
                    <a:pt x="2625" y="1"/>
                  </a:moveTo>
                  <a:lnTo>
                    <a:pt x="370" y="2847"/>
                  </a:lnTo>
                  <a:lnTo>
                    <a:pt x="0" y="6175"/>
                  </a:lnTo>
                  <a:lnTo>
                    <a:pt x="998" y="6618"/>
                  </a:lnTo>
                  <a:lnTo>
                    <a:pt x="3771" y="3772"/>
                  </a:lnTo>
                  <a:lnTo>
                    <a:pt x="3623" y="740"/>
                  </a:lnTo>
                  <a:lnTo>
                    <a:pt x="2625" y="1"/>
                  </a:ln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42"/>
            <p:cNvSpPr/>
            <p:nvPr/>
          </p:nvSpPr>
          <p:spPr>
            <a:xfrm>
              <a:off x="3571919" y="1906501"/>
              <a:ext cx="131555" cy="261542"/>
            </a:xfrm>
            <a:custGeom>
              <a:avLst/>
              <a:gdLst/>
              <a:ahLst/>
              <a:cxnLst/>
              <a:rect l="l" t="t" r="r" b="b"/>
              <a:pathLst>
                <a:path w="3106" h="6175" extrusionOk="0">
                  <a:moveTo>
                    <a:pt x="1886" y="1"/>
                  </a:moveTo>
                  <a:lnTo>
                    <a:pt x="0" y="1036"/>
                  </a:lnTo>
                  <a:lnTo>
                    <a:pt x="1220" y="6175"/>
                  </a:lnTo>
                  <a:lnTo>
                    <a:pt x="3106" y="5103"/>
                  </a:lnTo>
                  <a:lnTo>
                    <a:pt x="1886" y="1"/>
                  </a:lnTo>
                  <a:close/>
                </a:path>
              </a:pathLst>
            </a:custGeom>
            <a:solidFill>
              <a:srgbClr val="B32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42"/>
            <p:cNvSpPr/>
            <p:nvPr/>
          </p:nvSpPr>
          <p:spPr>
            <a:xfrm>
              <a:off x="3506142" y="1862664"/>
              <a:ext cx="145659" cy="87717"/>
            </a:xfrm>
            <a:custGeom>
              <a:avLst/>
              <a:gdLst/>
              <a:ahLst/>
              <a:cxnLst/>
              <a:rect l="l" t="t" r="r" b="b"/>
              <a:pathLst>
                <a:path w="3439" h="2071" extrusionOk="0">
                  <a:moveTo>
                    <a:pt x="1923" y="0"/>
                  </a:moveTo>
                  <a:lnTo>
                    <a:pt x="1" y="1110"/>
                  </a:lnTo>
                  <a:lnTo>
                    <a:pt x="1553" y="2071"/>
                  </a:lnTo>
                  <a:lnTo>
                    <a:pt x="3439" y="1036"/>
                  </a:lnTo>
                  <a:lnTo>
                    <a:pt x="1923" y="0"/>
                  </a:lnTo>
                  <a:close/>
                </a:path>
              </a:pathLst>
            </a:custGeom>
            <a:solidFill>
              <a:srgbClr val="DB8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42"/>
            <p:cNvSpPr/>
            <p:nvPr/>
          </p:nvSpPr>
          <p:spPr>
            <a:xfrm>
              <a:off x="3473275" y="2122594"/>
              <a:ext cx="230199" cy="272512"/>
            </a:xfrm>
            <a:custGeom>
              <a:avLst/>
              <a:gdLst/>
              <a:ahLst/>
              <a:cxnLst/>
              <a:rect l="l" t="t" r="r" b="b"/>
              <a:pathLst>
                <a:path w="5435" h="6434" extrusionOk="0">
                  <a:moveTo>
                    <a:pt x="5435" y="1"/>
                  </a:moveTo>
                  <a:lnTo>
                    <a:pt x="3549" y="1073"/>
                  </a:lnTo>
                  <a:lnTo>
                    <a:pt x="0" y="6433"/>
                  </a:lnTo>
                  <a:lnTo>
                    <a:pt x="0" y="6433"/>
                  </a:lnTo>
                  <a:lnTo>
                    <a:pt x="1849" y="5361"/>
                  </a:lnTo>
                  <a:lnTo>
                    <a:pt x="3401" y="3661"/>
                  </a:lnTo>
                  <a:lnTo>
                    <a:pt x="5435" y="1"/>
                  </a:lnTo>
                  <a:close/>
                </a:path>
              </a:pathLst>
            </a:custGeom>
            <a:solidFill>
              <a:srgbClr val="7D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42"/>
            <p:cNvSpPr/>
            <p:nvPr/>
          </p:nvSpPr>
          <p:spPr>
            <a:xfrm>
              <a:off x="3518679" y="2224373"/>
              <a:ext cx="219272" cy="167599"/>
            </a:xfrm>
            <a:custGeom>
              <a:avLst/>
              <a:gdLst/>
              <a:ahLst/>
              <a:cxnLst/>
              <a:rect l="l" t="t" r="r" b="b"/>
              <a:pathLst>
                <a:path w="5177" h="3957" extrusionOk="0">
                  <a:moveTo>
                    <a:pt x="5176" y="1"/>
                  </a:moveTo>
                  <a:lnTo>
                    <a:pt x="2773" y="1073"/>
                  </a:lnTo>
                  <a:lnTo>
                    <a:pt x="0" y="3957"/>
                  </a:lnTo>
                  <a:lnTo>
                    <a:pt x="0" y="3957"/>
                  </a:lnTo>
                  <a:lnTo>
                    <a:pt x="2403" y="2847"/>
                  </a:lnTo>
                  <a:lnTo>
                    <a:pt x="5176" y="1"/>
                  </a:lnTo>
                  <a:close/>
                </a:path>
              </a:pathLst>
            </a:custGeom>
            <a:solidFill>
              <a:srgbClr val="2222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42"/>
            <p:cNvSpPr/>
            <p:nvPr/>
          </p:nvSpPr>
          <p:spPr>
            <a:xfrm>
              <a:off x="3518679" y="2083459"/>
              <a:ext cx="194198" cy="308514"/>
            </a:xfrm>
            <a:custGeom>
              <a:avLst/>
              <a:gdLst/>
              <a:ahLst/>
              <a:cxnLst/>
              <a:rect l="l" t="t" r="r" b="b"/>
              <a:pathLst>
                <a:path w="4585" h="7284" extrusionOk="0">
                  <a:moveTo>
                    <a:pt x="4178" y="0"/>
                  </a:moveTo>
                  <a:lnTo>
                    <a:pt x="2219" y="814"/>
                  </a:lnTo>
                  <a:lnTo>
                    <a:pt x="1886" y="518"/>
                  </a:lnTo>
                  <a:lnTo>
                    <a:pt x="1553" y="666"/>
                  </a:lnTo>
                  <a:lnTo>
                    <a:pt x="0" y="7284"/>
                  </a:lnTo>
                  <a:lnTo>
                    <a:pt x="4437" y="2292"/>
                  </a:lnTo>
                  <a:lnTo>
                    <a:pt x="4585" y="518"/>
                  </a:lnTo>
                  <a:lnTo>
                    <a:pt x="4178" y="0"/>
                  </a:ln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42"/>
            <p:cNvSpPr/>
            <p:nvPr/>
          </p:nvSpPr>
          <p:spPr>
            <a:xfrm>
              <a:off x="3488904" y="2111625"/>
              <a:ext cx="147268" cy="280348"/>
            </a:xfrm>
            <a:custGeom>
              <a:avLst/>
              <a:gdLst/>
              <a:ahLst/>
              <a:cxnLst/>
              <a:rect l="l" t="t" r="r" b="b"/>
              <a:pathLst>
                <a:path w="3477" h="6619" extrusionOk="0">
                  <a:moveTo>
                    <a:pt x="2256" y="1"/>
                  </a:moveTo>
                  <a:lnTo>
                    <a:pt x="408" y="2663"/>
                  </a:lnTo>
                  <a:lnTo>
                    <a:pt x="1" y="5953"/>
                  </a:lnTo>
                  <a:lnTo>
                    <a:pt x="703" y="6619"/>
                  </a:lnTo>
                  <a:lnTo>
                    <a:pt x="3476" y="3735"/>
                  </a:lnTo>
                  <a:lnTo>
                    <a:pt x="3328" y="740"/>
                  </a:lnTo>
                  <a:lnTo>
                    <a:pt x="2256" y="1"/>
                  </a:lnTo>
                  <a:close/>
                </a:path>
              </a:pathLst>
            </a:custGeom>
            <a:solidFill>
              <a:srgbClr val="58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42"/>
            <p:cNvSpPr/>
            <p:nvPr/>
          </p:nvSpPr>
          <p:spPr>
            <a:xfrm>
              <a:off x="3629860" y="2095996"/>
              <a:ext cx="108090" cy="173825"/>
            </a:xfrm>
            <a:custGeom>
              <a:avLst/>
              <a:gdLst/>
              <a:ahLst/>
              <a:cxnLst/>
              <a:rect l="l" t="t" r="r" b="b"/>
              <a:pathLst>
                <a:path w="2552" h="4104" extrusionOk="0">
                  <a:moveTo>
                    <a:pt x="2403" y="0"/>
                  </a:moveTo>
                  <a:lnTo>
                    <a:pt x="0" y="1109"/>
                  </a:lnTo>
                  <a:lnTo>
                    <a:pt x="148" y="4104"/>
                  </a:lnTo>
                  <a:lnTo>
                    <a:pt x="2551" y="3032"/>
                  </a:lnTo>
                  <a:lnTo>
                    <a:pt x="2403" y="0"/>
                  </a:lnTo>
                  <a:close/>
                </a:path>
              </a:pathLst>
            </a:custGeom>
            <a:solidFill>
              <a:srgbClr val="3E3E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42"/>
            <p:cNvSpPr/>
            <p:nvPr/>
          </p:nvSpPr>
          <p:spPr>
            <a:xfrm>
              <a:off x="3528082" y="2272699"/>
              <a:ext cx="47014" cy="60017"/>
            </a:xfrm>
            <a:custGeom>
              <a:avLst/>
              <a:gdLst/>
              <a:ahLst/>
              <a:cxnLst/>
              <a:rect l="l" t="t" r="r" b="b"/>
              <a:pathLst>
                <a:path w="1110" h="1417" extrusionOk="0">
                  <a:moveTo>
                    <a:pt x="311" y="0"/>
                  </a:moveTo>
                  <a:cubicBezTo>
                    <a:pt x="130" y="0"/>
                    <a:pt x="0" y="151"/>
                    <a:pt x="0" y="412"/>
                  </a:cubicBezTo>
                  <a:cubicBezTo>
                    <a:pt x="0" y="708"/>
                    <a:pt x="259" y="1152"/>
                    <a:pt x="555" y="1337"/>
                  </a:cubicBezTo>
                  <a:cubicBezTo>
                    <a:pt x="641" y="1391"/>
                    <a:pt x="724" y="1416"/>
                    <a:pt x="799" y="1416"/>
                  </a:cubicBezTo>
                  <a:cubicBezTo>
                    <a:pt x="980" y="1416"/>
                    <a:pt x="1109" y="1266"/>
                    <a:pt x="1109" y="1004"/>
                  </a:cubicBezTo>
                  <a:cubicBezTo>
                    <a:pt x="1109" y="671"/>
                    <a:pt x="887" y="265"/>
                    <a:pt x="555" y="80"/>
                  </a:cubicBezTo>
                  <a:cubicBezTo>
                    <a:pt x="468" y="26"/>
                    <a:pt x="385" y="0"/>
                    <a:pt x="311" y="0"/>
                  </a:cubicBezTo>
                  <a:close/>
                </a:path>
              </a:pathLst>
            </a:custGeom>
            <a:solidFill>
              <a:srgbClr val="CD6E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42"/>
            <p:cNvSpPr/>
            <p:nvPr/>
          </p:nvSpPr>
          <p:spPr>
            <a:xfrm>
              <a:off x="3535918" y="2274478"/>
              <a:ext cx="37611" cy="50148"/>
            </a:xfrm>
            <a:custGeom>
              <a:avLst/>
              <a:gdLst/>
              <a:ahLst/>
              <a:cxnLst/>
              <a:rect l="l" t="t" r="r" b="b"/>
              <a:pathLst>
                <a:path w="888" h="1184" extrusionOk="0">
                  <a:moveTo>
                    <a:pt x="185" y="1"/>
                  </a:moveTo>
                  <a:lnTo>
                    <a:pt x="0" y="481"/>
                  </a:lnTo>
                  <a:cubicBezTo>
                    <a:pt x="111" y="740"/>
                    <a:pt x="148" y="925"/>
                    <a:pt x="333" y="1110"/>
                  </a:cubicBezTo>
                  <a:lnTo>
                    <a:pt x="850" y="1184"/>
                  </a:lnTo>
                  <a:cubicBezTo>
                    <a:pt x="887" y="1147"/>
                    <a:pt x="887" y="1036"/>
                    <a:pt x="887" y="962"/>
                  </a:cubicBezTo>
                  <a:cubicBezTo>
                    <a:pt x="887" y="629"/>
                    <a:pt x="629" y="223"/>
                    <a:pt x="333" y="38"/>
                  </a:cubicBezTo>
                  <a:cubicBezTo>
                    <a:pt x="296" y="38"/>
                    <a:pt x="222" y="1"/>
                    <a:pt x="185" y="1"/>
                  </a:cubicBezTo>
                  <a:close/>
                </a:path>
              </a:pathLst>
            </a:custGeom>
            <a:solidFill>
              <a:srgbClr val="B84A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42"/>
            <p:cNvSpPr/>
            <p:nvPr/>
          </p:nvSpPr>
          <p:spPr>
            <a:xfrm>
              <a:off x="3540577" y="2287015"/>
              <a:ext cx="31385" cy="23549"/>
            </a:xfrm>
            <a:custGeom>
              <a:avLst/>
              <a:gdLst/>
              <a:ahLst/>
              <a:cxnLst/>
              <a:rect l="l" t="t" r="r" b="b"/>
              <a:pathLst>
                <a:path w="741" h="556" extrusionOk="0">
                  <a:moveTo>
                    <a:pt x="555" y="0"/>
                  </a:moveTo>
                  <a:cubicBezTo>
                    <a:pt x="408" y="148"/>
                    <a:pt x="186" y="259"/>
                    <a:pt x="1" y="333"/>
                  </a:cubicBezTo>
                  <a:cubicBezTo>
                    <a:pt x="38" y="444"/>
                    <a:pt x="38" y="518"/>
                    <a:pt x="75" y="555"/>
                  </a:cubicBezTo>
                  <a:cubicBezTo>
                    <a:pt x="260" y="518"/>
                    <a:pt x="519" y="481"/>
                    <a:pt x="740" y="444"/>
                  </a:cubicBezTo>
                  <a:cubicBezTo>
                    <a:pt x="703" y="296"/>
                    <a:pt x="629" y="148"/>
                    <a:pt x="555" y="0"/>
                  </a:cubicBezTo>
                  <a:close/>
                </a:path>
              </a:pathLst>
            </a:custGeom>
            <a:solidFill>
              <a:srgbClr val="DE7D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42"/>
            <p:cNvSpPr/>
            <p:nvPr/>
          </p:nvSpPr>
          <p:spPr>
            <a:xfrm>
              <a:off x="3528082" y="2288286"/>
              <a:ext cx="31343" cy="41042"/>
            </a:xfrm>
            <a:custGeom>
              <a:avLst/>
              <a:gdLst/>
              <a:ahLst/>
              <a:cxnLst/>
              <a:rect l="l" t="t" r="r" b="b"/>
              <a:pathLst>
                <a:path w="740" h="969" extrusionOk="0">
                  <a:moveTo>
                    <a:pt x="209" y="1"/>
                  </a:moveTo>
                  <a:cubicBezTo>
                    <a:pt x="79" y="1"/>
                    <a:pt x="0" y="104"/>
                    <a:pt x="0" y="266"/>
                  </a:cubicBezTo>
                  <a:cubicBezTo>
                    <a:pt x="0" y="488"/>
                    <a:pt x="185" y="821"/>
                    <a:pt x="370" y="895"/>
                  </a:cubicBezTo>
                  <a:cubicBezTo>
                    <a:pt x="456" y="944"/>
                    <a:pt x="526" y="969"/>
                    <a:pt x="581" y="969"/>
                  </a:cubicBezTo>
                  <a:cubicBezTo>
                    <a:pt x="690" y="969"/>
                    <a:pt x="740" y="870"/>
                    <a:pt x="740" y="673"/>
                  </a:cubicBezTo>
                  <a:cubicBezTo>
                    <a:pt x="740" y="414"/>
                    <a:pt x="555" y="118"/>
                    <a:pt x="370" y="44"/>
                  </a:cubicBezTo>
                  <a:cubicBezTo>
                    <a:pt x="310" y="15"/>
                    <a:pt x="256" y="1"/>
                    <a:pt x="209" y="1"/>
                  </a:cubicBezTo>
                  <a:close/>
                </a:path>
              </a:pathLst>
            </a:custGeom>
            <a:solidFill>
              <a:srgbClr val="B84A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42"/>
            <p:cNvSpPr/>
            <p:nvPr/>
          </p:nvSpPr>
          <p:spPr>
            <a:xfrm>
              <a:off x="3532783" y="2298959"/>
              <a:ext cx="18806" cy="23126"/>
            </a:xfrm>
            <a:custGeom>
              <a:avLst/>
              <a:gdLst/>
              <a:ahLst/>
              <a:cxnLst/>
              <a:rect l="l" t="t" r="r" b="b"/>
              <a:pathLst>
                <a:path w="444" h="546" extrusionOk="0">
                  <a:moveTo>
                    <a:pt x="130" y="1"/>
                  </a:moveTo>
                  <a:cubicBezTo>
                    <a:pt x="43" y="1"/>
                    <a:pt x="0" y="49"/>
                    <a:pt x="0" y="162"/>
                  </a:cubicBezTo>
                  <a:cubicBezTo>
                    <a:pt x="0" y="273"/>
                    <a:pt x="74" y="421"/>
                    <a:pt x="222" y="532"/>
                  </a:cubicBezTo>
                  <a:cubicBezTo>
                    <a:pt x="239" y="541"/>
                    <a:pt x="261" y="545"/>
                    <a:pt x="284" y="545"/>
                  </a:cubicBezTo>
                  <a:cubicBezTo>
                    <a:pt x="357" y="545"/>
                    <a:pt x="444" y="497"/>
                    <a:pt x="444" y="384"/>
                  </a:cubicBezTo>
                  <a:cubicBezTo>
                    <a:pt x="444" y="236"/>
                    <a:pt x="370" y="88"/>
                    <a:pt x="222" y="14"/>
                  </a:cubicBezTo>
                  <a:cubicBezTo>
                    <a:pt x="187" y="6"/>
                    <a:pt x="156" y="1"/>
                    <a:pt x="130" y="1"/>
                  </a:cubicBezTo>
                  <a:close/>
                </a:path>
              </a:pathLst>
            </a:custGeom>
            <a:solidFill>
              <a:srgbClr val="E07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42"/>
            <p:cNvSpPr/>
            <p:nvPr/>
          </p:nvSpPr>
          <p:spPr>
            <a:xfrm>
              <a:off x="3590682" y="2151777"/>
              <a:ext cx="20415" cy="23083"/>
            </a:xfrm>
            <a:custGeom>
              <a:avLst/>
              <a:gdLst/>
              <a:ahLst/>
              <a:cxnLst/>
              <a:rect l="l" t="t" r="r" b="b"/>
              <a:pathLst>
                <a:path w="482" h="545" extrusionOk="0">
                  <a:moveTo>
                    <a:pt x="162" y="1"/>
                  </a:moveTo>
                  <a:cubicBezTo>
                    <a:pt x="66" y="1"/>
                    <a:pt x="1" y="49"/>
                    <a:pt x="1" y="162"/>
                  </a:cubicBezTo>
                  <a:cubicBezTo>
                    <a:pt x="1" y="310"/>
                    <a:pt x="112" y="495"/>
                    <a:pt x="260" y="532"/>
                  </a:cubicBezTo>
                  <a:cubicBezTo>
                    <a:pt x="286" y="540"/>
                    <a:pt x="312" y="545"/>
                    <a:pt x="337" y="545"/>
                  </a:cubicBezTo>
                  <a:cubicBezTo>
                    <a:pt x="417" y="545"/>
                    <a:pt x="482" y="497"/>
                    <a:pt x="482" y="384"/>
                  </a:cubicBezTo>
                  <a:cubicBezTo>
                    <a:pt x="482" y="236"/>
                    <a:pt x="371" y="51"/>
                    <a:pt x="260" y="14"/>
                  </a:cubicBezTo>
                  <a:cubicBezTo>
                    <a:pt x="225" y="5"/>
                    <a:pt x="192" y="1"/>
                    <a:pt x="162" y="1"/>
                  </a:cubicBezTo>
                  <a:close/>
                </a:path>
              </a:pathLst>
            </a:custGeom>
            <a:solidFill>
              <a:srgbClr val="CD6E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42"/>
            <p:cNvSpPr/>
            <p:nvPr/>
          </p:nvSpPr>
          <p:spPr>
            <a:xfrm>
              <a:off x="3595383" y="2152327"/>
              <a:ext cx="14147" cy="21982"/>
            </a:xfrm>
            <a:custGeom>
              <a:avLst/>
              <a:gdLst/>
              <a:ahLst/>
              <a:cxnLst/>
              <a:rect l="l" t="t" r="r" b="b"/>
              <a:pathLst>
                <a:path w="334" h="519" extrusionOk="0">
                  <a:moveTo>
                    <a:pt x="38" y="1"/>
                  </a:moveTo>
                  <a:lnTo>
                    <a:pt x="1" y="223"/>
                  </a:lnTo>
                  <a:cubicBezTo>
                    <a:pt x="38" y="334"/>
                    <a:pt x="38" y="408"/>
                    <a:pt x="149" y="482"/>
                  </a:cubicBezTo>
                  <a:lnTo>
                    <a:pt x="334" y="519"/>
                  </a:lnTo>
                  <a:lnTo>
                    <a:pt x="334" y="408"/>
                  </a:lnTo>
                  <a:cubicBezTo>
                    <a:pt x="334" y="297"/>
                    <a:pt x="223" y="112"/>
                    <a:pt x="75" y="38"/>
                  </a:cubicBezTo>
                  <a:cubicBezTo>
                    <a:pt x="75" y="1"/>
                    <a:pt x="38" y="1"/>
                    <a:pt x="38" y="1"/>
                  </a:cubicBezTo>
                  <a:close/>
                </a:path>
              </a:pathLst>
            </a:custGeom>
            <a:solidFill>
              <a:srgbClr val="B84A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42"/>
            <p:cNvSpPr/>
            <p:nvPr/>
          </p:nvSpPr>
          <p:spPr>
            <a:xfrm>
              <a:off x="3595383" y="2158596"/>
              <a:ext cx="14147" cy="9445"/>
            </a:xfrm>
            <a:custGeom>
              <a:avLst/>
              <a:gdLst/>
              <a:ahLst/>
              <a:cxnLst/>
              <a:rect l="l" t="t" r="r" b="b"/>
              <a:pathLst>
                <a:path w="334" h="223" extrusionOk="0">
                  <a:moveTo>
                    <a:pt x="223" y="1"/>
                  </a:moveTo>
                  <a:cubicBezTo>
                    <a:pt x="149" y="38"/>
                    <a:pt x="75" y="75"/>
                    <a:pt x="1" y="149"/>
                  </a:cubicBezTo>
                  <a:cubicBezTo>
                    <a:pt x="1" y="186"/>
                    <a:pt x="38" y="186"/>
                    <a:pt x="38" y="223"/>
                  </a:cubicBezTo>
                  <a:cubicBezTo>
                    <a:pt x="116" y="197"/>
                    <a:pt x="176" y="170"/>
                    <a:pt x="244" y="170"/>
                  </a:cubicBezTo>
                  <a:cubicBezTo>
                    <a:pt x="272" y="170"/>
                    <a:pt x="301" y="175"/>
                    <a:pt x="334" y="186"/>
                  </a:cubicBezTo>
                  <a:cubicBezTo>
                    <a:pt x="260" y="75"/>
                    <a:pt x="260" y="38"/>
                    <a:pt x="223" y="1"/>
                  </a:cubicBezTo>
                  <a:close/>
                </a:path>
              </a:pathLst>
            </a:custGeom>
            <a:solidFill>
              <a:srgbClr val="DE7D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42"/>
            <p:cNvSpPr/>
            <p:nvPr/>
          </p:nvSpPr>
          <p:spPr>
            <a:xfrm>
              <a:off x="3590682" y="2158003"/>
              <a:ext cx="12579" cy="16900"/>
            </a:xfrm>
            <a:custGeom>
              <a:avLst/>
              <a:gdLst/>
              <a:ahLst/>
              <a:cxnLst/>
              <a:rect l="l" t="t" r="r" b="b"/>
              <a:pathLst>
                <a:path w="297" h="399" extrusionOk="0">
                  <a:moveTo>
                    <a:pt x="91" y="0"/>
                  </a:moveTo>
                  <a:cubicBezTo>
                    <a:pt x="41" y="0"/>
                    <a:pt x="1" y="35"/>
                    <a:pt x="1" y="89"/>
                  </a:cubicBezTo>
                  <a:cubicBezTo>
                    <a:pt x="1" y="200"/>
                    <a:pt x="75" y="348"/>
                    <a:pt x="149" y="385"/>
                  </a:cubicBezTo>
                  <a:cubicBezTo>
                    <a:pt x="177" y="394"/>
                    <a:pt x="200" y="398"/>
                    <a:pt x="219" y="398"/>
                  </a:cubicBezTo>
                  <a:cubicBezTo>
                    <a:pt x="276" y="398"/>
                    <a:pt x="297" y="357"/>
                    <a:pt x="297" y="274"/>
                  </a:cubicBezTo>
                  <a:cubicBezTo>
                    <a:pt x="297" y="200"/>
                    <a:pt x="260" y="52"/>
                    <a:pt x="149" y="15"/>
                  </a:cubicBezTo>
                  <a:cubicBezTo>
                    <a:pt x="129" y="5"/>
                    <a:pt x="109" y="0"/>
                    <a:pt x="91" y="0"/>
                  </a:cubicBezTo>
                  <a:close/>
                </a:path>
              </a:pathLst>
            </a:custGeom>
            <a:solidFill>
              <a:srgbClr val="B84A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42"/>
            <p:cNvSpPr/>
            <p:nvPr/>
          </p:nvSpPr>
          <p:spPr>
            <a:xfrm>
              <a:off x="3593816" y="2161730"/>
              <a:ext cx="6311" cy="9233"/>
            </a:xfrm>
            <a:custGeom>
              <a:avLst/>
              <a:gdLst/>
              <a:ahLst/>
              <a:cxnLst/>
              <a:rect l="l" t="t" r="r" b="b"/>
              <a:pathLst>
                <a:path w="149" h="218" extrusionOk="0">
                  <a:moveTo>
                    <a:pt x="75" y="1"/>
                  </a:moveTo>
                  <a:cubicBezTo>
                    <a:pt x="38" y="1"/>
                    <a:pt x="1" y="1"/>
                    <a:pt x="1" y="75"/>
                  </a:cubicBezTo>
                  <a:cubicBezTo>
                    <a:pt x="1" y="112"/>
                    <a:pt x="38" y="186"/>
                    <a:pt x="75" y="186"/>
                  </a:cubicBezTo>
                  <a:cubicBezTo>
                    <a:pt x="86" y="209"/>
                    <a:pt x="98" y="217"/>
                    <a:pt x="108" y="217"/>
                  </a:cubicBezTo>
                  <a:cubicBezTo>
                    <a:pt x="131" y="217"/>
                    <a:pt x="149" y="174"/>
                    <a:pt x="149" y="149"/>
                  </a:cubicBezTo>
                  <a:cubicBezTo>
                    <a:pt x="149" y="112"/>
                    <a:pt x="112" y="1"/>
                    <a:pt x="75" y="1"/>
                  </a:cubicBezTo>
                  <a:close/>
                </a:path>
              </a:pathLst>
            </a:custGeom>
            <a:solidFill>
              <a:srgbClr val="E07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descr="A diagram of a box with a number of orange squares&#10;&#10;Description automatically generated with medium confidence">
            <a:extLst>
              <a:ext uri="{FF2B5EF4-FFF2-40B4-BE49-F238E27FC236}">
                <a16:creationId xmlns:a16="http://schemas.microsoft.com/office/drawing/2014/main" id="{AF41067D-4BDC-DCF0-6F2B-67232AACCA67}"/>
              </a:ext>
            </a:extLst>
          </p:cNvPr>
          <p:cNvPicPr>
            <a:picLocks noChangeAspect="1"/>
          </p:cNvPicPr>
          <p:nvPr/>
        </p:nvPicPr>
        <p:blipFill>
          <a:blip r:embed="rId3"/>
          <a:stretch>
            <a:fillRect/>
          </a:stretch>
        </p:blipFill>
        <p:spPr>
          <a:xfrm>
            <a:off x="1509321" y="1689333"/>
            <a:ext cx="1908626" cy="1998217"/>
          </a:xfrm>
          <a:prstGeom prst="rect">
            <a:avLst/>
          </a:prstGeom>
          <a:solidFill>
            <a:schemeClr val="bg1"/>
          </a:solidFill>
        </p:spPr>
      </p:pic>
      <p:pic>
        <p:nvPicPr>
          <p:cNvPr id="5" name="Picture 4" descr="A diagram of a box with a black line&#10;&#10;Description automatically generated">
            <a:extLst>
              <a:ext uri="{FF2B5EF4-FFF2-40B4-BE49-F238E27FC236}">
                <a16:creationId xmlns:a16="http://schemas.microsoft.com/office/drawing/2014/main" id="{F88FFF0E-24FE-DC2E-0E7A-79502381397D}"/>
              </a:ext>
            </a:extLst>
          </p:cNvPr>
          <p:cNvPicPr>
            <a:picLocks noChangeAspect="1"/>
          </p:cNvPicPr>
          <p:nvPr/>
        </p:nvPicPr>
        <p:blipFill>
          <a:blip r:embed="rId4"/>
          <a:stretch>
            <a:fillRect/>
          </a:stretch>
        </p:blipFill>
        <p:spPr>
          <a:xfrm>
            <a:off x="3385547" y="1691754"/>
            <a:ext cx="2096424" cy="1998218"/>
          </a:xfrm>
          <a:prstGeom prst="rect">
            <a:avLst/>
          </a:prstGeom>
        </p:spPr>
      </p:pic>
      <p:pic>
        <p:nvPicPr>
          <p:cNvPr id="7" name="Picture 6" descr="A diagram of a heavy fuel oil price&#10;&#10;Description automatically generated">
            <a:extLst>
              <a:ext uri="{FF2B5EF4-FFF2-40B4-BE49-F238E27FC236}">
                <a16:creationId xmlns:a16="http://schemas.microsoft.com/office/drawing/2014/main" id="{DE9960C5-E318-04CE-37F3-126F4E8E9C76}"/>
              </a:ext>
            </a:extLst>
          </p:cNvPr>
          <p:cNvPicPr>
            <a:picLocks noChangeAspect="1"/>
          </p:cNvPicPr>
          <p:nvPr/>
        </p:nvPicPr>
        <p:blipFill>
          <a:blip r:embed="rId5"/>
          <a:stretch>
            <a:fillRect/>
          </a:stretch>
        </p:blipFill>
        <p:spPr>
          <a:xfrm>
            <a:off x="5481971" y="1691376"/>
            <a:ext cx="2107744" cy="1998218"/>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00F20-15B2-C2E6-3246-51A05E235CC5}"/>
              </a:ext>
            </a:extLst>
          </p:cNvPr>
          <p:cNvSpPr>
            <a:spLocks noGrp="1"/>
          </p:cNvSpPr>
          <p:nvPr>
            <p:ph type="title"/>
          </p:nvPr>
        </p:nvSpPr>
        <p:spPr>
          <a:xfrm>
            <a:off x="2577405" y="458861"/>
            <a:ext cx="3989190" cy="482400"/>
          </a:xfrm>
        </p:spPr>
        <p:txBody>
          <a:bodyPr/>
          <a:lstStyle/>
          <a:p>
            <a:r>
              <a:rPr lang="en-GB" sz="2800" b="1" i="1" dirty="0">
                <a:latin typeface="Arial Narrow" panose="020B0606020202030204" pitchFamily="34" charset="0"/>
              </a:rPr>
              <a:t>AUTO ARIMA</a:t>
            </a:r>
          </a:p>
        </p:txBody>
      </p:sp>
      <p:pic>
        <p:nvPicPr>
          <p:cNvPr id="4" name="Picture 3" descr="A graph with red lines&#10;&#10;Description automatically generated">
            <a:extLst>
              <a:ext uri="{FF2B5EF4-FFF2-40B4-BE49-F238E27FC236}">
                <a16:creationId xmlns:a16="http://schemas.microsoft.com/office/drawing/2014/main" id="{4345FB42-15CE-48AD-09B0-DADD62894E60}"/>
              </a:ext>
            </a:extLst>
          </p:cNvPr>
          <p:cNvPicPr>
            <a:picLocks noChangeAspect="1"/>
          </p:cNvPicPr>
          <p:nvPr/>
        </p:nvPicPr>
        <p:blipFill>
          <a:blip r:embed="rId2"/>
          <a:stretch>
            <a:fillRect/>
          </a:stretch>
        </p:blipFill>
        <p:spPr>
          <a:xfrm>
            <a:off x="2471663" y="1179960"/>
            <a:ext cx="4200673" cy="2783579"/>
          </a:xfrm>
          <a:prstGeom prst="rect">
            <a:avLst/>
          </a:prstGeom>
          <a:effectLst>
            <a:softEdge rad="31750"/>
          </a:effectLst>
        </p:spPr>
      </p:pic>
      <p:pic>
        <p:nvPicPr>
          <p:cNvPr id="5" name="Picture 4">
            <a:extLst>
              <a:ext uri="{FF2B5EF4-FFF2-40B4-BE49-F238E27FC236}">
                <a16:creationId xmlns:a16="http://schemas.microsoft.com/office/drawing/2014/main" id="{1ACEB12E-4E76-14E1-D8B6-E69A5AD4C36B}"/>
              </a:ext>
            </a:extLst>
          </p:cNvPr>
          <p:cNvPicPr>
            <a:picLocks noChangeAspect="1"/>
          </p:cNvPicPr>
          <p:nvPr/>
        </p:nvPicPr>
        <p:blipFill>
          <a:blip r:embed="rId3"/>
          <a:stretch>
            <a:fillRect/>
          </a:stretch>
        </p:blipFill>
        <p:spPr>
          <a:xfrm>
            <a:off x="7447643" y="3963539"/>
            <a:ext cx="1093726" cy="1093726"/>
          </a:xfrm>
          <a:prstGeom prst="rect">
            <a:avLst/>
          </a:prstGeom>
        </p:spPr>
      </p:pic>
    </p:spTree>
    <p:extLst>
      <p:ext uri="{BB962C8B-B14F-4D97-AF65-F5344CB8AC3E}">
        <p14:creationId xmlns:p14="http://schemas.microsoft.com/office/powerpoint/2010/main" val="37765370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D0391-295C-CCCF-4761-DE4E071CC249}"/>
              </a:ext>
            </a:extLst>
          </p:cNvPr>
          <p:cNvSpPr>
            <a:spLocks noGrp="1"/>
          </p:cNvSpPr>
          <p:nvPr>
            <p:ph type="title"/>
          </p:nvPr>
        </p:nvSpPr>
        <p:spPr/>
        <p:txBody>
          <a:bodyPr/>
          <a:lstStyle/>
          <a:p>
            <a:r>
              <a:rPr lang="en-GB" sz="2400" b="1" i="1" dirty="0">
                <a:latin typeface="Arial Narrow" panose="020B0606020202030204" pitchFamily="34" charset="0"/>
              </a:rPr>
              <a:t>AUTO ARIMA</a:t>
            </a:r>
            <a:endParaRPr lang="en-GB" dirty="0"/>
          </a:p>
        </p:txBody>
      </p:sp>
      <p:pic>
        <p:nvPicPr>
          <p:cNvPr id="5" name="Picture 4" descr="A graph of a graph&#10;&#10;Description automatically generated with medium confidence">
            <a:extLst>
              <a:ext uri="{FF2B5EF4-FFF2-40B4-BE49-F238E27FC236}">
                <a16:creationId xmlns:a16="http://schemas.microsoft.com/office/drawing/2014/main" id="{E6FE93B5-22D7-5B3C-8D41-BDF23FE0CB39}"/>
              </a:ext>
            </a:extLst>
          </p:cNvPr>
          <p:cNvPicPr>
            <a:picLocks noChangeAspect="1"/>
          </p:cNvPicPr>
          <p:nvPr/>
        </p:nvPicPr>
        <p:blipFill>
          <a:blip r:embed="rId2"/>
          <a:stretch>
            <a:fillRect/>
          </a:stretch>
        </p:blipFill>
        <p:spPr>
          <a:xfrm>
            <a:off x="2471663" y="1179960"/>
            <a:ext cx="4200673" cy="2783579"/>
          </a:xfrm>
          <a:prstGeom prst="rect">
            <a:avLst/>
          </a:prstGeom>
          <a:effectLst>
            <a:softEdge rad="31750"/>
          </a:effectLst>
        </p:spPr>
      </p:pic>
      <p:pic>
        <p:nvPicPr>
          <p:cNvPr id="7" name="Picture 6">
            <a:extLst>
              <a:ext uri="{FF2B5EF4-FFF2-40B4-BE49-F238E27FC236}">
                <a16:creationId xmlns:a16="http://schemas.microsoft.com/office/drawing/2014/main" id="{DA569DEA-4ED8-4A14-1FA0-352FADFDD3FE}"/>
              </a:ext>
            </a:extLst>
          </p:cNvPr>
          <p:cNvPicPr>
            <a:picLocks noChangeAspect="1"/>
          </p:cNvPicPr>
          <p:nvPr/>
        </p:nvPicPr>
        <p:blipFill>
          <a:blip r:embed="rId3"/>
          <a:stretch>
            <a:fillRect/>
          </a:stretch>
        </p:blipFill>
        <p:spPr>
          <a:xfrm>
            <a:off x="156117" y="-102595"/>
            <a:ext cx="1709389" cy="1709389"/>
          </a:xfrm>
          <a:prstGeom prst="rect">
            <a:avLst/>
          </a:prstGeom>
        </p:spPr>
      </p:pic>
    </p:spTree>
    <p:extLst>
      <p:ext uri="{BB962C8B-B14F-4D97-AF65-F5344CB8AC3E}">
        <p14:creationId xmlns:p14="http://schemas.microsoft.com/office/powerpoint/2010/main" val="37462047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948F1-4DEE-D68B-78EA-4EFACCCAE7FA}"/>
              </a:ext>
            </a:extLst>
          </p:cNvPr>
          <p:cNvSpPr>
            <a:spLocks noGrp="1"/>
          </p:cNvSpPr>
          <p:nvPr>
            <p:ph type="title"/>
          </p:nvPr>
        </p:nvSpPr>
        <p:spPr/>
        <p:txBody>
          <a:bodyPr/>
          <a:lstStyle/>
          <a:p>
            <a:r>
              <a:rPr lang="en-GB" sz="2800" b="1" i="1" dirty="0">
                <a:latin typeface="Arial Narrow" panose="020B0606020202030204" pitchFamily="34" charset="0"/>
              </a:rPr>
              <a:t>SARIMA MODEL</a:t>
            </a:r>
          </a:p>
        </p:txBody>
      </p:sp>
      <p:pic>
        <p:nvPicPr>
          <p:cNvPr id="4" name="Picture 3" descr="A graph with red lines&#10;&#10;Description automatically generated">
            <a:extLst>
              <a:ext uri="{FF2B5EF4-FFF2-40B4-BE49-F238E27FC236}">
                <a16:creationId xmlns:a16="http://schemas.microsoft.com/office/drawing/2014/main" id="{DD741638-C4B2-1AB7-E238-143702361D37}"/>
              </a:ext>
            </a:extLst>
          </p:cNvPr>
          <p:cNvPicPr>
            <a:picLocks noChangeAspect="1"/>
          </p:cNvPicPr>
          <p:nvPr/>
        </p:nvPicPr>
        <p:blipFill>
          <a:blip r:embed="rId2"/>
          <a:stretch>
            <a:fillRect/>
          </a:stretch>
        </p:blipFill>
        <p:spPr>
          <a:xfrm>
            <a:off x="2631497" y="1285875"/>
            <a:ext cx="3881005" cy="2571750"/>
          </a:xfrm>
          <a:prstGeom prst="rect">
            <a:avLst/>
          </a:prstGeom>
          <a:effectLst>
            <a:softEdge rad="31750"/>
          </a:effectLst>
        </p:spPr>
      </p:pic>
      <p:pic>
        <p:nvPicPr>
          <p:cNvPr id="5" name="Picture 4">
            <a:extLst>
              <a:ext uri="{FF2B5EF4-FFF2-40B4-BE49-F238E27FC236}">
                <a16:creationId xmlns:a16="http://schemas.microsoft.com/office/drawing/2014/main" id="{237215A4-48EB-A21F-783B-AAFC17BDE5D0}"/>
              </a:ext>
            </a:extLst>
          </p:cNvPr>
          <p:cNvPicPr>
            <a:picLocks noChangeAspect="1"/>
          </p:cNvPicPr>
          <p:nvPr/>
        </p:nvPicPr>
        <p:blipFill>
          <a:blip r:embed="rId3"/>
          <a:stretch>
            <a:fillRect/>
          </a:stretch>
        </p:blipFill>
        <p:spPr>
          <a:xfrm rot="1458566">
            <a:off x="267627" y="3560492"/>
            <a:ext cx="1256835" cy="1256835"/>
          </a:xfrm>
          <a:prstGeom prst="rect">
            <a:avLst/>
          </a:prstGeom>
        </p:spPr>
      </p:pic>
    </p:spTree>
    <p:extLst>
      <p:ext uri="{BB962C8B-B14F-4D97-AF65-F5344CB8AC3E}">
        <p14:creationId xmlns:p14="http://schemas.microsoft.com/office/powerpoint/2010/main" val="37517788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0D8AE-F2DF-037C-EB1E-56317215B649}"/>
              </a:ext>
            </a:extLst>
          </p:cNvPr>
          <p:cNvSpPr>
            <a:spLocks noGrp="1"/>
          </p:cNvSpPr>
          <p:nvPr>
            <p:ph type="title"/>
          </p:nvPr>
        </p:nvSpPr>
        <p:spPr/>
        <p:txBody>
          <a:bodyPr/>
          <a:lstStyle/>
          <a:p>
            <a:r>
              <a:rPr lang="en-GB" sz="2400" b="1" i="1" dirty="0">
                <a:latin typeface="Arial Narrow" panose="020B0606020202030204" pitchFamily="34" charset="0"/>
              </a:rPr>
              <a:t>SARIMA MODEL</a:t>
            </a:r>
            <a:endParaRPr lang="en-GB" dirty="0"/>
          </a:p>
        </p:txBody>
      </p:sp>
      <p:pic>
        <p:nvPicPr>
          <p:cNvPr id="3" name="Picture 2" descr="A graph of a graph&#10;&#10;Description automatically generated with medium confidence">
            <a:extLst>
              <a:ext uri="{FF2B5EF4-FFF2-40B4-BE49-F238E27FC236}">
                <a16:creationId xmlns:a16="http://schemas.microsoft.com/office/drawing/2014/main" id="{94EC01D8-893F-BBA0-79EA-F3ACF004807B}"/>
              </a:ext>
            </a:extLst>
          </p:cNvPr>
          <p:cNvPicPr>
            <a:picLocks noChangeAspect="1"/>
          </p:cNvPicPr>
          <p:nvPr/>
        </p:nvPicPr>
        <p:blipFill>
          <a:blip r:embed="rId2"/>
          <a:stretch>
            <a:fillRect/>
          </a:stretch>
        </p:blipFill>
        <p:spPr>
          <a:xfrm>
            <a:off x="2631497" y="1285875"/>
            <a:ext cx="3881005" cy="2571750"/>
          </a:xfrm>
          <a:prstGeom prst="rect">
            <a:avLst/>
          </a:prstGeom>
          <a:effectLst>
            <a:softEdge rad="31750"/>
          </a:effectLst>
        </p:spPr>
      </p:pic>
      <p:pic>
        <p:nvPicPr>
          <p:cNvPr id="5" name="Picture 4">
            <a:extLst>
              <a:ext uri="{FF2B5EF4-FFF2-40B4-BE49-F238E27FC236}">
                <a16:creationId xmlns:a16="http://schemas.microsoft.com/office/drawing/2014/main" id="{911A949D-5977-3F0B-EA65-970569B49CE0}"/>
              </a:ext>
            </a:extLst>
          </p:cNvPr>
          <p:cNvPicPr>
            <a:picLocks noChangeAspect="1"/>
          </p:cNvPicPr>
          <p:nvPr/>
        </p:nvPicPr>
        <p:blipFill>
          <a:blip r:embed="rId3"/>
          <a:stretch>
            <a:fillRect/>
          </a:stretch>
        </p:blipFill>
        <p:spPr>
          <a:xfrm rot="21202790">
            <a:off x="356838" y="3372628"/>
            <a:ext cx="1679652" cy="1679652"/>
          </a:xfrm>
          <a:prstGeom prst="rect">
            <a:avLst/>
          </a:prstGeom>
        </p:spPr>
      </p:pic>
    </p:spTree>
    <p:extLst>
      <p:ext uri="{BB962C8B-B14F-4D97-AF65-F5344CB8AC3E}">
        <p14:creationId xmlns:p14="http://schemas.microsoft.com/office/powerpoint/2010/main" val="13700963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E10C9-76D3-9E82-8A74-2A6F6A50486F}"/>
              </a:ext>
            </a:extLst>
          </p:cNvPr>
          <p:cNvSpPr>
            <a:spLocks noGrp="1"/>
          </p:cNvSpPr>
          <p:nvPr>
            <p:ph type="title"/>
          </p:nvPr>
        </p:nvSpPr>
        <p:spPr/>
        <p:txBody>
          <a:bodyPr/>
          <a:lstStyle/>
          <a:p>
            <a:r>
              <a:rPr lang="en-GB" b="1" i="1" dirty="0">
                <a:latin typeface="Arial Narrow" panose="020B0606020202030204" pitchFamily="34" charset="0"/>
              </a:rPr>
              <a:t>GENERAL ADDITIVE MODEL</a:t>
            </a:r>
          </a:p>
        </p:txBody>
      </p:sp>
      <p:pic>
        <p:nvPicPr>
          <p:cNvPr id="6" name="Picture 5" descr="A graph with orange and purple lines&#10;&#10;Description automatically generated">
            <a:extLst>
              <a:ext uri="{FF2B5EF4-FFF2-40B4-BE49-F238E27FC236}">
                <a16:creationId xmlns:a16="http://schemas.microsoft.com/office/drawing/2014/main" id="{5D3909C1-443A-F210-4EF9-6A8479E97F88}"/>
              </a:ext>
            </a:extLst>
          </p:cNvPr>
          <p:cNvPicPr>
            <a:picLocks noChangeAspect="1"/>
          </p:cNvPicPr>
          <p:nvPr/>
        </p:nvPicPr>
        <p:blipFill>
          <a:blip r:embed="rId2"/>
          <a:stretch>
            <a:fillRect/>
          </a:stretch>
        </p:blipFill>
        <p:spPr>
          <a:xfrm>
            <a:off x="2516893" y="1588170"/>
            <a:ext cx="4110211" cy="2723634"/>
          </a:xfrm>
          <a:prstGeom prst="rect">
            <a:avLst/>
          </a:prstGeom>
          <a:effectLst>
            <a:softEdge rad="31750"/>
          </a:effectLst>
        </p:spPr>
      </p:pic>
      <p:pic>
        <p:nvPicPr>
          <p:cNvPr id="3" name="Picture 2">
            <a:extLst>
              <a:ext uri="{FF2B5EF4-FFF2-40B4-BE49-F238E27FC236}">
                <a16:creationId xmlns:a16="http://schemas.microsoft.com/office/drawing/2014/main" id="{E4350A9C-389D-3101-C72E-6B5B525BE719}"/>
              </a:ext>
            </a:extLst>
          </p:cNvPr>
          <p:cNvPicPr>
            <a:picLocks noChangeAspect="1"/>
          </p:cNvPicPr>
          <p:nvPr/>
        </p:nvPicPr>
        <p:blipFill>
          <a:blip r:embed="rId3"/>
          <a:stretch>
            <a:fillRect/>
          </a:stretch>
        </p:blipFill>
        <p:spPr>
          <a:xfrm>
            <a:off x="7942551" y="270474"/>
            <a:ext cx="969348" cy="963251"/>
          </a:xfrm>
          <a:prstGeom prst="rect">
            <a:avLst/>
          </a:prstGeom>
        </p:spPr>
      </p:pic>
      <p:sp>
        <p:nvSpPr>
          <p:cNvPr id="5" name="TextBox 4">
            <a:extLst>
              <a:ext uri="{FF2B5EF4-FFF2-40B4-BE49-F238E27FC236}">
                <a16:creationId xmlns:a16="http://schemas.microsoft.com/office/drawing/2014/main" id="{15713020-93B1-B5F5-8FC1-529235E75330}"/>
              </a:ext>
            </a:extLst>
          </p:cNvPr>
          <p:cNvSpPr txBox="1"/>
          <p:nvPr/>
        </p:nvSpPr>
        <p:spPr>
          <a:xfrm>
            <a:off x="2285999" y="1079836"/>
            <a:ext cx="4572000" cy="307777"/>
          </a:xfrm>
          <a:prstGeom prst="rect">
            <a:avLst/>
          </a:prstGeom>
          <a:noFill/>
        </p:spPr>
        <p:txBody>
          <a:bodyPr wrap="square">
            <a:spAutoFit/>
          </a:bodyPr>
          <a:lstStyle/>
          <a:p>
            <a:pPr algn="ctr"/>
            <a:r>
              <a:rPr lang="en-GB" sz="1400" dirty="0">
                <a:solidFill>
                  <a:schemeClr val="tx1">
                    <a:lumMod val="25000"/>
                    <a:lumOff val="75000"/>
                  </a:schemeClr>
                </a:solidFill>
                <a:latin typeface="Skeena" pitchFamily="2" charset="0"/>
              </a:rPr>
              <a:t>price ~ lo(time, span = 0.10)</a:t>
            </a:r>
          </a:p>
        </p:txBody>
      </p:sp>
    </p:spTree>
    <p:extLst>
      <p:ext uri="{BB962C8B-B14F-4D97-AF65-F5344CB8AC3E}">
        <p14:creationId xmlns:p14="http://schemas.microsoft.com/office/powerpoint/2010/main" val="29398285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BE0C6-855E-70B2-80D8-ACC13AC444C3}"/>
              </a:ext>
            </a:extLst>
          </p:cNvPr>
          <p:cNvSpPr>
            <a:spLocks noGrp="1"/>
          </p:cNvSpPr>
          <p:nvPr>
            <p:ph type="title"/>
          </p:nvPr>
        </p:nvSpPr>
        <p:spPr>
          <a:xfrm>
            <a:off x="716700" y="399388"/>
            <a:ext cx="7710600" cy="482400"/>
          </a:xfrm>
        </p:spPr>
        <p:txBody>
          <a:bodyPr/>
          <a:lstStyle/>
          <a:p>
            <a:r>
              <a:rPr lang="en-GB" b="1" i="1" dirty="0">
                <a:latin typeface="Arial Narrow" panose="020B0606020202030204" pitchFamily="34" charset="0"/>
              </a:rPr>
              <a:t>GENERAL ADDITIVE MODEL</a:t>
            </a:r>
            <a:endParaRPr lang="en-GB" dirty="0"/>
          </a:p>
        </p:txBody>
      </p:sp>
      <p:pic>
        <p:nvPicPr>
          <p:cNvPr id="4" name="Picture 3" descr="A graph showing a number of time&#10;&#10;Description automatically generated with medium confidence">
            <a:extLst>
              <a:ext uri="{FF2B5EF4-FFF2-40B4-BE49-F238E27FC236}">
                <a16:creationId xmlns:a16="http://schemas.microsoft.com/office/drawing/2014/main" id="{E6DD9724-C713-C282-5682-8FBD2619FC01}"/>
              </a:ext>
            </a:extLst>
          </p:cNvPr>
          <p:cNvPicPr>
            <a:picLocks noChangeAspect="1"/>
          </p:cNvPicPr>
          <p:nvPr/>
        </p:nvPicPr>
        <p:blipFill>
          <a:blip r:embed="rId2"/>
          <a:stretch>
            <a:fillRect/>
          </a:stretch>
        </p:blipFill>
        <p:spPr>
          <a:xfrm>
            <a:off x="4572000" y="1727590"/>
            <a:ext cx="3340522" cy="2213599"/>
          </a:xfrm>
          <a:prstGeom prst="rect">
            <a:avLst/>
          </a:prstGeom>
          <a:effectLst>
            <a:softEdge rad="31750"/>
          </a:effectLst>
        </p:spPr>
      </p:pic>
      <p:pic>
        <p:nvPicPr>
          <p:cNvPr id="6" name="Picture 5" descr="A graph with lines and numbers&#10;&#10;Description automatically generated">
            <a:extLst>
              <a:ext uri="{FF2B5EF4-FFF2-40B4-BE49-F238E27FC236}">
                <a16:creationId xmlns:a16="http://schemas.microsoft.com/office/drawing/2014/main" id="{CF066949-847C-9CC6-DDD6-A1AAD61604A9}"/>
              </a:ext>
            </a:extLst>
          </p:cNvPr>
          <p:cNvPicPr>
            <a:picLocks noChangeAspect="1"/>
          </p:cNvPicPr>
          <p:nvPr/>
        </p:nvPicPr>
        <p:blipFill>
          <a:blip r:embed="rId3"/>
          <a:stretch>
            <a:fillRect/>
          </a:stretch>
        </p:blipFill>
        <p:spPr>
          <a:xfrm>
            <a:off x="1284876" y="1819007"/>
            <a:ext cx="3064608" cy="2030764"/>
          </a:xfrm>
          <a:prstGeom prst="rect">
            <a:avLst/>
          </a:prstGeom>
          <a:effectLst>
            <a:softEdge rad="31750"/>
          </a:effectLst>
        </p:spPr>
      </p:pic>
    </p:spTree>
    <p:extLst>
      <p:ext uri="{BB962C8B-B14F-4D97-AF65-F5344CB8AC3E}">
        <p14:creationId xmlns:p14="http://schemas.microsoft.com/office/powerpoint/2010/main" val="19335235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7E8F8-9438-4AFF-34CC-9952EA247D8A}"/>
              </a:ext>
            </a:extLst>
          </p:cNvPr>
          <p:cNvSpPr>
            <a:spLocks noGrp="1"/>
          </p:cNvSpPr>
          <p:nvPr>
            <p:ph type="title"/>
          </p:nvPr>
        </p:nvSpPr>
        <p:spPr/>
        <p:txBody>
          <a:bodyPr/>
          <a:lstStyle/>
          <a:p>
            <a:r>
              <a:rPr lang="en-GB" sz="2800" b="1" i="1" dirty="0">
                <a:latin typeface="Arial Narrow" panose="020B0606020202030204" pitchFamily="34" charset="0"/>
              </a:rPr>
              <a:t>Spline Regression</a:t>
            </a:r>
          </a:p>
        </p:txBody>
      </p:sp>
      <p:pic>
        <p:nvPicPr>
          <p:cNvPr id="4" name="Picture 3" descr="A graph with orange and purple lines&#10;&#10;Description automatically generated">
            <a:extLst>
              <a:ext uri="{FF2B5EF4-FFF2-40B4-BE49-F238E27FC236}">
                <a16:creationId xmlns:a16="http://schemas.microsoft.com/office/drawing/2014/main" id="{E56B24EC-9A46-3977-E2D5-CBDF4776B209}"/>
              </a:ext>
            </a:extLst>
          </p:cNvPr>
          <p:cNvPicPr>
            <a:picLocks noChangeAspect="1"/>
          </p:cNvPicPr>
          <p:nvPr/>
        </p:nvPicPr>
        <p:blipFill>
          <a:blip r:embed="rId2"/>
          <a:stretch>
            <a:fillRect/>
          </a:stretch>
        </p:blipFill>
        <p:spPr>
          <a:xfrm>
            <a:off x="2538761" y="1227470"/>
            <a:ext cx="4057280" cy="2688559"/>
          </a:xfrm>
          <a:prstGeom prst="rect">
            <a:avLst/>
          </a:prstGeom>
          <a:effectLst>
            <a:softEdge rad="31750"/>
          </a:effectLst>
        </p:spPr>
      </p:pic>
      <p:sp>
        <p:nvSpPr>
          <p:cNvPr id="6" name="TextBox 5">
            <a:extLst>
              <a:ext uri="{FF2B5EF4-FFF2-40B4-BE49-F238E27FC236}">
                <a16:creationId xmlns:a16="http://schemas.microsoft.com/office/drawing/2014/main" id="{B4EFC733-1108-0A37-AFA0-653B3948A2C9}"/>
              </a:ext>
            </a:extLst>
          </p:cNvPr>
          <p:cNvSpPr txBox="1"/>
          <p:nvPr/>
        </p:nvSpPr>
        <p:spPr>
          <a:xfrm>
            <a:off x="2538761" y="4011699"/>
            <a:ext cx="4572000" cy="307777"/>
          </a:xfrm>
          <a:prstGeom prst="rect">
            <a:avLst/>
          </a:prstGeom>
          <a:noFill/>
        </p:spPr>
        <p:txBody>
          <a:bodyPr wrap="square">
            <a:spAutoFit/>
          </a:bodyPr>
          <a:lstStyle/>
          <a:p>
            <a:r>
              <a:rPr lang="en-GB" dirty="0">
                <a:solidFill>
                  <a:schemeClr val="tx1">
                    <a:lumMod val="25000"/>
                    <a:lumOff val="75000"/>
                  </a:schemeClr>
                </a:solidFill>
                <a:latin typeface="Skeena" pitchFamily="2" charset="0"/>
              </a:rPr>
              <a:t>R-squared:  0.8637</a:t>
            </a:r>
          </a:p>
        </p:txBody>
      </p:sp>
      <p:pic>
        <p:nvPicPr>
          <p:cNvPr id="3" name="Picture 2">
            <a:extLst>
              <a:ext uri="{FF2B5EF4-FFF2-40B4-BE49-F238E27FC236}">
                <a16:creationId xmlns:a16="http://schemas.microsoft.com/office/drawing/2014/main" id="{33D7B9F5-3011-3428-342E-35A84E60DCEC}"/>
              </a:ext>
            </a:extLst>
          </p:cNvPr>
          <p:cNvPicPr>
            <a:picLocks noChangeAspect="1"/>
          </p:cNvPicPr>
          <p:nvPr/>
        </p:nvPicPr>
        <p:blipFill>
          <a:blip r:embed="rId3"/>
          <a:stretch>
            <a:fillRect/>
          </a:stretch>
        </p:blipFill>
        <p:spPr>
          <a:xfrm>
            <a:off x="348879" y="417502"/>
            <a:ext cx="1151595" cy="1151595"/>
          </a:xfrm>
          <a:prstGeom prst="rect">
            <a:avLst/>
          </a:prstGeom>
        </p:spPr>
      </p:pic>
    </p:spTree>
    <p:extLst>
      <p:ext uri="{BB962C8B-B14F-4D97-AF65-F5344CB8AC3E}">
        <p14:creationId xmlns:p14="http://schemas.microsoft.com/office/powerpoint/2010/main" val="4618578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CA213-BA88-6216-0CC0-90952368FEF7}"/>
              </a:ext>
            </a:extLst>
          </p:cNvPr>
          <p:cNvSpPr>
            <a:spLocks noGrp="1"/>
          </p:cNvSpPr>
          <p:nvPr>
            <p:ph type="title"/>
          </p:nvPr>
        </p:nvSpPr>
        <p:spPr>
          <a:xfrm>
            <a:off x="716700" y="451427"/>
            <a:ext cx="7710600" cy="482400"/>
          </a:xfrm>
        </p:spPr>
        <p:txBody>
          <a:bodyPr/>
          <a:lstStyle/>
          <a:p>
            <a:r>
              <a:rPr lang="en-GB" sz="2400" b="1" i="1" dirty="0">
                <a:latin typeface="Arial Narrow" panose="020B0606020202030204" pitchFamily="34" charset="0"/>
              </a:rPr>
              <a:t>Spline Regression</a:t>
            </a:r>
            <a:endParaRPr lang="en-GB" dirty="0"/>
          </a:p>
        </p:txBody>
      </p:sp>
      <p:pic>
        <p:nvPicPr>
          <p:cNvPr id="4" name="Picture 3" descr="A graph showing the results of a graph&#10;&#10;Description automatically generated">
            <a:extLst>
              <a:ext uri="{FF2B5EF4-FFF2-40B4-BE49-F238E27FC236}">
                <a16:creationId xmlns:a16="http://schemas.microsoft.com/office/drawing/2014/main" id="{BEAF1243-BE95-E428-6EF5-C5BD4FBDEE93}"/>
              </a:ext>
            </a:extLst>
          </p:cNvPr>
          <p:cNvPicPr>
            <a:picLocks noChangeAspect="1"/>
          </p:cNvPicPr>
          <p:nvPr/>
        </p:nvPicPr>
        <p:blipFill>
          <a:blip r:embed="rId2"/>
          <a:stretch>
            <a:fillRect/>
          </a:stretch>
        </p:blipFill>
        <p:spPr>
          <a:xfrm>
            <a:off x="4775669" y="1591956"/>
            <a:ext cx="3153282" cy="2089524"/>
          </a:xfrm>
          <a:prstGeom prst="rect">
            <a:avLst/>
          </a:prstGeom>
          <a:effectLst>
            <a:softEdge rad="31750"/>
          </a:effectLst>
        </p:spPr>
      </p:pic>
      <p:pic>
        <p:nvPicPr>
          <p:cNvPr id="6" name="Picture 5" descr="A graph of a line graph&#10;&#10;Description automatically generated">
            <a:extLst>
              <a:ext uri="{FF2B5EF4-FFF2-40B4-BE49-F238E27FC236}">
                <a16:creationId xmlns:a16="http://schemas.microsoft.com/office/drawing/2014/main" id="{F5A4A4AF-E409-817E-0ABF-0910B9DA0911}"/>
              </a:ext>
            </a:extLst>
          </p:cNvPr>
          <p:cNvPicPr>
            <a:picLocks noChangeAspect="1"/>
          </p:cNvPicPr>
          <p:nvPr/>
        </p:nvPicPr>
        <p:blipFill>
          <a:blip r:embed="rId3"/>
          <a:stretch>
            <a:fillRect/>
          </a:stretch>
        </p:blipFill>
        <p:spPr>
          <a:xfrm>
            <a:off x="1366341" y="1642082"/>
            <a:ext cx="3001992" cy="1989272"/>
          </a:xfrm>
          <a:prstGeom prst="rect">
            <a:avLst/>
          </a:prstGeom>
          <a:effectLst>
            <a:softEdge rad="31750"/>
          </a:effectLst>
        </p:spPr>
      </p:pic>
    </p:spTree>
    <p:extLst>
      <p:ext uri="{BB962C8B-B14F-4D97-AF65-F5344CB8AC3E}">
        <p14:creationId xmlns:p14="http://schemas.microsoft.com/office/powerpoint/2010/main" val="17391103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06155-1702-4398-24E3-283EA334C4E3}"/>
              </a:ext>
            </a:extLst>
          </p:cNvPr>
          <p:cNvSpPr>
            <a:spLocks noGrp="1"/>
          </p:cNvSpPr>
          <p:nvPr>
            <p:ph type="title"/>
          </p:nvPr>
        </p:nvSpPr>
        <p:spPr>
          <a:xfrm>
            <a:off x="716700" y="711622"/>
            <a:ext cx="7710600" cy="482400"/>
          </a:xfrm>
        </p:spPr>
        <p:txBody>
          <a:bodyPr/>
          <a:lstStyle/>
          <a:p>
            <a:r>
              <a:rPr lang="en-GB" sz="2800" b="1" i="1" dirty="0">
                <a:latin typeface="Arial Narrow" panose="020B0606020202030204" pitchFamily="34" charset="0"/>
              </a:rPr>
              <a:t>Summary of Models for Heavy Fuel Oil</a:t>
            </a:r>
          </a:p>
        </p:txBody>
      </p:sp>
      <p:graphicFrame>
        <p:nvGraphicFramePr>
          <p:cNvPr id="3" name="Table 2">
            <a:extLst>
              <a:ext uri="{FF2B5EF4-FFF2-40B4-BE49-F238E27FC236}">
                <a16:creationId xmlns:a16="http://schemas.microsoft.com/office/drawing/2014/main" id="{558B23D3-259F-981D-847D-D58D97C180CA}"/>
              </a:ext>
            </a:extLst>
          </p:cNvPr>
          <p:cNvGraphicFramePr>
            <a:graphicFrameLocks noGrp="1"/>
          </p:cNvGraphicFramePr>
          <p:nvPr>
            <p:extLst>
              <p:ext uri="{D42A27DB-BD31-4B8C-83A1-F6EECF244321}">
                <p14:modId xmlns:p14="http://schemas.microsoft.com/office/powerpoint/2010/main" val="1940500765"/>
              </p:ext>
            </p:extLst>
          </p:nvPr>
        </p:nvGraphicFramePr>
        <p:xfrm>
          <a:off x="1524000" y="1645083"/>
          <a:ext cx="6096000" cy="2225040"/>
        </p:xfrm>
        <a:graphic>
          <a:graphicData uri="http://schemas.openxmlformats.org/drawingml/2006/table">
            <a:tbl>
              <a:tblPr firstRow="1" bandRow="1">
                <a:tableStyleId>{7AB88DC3-4977-4F36-8AA7-53CDA5FCA6D1}</a:tableStyleId>
              </a:tblPr>
              <a:tblGrid>
                <a:gridCol w="2032000">
                  <a:extLst>
                    <a:ext uri="{9D8B030D-6E8A-4147-A177-3AD203B41FA5}">
                      <a16:colId xmlns:a16="http://schemas.microsoft.com/office/drawing/2014/main" val="1416283642"/>
                    </a:ext>
                  </a:extLst>
                </a:gridCol>
                <a:gridCol w="2032000">
                  <a:extLst>
                    <a:ext uri="{9D8B030D-6E8A-4147-A177-3AD203B41FA5}">
                      <a16:colId xmlns:a16="http://schemas.microsoft.com/office/drawing/2014/main" val="2327542503"/>
                    </a:ext>
                  </a:extLst>
                </a:gridCol>
                <a:gridCol w="2032000">
                  <a:extLst>
                    <a:ext uri="{9D8B030D-6E8A-4147-A177-3AD203B41FA5}">
                      <a16:colId xmlns:a16="http://schemas.microsoft.com/office/drawing/2014/main" val="809880012"/>
                    </a:ext>
                  </a:extLst>
                </a:gridCol>
              </a:tblGrid>
              <a:tr h="370840">
                <a:tc>
                  <a:txBody>
                    <a:bodyPr/>
                    <a:lstStyle/>
                    <a:p>
                      <a:pPr algn="ctr"/>
                      <a:endParaRPr lang="en-GB" dirty="0">
                        <a:solidFill>
                          <a:schemeClr val="tx1">
                            <a:lumMod val="25000"/>
                            <a:lumOff val="75000"/>
                          </a:schemeClr>
                        </a:solidFill>
                        <a:latin typeface="Skeena" pitchFamily="2" charset="0"/>
                      </a:endParaRPr>
                    </a:p>
                  </a:txBody>
                  <a:tcPr/>
                </a:tc>
                <a:tc>
                  <a:txBody>
                    <a:bodyPr/>
                    <a:lstStyle/>
                    <a:p>
                      <a:pPr algn="ctr"/>
                      <a:r>
                        <a:rPr lang="en-GB" dirty="0">
                          <a:solidFill>
                            <a:schemeClr val="tx1">
                              <a:lumMod val="25000"/>
                              <a:lumOff val="75000"/>
                            </a:schemeClr>
                          </a:solidFill>
                          <a:latin typeface="Skeena" pitchFamily="2" charset="0"/>
                        </a:rPr>
                        <a:t>AIC</a:t>
                      </a:r>
                    </a:p>
                  </a:txBody>
                  <a:tcPr/>
                </a:tc>
                <a:tc>
                  <a:txBody>
                    <a:bodyPr/>
                    <a:lstStyle/>
                    <a:p>
                      <a:pPr algn="ctr"/>
                      <a:r>
                        <a:rPr lang="en-GB" dirty="0">
                          <a:solidFill>
                            <a:schemeClr val="tx1">
                              <a:lumMod val="25000"/>
                              <a:lumOff val="75000"/>
                            </a:schemeClr>
                          </a:solidFill>
                          <a:latin typeface="Skeena" pitchFamily="2" charset="0"/>
                        </a:rPr>
                        <a:t>RMSE</a:t>
                      </a:r>
                    </a:p>
                  </a:txBody>
                  <a:tcPr/>
                </a:tc>
                <a:extLst>
                  <a:ext uri="{0D108BD9-81ED-4DB2-BD59-A6C34878D82A}">
                    <a16:rowId xmlns:a16="http://schemas.microsoft.com/office/drawing/2014/main" val="3620346003"/>
                  </a:ext>
                </a:extLst>
              </a:tr>
              <a:tr h="370840">
                <a:tc>
                  <a:txBody>
                    <a:bodyPr/>
                    <a:lstStyle/>
                    <a:p>
                      <a:pPr algn="ctr"/>
                      <a:r>
                        <a:rPr lang="en-GB" dirty="0">
                          <a:solidFill>
                            <a:schemeClr val="tx1">
                              <a:lumMod val="25000"/>
                              <a:lumOff val="75000"/>
                            </a:schemeClr>
                          </a:solidFill>
                          <a:latin typeface="Skeena" pitchFamily="2" charset="0"/>
                        </a:rPr>
                        <a:t>TSLM</a:t>
                      </a:r>
                    </a:p>
                  </a:txBody>
                  <a:tcPr/>
                </a:tc>
                <a:tc>
                  <a:txBody>
                    <a:bodyPr/>
                    <a:lstStyle/>
                    <a:p>
                      <a:pPr algn="ctr"/>
                      <a:r>
                        <a:rPr lang="en-GB" dirty="0">
                          <a:solidFill>
                            <a:schemeClr val="tx1">
                              <a:lumMod val="25000"/>
                              <a:lumOff val="75000"/>
                            </a:schemeClr>
                          </a:solidFill>
                          <a:latin typeface="Skeena" pitchFamily="2" charset="0"/>
                        </a:rPr>
                        <a:t>4090.493</a:t>
                      </a:r>
                    </a:p>
                  </a:txBody>
                  <a:tcPr/>
                </a:tc>
                <a:tc>
                  <a:txBody>
                    <a:bodyPr/>
                    <a:lstStyle/>
                    <a:p>
                      <a:pPr algn="ctr"/>
                      <a:r>
                        <a:rPr lang="en-GB" dirty="0">
                          <a:solidFill>
                            <a:schemeClr val="tx1">
                              <a:lumMod val="25000"/>
                              <a:lumOff val="75000"/>
                            </a:schemeClr>
                          </a:solidFill>
                          <a:latin typeface="Skeena" pitchFamily="2" charset="0"/>
                        </a:rPr>
                        <a:t>102.15</a:t>
                      </a:r>
                    </a:p>
                  </a:txBody>
                  <a:tcPr/>
                </a:tc>
                <a:extLst>
                  <a:ext uri="{0D108BD9-81ED-4DB2-BD59-A6C34878D82A}">
                    <a16:rowId xmlns:a16="http://schemas.microsoft.com/office/drawing/2014/main" val="17595017"/>
                  </a:ext>
                </a:extLst>
              </a:tr>
              <a:tr h="370840">
                <a:tc>
                  <a:txBody>
                    <a:bodyPr/>
                    <a:lstStyle/>
                    <a:p>
                      <a:pPr algn="ctr"/>
                      <a:r>
                        <a:rPr lang="en-GB" dirty="0">
                          <a:solidFill>
                            <a:schemeClr val="tx1">
                              <a:lumMod val="25000"/>
                              <a:lumOff val="75000"/>
                            </a:schemeClr>
                          </a:solidFill>
                          <a:highlight>
                            <a:srgbClr val="800000"/>
                          </a:highlight>
                          <a:latin typeface="Skeena" pitchFamily="2" charset="0"/>
                        </a:rPr>
                        <a:t>ARIMA</a:t>
                      </a:r>
                    </a:p>
                  </a:txBody>
                  <a:tcPr/>
                </a:tc>
                <a:tc>
                  <a:txBody>
                    <a:bodyPr/>
                    <a:lstStyle/>
                    <a:p>
                      <a:pPr algn="ctr"/>
                      <a:r>
                        <a:rPr lang="en-GB" dirty="0">
                          <a:solidFill>
                            <a:schemeClr val="tx1">
                              <a:lumMod val="25000"/>
                              <a:lumOff val="75000"/>
                            </a:schemeClr>
                          </a:solidFill>
                          <a:highlight>
                            <a:srgbClr val="800000"/>
                          </a:highlight>
                          <a:latin typeface="Skeena" pitchFamily="2" charset="0"/>
                        </a:rPr>
                        <a:t>3050.93</a:t>
                      </a:r>
                    </a:p>
                  </a:txBody>
                  <a:tcPr/>
                </a:tc>
                <a:tc>
                  <a:txBody>
                    <a:bodyPr/>
                    <a:lstStyle/>
                    <a:p>
                      <a:pPr algn="ctr"/>
                      <a:r>
                        <a:rPr lang="en-GB" dirty="0">
                          <a:solidFill>
                            <a:schemeClr val="tx1">
                              <a:lumMod val="25000"/>
                              <a:lumOff val="75000"/>
                            </a:schemeClr>
                          </a:solidFill>
                          <a:highlight>
                            <a:srgbClr val="800000"/>
                          </a:highlight>
                          <a:latin typeface="Skeena" pitchFamily="2" charset="0"/>
                        </a:rPr>
                        <a:t>22.8043</a:t>
                      </a:r>
                    </a:p>
                  </a:txBody>
                  <a:tcPr/>
                </a:tc>
                <a:extLst>
                  <a:ext uri="{0D108BD9-81ED-4DB2-BD59-A6C34878D82A}">
                    <a16:rowId xmlns:a16="http://schemas.microsoft.com/office/drawing/2014/main" val="1897029112"/>
                  </a:ext>
                </a:extLst>
              </a:tr>
              <a:tr h="370840">
                <a:tc>
                  <a:txBody>
                    <a:bodyPr/>
                    <a:lstStyle/>
                    <a:p>
                      <a:pPr algn="ctr"/>
                      <a:r>
                        <a:rPr lang="en-GB" dirty="0">
                          <a:solidFill>
                            <a:schemeClr val="tx1">
                              <a:lumMod val="25000"/>
                              <a:lumOff val="75000"/>
                            </a:schemeClr>
                          </a:solidFill>
                          <a:highlight>
                            <a:srgbClr val="800000"/>
                          </a:highlight>
                          <a:latin typeface="Skeena" pitchFamily="2" charset="0"/>
                        </a:rPr>
                        <a:t>SARIMA</a:t>
                      </a:r>
                    </a:p>
                  </a:txBody>
                  <a:tcPr/>
                </a:tc>
                <a:tc>
                  <a:txBody>
                    <a:bodyPr/>
                    <a:lstStyle/>
                    <a:p>
                      <a:pPr algn="ctr"/>
                      <a:r>
                        <a:rPr lang="en-GB" dirty="0">
                          <a:solidFill>
                            <a:schemeClr val="tx1">
                              <a:lumMod val="25000"/>
                              <a:lumOff val="75000"/>
                            </a:schemeClr>
                          </a:solidFill>
                          <a:highlight>
                            <a:srgbClr val="800000"/>
                          </a:highlight>
                          <a:latin typeface="Skeena" pitchFamily="2" charset="0"/>
                        </a:rPr>
                        <a:t>2980.87</a:t>
                      </a:r>
                    </a:p>
                  </a:txBody>
                  <a:tcPr/>
                </a:tc>
                <a:tc>
                  <a:txBody>
                    <a:bodyPr/>
                    <a:lstStyle/>
                    <a:p>
                      <a:pPr algn="ctr"/>
                      <a:r>
                        <a:rPr lang="en-GB" dirty="0">
                          <a:solidFill>
                            <a:schemeClr val="tx1">
                              <a:lumMod val="25000"/>
                              <a:lumOff val="75000"/>
                            </a:schemeClr>
                          </a:solidFill>
                          <a:highlight>
                            <a:srgbClr val="800000"/>
                          </a:highlight>
                          <a:latin typeface="Skeena" pitchFamily="2" charset="0"/>
                        </a:rPr>
                        <a:t>22.293</a:t>
                      </a:r>
                    </a:p>
                  </a:txBody>
                  <a:tcPr/>
                </a:tc>
                <a:extLst>
                  <a:ext uri="{0D108BD9-81ED-4DB2-BD59-A6C34878D82A}">
                    <a16:rowId xmlns:a16="http://schemas.microsoft.com/office/drawing/2014/main" val="3272452526"/>
                  </a:ext>
                </a:extLst>
              </a:tr>
              <a:tr h="370840">
                <a:tc>
                  <a:txBody>
                    <a:bodyPr/>
                    <a:lstStyle/>
                    <a:p>
                      <a:pPr algn="ctr"/>
                      <a:r>
                        <a:rPr lang="en-GB" dirty="0">
                          <a:solidFill>
                            <a:schemeClr val="tx1">
                              <a:lumMod val="25000"/>
                              <a:lumOff val="75000"/>
                            </a:schemeClr>
                          </a:solidFill>
                          <a:latin typeface="Skeena" pitchFamily="2" charset="0"/>
                        </a:rPr>
                        <a:t>GAM</a:t>
                      </a:r>
                    </a:p>
                  </a:txBody>
                  <a:tcPr/>
                </a:tc>
                <a:tc>
                  <a:txBody>
                    <a:bodyPr/>
                    <a:lstStyle/>
                    <a:p>
                      <a:pPr algn="ctr"/>
                      <a:r>
                        <a:rPr lang="en-GB" dirty="0">
                          <a:solidFill>
                            <a:schemeClr val="tx1">
                              <a:lumMod val="25000"/>
                              <a:lumOff val="75000"/>
                            </a:schemeClr>
                          </a:solidFill>
                          <a:latin typeface="Skeena" pitchFamily="2" charset="0"/>
                        </a:rPr>
                        <a:t>3436.445</a:t>
                      </a:r>
                    </a:p>
                  </a:txBody>
                  <a:tcPr/>
                </a:tc>
                <a:tc>
                  <a:txBody>
                    <a:bodyPr/>
                    <a:lstStyle/>
                    <a:p>
                      <a:pPr algn="ctr"/>
                      <a:r>
                        <a:rPr lang="en-GB" dirty="0">
                          <a:solidFill>
                            <a:schemeClr val="tx1">
                              <a:lumMod val="25000"/>
                              <a:lumOff val="75000"/>
                            </a:schemeClr>
                          </a:solidFill>
                          <a:latin typeface="Skeena" pitchFamily="2" charset="0"/>
                        </a:rPr>
                        <a:t>37.8472</a:t>
                      </a:r>
                    </a:p>
                  </a:txBody>
                  <a:tcPr/>
                </a:tc>
                <a:extLst>
                  <a:ext uri="{0D108BD9-81ED-4DB2-BD59-A6C34878D82A}">
                    <a16:rowId xmlns:a16="http://schemas.microsoft.com/office/drawing/2014/main" val="3436589700"/>
                  </a:ext>
                </a:extLst>
              </a:tr>
              <a:tr h="370840">
                <a:tc>
                  <a:txBody>
                    <a:bodyPr/>
                    <a:lstStyle/>
                    <a:p>
                      <a:pPr algn="ctr"/>
                      <a:r>
                        <a:rPr lang="en-GB" dirty="0">
                          <a:solidFill>
                            <a:schemeClr val="tx1">
                              <a:lumMod val="25000"/>
                              <a:lumOff val="75000"/>
                            </a:schemeClr>
                          </a:solidFill>
                          <a:latin typeface="Skeena" pitchFamily="2" charset="0"/>
                        </a:rPr>
                        <a:t>SPLINE REGRESSION</a:t>
                      </a:r>
                    </a:p>
                  </a:txBody>
                  <a:tcPr/>
                </a:tc>
                <a:tc>
                  <a:txBody>
                    <a:bodyPr/>
                    <a:lstStyle/>
                    <a:p>
                      <a:pPr algn="ctr"/>
                      <a:r>
                        <a:rPr lang="en-GB" dirty="0">
                          <a:solidFill>
                            <a:schemeClr val="tx1">
                              <a:lumMod val="25000"/>
                              <a:lumOff val="75000"/>
                            </a:schemeClr>
                          </a:solidFill>
                          <a:latin typeface="Skeena" pitchFamily="2" charset="0"/>
                        </a:rPr>
                        <a:t>3774.93</a:t>
                      </a:r>
                    </a:p>
                  </a:txBody>
                  <a:tcPr/>
                </a:tc>
                <a:tc>
                  <a:txBody>
                    <a:bodyPr/>
                    <a:lstStyle/>
                    <a:p>
                      <a:pPr algn="ctr"/>
                      <a:r>
                        <a:rPr lang="en-GB" dirty="0">
                          <a:solidFill>
                            <a:schemeClr val="tx1">
                              <a:lumMod val="25000"/>
                              <a:lumOff val="75000"/>
                            </a:schemeClr>
                          </a:solidFill>
                          <a:latin typeface="Skeena" pitchFamily="2" charset="0"/>
                        </a:rPr>
                        <a:t>63.98</a:t>
                      </a:r>
                    </a:p>
                  </a:txBody>
                  <a:tcPr/>
                </a:tc>
                <a:extLst>
                  <a:ext uri="{0D108BD9-81ED-4DB2-BD59-A6C34878D82A}">
                    <a16:rowId xmlns:a16="http://schemas.microsoft.com/office/drawing/2014/main" val="2178534257"/>
                  </a:ext>
                </a:extLst>
              </a:tr>
            </a:tbl>
          </a:graphicData>
        </a:graphic>
      </p:graphicFrame>
    </p:spTree>
    <p:extLst>
      <p:ext uri="{BB962C8B-B14F-4D97-AF65-F5344CB8AC3E}">
        <p14:creationId xmlns:p14="http://schemas.microsoft.com/office/powerpoint/2010/main" val="3803770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DBA98-37ED-8D2C-5814-ECBFF0482F82}"/>
              </a:ext>
            </a:extLst>
          </p:cNvPr>
          <p:cNvSpPr>
            <a:spLocks noGrp="1"/>
          </p:cNvSpPr>
          <p:nvPr>
            <p:ph type="title"/>
          </p:nvPr>
        </p:nvSpPr>
        <p:spPr/>
        <p:txBody>
          <a:bodyPr/>
          <a:lstStyle/>
          <a:p>
            <a:r>
              <a:rPr lang="en-GB" sz="2800" b="1" i="1" dirty="0">
                <a:latin typeface="Arial Narrow" panose="020B0606020202030204" pitchFamily="34" charset="0"/>
              </a:rPr>
              <a:t>Forecast</a:t>
            </a:r>
          </a:p>
        </p:txBody>
      </p:sp>
      <p:sp>
        <p:nvSpPr>
          <p:cNvPr id="4" name="TextBox 3">
            <a:extLst>
              <a:ext uri="{FF2B5EF4-FFF2-40B4-BE49-F238E27FC236}">
                <a16:creationId xmlns:a16="http://schemas.microsoft.com/office/drawing/2014/main" id="{4DEF9A47-D15E-3862-53B1-C01C301395E8}"/>
              </a:ext>
            </a:extLst>
          </p:cNvPr>
          <p:cNvSpPr txBox="1"/>
          <p:nvPr/>
        </p:nvSpPr>
        <p:spPr>
          <a:xfrm>
            <a:off x="2286000" y="1139652"/>
            <a:ext cx="4572000" cy="523220"/>
          </a:xfrm>
          <a:prstGeom prst="rect">
            <a:avLst/>
          </a:prstGeom>
          <a:noFill/>
        </p:spPr>
        <p:txBody>
          <a:bodyPr wrap="square">
            <a:spAutoFit/>
          </a:bodyPr>
          <a:lstStyle/>
          <a:p>
            <a:pPr algn="ctr"/>
            <a:r>
              <a:rPr lang="en-GB" dirty="0">
                <a:solidFill>
                  <a:schemeClr val="tx1">
                    <a:lumMod val="25000"/>
                    <a:lumOff val="75000"/>
                  </a:schemeClr>
                </a:solidFill>
                <a:latin typeface="Skeena" pitchFamily="2" charset="0"/>
              </a:rPr>
              <a:t>ARIMA and SARIMA have the minimum AIC and RMSE compared to other models  </a:t>
            </a:r>
          </a:p>
        </p:txBody>
      </p:sp>
      <p:pic>
        <p:nvPicPr>
          <p:cNvPr id="6" name="Picture 5" descr="A graph of a graph&#10;&#10;Description automatically generated">
            <a:extLst>
              <a:ext uri="{FF2B5EF4-FFF2-40B4-BE49-F238E27FC236}">
                <a16:creationId xmlns:a16="http://schemas.microsoft.com/office/drawing/2014/main" id="{E12A6C63-8F50-D6E0-173A-128474001502}"/>
              </a:ext>
            </a:extLst>
          </p:cNvPr>
          <p:cNvPicPr>
            <a:picLocks noChangeAspect="1"/>
          </p:cNvPicPr>
          <p:nvPr/>
        </p:nvPicPr>
        <p:blipFill>
          <a:blip r:embed="rId2"/>
          <a:stretch>
            <a:fillRect/>
          </a:stretch>
        </p:blipFill>
        <p:spPr>
          <a:xfrm>
            <a:off x="716776" y="1925444"/>
            <a:ext cx="3937634" cy="2609276"/>
          </a:xfrm>
          <a:prstGeom prst="rect">
            <a:avLst/>
          </a:prstGeom>
          <a:effectLst>
            <a:softEdge rad="31750"/>
          </a:effectLst>
        </p:spPr>
      </p:pic>
      <p:pic>
        <p:nvPicPr>
          <p:cNvPr id="8" name="Picture 7" descr="A graph of a graph&#10;&#10;Description automatically generated with medium confidence">
            <a:extLst>
              <a:ext uri="{FF2B5EF4-FFF2-40B4-BE49-F238E27FC236}">
                <a16:creationId xmlns:a16="http://schemas.microsoft.com/office/drawing/2014/main" id="{4ABE39C3-02D1-26B9-2E91-677D24F4BCF5}"/>
              </a:ext>
            </a:extLst>
          </p:cNvPr>
          <p:cNvPicPr>
            <a:picLocks noChangeAspect="1"/>
          </p:cNvPicPr>
          <p:nvPr/>
        </p:nvPicPr>
        <p:blipFill>
          <a:blip r:embed="rId3"/>
          <a:stretch>
            <a:fillRect/>
          </a:stretch>
        </p:blipFill>
        <p:spPr>
          <a:xfrm>
            <a:off x="4732490" y="1924681"/>
            <a:ext cx="3853949" cy="2610039"/>
          </a:xfrm>
          <a:prstGeom prst="rect">
            <a:avLst/>
          </a:prstGeom>
          <a:effectLst>
            <a:softEdge rad="31750"/>
          </a:effectLst>
        </p:spPr>
      </p:pic>
    </p:spTree>
    <p:extLst>
      <p:ext uri="{BB962C8B-B14F-4D97-AF65-F5344CB8AC3E}">
        <p14:creationId xmlns:p14="http://schemas.microsoft.com/office/powerpoint/2010/main" val="3919397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107"/>
        <p:cNvGrpSpPr/>
        <p:nvPr/>
      </p:nvGrpSpPr>
      <p:grpSpPr>
        <a:xfrm>
          <a:off x="0" y="0"/>
          <a:ext cx="0" cy="0"/>
          <a:chOff x="0" y="0"/>
          <a:chExt cx="0" cy="0"/>
        </a:xfrm>
      </p:grpSpPr>
      <p:sp>
        <p:nvSpPr>
          <p:cNvPr id="26127" name="Google Shape;26127;p79"/>
          <p:cNvSpPr txBox="1">
            <a:spLocks noGrp="1"/>
          </p:cNvSpPr>
          <p:nvPr>
            <p:ph type="title"/>
          </p:nvPr>
        </p:nvSpPr>
        <p:spPr>
          <a:xfrm>
            <a:off x="3538652" y="600109"/>
            <a:ext cx="2227297"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b="1" i="1" dirty="0">
                <a:latin typeface="Arial Narrow" panose="020B0606020202030204" pitchFamily="34" charset="0"/>
              </a:rPr>
              <a:t>Heatmap</a:t>
            </a:r>
            <a:endParaRPr sz="2800" b="1" i="1" dirty="0">
              <a:latin typeface="Arial Narrow" panose="020B0606020202030204" pitchFamily="34" charset="0"/>
            </a:endParaRPr>
          </a:p>
        </p:txBody>
      </p:sp>
      <p:pic>
        <p:nvPicPr>
          <p:cNvPr id="10" name="Picture 9" descr="A blue squares with red and blue squares&#10;&#10;Description automatically generated">
            <a:extLst>
              <a:ext uri="{FF2B5EF4-FFF2-40B4-BE49-F238E27FC236}">
                <a16:creationId xmlns:a16="http://schemas.microsoft.com/office/drawing/2014/main" id="{49D23E10-C1B4-5EC9-2425-26D1BAF975BB}"/>
              </a:ext>
            </a:extLst>
          </p:cNvPr>
          <p:cNvPicPr>
            <a:picLocks noChangeAspect="1"/>
          </p:cNvPicPr>
          <p:nvPr/>
        </p:nvPicPr>
        <p:blipFill>
          <a:blip r:embed="rId3"/>
          <a:stretch>
            <a:fillRect/>
          </a:stretch>
        </p:blipFill>
        <p:spPr>
          <a:xfrm>
            <a:off x="2362597" y="1300976"/>
            <a:ext cx="4418805" cy="2928124"/>
          </a:xfrm>
          <a:prstGeom prst="rect">
            <a:avLst/>
          </a:prstGeom>
          <a:effectLst>
            <a:softEdge rad="31750"/>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7752"/>
        <p:cNvGrpSpPr/>
        <p:nvPr/>
      </p:nvGrpSpPr>
      <p:grpSpPr>
        <a:xfrm>
          <a:off x="0" y="0"/>
          <a:ext cx="0" cy="0"/>
          <a:chOff x="0" y="0"/>
          <a:chExt cx="0" cy="0"/>
        </a:xfrm>
      </p:grpSpPr>
      <p:sp>
        <p:nvSpPr>
          <p:cNvPr id="3" name="TextBox 2">
            <a:extLst>
              <a:ext uri="{FF2B5EF4-FFF2-40B4-BE49-F238E27FC236}">
                <a16:creationId xmlns:a16="http://schemas.microsoft.com/office/drawing/2014/main" id="{FAFE626C-7FB5-61D7-05E0-45B8055A78E3}"/>
              </a:ext>
            </a:extLst>
          </p:cNvPr>
          <p:cNvSpPr txBox="1"/>
          <p:nvPr/>
        </p:nvSpPr>
        <p:spPr>
          <a:xfrm>
            <a:off x="2286000" y="2418326"/>
            <a:ext cx="3676185" cy="707886"/>
          </a:xfrm>
          <a:prstGeom prst="rect">
            <a:avLst/>
          </a:prstGeom>
          <a:noFill/>
        </p:spPr>
        <p:txBody>
          <a:bodyPr wrap="square">
            <a:spAutoFit/>
          </a:bodyPr>
          <a:lstStyle/>
          <a:p>
            <a:r>
              <a:rPr lang="en-GB" sz="4000" b="1" i="1" dirty="0">
                <a:solidFill>
                  <a:schemeClr val="tx1">
                    <a:lumMod val="25000"/>
                    <a:lumOff val="75000"/>
                  </a:schemeClr>
                </a:solidFill>
                <a:latin typeface="Arial Narrow" panose="020B0606020202030204" pitchFamily="34" charset="0"/>
              </a:rPr>
              <a:t>THANK YOU!</a:t>
            </a:r>
            <a:endParaRPr lang="en-GB" sz="4000" dirty="0">
              <a:solidFill>
                <a:schemeClr val="tx1">
                  <a:lumMod val="25000"/>
                  <a:lumOff val="7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73F69-DF73-4E28-5401-5CAA658A98ED}"/>
              </a:ext>
            </a:extLst>
          </p:cNvPr>
          <p:cNvSpPr>
            <a:spLocks noGrp="1"/>
          </p:cNvSpPr>
          <p:nvPr>
            <p:ph type="title"/>
          </p:nvPr>
        </p:nvSpPr>
        <p:spPr>
          <a:xfrm>
            <a:off x="1557453" y="577807"/>
            <a:ext cx="3620429" cy="544749"/>
          </a:xfrm>
        </p:spPr>
        <p:txBody>
          <a:bodyPr/>
          <a:lstStyle/>
          <a:p>
            <a:r>
              <a:rPr lang="en-GB" sz="2800" b="1" i="1" dirty="0">
                <a:latin typeface="Arial Narrow" panose="020B0606020202030204" pitchFamily="34" charset="0"/>
              </a:rPr>
              <a:t>Euro Super 95</a:t>
            </a:r>
          </a:p>
        </p:txBody>
      </p:sp>
      <p:pic>
        <p:nvPicPr>
          <p:cNvPr id="4" name="Picture 3" descr="A graph of a price&#10;&#10;Description automatically generated">
            <a:extLst>
              <a:ext uri="{FF2B5EF4-FFF2-40B4-BE49-F238E27FC236}">
                <a16:creationId xmlns:a16="http://schemas.microsoft.com/office/drawing/2014/main" id="{A4E07A41-2142-ABD1-70A0-75F5AF9C286C}"/>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5900"/>
                    </a14:imgEffect>
                    <a14:imgEffect>
                      <a14:brightnessContrast contrast="-20000"/>
                    </a14:imgEffect>
                  </a14:imgLayer>
                </a14:imgProps>
              </a:ext>
            </a:extLst>
          </a:blip>
          <a:stretch>
            <a:fillRect/>
          </a:stretch>
        </p:blipFill>
        <p:spPr>
          <a:xfrm>
            <a:off x="1256180" y="1385221"/>
            <a:ext cx="4222976" cy="2798358"/>
          </a:xfrm>
          <a:prstGeom prst="rect">
            <a:avLst/>
          </a:prstGeom>
          <a:effectLst>
            <a:softEdge rad="31750"/>
          </a:effectLst>
        </p:spPr>
      </p:pic>
      <p:pic>
        <p:nvPicPr>
          <p:cNvPr id="178" name="Picture 177" descr="A red gas pump nozzle with a drop of oil&#10;&#10;Description automatically generated">
            <a:extLst>
              <a:ext uri="{FF2B5EF4-FFF2-40B4-BE49-F238E27FC236}">
                <a16:creationId xmlns:a16="http://schemas.microsoft.com/office/drawing/2014/main" id="{6DC1C1D6-6FE5-6308-C3A3-24DDCEEBE333}"/>
              </a:ext>
            </a:extLst>
          </p:cNvPr>
          <p:cNvPicPr>
            <a:picLocks noChangeAspect="1"/>
          </p:cNvPicPr>
          <p:nvPr/>
        </p:nvPicPr>
        <p:blipFill>
          <a:blip r:embed="rId4">
            <a:extLst>
              <a:ext uri="{BEBA8EAE-BF5A-486C-A8C5-ECC9F3942E4B}">
                <a14:imgProps xmlns:a14="http://schemas.microsoft.com/office/drawing/2010/main">
                  <a14:imgLayer r:embed="rId5">
                    <a14:imgEffect>
                      <a14:artisticCement/>
                    </a14:imgEffect>
                  </a14:imgLayer>
                </a14:imgProps>
              </a:ext>
            </a:extLst>
          </a:blip>
          <a:stretch>
            <a:fillRect/>
          </a:stretch>
        </p:blipFill>
        <p:spPr>
          <a:xfrm>
            <a:off x="6419481" y="1679652"/>
            <a:ext cx="1784195" cy="1784195"/>
          </a:xfrm>
          <a:prstGeom prst="rect">
            <a:avLst/>
          </a:prstGeom>
        </p:spPr>
      </p:pic>
    </p:spTree>
    <p:extLst>
      <p:ext uri="{BB962C8B-B14F-4D97-AF65-F5344CB8AC3E}">
        <p14:creationId xmlns:p14="http://schemas.microsoft.com/office/powerpoint/2010/main" val="3417992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133"/>
        <p:cNvGrpSpPr/>
        <p:nvPr/>
      </p:nvGrpSpPr>
      <p:grpSpPr>
        <a:xfrm>
          <a:off x="0" y="0"/>
          <a:ext cx="0" cy="0"/>
          <a:chOff x="0" y="0"/>
          <a:chExt cx="0" cy="0"/>
        </a:xfrm>
      </p:grpSpPr>
      <p:sp>
        <p:nvSpPr>
          <p:cNvPr id="26135" name="Google Shape;26135;p80"/>
          <p:cNvSpPr txBox="1">
            <a:spLocks noGrp="1"/>
          </p:cNvSpPr>
          <p:nvPr>
            <p:ph type="title"/>
          </p:nvPr>
        </p:nvSpPr>
        <p:spPr>
          <a:xfrm>
            <a:off x="2172244" y="436557"/>
            <a:ext cx="4799512" cy="64139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800" b="1" i="1" dirty="0">
                <a:latin typeface="Arial Narrow" panose="020B0606020202030204" pitchFamily="34" charset="0"/>
              </a:rPr>
              <a:t>Decomposition of Euro Super 95</a:t>
            </a:r>
            <a:endParaRPr sz="2800" b="1" i="1" dirty="0">
              <a:latin typeface="Arial Narrow" panose="020B0606020202030204" pitchFamily="34" charset="0"/>
            </a:endParaRPr>
          </a:p>
        </p:txBody>
      </p:sp>
      <p:pic>
        <p:nvPicPr>
          <p:cNvPr id="3" name="Picture 2" descr="A graph of a graph&#10;&#10;Description automatically generated with medium confidence">
            <a:extLst>
              <a:ext uri="{FF2B5EF4-FFF2-40B4-BE49-F238E27FC236}">
                <a16:creationId xmlns:a16="http://schemas.microsoft.com/office/drawing/2014/main" id="{165ADFE4-2FF5-7E74-505D-88D972F6C5A4}"/>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5300"/>
                    </a14:imgEffect>
                  </a14:imgLayer>
                </a14:imgProps>
              </a:ext>
            </a:extLst>
          </a:blip>
          <a:stretch>
            <a:fillRect/>
          </a:stretch>
        </p:blipFill>
        <p:spPr>
          <a:xfrm>
            <a:off x="2218902" y="1174596"/>
            <a:ext cx="4706195" cy="2943922"/>
          </a:xfrm>
          <a:prstGeom prst="rect">
            <a:avLst/>
          </a:prstGeom>
          <a:effectLst>
            <a:softEdge rad="31750"/>
          </a:effectLst>
        </p:spPr>
      </p:pic>
      <p:pic>
        <p:nvPicPr>
          <p:cNvPr id="4" name="Picture 3">
            <a:extLst>
              <a:ext uri="{FF2B5EF4-FFF2-40B4-BE49-F238E27FC236}">
                <a16:creationId xmlns:a16="http://schemas.microsoft.com/office/drawing/2014/main" id="{B59AF39A-AC48-658E-F631-BD2E5AE4735B}"/>
              </a:ext>
            </a:extLst>
          </p:cNvPr>
          <p:cNvPicPr>
            <a:picLocks noChangeAspect="1"/>
          </p:cNvPicPr>
          <p:nvPr/>
        </p:nvPicPr>
        <p:blipFill>
          <a:blip r:embed="rId5"/>
          <a:stretch>
            <a:fillRect/>
          </a:stretch>
        </p:blipFill>
        <p:spPr>
          <a:xfrm>
            <a:off x="275527" y="3635530"/>
            <a:ext cx="965975" cy="965975"/>
          </a:xfrm>
          <a:prstGeom prst="rect">
            <a:avLst/>
          </a:prstGeom>
          <a:effectLst>
            <a:reflection blurRad="6350" stA="50000" endA="300" endPos="55000" dir="5400000" sy="-100000" algn="bl" rotWithShape="0"/>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133"/>
        <p:cNvGrpSpPr/>
        <p:nvPr/>
      </p:nvGrpSpPr>
      <p:grpSpPr>
        <a:xfrm>
          <a:off x="0" y="0"/>
          <a:ext cx="0" cy="0"/>
          <a:chOff x="0" y="0"/>
          <a:chExt cx="0" cy="0"/>
        </a:xfrm>
      </p:grpSpPr>
      <p:sp>
        <p:nvSpPr>
          <p:cNvPr id="26135" name="Google Shape;26135;p80"/>
          <p:cNvSpPr txBox="1">
            <a:spLocks noGrp="1"/>
          </p:cNvSpPr>
          <p:nvPr>
            <p:ph type="title"/>
          </p:nvPr>
        </p:nvSpPr>
        <p:spPr>
          <a:xfrm>
            <a:off x="2172244" y="436557"/>
            <a:ext cx="4799512" cy="64139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GB" sz="2800" b="1" i="1" dirty="0" err="1">
                <a:latin typeface="Arial Narrow" panose="020B0606020202030204" pitchFamily="34" charset="0"/>
              </a:rPr>
              <a:t>Autocorroelations</a:t>
            </a:r>
            <a:endParaRPr sz="2800" b="1" i="1" dirty="0">
              <a:latin typeface="Arial Narrow" panose="020B0606020202030204" pitchFamily="34" charset="0"/>
            </a:endParaRPr>
          </a:p>
        </p:txBody>
      </p:sp>
      <p:pic>
        <p:nvPicPr>
          <p:cNvPr id="4" name="Picture 3" descr="A graph of a number of prices&#10;&#10;Description automatically generated with medium confidence">
            <a:extLst>
              <a:ext uri="{FF2B5EF4-FFF2-40B4-BE49-F238E27FC236}">
                <a16:creationId xmlns:a16="http://schemas.microsoft.com/office/drawing/2014/main" id="{28C0B581-DE55-391A-C7F9-9CABED3B6AC0}"/>
              </a:ext>
            </a:extLst>
          </p:cNvPr>
          <p:cNvPicPr>
            <a:picLocks noChangeAspect="1"/>
          </p:cNvPicPr>
          <p:nvPr/>
        </p:nvPicPr>
        <p:blipFill>
          <a:blip r:embed="rId3"/>
          <a:stretch>
            <a:fillRect/>
          </a:stretch>
        </p:blipFill>
        <p:spPr>
          <a:xfrm>
            <a:off x="780206" y="1292360"/>
            <a:ext cx="3717452" cy="2463372"/>
          </a:xfrm>
          <a:prstGeom prst="rect">
            <a:avLst/>
          </a:prstGeom>
          <a:effectLst>
            <a:softEdge rad="31750"/>
          </a:effectLst>
        </p:spPr>
      </p:pic>
      <p:pic>
        <p:nvPicPr>
          <p:cNvPr id="6" name="Picture 5" descr="A graph with numbers and lines&#10;&#10;Description automatically generated">
            <a:extLst>
              <a:ext uri="{FF2B5EF4-FFF2-40B4-BE49-F238E27FC236}">
                <a16:creationId xmlns:a16="http://schemas.microsoft.com/office/drawing/2014/main" id="{0BDDF423-BEEB-7F77-B455-A09FD6904C05}"/>
              </a:ext>
            </a:extLst>
          </p:cNvPr>
          <p:cNvPicPr>
            <a:picLocks noChangeAspect="1"/>
          </p:cNvPicPr>
          <p:nvPr/>
        </p:nvPicPr>
        <p:blipFill>
          <a:blip r:embed="rId4"/>
          <a:stretch>
            <a:fillRect/>
          </a:stretch>
        </p:blipFill>
        <p:spPr>
          <a:xfrm>
            <a:off x="4765286" y="1292360"/>
            <a:ext cx="3717453" cy="2463372"/>
          </a:xfrm>
          <a:prstGeom prst="rect">
            <a:avLst/>
          </a:prstGeom>
          <a:effectLst>
            <a:softEdge rad="31750"/>
          </a:effectLst>
        </p:spPr>
      </p:pic>
    </p:spTree>
    <p:extLst>
      <p:ext uri="{BB962C8B-B14F-4D97-AF65-F5344CB8AC3E}">
        <p14:creationId xmlns:p14="http://schemas.microsoft.com/office/powerpoint/2010/main" val="765692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149"/>
        <p:cNvGrpSpPr/>
        <p:nvPr/>
      </p:nvGrpSpPr>
      <p:grpSpPr>
        <a:xfrm>
          <a:off x="0" y="0"/>
          <a:ext cx="0" cy="0"/>
          <a:chOff x="0" y="0"/>
          <a:chExt cx="0" cy="0"/>
        </a:xfrm>
      </p:grpSpPr>
      <p:sp>
        <p:nvSpPr>
          <p:cNvPr id="3" name="Title 2">
            <a:extLst>
              <a:ext uri="{FF2B5EF4-FFF2-40B4-BE49-F238E27FC236}">
                <a16:creationId xmlns:a16="http://schemas.microsoft.com/office/drawing/2014/main" id="{4FB42E59-212D-CE01-B634-80BFB019B530}"/>
              </a:ext>
            </a:extLst>
          </p:cNvPr>
          <p:cNvSpPr>
            <a:spLocks noGrp="1"/>
          </p:cNvSpPr>
          <p:nvPr>
            <p:ph type="title"/>
          </p:nvPr>
        </p:nvSpPr>
        <p:spPr>
          <a:xfrm>
            <a:off x="657302" y="176360"/>
            <a:ext cx="7710600" cy="611656"/>
          </a:xfrm>
        </p:spPr>
        <p:txBody>
          <a:bodyPr/>
          <a:lstStyle/>
          <a:p>
            <a:r>
              <a:rPr lang="en-GB" sz="2800" b="1" i="1" dirty="0">
                <a:latin typeface="Arial Narrow" panose="020B0606020202030204" pitchFamily="34" charset="0"/>
              </a:rPr>
              <a:t>Linear Model with Trend and Seasonality</a:t>
            </a:r>
          </a:p>
        </p:txBody>
      </p:sp>
      <p:graphicFrame>
        <p:nvGraphicFramePr>
          <p:cNvPr id="5" name="Table 4">
            <a:extLst>
              <a:ext uri="{FF2B5EF4-FFF2-40B4-BE49-F238E27FC236}">
                <a16:creationId xmlns:a16="http://schemas.microsoft.com/office/drawing/2014/main" id="{F8EE2CD1-37C4-BAB9-750F-D32D67E4859D}"/>
              </a:ext>
            </a:extLst>
          </p:cNvPr>
          <p:cNvGraphicFramePr>
            <a:graphicFrameLocks noGrp="1"/>
          </p:cNvGraphicFramePr>
          <p:nvPr>
            <p:extLst>
              <p:ext uri="{D42A27DB-BD31-4B8C-83A1-F6EECF244321}">
                <p14:modId xmlns:p14="http://schemas.microsoft.com/office/powerpoint/2010/main" val="1734211900"/>
              </p:ext>
            </p:extLst>
          </p:nvPr>
        </p:nvGraphicFramePr>
        <p:xfrm>
          <a:off x="2278565" y="788016"/>
          <a:ext cx="4582626" cy="3870960"/>
        </p:xfrm>
        <a:graphic>
          <a:graphicData uri="http://schemas.openxmlformats.org/drawingml/2006/table">
            <a:tbl>
              <a:tblPr firstRow="1" bandRow="1">
                <a:tableStyleId>{7AB88DC3-4977-4F36-8AA7-53CDA5FCA6D1}</a:tableStyleId>
              </a:tblPr>
              <a:tblGrid>
                <a:gridCol w="917374">
                  <a:extLst>
                    <a:ext uri="{9D8B030D-6E8A-4147-A177-3AD203B41FA5}">
                      <a16:colId xmlns:a16="http://schemas.microsoft.com/office/drawing/2014/main" val="2399985197"/>
                    </a:ext>
                  </a:extLst>
                </a:gridCol>
                <a:gridCol w="913130">
                  <a:extLst>
                    <a:ext uri="{9D8B030D-6E8A-4147-A177-3AD203B41FA5}">
                      <a16:colId xmlns:a16="http://schemas.microsoft.com/office/drawing/2014/main" val="1086037787"/>
                    </a:ext>
                  </a:extLst>
                </a:gridCol>
                <a:gridCol w="917374">
                  <a:extLst>
                    <a:ext uri="{9D8B030D-6E8A-4147-A177-3AD203B41FA5}">
                      <a16:colId xmlns:a16="http://schemas.microsoft.com/office/drawing/2014/main" val="1879600971"/>
                    </a:ext>
                  </a:extLst>
                </a:gridCol>
                <a:gridCol w="917374">
                  <a:extLst>
                    <a:ext uri="{9D8B030D-6E8A-4147-A177-3AD203B41FA5}">
                      <a16:colId xmlns:a16="http://schemas.microsoft.com/office/drawing/2014/main" val="2002035833"/>
                    </a:ext>
                  </a:extLst>
                </a:gridCol>
                <a:gridCol w="917374">
                  <a:extLst>
                    <a:ext uri="{9D8B030D-6E8A-4147-A177-3AD203B41FA5}">
                      <a16:colId xmlns:a16="http://schemas.microsoft.com/office/drawing/2014/main" val="3622705332"/>
                    </a:ext>
                  </a:extLst>
                </a:gridCol>
              </a:tblGrid>
              <a:tr h="170985">
                <a:tc>
                  <a:txBody>
                    <a:bodyPr/>
                    <a:lstStyle/>
                    <a:p>
                      <a:endParaRPr lang="en-GB" dirty="0"/>
                    </a:p>
                  </a:txBody>
                  <a:tcPr/>
                </a:tc>
                <a:tc>
                  <a:txBody>
                    <a:bodyPr/>
                    <a:lstStyle/>
                    <a:p>
                      <a:pPr algn="ctr"/>
                      <a:r>
                        <a:rPr lang="en-GB" sz="1100" dirty="0">
                          <a:solidFill>
                            <a:schemeClr val="tx1">
                              <a:lumMod val="25000"/>
                              <a:lumOff val="75000"/>
                            </a:schemeClr>
                          </a:solidFill>
                          <a:latin typeface="Skeena" pitchFamily="2" charset="0"/>
                        </a:rPr>
                        <a:t>Estimate</a:t>
                      </a:r>
                    </a:p>
                  </a:txBody>
                  <a:tcPr/>
                </a:tc>
                <a:tc>
                  <a:txBody>
                    <a:bodyPr/>
                    <a:lstStyle/>
                    <a:p>
                      <a:pPr algn="ctr"/>
                      <a:r>
                        <a:rPr lang="en-GB" sz="1200" dirty="0">
                          <a:solidFill>
                            <a:schemeClr val="tx1">
                              <a:lumMod val="25000"/>
                              <a:lumOff val="75000"/>
                            </a:schemeClr>
                          </a:solidFill>
                          <a:latin typeface="Skeena" pitchFamily="2" charset="0"/>
                        </a:rPr>
                        <a:t>Std Error</a:t>
                      </a:r>
                    </a:p>
                  </a:txBody>
                  <a:tcPr/>
                </a:tc>
                <a:tc>
                  <a:txBody>
                    <a:bodyPr/>
                    <a:lstStyle/>
                    <a:p>
                      <a:pPr algn="ctr"/>
                      <a:r>
                        <a:rPr lang="en-GB" sz="1200" dirty="0">
                          <a:solidFill>
                            <a:schemeClr val="tx1">
                              <a:lumMod val="25000"/>
                              <a:lumOff val="75000"/>
                            </a:schemeClr>
                          </a:solidFill>
                          <a:latin typeface="Skeena" pitchFamily="2" charset="0"/>
                        </a:rPr>
                        <a:t>T value</a:t>
                      </a:r>
                    </a:p>
                  </a:txBody>
                  <a:tcPr/>
                </a:tc>
                <a:tc>
                  <a:txBody>
                    <a:bodyPr/>
                    <a:lstStyle/>
                    <a:p>
                      <a:pPr algn="ctr"/>
                      <a:r>
                        <a:rPr lang="en-GB" sz="1200" dirty="0" err="1">
                          <a:solidFill>
                            <a:schemeClr val="tx1">
                              <a:lumMod val="25000"/>
                              <a:lumOff val="75000"/>
                            </a:schemeClr>
                          </a:solidFill>
                          <a:latin typeface="Skeena" pitchFamily="2" charset="0"/>
                        </a:rPr>
                        <a:t>Pr</a:t>
                      </a:r>
                      <a:r>
                        <a:rPr lang="en-GB" sz="1200" dirty="0">
                          <a:solidFill>
                            <a:schemeClr val="tx1">
                              <a:lumMod val="25000"/>
                              <a:lumOff val="75000"/>
                            </a:schemeClr>
                          </a:solidFill>
                          <a:latin typeface="Skeena" pitchFamily="2" charset="0"/>
                        </a:rPr>
                        <a:t>(&gt;|t|)</a:t>
                      </a:r>
                    </a:p>
                  </a:txBody>
                  <a:tcPr/>
                </a:tc>
                <a:extLst>
                  <a:ext uri="{0D108BD9-81ED-4DB2-BD59-A6C34878D82A}">
                    <a16:rowId xmlns:a16="http://schemas.microsoft.com/office/drawing/2014/main" val="581745947"/>
                  </a:ext>
                </a:extLst>
              </a:tr>
              <a:tr h="170985">
                <a:tc>
                  <a:txBody>
                    <a:bodyPr/>
                    <a:lstStyle/>
                    <a:p>
                      <a:pPr algn="ctr"/>
                      <a:r>
                        <a:rPr lang="en-GB" sz="1200" dirty="0">
                          <a:solidFill>
                            <a:schemeClr val="tx1">
                              <a:lumMod val="25000"/>
                              <a:lumOff val="75000"/>
                            </a:schemeClr>
                          </a:solidFill>
                          <a:latin typeface="Skeena" pitchFamily="2" charset="0"/>
                        </a:rPr>
                        <a:t>Intercept</a:t>
                      </a:r>
                    </a:p>
                  </a:txBody>
                  <a:tcPr/>
                </a:tc>
                <a:tc>
                  <a:txBody>
                    <a:bodyPr/>
                    <a:lstStyle/>
                    <a:p>
                      <a:pPr algn="ctr"/>
                      <a:r>
                        <a:rPr lang="en-GB" sz="1200" dirty="0">
                          <a:solidFill>
                            <a:schemeClr val="tx1">
                              <a:lumMod val="25000"/>
                              <a:lumOff val="75000"/>
                            </a:schemeClr>
                          </a:solidFill>
                          <a:latin typeface="Skeena" pitchFamily="2" charset="0"/>
                        </a:rPr>
                        <a:t>873.62785</a:t>
                      </a:r>
                    </a:p>
                  </a:txBody>
                  <a:tcPr/>
                </a:tc>
                <a:tc>
                  <a:txBody>
                    <a:bodyPr/>
                    <a:lstStyle/>
                    <a:p>
                      <a:pPr algn="ctr"/>
                      <a:r>
                        <a:rPr lang="en-GB" sz="1200" dirty="0">
                          <a:solidFill>
                            <a:schemeClr val="tx1">
                              <a:lumMod val="25000"/>
                              <a:lumOff val="75000"/>
                            </a:schemeClr>
                          </a:solidFill>
                          <a:latin typeface="Skeena" pitchFamily="2" charset="0"/>
                        </a:rPr>
                        <a:t>28.74873</a:t>
                      </a:r>
                    </a:p>
                  </a:txBody>
                  <a:tcPr/>
                </a:tc>
                <a:tc>
                  <a:txBody>
                    <a:bodyPr/>
                    <a:lstStyle/>
                    <a:p>
                      <a:pPr algn="ctr"/>
                      <a:r>
                        <a:rPr lang="en-GB" sz="1200" dirty="0">
                          <a:solidFill>
                            <a:schemeClr val="tx1">
                              <a:lumMod val="25000"/>
                              <a:lumOff val="75000"/>
                            </a:schemeClr>
                          </a:solidFill>
                          <a:latin typeface="Skeena" pitchFamily="2" charset="0"/>
                        </a:rPr>
                        <a:t>30.388</a:t>
                      </a:r>
                    </a:p>
                  </a:txBody>
                  <a:tcPr/>
                </a:tc>
                <a:tc>
                  <a:txBody>
                    <a:bodyPr/>
                    <a:lstStyle/>
                    <a:p>
                      <a:pPr algn="ctr"/>
                      <a:r>
                        <a:rPr lang="en-GB" sz="1200" dirty="0">
                          <a:solidFill>
                            <a:schemeClr val="tx1">
                              <a:lumMod val="25000"/>
                              <a:lumOff val="75000"/>
                            </a:schemeClr>
                          </a:solidFill>
                          <a:latin typeface="Skeena" pitchFamily="2" charset="0"/>
                        </a:rPr>
                        <a:t>&lt;2e-16 ***</a:t>
                      </a:r>
                    </a:p>
                  </a:txBody>
                  <a:tcPr/>
                </a:tc>
                <a:extLst>
                  <a:ext uri="{0D108BD9-81ED-4DB2-BD59-A6C34878D82A}">
                    <a16:rowId xmlns:a16="http://schemas.microsoft.com/office/drawing/2014/main" val="2835424438"/>
                  </a:ext>
                </a:extLst>
              </a:tr>
              <a:tr h="170985">
                <a:tc>
                  <a:txBody>
                    <a:bodyPr/>
                    <a:lstStyle/>
                    <a:p>
                      <a:pPr algn="ctr"/>
                      <a:r>
                        <a:rPr lang="en-GB" sz="1200" dirty="0">
                          <a:solidFill>
                            <a:schemeClr val="tx1">
                              <a:lumMod val="25000"/>
                              <a:lumOff val="75000"/>
                            </a:schemeClr>
                          </a:solidFill>
                          <a:latin typeface="Skeena" pitchFamily="2" charset="0"/>
                        </a:rPr>
                        <a:t>trend</a:t>
                      </a:r>
                    </a:p>
                  </a:txBody>
                  <a:tcPr/>
                </a:tc>
                <a:tc>
                  <a:txBody>
                    <a:bodyPr/>
                    <a:lstStyle/>
                    <a:p>
                      <a:pPr algn="ctr"/>
                      <a:r>
                        <a:rPr lang="en-GB" sz="1200" dirty="0">
                          <a:solidFill>
                            <a:schemeClr val="tx1">
                              <a:lumMod val="25000"/>
                              <a:lumOff val="75000"/>
                            </a:schemeClr>
                          </a:solidFill>
                          <a:latin typeface="Skeena" pitchFamily="2" charset="0"/>
                        </a:rPr>
                        <a:t> 2.73176</a:t>
                      </a:r>
                    </a:p>
                  </a:txBody>
                  <a:tcPr/>
                </a:tc>
                <a:tc>
                  <a:txBody>
                    <a:bodyPr/>
                    <a:lstStyle/>
                    <a:p>
                      <a:pPr algn="ctr"/>
                      <a:r>
                        <a:rPr lang="en-GB" sz="1200" dirty="0">
                          <a:solidFill>
                            <a:schemeClr val="tx1">
                              <a:lumMod val="25000"/>
                              <a:lumOff val="75000"/>
                            </a:schemeClr>
                          </a:solidFill>
                          <a:latin typeface="Skeena" pitchFamily="2" charset="0"/>
                        </a:rPr>
                        <a:t>0.07756</a:t>
                      </a:r>
                    </a:p>
                  </a:txBody>
                  <a:tcPr/>
                </a:tc>
                <a:tc>
                  <a:txBody>
                    <a:bodyPr/>
                    <a:lstStyle/>
                    <a:p>
                      <a:pPr algn="ctr"/>
                      <a:r>
                        <a:rPr lang="en-GB" sz="1200" dirty="0">
                          <a:solidFill>
                            <a:schemeClr val="tx1">
                              <a:lumMod val="25000"/>
                              <a:lumOff val="75000"/>
                            </a:schemeClr>
                          </a:solidFill>
                          <a:latin typeface="Skeena" pitchFamily="2" charset="0"/>
                        </a:rPr>
                        <a:t>35.219 </a:t>
                      </a:r>
                    </a:p>
                  </a:txBody>
                  <a:tcPr/>
                </a:tc>
                <a:tc>
                  <a:txBody>
                    <a:bodyPr/>
                    <a:lstStyle/>
                    <a:p>
                      <a:pPr algn="ctr"/>
                      <a:r>
                        <a:rPr lang="en-GB" sz="1200" dirty="0">
                          <a:solidFill>
                            <a:schemeClr val="tx1">
                              <a:lumMod val="25000"/>
                              <a:lumOff val="75000"/>
                            </a:schemeClr>
                          </a:solidFill>
                          <a:latin typeface="Skeena" pitchFamily="2" charset="0"/>
                        </a:rPr>
                        <a:t>&lt;2e-16 ***</a:t>
                      </a:r>
                    </a:p>
                  </a:txBody>
                  <a:tcPr/>
                </a:tc>
                <a:extLst>
                  <a:ext uri="{0D108BD9-81ED-4DB2-BD59-A6C34878D82A}">
                    <a16:rowId xmlns:a16="http://schemas.microsoft.com/office/drawing/2014/main" val="3590875571"/>
                  </a:ext>
                </a:extLst>
              </a:tr>
              <a:tr h="170985">
                <a:tc>
                  <a:txBody>
                    <a:bodyPr/>
                    <a:lstStyle/>
                    <a:p>
                      <a:pPr algn="ctr"/>
                      <a:r>
                        <a:rPr lang="en-GB" sz="1200" dirty="0">
                          <a:solidFill>
                            <a:schemeClr val="tx1">
                              <a:lumMod val="25000"/>
                              <a:lumOff val="75000"/>
                            </a:schemeClr>
                          </a:solidFill>
                          <a:latin typeface="Skeena" pitchFamily="2" charset="0"/>
                        </a:rPr>
                        <a:t>Season 2</a:t>
                      </a:r>
                    </a:p>
                  </a:txBody>
                  <a:tcPr/>
                </a:tc>
                <a:tc>
                  <a:txBody>
                    <a:bodyPr/>
                    <a:lstStyle/>
                    <a:p>
                      <a:pPr algn="ctr"/>
                      <a:r>
                        <a:rPr lang="en-GB" sz="1200" dirty="0">
                          <a:solidFill>
                            <a:schemeClr val="tx1">
                              <a:lumMod val="25000"/>
                              <a:lumOff val="75000"/>
                            </a:schemeClr>
                          </a:solidFill>
                          <a:latin typeface="Skeena" pitchFamily="2" charset="0"/>
                        </a:rPr>
                        <a:t>9.08288</a:t>
                      </a:r>
                    </a:p>
                  </a:txBody>
                  <a:tcPr/>
                </a:tc>
                <a:tc>
                  <a:txBody>
                    <a:bodyPr/>
                    <a:lstStyle/>
                    <a:p>
                      <a:pPr algn="ctr"/>
                      <a:r>
                        <a:rPr lang="en-GB" sz="1200" dirty="0">
                          <a:solidFill>
                            <a:schemeClr val="tx1">
                              <a:lumMod val="25000"/>
                              <a:lumOff val="75000"/>
                            </a:schemeClr>
                          </a:solidFill>
                          <a:latin typeface="Skeena" pitchFamily="2" charset="0"/>
                        </a:rPr>
                        <a:t> 36.51432 </a:t>
                      </a:r>
                    </a:p>
                  </a:txBody>
                  <a:tcPr/>
                </a:tc>
                <a:tc>
                  <a:txBody>
                    <a:bodyPr/>
                    <a:lstStyle/>
                    <a:p>
                      <a:pPr algn="ctr"/>
                      <a:r>
                        <a:rPr lang="en-GB" sz="1200" dirty="0">
                          <a:solidFill>
                            <a:schemeClr val="tx1">
                              <a:lumMod val="25000"/>
                              <a:lumOff val="75000"/>
                            </a:schemeClr>
                          </a:solidFill>
                          <a:latin typeface="Skeena" pitchFamily="2" charset="0"/>
                        </a:rPr>
                        <a:t>0.249</a:t>
                      </a:r>
                    </a:p>
                  </a:txBody>
                  <a:tcPr/>
                </a:tc>
                <a:tc>
                  <a:txBody>
                    <a:bodyPr/>
                    <a:lstStyle/>
                    <a:p>
                      <a:pPr algn="ctr"/>
                      <a:r>
                        <a:rPr lang="en-GB" sz="1200" dirty="0">
                          <a:solidFill>
                            <a:schemeClr val="tx1">
                              <a:lumMod val="25000"/>
                              <a:lumOff val="75000"/>
                            </a:schemeClr>
                          </a:solidFill>
                          <a:latin typeface="Skeena" pitchFamily="2" charset="0"/>
                        </a:rPr>
                        <a:t>0.804</a:t>
                      </a:r>
                    </a:p>
                  </a:txBody>
                  <a:tcPr/>
                </a:tc>
                <a:extLst>
                  <a:ext uri="{0D108BD9-81ED-4DB2-BD59-A6C34878D82A}">
                    <a16:rowId xmlns:a16="http://schemas.microsoft.com/office/drawing/2014/main" val="1748636371"/>
                  </a:ext>
                </a:extLst>
              </a:tr>
              <a:tr h="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200" dirty="0">
                          <a:solidFill>
                            <a:schemeClr val="tx1">
                              <a:lumMod val="25000"/>
                              <a:lumOff val="75000"/>
                            </a:schemeClr>
                          </a:solidFill>
                          <a:latin typeface="Skeena" pitchFamily="2" charset="0"/>
                        </a:rPr>
                        <a:t>Season 3</a:t>
                      </a:r>
                    </a:p>
                  </a:txBody>
                  <a:tcPr/>
                </a:tc>
                <a:tc>
                  <a:txBody>
                    <a:bodyPr/>
                    <a:lstStyle/>
                    <a:p>
                      <a:pPr algn="ctr"/>
                      <a:r>
                        <a:rPr lang="en-GB" sz="1200" dirty="0">
                          <a:solidFill>
                            <a:schemeClr val="tx1">
                              <a:lumMod val="25000"/>
                              <a:lumOff val="75000"/>
                            </a:schemeClr>
                          </a:solidFill>
                          <a:latin typeface="Skeena" pitchFamily="2" charset="0"/>
                        </a:rPr>
                        <a:t>29.65005</a:t>
                      </a:r>
                    </a:p>
                  </a:txBody>
                  <a:tcPr/>
                </a:tc>
                <a:tc>
                  <a:txBody>
                    <a:bodyPr/>
                    <a:lstStyle/>
                    <a:p>
                      <a:pPr algn="ctr"/>
                      <a:r>
                        <a:rPr lang="en-GB" sz="1200" dirty="0">
                          <a:solidFill>
                            <a:schemeClr val="tx1">
                              <a:lumMod val="25000"/>
                              <a:lumOff val="75000"/>
                            </a:schemeClr>
                          </a:solidFill>
                          <a:latin typeface="Skeena" pitchFamily="2" charset="0"/>
                        </a:rPr>
                        <a:t>36.51456</a:t>
                      </a:r>
                    </a:p>
                  </a:txBody>
                  <a:tcPr/>
                </a:tc>
                <a:tc>
                  <a:txBody>
                    <a:bodyPr/>
                    <a:lstStyle/>
                    <a:p>
                      <a:pPr algn="ctr"/>
                      <a:r>
                        <a:rPr lang="en-GB" sz="1200" dirty="0">
                          <a:solidFill>
                            <a:schemeClr val="tx1">
                              <a:lumMod val="25000"/>
                              <a:lumOff val="75000"/>
                            </a:schemeClr>
                          </a:solidFill>
                          <a:latin typeface="Skeena" pitchFamily="2" charset="0"/>
                        </a:rPr>
                        <a:t>0.812</a:t>
                      </a:r>
                    </a:p>
                  </a:txBody>
                  <a:tcPr/>
                </a:tc>
                <a:tc>
                  <a:txBody>
                    <a:bodyPr/>
                    <a:lstStyle/>
                    <a:p>
                      <a:pPr algn="ctr"/>
                      <a:r>
                        <a:rPr lang="en-GB" sz="1200" dirty="0">
                          <a:solidFill>
                            <a:schemeClr val="tx1">
                              <a:lumMod val="25000"/>
                              <a:lumOff val="75000"/>
                            </a:schemeClr>
                          </a:solidFill>
                          <a:latin typeface="Skeena" pitchFamily="2" charset="0"/>
                        </a:rPr>
                        <a:t>0.417</a:t>
                      </a:r>
                    </a:p>
                  </a:txBody>
                  <a:tcPr/>
                </a:tc>
                <a:extLst>
                  <a:ext uri="{0D108BD9-81ED-4DB2-BD59-A6C34878D82A}">
                    <a16:rowId xmlns:a16="http://schemas.microsoft.com/office/drawing/2014/main" val="4237211676"/>
                  </a:ext>
                </a:extLst>
              </a:tr>
              <a:tr h="17098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200" dirty="0">
                          <a:solidFill>
                            <a:schemeClr val="tx1">
                              <a:lumMod val="25000"/>
                              <a:lumOff val="75000"/>
                            </a:schemeClr>
                          </a:solidFill>
                          <a:latin typeface="Skeena" pitchFamily="2" charset="0"/>
                        </a:rPr>
                        <a:t>Season 4</a:t>
                      </a:r>
                      <a:endParaRPr lang="en-GB" sz="1200" dirty="0"/>
                    </a:p>
                  </a:txBody>
                  <a:tcPr/>
                </a:tc>
                <a:tc>
                  <a:txBody>
                    <a:bodyPr/>
                    <a:lstStyle/>
                    <a:p>
                      <a:pPr algn="ctr"/>
                      <a:r>
                        <a:rPr lang="en-GB" sz="1200" dirty="0">
                          <a:solidFill>
                            <a:schemeClr val="tx1">
                              <a:lumMod val="25000"/>
                              <a:lumOff val="75000"/>
                            </a:schemeClr>
                          </a:solidFill>
                          <a:latin typeface="Skeena" pitchFamily="2" charset="0"/>
                        </a:rPr>
                        <a:t>30.73615</a:t>
                      </a:r>
                    </a:p>
                  </a:txBody>
                  <a:tcPr/>
                </a:tc>
                <a:tc>
                  <a:txBody>
                    <a:bodyPr/>
                    <a:lstStyle/>
                    <a:p>
                      <a:pPr algn="ctr"/>
                      <a:r>
                        <a:rPr lang="en-GB" sz="1200" dirty="0">
                          <a:solidFill>
                            <a:schemeClr val="tx1">
                              <a:lumMod val="25000"/>
                              <a:lumOff val="75000"/>
                            </a:schemeClr>
                          </a:solidFill>
                          <a:latin typeface="Skeena" pitchFamily="2" charset="0"/>
                        </a:rPr>
                        <a:t>36.51498</a:t>
                      </a:r>
                    </a:p>
                  </a:txBody>
                  <a:tcPr/>
                </a:tc>
                <a:tc>
                  <a:txBody>
                    <a:bodyPr/>
                    <a:lstStyle/>
                    <a:p>
                      <a:pPr algn="ctr"/>
                      <a:r>
                        <a:rPr lang="en-GB" sz="1200" dirty="0">
                          <a:solidFill>
                            <a:schemeClr val="tx1">
                              <a:lumMod val="25000"/>
                              <a:lumOff val="75000"/>
                            </a:schemeClr>
                          </a:solidFill>
                          <a:latin typeface="Skeena" pitchFamily="2" charset="0"/>
                        </a:rPr>
                        <a:t>0.842</a:t>
                      </a:r>
                    </a:p>
                  </a:txBody>
                  <a:tcPr/>
                </a:tc>
                <a:tc>
                  <a:txBody>
                    <a:bodyPr/>
                    <a:lstStyle/>
                    <a:p>
                      <a:pPr algn="ctr"/>
                      <a:r>
                        <a:rPr lang="en-GB" sz="1200" dirty="0">
                          <a:solidFill>
                            <a:schemeClr val="tx1">
                              <a:lumMod val="25000"/>
                              <a:lumOff val="75000"/>
                            </a:schemeClr>
                          </a:solidFill>
                          <a:latin typeface="Skeena" pitchFamily="2" charset="0"/>
                        </a:rPr>
                        <a:t> 0.401</a:t>
                      </a:r>
                    </a:p>
                  </a:txBody>
                  <a:tcPr/>
                </a:tc>
                <a:extLst>
                  <a:ext uri="{0D108BD9-81ED-4DB2-BD59-A6C34878D82A}">
                    <a16:rowId xmlns:a16="http://schemas.microsoft.com/office/drawing/2014/main" val="3017322400"/>
                  </a:ext>
                </a:extLst>
              </a:tr>
              <a:tr h="170985">
                <a:tc>
                  <a:txBody>
                    <a:bodyPr/>
                    <a:lstStyle/>
                    <a:p>
                      <a:pPr algn="ctr"/>
                      <a:r>
                        <a:rPr lang="en-GB" sz="1200" dirty="0">
                          <a:solidFill>
                            <a:schemeClr val="tx1">
                              <a:lumMod val="25000"/>
                              <a:lumOff val="75000"/>
                            </a:schemeClr>
                          </a:solidFill>
                          <a:latin typeface="Skeena" pitchFamily="2" charset="0"/>
                        </a:rPr>
                        <a:t>Season 5</a:t>
                      </a:r>
                    </a:p>
                  </a:txBody>
                  <a:tcPr/>
                </a:tc>
                <a:tc>
                  <a:txBody>
                    <a:bodyPr/>
                    <a:lstStyle/>
                    <a:p>
                      <a:pPr algn="ctr"/>
                      <a:r>
                        <a:rPr lang="en-GB" sz="1200" dirty="0">
                          <a:solidFill>
                            <a:schemeClr val="tx1">
                              <a:lumMod val="25000"/>
                              <a:lumOff val="75000"/>
                            </a:schemeClr>
                          </a:solidFill>
                          <a:latin typeface="Skeena" pitchFamily="2" charset="0"/>
                        </a:rPr>
                        <a:t>40.33153</a:t>
                      </a:r>
                    </a:p>
                  </a:txBody>
                  <a:tcPr/>
                </a:tc>
                <a:tc>
                  <a:txBody>
                    <a:bodyPr/>
                    <a:lstStyle/>
                    <a:p>
                      <a:pPr algn="ctr"/>
                      <a:r>
                        <a:rPr lang="en-GB" sz="1200" dirty="0">
                          <a:solidFill>
                            <a:schemeClr val="tx1">
                              <a:lumMod val="25000"/>
                              <a:lumOff val="75000"/>
                            </a:schemeClr>
                          </a:solidFill>
                          <a:latin typeface="Skeena" pitchFamily="2" charset="0"/>
                        </a:rPr>
                        <a:t>36.51555 </a:t>
                      </a:r>
                    </a:p>
                  </a:txBody>
                  <a:tcPr/>
                </a:tc>
                <a:tc>
                  <a:txBody>
                    <a:bodyPr/>
                    <a:lstStyle/>
                    <a:p>
                      <a:pPr algn="ctr"/>
                      <a:r>
                        <a:rPr lang="en-GB" sz="1200" dirty="0">
                          <a:solidFill>
                            <a:schemeClr val="tx1">
                              <a:lumMod val="25000"/>
                              <a:lumOff val="75000"/>
                            </a:schemeClr>
                          </a:solidFill>
                          <a:latin typeface="Skeena" pitchFamily="2" charset="0"/>
                        </a:rPr>
                        <a:t>1.105</a:t>
                      </a:r>
                    </a:p>
                  </a:txBody>
                  <a:tcPr/>
                </a:tc>
                <a:tc>
                  <a:txBody>
                    <a:bodyPr/>
                    <a:lstStyle/>
                    <a:p>
                      <a:pPr algn="ctr"/>
                      <a:r>
                        <a:rPr lang="en-GB" sz="1200" dirty="0">
                          <a:solidFill>
                            <a:schemeClr val="tx1">
                              <a:lumMod val="25000"/>
                              <a:lumOff val="75000"/>
                            </a:schemeClr>
                          </a:solidFill>
                          <a:latin typeface="Skeena" pitchFamily="2" charset="0"/>
                        </a:rPr>
                        <a:t>0.270</a:t>
                      </a:r>
                    </a:p>
                  </a:txBody>
                  <a:tcPr/>
                </a:tc>
                <a:extLst>
                  <a:ext uri="{0D108BD9-81ED-4DB2-BD59-A6C34878D82A}">
                    <a16:rowId xmlns:a16="http://schemas.microsoft.com/office/drawing/2014/main" val="2334800980"/>
                  </a:ext>
                </a:extLst>
              </a:tr>
              <a:tr h="170985">
                <a:tc>
                  <a:txBody>
                    <a:bodyPr/>
                    <a:lstStyle/>
                    <a:p>
                      <a:pPr algn="ctr"/>
                      <a:r>
                        <a:rPr lang="en-GB" sz="1200" dirty="0">
                          <a:solidFill>
                            <a:schemeClr val="tx1">
                              <a:lumMod val="25000"/>
                              <a:lumOff val="75000"/>
                            </a:schemeClr>
                          </a:solidFill>
                          <a:latin typeface="Skeena" pitchFamily="2" charset="0"/>
                        </a:rPr>
                        <a:t>Season 6</a:t>
                      </a:r>
                    </a:p>
                  </a:txBody>
                  <a:tcPr/>
                </a:tc>
                <a:tc>
                  <a:txBody>
                    <a:bodyPr/>
                    <a:lstStyle/>
                    <a:p>
                      <a:pPr algn="ctr"/>
                      <a:r>
                        <a:rPr lang="en-GB" sz="1200" dirty="0">
                          <a:solidFill>
                            <a:schemeClr val="tx1">
                              <a:lumMod val="25000"/>
                              <a:lumOff val="75000"/>
                            </a:schemeClr>
                          </a:solidFill>
                          <a:latin typeface="Skeena" pitchFamily="2" charset="0"/>
                        </a:rPr>
                        <a:t>51.14942</a:t>
                      </a:r>
                    </a:p>
                  </a:txBody>
                  <a:tcPr/>
                </a:tc>
                <a:tc>
                  <a:txBody>
                    <a:bodyPr/>
                    <a:lstStyle/>
                    <a:p>
                      <a:pPr algn="ctr"/>
                      <a:r>
                        <a:rPr lang="en-GB" sz="1200" dirty="0">
                          <a:solidFill>
                            <a:schemeClr val="tx1">
                              <a:lumMod val="25000"/>
                              <a:lumOff val="75000"/>
                            </a:schemeClr>
                          </a:solidFill>
                          <a:latin typeface="Skeena" pitchFamily="2" charset="0"/>
                        </a:rPr>
                        <a:t> 36.51629</a:t>
                      </a:r>
                    </a:p>
                  </a:txBody>
                  <a:tcPr/>
                </a:tc>
                <a:tc>
                  <a:txBody>
                    <a:bodyPr/>
                    <a:lstStyle/>
                    <a:p>
                      <a:pPr algn="ctr"/>
                      <a:r>
                        <a:rPr lang="en-GB" sz="1200" dirty="0">
                          <a:solidFill>
                            <a:schemeClr val="tx1">
                              <a:lumMod val="25000"/>
                              <a:lumOff val="75000"/>
                            </a:schemeClr>
                          </a:solidFill>
                          <a:latin typeface="Skeena" pitchFamily="2" charset="0"/>
                        </a:rPr>
                        <a:t>1.401</a:t>
                      </a:r>
                    </a:p>
                  </a:txBody>
                  <a:tcPr/>
                </a:tc>
                <a:tc>
                  <a:txBody>
                    <a:bodyPr/>
                    <a:lstStyle/>
                    <a:p>
                      <a:pPr algn="ctr"/>
                      <a:r>
                        <a:rPr lang="en-GB" sz="1200" dirty="0">
                          <a:solidFill>
                            <a:schemeClr val="tx1">
                              <a:lumMod val="25000"/>
                              <a:lumOff val="75000"/>
                            </a:schemeClr>
                          </a:solidFill>
                          <a:latin typeface="Skeena" pitchFamily="2" charset="0"/>
                        </a:rPr>
                        <a:t>0.162</a:t>
                      </a:r>
                    </a:p>
                  </a:txBody>
                  <a:tcPr/>
                </a:tc>
                <a:extLst>
                  <a:ext uri="{0D108BD9-81ED-4DB2-BD59-A6C34878D82A}">
                    <a16:rowId xmlns:a16="http://schemas.microsoft.com/office/drawing/2014/main" val="1094509973"/>
                  </a:ext>
                </a:extLst>
              </a:tr>
              <a:tr h="170985">
                <a:tc>
                  <a:txBody>
                    <a:bodyPr/>
                    <a:lstStyle/>
                    <a:p>
                      <a:pPr algn="ctr"/>
                      <a:r>
                        <a:rPr lang="en-GB" sz="1200" dirty="0">
                          <a:solidFill>
                            <a:schemeClr val="tx1">
                              <a:lumMod val="25000"/>
                              <a:lumOff val="75000"/>
                            </a:schemeClr>
                          </a:solidFill>
                          <a:latin typeface="Skeena" pitchFamily="2" charset="0"/>
                        </a:rPr>
                        <a:t>Season 7</a:t>
                      </a:r>
                    </a:p>
                  </a:txBody>
                  <a:tcPr/>
                </a:tc>
                <a:tc>
                  <a:txBody>
                    <a:bodyPr/>
                    <a:lstStyle/>
                    <a:p>
                      <a:pPr algn="ctr"/>
                      <a:r>
                        <a:rPr lang="en-GB" sz="1200" dirty="0">
                          <a:solidFill>
                            <a:schemeClr val="tx1">
                              <a:lumMod val="25000"/>
                              <a:lumOff val="75000"/>
                            </a:schemeClr>
                          </a:solidFill>
                          <a:latin typeface="Skeena" pitchFamily="2" charset="0"/>
                        </a:rPr>
                        <a:t>51.81087</a:t>
                      </a:r>
                    </a:p>
                  </a:txBody>
                  <a:tcPr/>
                </a:tc>
                <a:tc>
                  <a:txBody>
                    <a:bodyPr/>
                    <a:lstStyle/>
                    <a:p>
                      <a:pPr algn="ctr"/>
                      <a:r>
                        <a:rPr lang="en-GB" sz="1200" dirty="0">
                          <a:solidFill>
                            <a:schemeClr val="tx1">
                              <a:lumMod val="25000"/>
                              <a:lumOff val="75000"/>
                            </a:schemeClr>
                          </a:solidFill>
                          <a:latin typeface="Skeena" pitchFamily="2" charset="0"/>
                        </a:rPr>
                        <a:t>36.51720</a:t>
                      </a:r>
                    </a:p>
                  </a:txBody>
                  <a:tcPr/>
                </a:tc>
                <a:tc>
                  <a:txBody>
                    <a:bodyPr/>
                    <a:lstStyle/>
                    <a:p>
                      <a:pPr algn="ctr"/>
                      <a:r>
                        <a:rPr lang="en-GB" sz="1200" dirty="0">
                          <a:solidFill>
                            <a:schemeClr val="tx1">
                              <a:lumMod val="25000"/>
                              <a:lumOff val="75000"/>
                            </a:schemeClr>
                          </a:solidFill>
                          <a:latin typeface="Skeena" pitchFamily="2" charset="0"/>
                        </a:rPr>
                        <a:t>1.419</a:t>
                      </a:r>
                    </a:p>
                  </a:txBody>
                  <a:tcPr/>
                </a:tc>
                <a:tc>
                  <a:txBody>
                    <a:bodyPr/>
                    <a:lstStyle/>
                    <a:p>
                      <a:pPr algn="ctr"/>
                      <a:r>
                        <a:rPr lang="en-GB" sz="1200" dirty="0">
                          <a:solidFill>
                            <a:schemeClr val="tx1">
                              <a:lumMod val="25000"/>
                              <a:lumOff val="75000"/>
                            </a:schemeClr>
                          </a:solidFill>
                          <a:latin typeface="Skeena" pitchFamily="2" charset="0"/>
                        </a:rPr>
                        <a:t>0.157</a:t>
                      </a:r>
                    </a:p>
                  </a:txBody>
                  <a:tcPr/>
                </a:tc>
                <a:extLst>
                  <a:ext uri="{0D108BD9-81ED-4DB2-BD59-A6C34878D82A}">
                    <a16:rowId xmlns:a16="http://schemas.microsoft.com/office/drawing/2014/main" val="2442820950"/>
                  </a:ext>
                </a:extLst>
              </a:tr>
              <a:tr h="170985">
                <a:tc>
                  <a:txBody>
                    <a:bodyPr/>
                    <a:lstStyle/>
                    <a:p>
                      <a:pPr algn="ctr"/>
                      <a:r>
                        <a:rPr lang="en-GB" sz="1200" dirty="0">
                          <a:solidFill>
                            <a:schemeClr val="tx1">
                              <a:lumMod val="25000"/>
                              <a:lumOff val="75000"/>
                            </a:schemeClr>
                          </a:solidFill>
                          <a:latin typeface="Skeena" pitchFamily="2" charset="0"/>
                        </a:rPr>
                        <a:t>Season 8</a:t>
                      </a:r>
                    </a:p>
                  </a:txBody>
                  <a:tcPr/>
                </a:tc>
                <a:tc>
                  <a:txBody>
                    <a:bodyPr/>
                    <a:lstStyle/>
                    <a:p>
                      <a:pPr algn="ctr"/>
                      <a:r>
                        <a:rPr lang="en-GB" sz="1200" dirty="0">
                          <a:solidFill>
                            <a:schemeClr val="tx1">
                              <a:lumMod val="25000"/>
                              <a:lumOff val="75000"/>
                            </a:schemeClr>
                          </a:solidFill>
                          <a:latin typeface="Skeena" pitchFamily="2" charset="0"/>
                        </a:rPr>
                        <a:t>42.06304</a:t>
                      </a:r>
                    </a:p>
                  </a:txBody>
                  <a:tcPr/>
                </a:tc>
                <a:tc>
                  <a:txBody>
                    <a:bodyPr/>
                    <a:lstStyle/>
                    <a:p>
                      <a:pPr algn="ctr"/>
                      <a:r>
                        <a:rPr lang="en-GB" sz="1200" dirty="0">
                          <a:solidFill>
                            <a:schemeClr val="tx1">
                              <a:lumMod val="25000"/>
                              <a:lumOff val="75000"/>
                            </a:schemeClr>
                          </a:solidFill>
                          <a:latin typeface="Skeena" pitchFamily="2" charset="0"/>
                        </a:rPr>
                        <a:t>36.51827</a:t>
                      </a:r>
                    </a:p>
                  </a:txBody>
                  <a:tcPr/>
                </a:tc>
                <a:tc>
                  <a:txBody>
                    <a:bodyPr/>
                    <a:lstStyle/>
                    <a:p>
                      <a:pPr algn="ctr"/>
                      <a:r>
                        <a:rPr lang="en-GB" sz="1200" dirty="0">
                          <a:solidFill>
                            <a:schemeClr val="tx1">
                              <a:lumMod val="25000"/>
                              <a:lumOff val="75000"/>
                            </a:schemeClr>
                          </a:solidFill>
                          <a:latin typeface="Skeena" pitchFamily="2" charset="0"/>
                        </a:rPr>
                        <a:t>1.152</a:t>
                      </a:r>
                    </a:p>
                  </a:txBody>
                  <a:tcPr/>
                </a:tc>
                <a:tc>
                  <a:txBody>
                    <a:bodyPr/>
                    <a:lstStyle/>
                    <a:p>
                      <a:pPr algn="ctr"/>
                      <a:r>
                        <a:rPr lang="en-GB" sz="1200" dirty="0">
                          <a:solidFill>
                            <a:schemeClr val="tx1">
                              <a:lumMod val="25000"/>
                              <a:lumOff val="75000"/>
                            </a:schemeClr>
                          </a:solidFill>
                          <a:latin typeface="Skeena" pitchFamily="2" charset="0"/>
                        </a:rPr>
                        <a:t>0.250</a:t>
                      </a:r>
                    </a:p>
                  </a:txBody>
                  <a:tcPr/>
                </a:tc>
                <a:extLst>
                  <a:ext uri="{0D108BD9-81ED-4DB2-BD59-A6C34878D82A}">
                    <a16:rowId xmlns:a16="http://schemas.microsoft.com/office/drawing/2014/main" val="694578714"/>
                  </a:ext>
                </a:extLst>
              </a:tr>
              <a:tr h="170985">
                <a:tc>
                  <a:txBody>
                    <a:bodyPr/>
                    <a:lstStyle/>
                    <a:p>
                      <a:pPr algn="ctr"/>
                      <a:r>
                        <a:rPr lang="en-GB" sz="1200" dirty="0">
                          <a:solidFill>
                            <a:schemeClr val="tx1">
                              <a:lumMod val="25000"/>
                              <a:lumOff val="75000"/>
                            </a:schemeClr>
                          </a:solidFill>
                          <a:latin typeface="Skeena" pitchFamily="2" charset="0"/>
                        </a:rPr>
                        <a:t>Season 9</a:t>
                      </a:r>
                    </a:p>
                  </a:txBody>
                  <a:tcPr/>
                </a:tc>
                <a:tc>
                  <a:txBody>
                    <a:bodyPr/>
                    <a:lstStyle/>
                    <a:p>
                      <a:pPr algn="ctr"/>
                      <a:r>
                        <a:rPr lang="en-GB" sz="1200" dirty="0">
                          <a:solidFill>
                            <a:schemeClr val="tx1">
                              <a:lumMod val="25000"/>
                              <a:lumOff val="75000"/>
                            </a:schemeClr>
                          </a:solidFill>
                          <a:latin typeface="Skeena" pitchFamily="2" charset="0"/>
                        </a:rPr>
                        <a:t>36.70592</a:t>
                      </a:r>
                    </a:p>
                  </a:txBody>
                  <a:tcPr/>
                </a:tc>
                <a:tc>
                  <a:txBody>
                    <a:bodyPr/>
                    <a:lstStyle/>
                    <a:p>
                      <a:pPr algn="ctr"/>
                      <a:r>
                        <a:rPr lang="en-GB" sz="1200" dirty="0">
                          <a:solidFill>
                            <a:schemeClr val="tx1">
                              <a:lumMod val="25000"/>
                              <a:lumOff val="75000"/>
                            </a:schemeClr>
                          </a:solidFill>
                          <a:latin typeface="Skeena" pitchFamily="2" charset="0"/>
                        </a:rPr>
                        <a:t>36.51951 </a:t>
                      </a:r>
                    </a:p>
                  </a:txBody>
                  <a:tcPr/>
                </a:tc>
                <a:tc>
                  <a:txBody>
                    <a:bodyPr/>
                    <a:lstStyle/>
                    <a:p>
                      <a:pPr algn="ctr"/>
                      <a:r>
                        <a:rPr lang="en-GB" sz="1200" dirty="0">
                          <a:solidFill>
                            <a:schemeClr val="tx1">
                              <a:lumMod val="25000"/>
                              <a:lumOff val="75000"/>
                            </a:schemeClr>
                          </a:solidFill>
                          <a:latin typeface="Skeena" pitchFamily="2" charset="0"/>
                        </a:rPr>
                        <a:t>1.005</a:t>
                      </a:r>
                    </a:p>
                  </a:txBody>
                  <a:tcPr/>
                </a:tc>
                <a:tc>
                  <a:txBody>
                    <a:bodyPr/>
                    <a:lstStyle/>
                    <a:p>
                      <a:pPr algn="ctr"/>
                      <a:r>
                        <a:rPr lang="en-GB" sz="1200" dirty="0">
                          <a:solidFill>
                            <a:schemeClr val="tx1">
                              <a:lumMod val="25000"/>
                              <a:lumOff val="75000"/>
                            </a:schemeClr>
                          </a:solidFill>
                          <a:latin typeface="Skeena" pitchFamily="2" charset="0"/>
                        </a:rPr>
                        <a:t>0.316</a:t>
                      </a:r>
                    </a:p>
                  </a:txBody>
                  <a:tcPr/>
                </a:tc>
                <a:extLst>
                  <a:ext uri="{0D108BD9-81ED-4DB2-BD59-A6C34878D82A}">
                    <a16:rowId xmlns:a16="http://schemas.microsoft.com/office/drawing/2014/main" val="2062223413"/>
                  </a:ext>
                </a:extLst>
              </a:tr>
              <a:tr h="170985">
                <a:tc>
                  <a:txBody>
                    <a:bodyPr/>
                    <a:lstStyle/>
                    <a:p>
                      <a:pPr algn="ctr"/>
                      <a:r>
                        <a:rPr lang="en-GB" sz="1200" dirty="0">
                          <a:solidFill>
                            <a:schemeClr val="tx1">
                              <a:lumMod val="25000"/>
                              <a:lumOff val="75000"/>
                            </a:schemeClr>
                          </a:solidFill>
                          <a:latin typeface="Skeena" pitchFamily="2" charset="0"/>
                        </a:rPr>
                        <a:t>Season 10</a:t>
                      </a:r>
                    </a:p>
                  </a:txBody>
                  <a:tcPr/>
                </a:tc>
                <a:tc>
                  <a:txBody>
                    <a:bodyPr/>
                    <a:lstStyle/>
                    <a:p>
                      <a:pPr algn="ctr"/>
                      <a:r>
                        <a:rPr lang="en-GB" sz="1200" dirty="0">
                          <a:solidFill>
                            <a:schemeClr val="tx1">
                              <a:lumMod val="25000"/>
                              <a:lumOff val="75000"/>
                            </a:schemeClr>
                          </a:solidFill>
                          <a:latin typeface="Skeena" pitchFamily="2" charset="0"/>
                        </a:rPr>
                        <a:t>24.14452</a:t>
                      </a:r>
                    </a:p>
                  </a:txBody>
                  <a:tcPr/>
                </a:tc>
                <a:tc>
                  <a:txBody>
                    <a:bodyPr/>
                    <a:lstStyle/>
                    <a:p>
                      <a:pPr algn="ctr"/>
                      <a:r>
                        <a:rPr lang="en-GB" sz="1200" dirty="0">
                          <a:solidFill>
                            <a:schemeClr val="tx1">
                              <a:lumMod val="25000"/>
                              <a:lumOff val="75000"/>
                            </a:schemeClr>
                          </a:solidFill>
                          <a:latin typeface="Skeena" pitchFamily="2" charset="0"/>
                        </a:rPr>
                        <a:t>36.52091</a:t>
                      </a:r>
                    </a:p>
                  </a:txBody>
                  <a:tcPr/>
                </a:tc>
                <a:tc>
                  <a:txBody>
                    <a:bodyPr/>
                    <a:lstStyle/>
                    <a:p>
                      <a:pPr algn="ctr"/>
                      <a:r>
                        <a:rPr lang="en-GB" sz="1200" dirty="0">
                          <a:solidFill>
                            <a:schemeClr val="tx1">
                              <a:lumMod val="25000"/>
                              <a:lumOff val="75000"/>
                            </a:schemeClr>
                          </a:solidFill>
                          <a:latin typeface="Skeena" pitchFamily="2" charset="0"/>
                        </a:rPr>
                        <a:t>0.661</a:t>
                      </a:r>
                    </a:p>
                  </a:txBody>
                  <a:tcPr/>
                </a:tc>
                <a:tc>
                  <a:txBody>
                    <a:bodyPr/>
                    <a:lstStyle/>
                    <a:p>
                      <a:pPr algn="ctr"/>
                      <a:r>
                        <a:rPr lang="en-GB" sz="1200" dirty="0">
                          <a:solidFill>
                            <a:schemeClr val="tx1">
                              <a:lumMod val="25000"/>
                              <a:lumOff val="75000"/>
                            </a:schemeClr>
                          </a:solidFill>
                          <a:latin typeface="Skeena" pitchFamily="2" charset="0"/>
                        </a:rPr>
                        <a:t> 0.509</a:t>
                      </a:r>
                    </a:p>
                  </a:txBody>
                  <a:tcPr/>
                </a:tc>
                <a:extLst>
                  <a:ext uri="{0D108BD9-81ED-4DB2-BD59-A6C34878D82A}">
                    <a16:rowId xmlns:a16="http://schemas.microsoft.com/office/drawing/2014/main" val="2848925618"/>
                  </a:ext>
                </a:extLst>
              </a:tr>
              <a:tr h="170985">
                <a:tc>
                  <a:txBody>
                    <a:bodyPr/>
                    <a:lstStyle/>
                    <a:p>
                      <a:pPr algn="ctr"/>
                      <a:r>
                        <a:rPr lang="en-GB" sz="1200" dirty="0">
                          <a:solidFill>
                            <a:schemeClr val="tx1">
                              <a:lumMod val="25000"/>
                              <a:lumOff val="75000"/>
                            </a:schemeClr>
                          </a:solidFill>
                          <a:latin typeface="Skeena" pitchFamily="2" charset="0"/>
                        </a:rPr>
                        <a:t>Season 11</a:t>
                      </a:r>
                    </a:p>
                  </a:txBody>
                  <a:tcPr/>
                </a:tc>
                <a:tc>
                  <a:txBody>
                    <a:bodyPr/>
                    <a:lstStyle/>
                    <a:p>
                      <a:pPr algn="ctr"/>
                      <a:r>
                        <a:rPr lang="en-GB" sz="1200" dirty="0">
                          <a:solidFill>
                            <a:schemeClr val="tx1">
                              <a:lumMod val="25000"/>
                              <a:lumOff val="75000"/>
                            </a:schemeClr>
                          </a:solidFill>
                          <a:latin typeface="Skeena" pitchFamily="2" charset="0"/>
                        </a:rPr>
                        <a:t>4.91091</a:t>
                      </a:r>
                    </a:p>
                  </a:txBody>
                  <a:tcPr/>
                </a:tc>
                <a:tc>
                  <a:txBody>
                    <a:bodyPr/>
                    <a:lstStyle/>
                    <a:p>
                      <a:pPr algn="ctr"/>
                      <a:r>
                        <a:rPr lang="en-GB" sz="1200" dirty="0">
                          <a:solidFill>
                            <a:schemeClr val="tx1">
                              <a:lumMod val="25000"/>
                              <a:lumOff val="75000"/>
                            </a:schemeClr>
                          </a:solidFill>
                          <a:latin typeface="Skeena" pitchFamily="2" charset="0"/>
                        </a:rPr>
                        <a:t>36.85208</a:t>
                      </a:r>
                    </a:p>
                  </a:txBody>
                  <a:tcPr/>
                </a:tc>
                <a:tc>
                  <a:txBody>
                    <a:bodyPr/>
                    <a:lstStyle/>
                    <a:p>
                      <a:pPr algn="ctr"/>
                      <a:r>
                        <a:rPr lang="en-GB" sz="1200" dirty="0">
                          <a:solidFill>
                            <a:schemeClr val="tx1">
                              <a:lumMod val="25000"/>
                              <a:lumOff val="75000"/>
                            </a:schemeClr>
                          </a:solidFill>
                          <a:latin typeface="Skeena" pitchFamily="2" charset="0"/>
                        </a:rPr>
                        <a:t>0.133 </a:t>
                      </a:r>
                    </a:p>
                  </a:txBody>
                  <a:tcPr/>
                </a:tc>
                <a:tc>
                  <a:txBody>
                    <a:bodyPr/>
                    <a:lstStyle/>
                    <a:p>
                      <a:pPr algn="ctr"/>
                      <a:r>
                        <a:rPr lang="en-GB" sz="1200" dirty="0">
                          <a:solidFill>
                            <a:schemeClr val="tx1">
                              <a:lumMod val="25000"/>
                              <a:lumOff val="75000"/>
                            </a:schemeClr>
                          </a:solidFill>
                          <a:latin typeface="Skeena" pitchFamily="2" charset="0"/>
                        </a:rPr>
                        <a:t>0.894</a:t>
                      </a:r>
                    </a:p>
                  </a:txBody>
                  <a:tcPr/>
                </a:tc>
                <a:extLst>
                  <a:ext uri="{0D108BD9-81ED-4DB2-BD59-A6C34878D82A}">
                    <a16:rowId xmlns:a16="http://schemas.microsoft.com/office/drawing/2014/main" val="4226073210"/>
                  </a:ext>
                </a:extLst>
              </a:tr>
              <a:tr h="170985">
                <a:tc>
                  <a:txBody>
                    <a:bodyPr/>
                    <a:lstStyle/>
                    <a:p>
                      <a:pPr algn="ctr"/>
                      <a:r>
                        <a:rPr lang="en-GB" sz="1200" dirty="0">
                          <a:solidFill>
                            <a:schemeClr val="tx1">
                              <a:lumMod val="25000"/>
                              <a:lumOff val="75000"/>
                            </a:schemeClr>
                          </a:solidFill>
                          <a:latin typeface="Skeena" pitchFamily="2" charset="0"/>
                        </a:rPr>
                        <a:t>Season 12</a:t>
                      </a:r>
                    </a:p>
                  </a:txBody>
                  <a:tcPr/>
                </a:tc>
                <a:tc>
                  <a:txBody>
                    <a:bodyPr/>
                    <a:lstStyle/>
                    <a:p>
                      <a:pPr algn="ctr"/>
                      <a:r>
                        <a:rPr lang="en-GB" sz="1200" dirty="0">
                          <a:solidFill>
                            <a:schemeClr val="tx1">
                              <a:lumMod val="25000"/>
                              <a:lumOff val="75000"/>
                            </a:schemeClr>
                          </a:solidFill>
                          <a:latin typeface="Skeena" pitchFamily="2" charset="0"/>
                        </a:rPr>
                        <a:t>-6.97937 </a:t>
                      </a:r>
                    </a:p>
                  </a:txBody>
                  <a:tcPr/>
                </a:tc>
                <a:tc>
                  <a:txBody>
                    <a:bodyPr/>
                    <a:lstStyle/>
                    <a:p>
                      <a:pPr algn="ctr"/>
                      <a:r>
                        <a:rPr lang="en-GB" sz="1200" dirty="0">
                          <a:solidFill>
                            <a:schemeClr val="tx1">
                              <a:lumMod val="25000"/>
                              <a:lumOff val="75000"/>
                            </a:schemeClr>
                          </a:solidFill>
                          <a:latin typeface="Skeena" pitchFamily="2" charset="0"/>
                        </a:rPr>
                        <a:t>36.85282 </a:t>
                      </a:r>
                    </a:p>
                  </a:txBody>
                  <a:tcPr/>
                </a:tc>
                <a:tc>
                  <a:txBody>
                    <a:bodyPr/>
                    <a:lstStyle/>
                    <a:p>
                      <a:pPr algn="ctr"/>
                      <a:r>
                        <a:rPr lang="en-GB" sz="1200" dirty="0">
                          <a:solidFill>
                            <a:schemeClr val="tx1">
                              <a:lumMod val="25000"/>
                              <a:lumOff val="75000"/>
                            </a:schemeClr>
                          </a:solidFill>
                          <a:latin typeface="Skeena" pitchFamily="2" charset="0"/>
                        </a:rPr>
                        <a:t>-0.189</a:t>
                      </a:r>
                    </a:p>
                  </a:txBody>
                  <a:tcPr/>
                </a:tc>
                <a:tc>
                  <a:txBody>
                    <a:bodyPr/>
                    <a:lstStyle/>
                    <a:p>
                      <a:pPr algn="ctr"/>
                      <a:r>
                        <a:rPr lang="en-GB" sz="1200" dirty="0">
                          <a:solidFill>
                            <a:schemeClr val="tx1">
                              <a:lumMod val="25000"/>
                              <a:lumOff val="75000"/>
                            </a:schemeClr>
                          </a:solidFill>
                          <a:latin typeface="Skeena" pitchFamily="2" charset="0"/>
                        </a:rPr>
                        <a:t> 0.850</a:t>
                      </a:r>
                    </a:p>
                  </a:txBody>
                  <a:tcPr/>
                </a:tc>
                <a:extLst>
                  <a:ext uri="{0D108BD9-81ED-4DB2-BD59-A6C34878D82A}">
                    <a16:rowId xmlns:a16="http://schemas.microsoft.com/office/drawing/2014/main" val="3794143224"/>
                  </a:ext>
                </a:extLst>
              </a:tr>
            </a:tbl>
          </a:graphicData>
        </a:graphic>
      </p:graphicFrame>
      <p:pic>
        <p:nvPicPr>
          <p:cNvPr id="4" name="Picture 3">
            <a:extLst>
              <a:ext uri="{FF2B5EF4-FFF2-40B4-BE49-F238E27FC236}">
                <a16:creationId xmlns:a16="http://schemas.microsoft.com/office/drawing/2014/main" id="{0EF03889-10D8-0F19-98AB-054B86F58425}"/>
              </a:ext>
            </a:extLst>
          </p:cNvPr>
          <p:cNvPicPr>
            <a:picLocks noChangeAspect="1"/>
          </p:cNvPicPr>
          <p:nvPr/>
        </p:nvPicPr>
        <p:blipFill>
          <a:blip r:embed="rId3"/>
          <a:stretch>
            <a:fillRect/>
          </a:stretch>
        </p:blipFill>
        <p:spPr>
          <a:xfrm>
            <a:off x="81504" y="3687337"/>
            <a:ext cx="1151595" cy="1151595"/>
          </a:xfrm>
          <a:prstGeom prst="rect">
            <a:avLst/>
          </a:prstGeom>
          <a:effectLst>
            <a:innerShdw blurRad="114300">
              <a:prstClr val="black"/>
            </a:innerShdw>
          </a:effectLst>
        </p:spPr>
      </p:pic>
    </p:spTree>
  </p:cSld>
  <p:clrMapOvr>
    <a:masterClrMapping/>
  </p:clrMapOvr>
</p:sld>
</file>

<file path=ppt/theme/theme1.xml><?xml version="1.0" encoding="utf-8"?>
<a:theme xmlns:a="http://schemas.openxmlformats.org/drawingml/2006/main" name="Oil Drilling and Extraction Methods by Slidesgo">
  <a:themeElements>
    <a:clrScheme name="Simple Light">
      <a:dk1>
        <a:srgbClr val="E1F0EA"/>
      </a:dk1>
      <a:lt1>
        <a:srgbClr val="051E2E"/>
      </a:lt1>
      <a:dk2>
        <a:srgbClr val="14748C"/>
      </a:dk2>
      <a:lt2>
        <a:srgbClr val="1E917C"/>
      </a:lt2>
      <a:accent1>
        <a:srgbClr val="0F7A62"/>
      </a:accent1>
      <a:accent2>
        <a:srgbClr val="08AA90"/>
      </a:accent2>
      <a:accent3>
        <a:srgbClr val="FF5429"/>
      </a:accent3>
      <a:accent4>
        <a:srgbClr val="EB4825"/>
      </a:accent4>
      <a:accent5>
        <a:srgbClr val="F39526"/>
      </a:accent5>
      <a:accent6>
        <a:srgbClr val="9BD1BC"/>
      </a:accent6>
      <a:hlink>
        <a:srgbClr val="C7DBD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750</TotalTime>
  <Words>906</Words>
  <Application>Microsoft Office PowerPoint</Application>
  <PresentationFormat>On-screen Show (16:9)</PresentationFormat>
  <Paragraphs>337</Paragraphs>
  <Slides>50</Slides>
  <Notes>25</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50</vt:i4>
      </vt:variant>
    </vt:vector>
  </HeadingPairs>
  <TitlesOfParts>
    <vt:vector size="61" baseType="lpstr">
      <vt:lpstr>Agency FB</vt:lpstr>
      <vt:lpstr>Albert Sans</vt:lpstr>
      <vt:lpstr>Antonio</vt:lpstr>
      <vt:lpstr>Arial</vt:lpstr>
      <vt:lpstr>Arial Narrow</vt:lpstr>
      <vt:lpstr>Bebas Neue</vt:lpstr>
      <vt:lpstr>Nunito Light</vt:lpstr>
      <vt:lpstr>Proxima Nova</vt:lpstr>
      <vt:lpstr>Skeena</vt:lpstr>
      <vt:lpstr>Oil Drilling and Extraction Methods by Slidesgo</vt:lpstr>
      <vt:lpstr>Slidesgo Final Pages</vt:lpstr>
      <vt:lpstr>Fueling the Years:  Analyzing Price Trends in  Euro Super 95,  Heating Gas Oil, and   Heavy Fuel Oil</vt:lpstr>
      <vt:lpstr>Introduction</vt:lpstr>
      <vt:lpstr>Introduction</vt:lpstr>
      <vt:lpstr>EDA</vt:lpstr>
      <vt:lpstr>Heatmap</vt:lpstr>
      <vt:lpstr>Euro Super 95</vt:lpstr>
      <vt:lpstr>Decomposition of Euro Super 95</vt:lpstr>
      <vt:lpstr>Autocorroelations</vt:lpstr>
      <vt:lpstr>Linear Model with Trend and Seasonality</vt:lpstr>
      <vt:lpstr>PowerPoint Presentation</vt:lpstr>
      <vt:lpstr>AUTO ARIMA</vt:lpstr>
      <vt:lpstr>AUTO ARIMA</vt:lpstr>
      <vt:lpstr>SARIMA</vt:lpstr>
      <vt:lpstr>SARIMA</vt:lpstr>
      <vt:lpstr>PowerPoint Presentation</vt:lpstr>
      <vt:lpstr>General Additive Model </vt:lpstr>
      <vt:lpstr>PowerPoint Presentation</vt:lpstr>
      <vt:lpstr>Spline Regression </vt:lpstr>
      <vt:lpstr>PowerPoint Presentation</vt:lpstr>
      <vt:lpstr>PowerPoint Presentation</vt:lpstr>
      <vt:lpstr>PowerPoint Presentation</vt:lpstr>
      <vt:lpstr>Decomposition of Heating Gas Oil</vt:lpstr>
      <vt:lpstr>PowerPoint Presentation</vt:lpstr>
      <vt:lpstr>TSLM of Heating Gas Oil</vt:lpstr>
      <vt:lpstr>PowerPoint Presentation</vt:lpstr>
      <vt:lpstr>PowerPoint Presentation</vt:lpstr>
      <vt:lpstr>AUTO ARIMA </vt:lpstr>
      <vt:lpstr>PowerPoint Presentation</vt:lpstr>
      <vt:lpstr>SARIMA </vt:lpstr>
      <vt:lpstr>PowerPoint Presentation</vt:lpstr>
      <vt:lpstr>General Additive Model </vt:lpstr>
      <vt:lpstr>Spline Regression</vt:lpstr>
      <vt:lpstr>Spline Regression</vt:lpstr>
      <vt:lpstr>Summary of Models for Heating Gas Oil</vt:lpstr>
      <vt:lpstr>Forecast</vt:lpstr>
      <vt:lpstr>Heavy Fuel Oil</vt:lpstr>
      <vt:lpstr>Decomposition of Heavy Fuel Oil</vt:lpstr>
      <vt:lpstr>TSLM of Heavy Fuel Oil</vt:lpstr>
      <vt:lpstr>Linear Model with Trend and Seasonality</vt:lpstr>
      <vt:lpstr>AUTO ARIMA</vt:lpstr>
      <vt:lpstr>AUTO ARIMA</vt:lpstr>
      <vt:lpstr>SARIMA MODEL</vt:lpstr>
      <vt:lpstr>SARIMA MODEL</vt:lpstr>
      <vt:lpstr>GENERAL ADDITIVE MODEL</vt:lpstr>
      <vt:lpstr>GENERAL ADDITIVE MODEL</vt:lpstr>
      <vt:lpstr>Spline Regression</vt:lpstr>
      <vt:lpstr>Spline Regression</vt:lpstr>
      <vt:lpstr>Summary of Models for Heavy Fuel Oil</vt:lpstr>
      <vt:lpstr>Forecast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Fueling the Years:  Analyzing Price Trends in  Euro Super 95,  Heating Gas Oil, and   Heavy Fuel Oil</dc:title>
  <cp:lastModifiedBy>Bahador Mirzazadeh</cp:lastModifiedBy>
  <cp:revision>57</cp:revision>
  <dcterms:modified xsi:type="dcterms:W3CDTF">2024-01-11T21:27:11Z</dcterms:modified>
</cp:coreProperties>
</file>