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E58848FD-A5B5-4F93-A999-A007B44B9B9B}"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331754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58848FD-A5B5-4F93-A999-A007B44B9B9B}"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65831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58848FD-A5B5-4F93-A999-A007B44B9B9B}"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BC221F-88A4-456E-8B6E-B0C6CAB95649}"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0257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E58848FD-A5B5-4F93-A999-A007B44B9B9B}"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105668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E58848FD-A5B5-4F93-A999-A007B44B9B9B}"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BC221F-88A4-456E-8B6E-B0C6CAB95649}"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2565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E58848FD-A5B5-4F93-A999-A007B44B9B9B}"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305044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58848FD-A5B5-4F93-A999-A007B44B9B9B}"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4083732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58848FD-A5B5-4F93-A999-A007B44B9B9B}"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352351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58848FD-A5B5-4F93-A999-A007B44B9B9B}"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318341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58848FD-A5B5-4F93-A999-A007B44B9B9B}"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394195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58848FD-A5B5-4F93-A999-A007B44B9B9B}"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167556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58848FD-A5B5-4F93-A999-A007B44B9B9B}" type="datetimeFigureOut">
              <a:rPr lang="ru-RU" smtClean="0"/>
              <a:t>03.01.2022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413978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58848FD-A5B5-4F93-A999-A007B44B9B9B}" type="datetimeFigureOut">
              <a:rPr lang="ru-RU" smtClean="0"/>
              <a:t>03.01.2022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140879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848FD-A5B5-4F93-A999-A007B44B9B9B}" type="datetimeFigureOut">
              <a:rPr lang="ru-RU" smtClean="0"/>
              <a:t>03.01.2022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175930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58848FD-A5B5-4F93-A999-A007B44B9B9B}"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414073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58848FD-A5B5-4F93-A999-A007B44B9B9B}"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BC221F-88A4-456E-8B6E-B0C6CAB95649}" type="slidenum">
              <a:rPr lang="ru-RU" smtClean="0"/>
              <a:t>‹#›</a:t>
            </a:fld>
            <a:endParaRPr lang="ru-RU"/>
          </a:p>
        </p:txBody>
      </p:sp>
    </p:spTree>
    <p:extLst>
      <p:ext uri="{BB962C8B-B14F-4D97-AF65-F5344CB8AC3E}">
        <p14:creationId xmlns:p14="http://schemas.microsoft.com/office/powerpoint/2010/main" val="133016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8848FD-A5B5-4F93-A999-A007B44B9B9B}" type="datetimeFigureOut">
              <a:rPr lang="ru-RU" smtClean="0"/>
              <a:t>03.01.2022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8BC221F-88A4-456E-8B6E-B0C6CAB95649}" type="slidenum">
              <a:rPr lang="ru-RU" smtClean="0"/>
              <a:t>‹#›</a:t>
            </a:fld>
            <a:endParaRPr lang="ru-RU"/>
          </a:p>
        </p:txBody>
      </p:sp>
    </p:spTree>
    <p:extLst>
      <p:ext uri="{BB962C8B-B14F-4D97-AF65-F5344CB8AC3E}">
        <p14:creationId xmlns:p14="http://schemas.microsoft.com/office/powerpoint/2010/main" val="1345378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14400" y="2224585"/>
            <a:ext cx="10590211" cy="2101755"/>
          </a:xfrm>
        </p:spPr>
        <p:txBody>
          <a:bodyPr>
            <a:normAutofit/>
          </a:bodyPr>
          <a:lstStyle/>
          <a:p>
            <a:pPr algn="ctr"/>
            <a:r>
              <a:rPr lang="ru-RU" sz="4000" b="1" dirty="0" smtClean="0"/>
              <a:t>АКШ</a:t>
            </a:r>
            <a:r>
              <a:rPr lang="ky-KG" sz="4000" b="1" dirty="0" smtClean="0"/>
              <a:t>нын </a:t>
            </a:r>
            <a:r>
              <a:rPr lang="ky-KG" sz="4000" b="1" dirty="0" smtClean="0"/>
              <a:t>түзүлүшү,</a:t>
            </a:r>
            <a:br>
              <a:rPr lang="ky-KG" sz="4000" b="1" dirty="0" smtClean="0"/>
            </a:br>
            <a:r>
              <a:rPr lang="ky-KG" sz="4000" b="1" dirty="0" smtClean="0"/>
              <a:t> </a:t>
            </a:r>
            <a:endParaRPr lang="ru-RU" sz="4000" b="1" dirty="0"/>
          </a:p>
        </p:txBody>
      </p:sp>
    </p:spTree>
    <p:extLst>
      <p:ext uri="{BB962C8B-B14F-4D97-AF65-F5344CB8AC3E}">
        <p14:creationId xmlns:p14="http://schemas.microsoft.com/office/powerpoint/2010/main" val="76980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2513" y="624109"/>
            <a:ext cx="10972799" cy="5831281"/>
          </a:xfrm>
        </p:spPr>
        <p:txBody>
          <a:bodyPr>
            <a:normAutofit fontScale="90000"/>
          </a:bodyPr>
          <a:lstStyle/>
          <a:p>
            <a:r>
              <a:rPr lang="ky-KG" dirty="0" smtClean="0"/>
              <a:t>Конгресстин түзүлүшүндөгү орток пикирге келүү принциби анын эки палаталуу түзүмүнөн көрүнөт. Мыйзам чыгаруучулардын таасири, финансылык жөнгө салуу (бюджет, пошлиналар жана акциздер) жана көзөмөл, мамлекеттик кызматтарга дайындоолорду бекитүү, президентке импичмент жарыялоо укуктарынан сезилип турган. Сот бийлиги жана конституциянын сакталышын көзөмөлдөө Жогорку сотко жүктөлгөн. Кийин ага конституцияны чечмелөө укугу да берилген. Федеративдик мамлекеттин конституциясы 13 штаттын 9 унун колдоосун алса ишке кире турган болгон. </a:t>
            </a:r>
            <a:endParaRPr lang="ru-RU" dirty="0"/>
          </a:p>
        </p:txBody>
      </p:sp>
    </p:spTree>
    <p:extLst>
      <p:ext uri="{BB962C8B-B14F-4D97-AF65-F5344CB8AC3E}">
        <p14:creationId xmlns:p14="http://schemas.microsoft.com/office/powerpoint/2010/main" val="65472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9810" y="624110"/>
            <a:ext cx="10644802" cy="5749394"/>
          </a:xfrm>
        </p:spPr>
        <p:txBody>
          <a:bodyPr>
            <a:normAutofit/>
          </a:bodyPr>
          <a:lstStyle/>
          <a:p>
            <a:r>
              <a:rPr lang="ky-KG" sz="2800" dirty="0" smtClean="0"/>
              <a:t>Борбордоштурууну жактагандар өзүлөрүн федералисттер деп атаган. Алар регионалдык элита өз таасиринен ажырайт деп чочулаган демократтар тарабынан сынга алынган. Ратификациялык процесстин ийгилигин камсыздоо үчүн айрым штаттарда федералисттер алгачкы катаал ойлорунан кайтып, Конституциянын текстине «Укуктар тууралуу билль» деп аталган негизги граждандык эркиндиктерге кепилдик берүүчү 10 өзгөртүү киргизүүгө макул болгон. Жалпы максат үчүн саясий атаандаштардын компромисске барууга даяр болушу азыркы күнгө чейин колдонулуп келе жаткан Конституцияны кабыл алууга мүмкүндүк берген.  </a:t>
            </a:r>
            <a:endParaRPr lang="ru-RU" sz="2800" dirty="0"/>
          </a:p>
        </p:txBody>
      </p:sp>
    </p:spTree>
    <p:extLst>
      <p:ext uri="{BB962C8B-B14F-4D97-AF65-F5344CB8AC3E}">
        <p14:creationId xmlns:p14="http://schemas.microsoft.com/office/powerpoint/2010/main" val="138632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37230" y="624110"/>
            <a:ext cx="10467381" cy="5790338"/>
          </a:xfrm>
        </p:spPr>
        <p:txBody>
          <a:bodyPr/>
          <a:lstStyle/>
          <a:p>
            <a:r>
              <a:rPr lang="ky-KG" dirty="0" smtClean="0"/>
              <a:t>Ратификациялангандан кийин Конституция 1788-ж. июнунан тартып иштей баштаган. 1789-ж. 4-февралында АКШнын биринчи Президенти болуп Джордж Вашингтон, вице-президент кызматына Джон Адамс  шайланган. 1791-ж. ноябрында Конгресс тарабынан жактырылган «Укуктар тууралуу билль» ишке кирген.</a:t>
            </a:r>
            <a:endParaRPr lang="ru-RU" dirty="0"/>
          </a:p>
        </p:txBody>
      </p:sp>
    </p:spTree>
    <p:extLst>
      <p:ext uri="{BB962C8B-B14F-4D97-AF65-F5344CB8AC3E}">
        <p14:creationId xmlns:p14="http://schemas.microsoft.com/office/powerpoint/2010/main" val="111558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0627" y="300251"/>
            <a:ext cx="11054685" cy="6346209"/>
          </a:xfrm>
        </p:spPr>
        <p:txBody>
          <a:bodyPr>
            <a:normAutofit fontScale="90000"/>
          </a:bodyPr>
          <a:lstStyle/>
          <a:p>
            <a:r>
              <a:rPr lang="en-US" dirty="0" smtClean="0"/>
              <a:t>XIX </a:t>
            </a:r>
            <a:r>
              <a:rPr lang="ky-KG" dirty="0" smtClean="0"/>
              <a:t>к. биринчи жарымында АКШнын экономикасынын негизин айыл чарбасы түзгөн. Кылымдын башында айыл жеринде кактын 80% жашап, көпчүлүгүн эркин фермерлер, жалданма жумушчулар түзгөн. Өз кезегинде бош жерлер, бай жаратылыш байлыктары, эркин ишкердикке кепилдиктер, сословиялык чектөөлөрдүн жоктугу жыш жайгашкан Европадан келгиндерди тарткан. АКШнын калкы өсүп кылымдын ортосунда 23 млн жеткен. Чыгыш портторундагы калктын өсүшү, эркин жумушчулардын топтолушу Нью-Йорк, Бостон, Филадельфия ж.б. шаарлардын ириленишине алып келген. </a:t>
            </a:r>
            <a:endParaRPr lang="ru-RU" dirty="0"/>
          </a:p>
        </p:txBody>
      </p:sp>
    </p:spTree>
    <p:extLst>
      <p:ext uri="{BB962C8B-B14F-4D97-AF65-F5344CB8AC3E}">
        <p14:creationId xmlns:p14="http://schemas.microsoft.com/office/powerpoint/2010/main" val="348006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6162" y="624110"/>
            <a:ext cx="10658450" cy="5803986"/>
          </a:xfrm>
        </p:spPr>
        <p:txBody>
          <a:bodyPr/>
          <a:lstStyle/>
          <a:p>
            <a:r>
              <a:rPr lang="ky-KG" dirty="0" smtClean="0"/>
              <a:t>Европалык инвестицияларга, өнүккөн Европа өлкөлөрүнөн келген квалификациялуу жумушчу күчүнө таянган өнөр жайдын өнүгүшү мануфактуралык капитализмди сүрүп чыккан. Бул кырк жылдай мезгил бою тез темп менен жүргөн урбандашууга түрткү берген. </a:t>
            </a:r>
            <a:r>
              <a:rPr lang="ky-KG" smtClean="0"/>
              <a:t>Граждандык согуш алдында 35% калк бери дегенде 100 миң калктуу шаар жерлеринде турган.  </a:t>
            </a:r>
            <a:endParaRPr lang="ru-RU" dirty="0"/>
          </a:p>
        </p:txBody>
      </p:sp>
    </p:spTree>
    <p:extLst>
      <p:ext uri="{BB962C8B-B14F-4D97-AF65-F5344CB8AC3E}">
        <p14:creationId xmlns:p14="http://schemas.microsoft.com/office/powerpoint/2010/main" val="117018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2514" y="532264"/>
            <a:ext cx="10890462" cy="6168787"/>
          </a:xfrm>
        </p:spPr>
        <p:txBody>
          <a:bodyPr>
            <a:normAutofit/>
          </a:bodyPr>
          <a:lstStyle/>
          <a:p>
            <a:r>
              <a:rPr lang="ky-KG" sz="2800" dirty="0" smtClean="0"/>
              <a:t>1820-1860-жж. көз каранды эместикке жетишкенден кийинки америкалык коомдун экинчи либералдык-демократиялык өзгөрүүлөрү жүрөт. Экономикада ал өнөр жай төңкөрүшү менен дал келет. Ири капитал топтолуп, соода флоту, кеме куруучу, оңдоочу жерлер, балык кармоочу ишканалары жайгашкан түндүк жана түндүк-чыгыш штаттардагы шаарлар фабрикалык-заводдук өндүрүштүн борборлоруна айлана баштаган. Анда текстиль тармагы алдыга озуп, түштүктө өстүрүлгөн пахтаны колдонуу менен жыйырма жылдын ичинде өндүрүмдүүлүктү ондогон эсе көбөйтүүгө жетишкен. Кылымдын ортосунда арзан америкалык текстиль Латын Америкасында, Тынч океан бассейнинде англиялыктардыкы менен ийгиликтүү атаандашкан. </a:t>
            </a:r>
            <a:endParaRPr lang="ru-RU" sz="2800" dirty="0"/>
          </a:p>
        </p:txBody>
      </p:sp>
    </p:spTree>
    <p:extLst>
      <p:ext uri="{BB962C8B-B14F-4D97-AF65-F5344CB8AC3E}">
        <p14:creationId xmlns:p14="http://schemas.microsoft.com/office/powerpoint/2010/main" val="104159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9809" y="692348"/>
            <a:ext cx="10713041" cy="5926815"/>
          </a:xfrm>
        </p:spPr>
        <p:txBody>
          <a:bodyPr>
            <a:normAutofit fontScale="90000"/>
          </a:bodyPr>
          <a:lstStyle/>
          <a:p>
            <a:r>
              <a:rPr lang="ky-KG" dirty="0" smtClean="0"/>
              <a:t>Темир жана көмүр кендеринин ачылышы металлургиянын, оор өнөр жайынын башка тармактарынын өнүгүшүнө алып келген. Машина куруу салыштырмалуу жай өнүккөн. Себеби сапаты, баасы боюнча британиялык станоктор, машиналар менен атаандаш боло алган эмес. Территориянын кеңдиги транспорт катнашын жакшыртууга шарт түзгөн. Кемелердин жүк көтөрүмдүүлүгү жогорулап, алардын конструкциясы, жабдуулары жакшырган. Атлантика аркылуу жүрүүчү жолго кеткен убакыт кыскарган. </a:t>
            </a:r>
            <a:endParaRPr lang="ru-RU" dirty="0"/>
          </a:p>
        </p:txBody>
      </p:sp>
    </p:spTree>
    <p:extLst>
      <p:ext uri="{BB962C8B-B14F-4D97-AF65-F5344CB8AC3E}">
        <p14:creationId xmlns:p14="http://schemas.microsoft.com/office/powerpoint/2010/main" val="384032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8992" y="624110"/>
            <a:ext cx="10535620" cy="5803986"/>
          </a:xfrm>
        </p:spPr>
        <p:txBody>
          <a:bodyPr>
            <a:normAutofit fontScale="90000"/>
          </a:bodyPr>
          <a:lstStyle/>
          <a:p>
            <a:r>
              <a:rPr lang="ky-KG" dirty="0" smtClean="0"/>
              <a:t>1807-ж. АКШда биринчи жолу дөңгөлөктүү пароход куралган. Өлкөнүн чыгышы менен батышын байланыштырган каналдарды куруу менен дарыяда жүрүүчү транспорт өнүккөн. </a:t>
            </a:r>
            <a:r>
              <a:rPr lang="en-US" dirty="0" smtClean="0"/>
              <a:t>XIX</a:t>
            </a:r>
            <a:r>
              <a:rPr lang="ky-KG" dirty="0" smtClean="0"/>
              <a:t> к. башынан тартып өкмөттүк каражаттын эсебинен өлкө боюнча шоссе жолдору курулган. 1830-ж. биринчи темир жолу салынган. Буга транспорттун башка тармактарынан биринчи болуп ата мекендик жана чет элдик жеке инвестиция тартылган. Натыйжада АКШ темир жол куруу боюнча дүйнөдө биринчи орунга чыккан.   </a:t>
            </a:r>
            <a:endParaRPr lang="ru-RU" dirty="0"/>
          </a:p>
        </p:txBody>
      </p:sp>
    </p:spTree>
    <p:extLst>
      <p:ext uri="{BB962C8B-B14F-4D97-AF65-F5344CB8AC3E}">
        <p14:creationId xmlns:p14="http://schemas.microsoft.com/office/powerpoint/2010/main" val="1559275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1446" y="501280"/>
            <a:ext cx="10876814" cy="5995054"/>
          </a:xfrm>
        </p:spPr>
        <p:txBody>
          <a:bodyPr>
            <a:normAutofit fontScale="90000"/>
          </a:bodyPr>
          <a:lstStyle/>
          <a:p>
            <a:r>
              <a:rPr lang="ky-KG" dirty="0" smtClean="0"/>
              <a:t>Телеграфтын жана атайын коддун (Морзе азбукасы) 1837-1838-жж. ойлоп чыгарылышы, товарларды жөнөтүүнү, жүргүнчүлөрдү ташууну координациялаган телеграф станцияларынын түйүндөрүн курууга алып келген. Нускалары көбөйүп өлкөнүн булуң бурчтарына тараган мезгилдүү басылмалар, газеталар сыяктуу эле өлкөнүн ар кайсы райондору менен байланышууда, маалымат алмашууда телеграфтын мааниси чоң болгон.</a:t>
            </a:r>
            <a:endParaRPr lang="ru-RU" dirty="0"/>
          </a:p>
        </p:txBody>
      </p:sp>
    </p:spTree>
    <p:extLst>
      <p:ext uri="{BB962C8B-B14F-4D97-AF65-F5344CB8AC3E}">
        <p14:creationId xmlns:p14="http://schemas.microsoft.com/office/powerpoint/2010/main" val="2599862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3206" y="624109"/>
            <a:ext cx="10931405" cy="5817633"/>
          </a:xfrm>
        </p:spPr>
        <p:txBody>
          <a:bodyPr>
            <a:normAutofit/>
          </a:bodyPr>
          <a:lstStyle/>
          <a:p>
            <a:r>
              <a:rPr lang="ky-KG" sz="2800" dirty="0" smtClean="0"/>
              <a:t>Инфраструктураны өнүктүрүү стратегиялык мааниге ээ болуп, өлкөнүн коргонуу жөндөмдүүлүгү гана жогорулабастан, башка өлкөлөргө экспансия кылууну, жаңы штаттарды кошуп алууну жеңилдеткен. Мамлекет менен кызматташууда бай тажрыйба топтогон таасирдүү корпорациялар пайда болгон. Экономикада терриориялык айырмачылык сезилген. Түштүктө кулдардын эмгеги колдонулган плантациялык чарба пахта, күрүч, тамекиге болгон талаптын өсүшүнө байланыштуу кеңейген. Түндүктө жана батышта эркин жалданма күч колдонулуп, өнөр жай ишканаларынын, фермердик чарбалардын базасында рынок мамилелери үстөмдүк кылган. </a:t>
            </a:r>
            <a:endParaRPr lang="ru-RU" sz="2800" dirty="0"/>
          </a:p>
        </p:txBody>
      </p:sp>
    </p:spTree>
    <p:extLst>
      <p:ext uri="{BB962C8B-B14F-4D97-AF65-F5344CB8AC3E}">
        <p14:creationId xmlns:p14="http://schemas.microsoft.com/office/powerpoint/2010/main" val="10009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5344" y="624109"/>
            <a:ext cx="10549268" cy="5858577"/>
          </a:xfrm>
        </p:spPr>
        <p:txBody>
          <a:bodyPr/>
          <a:lstStyle/>
          <a:p>
            <a:r>
              <a:rPr lang="ky-KG" dirty="0" smtClean="0"/>
              <a:t>1775-1783-жж. көз каранды эместик үчүн согуштун жыйынтыгы боюнча америка-англиялык тынчтык келишими 1783-ж. 3-сентябрында Версалда түзүлүп, Филадельфия конгресси тарабынан америкалыктардын союздаштары Испания, Франция, Нидерландынын катышуусу менен 1784-ж. бекитилген. </a:t>
            </a:r>
            <a:endParaRPr lang="ru-RU" dirty="0"/>
          </a:p>
        </p:txBody>
      </p:sp>
    </p:spTree>
    <p:extLst>
      <p:ext uri="{BB962C8B-B14F-4D97-AF65-F5344CB8AC3E}">
        <p14:creationId xmlns:p14="http://schemas.microsoft.com/office/powerpoint/2010/main" val="380836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5344" y="624109"/>
            <a:ext cx="10549268" cy="5735747"/>
          </a:xfrm>
        </p:spPr>
        <p:txBody>
          <a:bodyPr>
            <a:normAutofit fontScale="90000"/>
          </a:bodyPr>
          <a:lstStyle/>
          <a:p>
            <a:r>
              <a:rPr lang="ky-KG" dirty="0" smtClean="0"/>
              <a:t>Көтөрүлүшкө чыккан англиялык колониялардын жеңишинин зор дүйнөлүк тарыхый мааниси бар. Биринчи жолу колонияга каршы көтөрүлүш, өз алдынча жашап кете алган мамлекеттин түзүлүшүнө алып келген. Антиколониялдык документтердин көбү демократиялык мүнөздө болгон. Америкалык конституция жаңы доордогу саясий демократиянын үлгүсү болуп калды. Жаңы улуттун калыптанышына шарт түзүлдү.    </a:t>
            </a:r>
            <a:endParaRPr lang="ru-RU" dirty="0"/>
          </a:p>
        </p:txBody>
      </p:sp>
    </p:spTree>
    <p:extLst>
      <p:ext uri="{BB962C8B-B14F-4D97-AF65-F5344CB8AC3E}">
        <p14:creationId xmlns:p14="http://schemas.microsoft.com/office/powerpoint/2010/main" val="307832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4526" y="624110"/>
            <a:ext cx="10440086" cy="5803986"/>
          </a:xfrm>
        </p:spPr>
        <p:txBody>
          <a:bodyPr>
            <a:normAutofit fontScale="90000"/>
          </a:bodyPr>
          <a:lstStyle/>
          <a:p>
            <a:r>
              <a:rPr lang="ky-KG" sz="2800" dirty="0" smtClean="0"/>
              <a:t>Революциялык кайра куруулар, метрополиядан келген феодалдык калдыктарды жойду. Ал рыноктук чарбанын өнүгүшүнө жол ачты, индустриялаштырууга, экономикалык өнүгүүнү ылдамдатууга  жагымдуу шарт түздү. Экономикалык жактан ири менчик ээлери көп утушка ээ болушкан. Согуш терс таасирин да тийгизген. Экономикага зыян келип, майда фермерлер, кол өнөрчүлөр, жалданма жумушчулардын абалы оордогон. Арендаторлор менен майда соодагерлердин карыздары көбөйүп, мүлктөрү конфискацияланган учурлар кезиккен. Мануфактуралардын, шахталардын жабылышы жумушсуздукка алып келген. Чет элдик товарлардын кириши кол өнөрчүлөрдү жакырланткан. Инфляция өсүп, согуштан кайткан солдат, офицерлерге акча ордуна өздөштүрүлбөгөн жерлерге сертификат берилген. Аларды спекулянттар сатып алган учур көп болгон.  </a:t>
            </a:r>
            <a:endParaRPr lang="ru-RU" sz="2800" dirty="0"/>
          </a:p>
        </p:txBody>
      </p:sp>
    </p:spTree>
    <p:extLst>
      <p:ext uri="{BB962C8B-B14F-4D97-AF65-F5344CB8AC3E}">
        <p14:creationId xmlns:p14="http://schemas.microsoft.com/office/powerpoint/2010/main" val="327465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8740" y="477672"/>
            <a:ext cx="11095630" cy="6018662"/>
          </a:xfrm>
        </p:spPr>
        <p:txBody>
          <a:bodyPr>
            <a:normAutofit fontScale="90000"/>
          </a:bodyPr>
          <a:lstStyle/>
          <a:p>
            <a:r>
              <a:rPr lang="ky-KG" dirty="0" smtClean="0"/>
              <a:t>Кошмо Штаттардын борбору Филадельфияда 12 штаттан (Род-Айлендден болгон эмес) келген 55 таасирдүү өкүл мамлекеттик башкарууну оптималдаштыруунун жолун табууга келип </a:t>
            </a:r>
            <a:r>
              <a:rPr lang="ky-KG" dirty="0"/>
              <a:t>1787-ж. май айынан сентябрга </a:t>
            </a:r>
            <a:r>
              <a:rPr lang="ky-KG" dirty="0" smtClean="0"/>
              <a:t>чейин Конституциялык Конвент иштеген.  Делегаттардын ичинде банкирлер, ири соодагерлер, өнөр жайчылар, плантаторлор көпчүлүктү түзүп, фермерлердин, жумушчулардын кызыкчылыгын коргогондор жок болгон. Т. Джефферсон, Дж. Адамс дипломатиялык иште чет өлкөдө болгондуктан демократиялык күчтөрдүн позициясы анча эмес болгон.</a:t>
            </a:r>
            <a:endParaRPr lang="ru-RU" dirty="0"/>
          </a:p>
        </p:txBody>
      </p:sp>
    </p:spTree>
    <p:extLst>
      <p:ext uri="{BB962C8B-B14F-4D97-AF65-F5344CB8AC3E}">
        <p14:creationId xmlns:p14="http://schemas.microsoft.com/office/powerpoint/2010/main" val="28620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8866" y="624109"/>
            <a:ext cx="10918209" cy="5844929"/>
          </a:xfrm>
        </p:spPr>
        <p:txBody>
          <a:bodyPr>
            <a:normAutofit fontScale="90000"/>
          </a:bodyPr>
          <a:lstStyle/>
          <a:p>
            <a:r>
              <a:rPr lang="ky-KG" dirty="0" smtClean="0"/>
              <a:t>Курч талаш-тартыштарды кул алып келүү, бажы саясаты, федералдык органдарды түзүп, укуктарын аныктоо, штаттардын укуктарын жана жергиликтүү мыйзамдарды сактоо, граждандардын жеке укуктары жана демократиялык эркиндиктери маселелери жараткан. Принципиалдуу маселелер боюнча тил табышкандан кийин, макулдашылган текстти даярдоого комиссия түзүлгөн. Натыйжада жаңы конституциялык документ жаралган. Ага мамлекетти түзүүчүлөрдүн ичине кирген Б. Франклин, А. Гамильтон, Д. Мэдисон ж.б. делегаттар катышкан. </a:t>
            </a:r>
            <a:endParaRPr lang="ru-RU" dirty="0"/>
          </a:p>
        </p:txBody>
      </p:sp>
    </p:spTree>
    <p:extLst>
      <p:ext uri="{BB962C8B-B14F-4D97-AF65-F5344CB8AC3E}">
        <p14:creationId xmlns:p14="http://schemas.microsoft.com/office/powerpoint/2010/main" val="17249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00752" y="624109"/>
            <a:ext cx="10603859" cy="5844929"/>
          </a:xfrm>
        </p:spPr>
        <p:txBody>
          <a:bodyPr>
            <a:normAutofit fontScale="90000"/>
          </a:bodyPr>
          <a:lstStyle/>
          <a:p>
            <a:r>
              <a:rPr lang="ky-KG" dirty="0" smtClean="0"/>
              <a:t>1787-ж. 17-сентябрында Конвент АКШнын Конституциясын олуттуу ой-пикирлерди эске алуу менен кабыл алган. Анын тексти Нью-Йорктогу Конфедерациянын Конгрессине жиберилип, штаттарга таратылган. Жергиликтүү легислатуралар тарабынан долбоордун бекитилиши курч талаштар, кошумча макулдашуулар, компромисстер менен коштолгон. Жаңы конституция боюнча өлкө күчтүү борбордук бийлиги, бирдиктүү финансылык жана салык системасы, жалпы куралдуу күчү бар федеративдүү республикага айланыш керек эле. </a:t>
            </a:r>
            <a:endParaRPr lang="ru-RU" dirty="0"/>
          </a:p>
        </p:txBody>
      </p:sp>
    </p:spTree>
    <p:extLst>
      <p:ext uri="{BB962C8B-B14F-4D97-AF65-F5344CB8AC3E}">
        <p14:creationId xmlns:p14="http://schemas.microsoft.com/office/powerpoint/2010/main" val="369043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922" y="624109"/>
            <a:ext cx="10726689" cy="5858577"/>
          </a:xfrm>
        </p:spPr>
        <p:txBody>
          <a:bodyPr/>
          <a:lstStyle/>
          <a:p>
            <a:r>
              <a:rPr lang="ky-KG" dirty="0" smtClean="0"/>
              <a:t>Конституцияда көрсөтүлгөн саясий система бийликти бөлүштүрүү принцибине жооп бергендей түзүлгөн. АКШнын өзгөчөлүгү өз ара бири бирин көзөмөлдөп, тең салмакта кармап тургандай системаны түзгөндүгүндө. Бийлик механизминде штаттардын кеңири укуктарын сактоо, ошол эле учурда союздук борбордун талашсыз полномочиелери талаш жаратпагандай айкындалган. </a:t>
            </a:r>
            <a:endParaRPr lang="ru-RU" dirty="0"/>
          </a:p>
        </p:txBody>
      </p:sp>
    </p:spTree>
    <p:extLst>
      <p:ext uri="{BB962C8B-B14F-4D97-AF65-F5344CB8AC3E}">
        <p14:creationId xmlns:p14="http://schemas.microsoft.com/office/powerpoint/2010/main" val="292919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2514" y="624109"/>
            <a:ext cx="10672098" cy="5817633"/>
          </a:xfrm>
        </p:spPr>
        <p:txBody>
          <a:bodyPr>
            <a:normAutofit fontScale="90000"/>
          </a:bodyPr>
          <a:lstStyle/>
          <a:p>
            <a:r>
              <a:rPr lang="ky-KG" dirty="0" smtClean="0"/>
              <a:t>Аткаруучу бийликтин башчысы, мамлекеттеги жогорку кызмат деп Президент аныкталган. Ал төрт жылда бир жолу Выборщиктердин коллегиялары  тарабынан шайланган. Кичине масштабдагы ушундай эле функциялар штаттардын губернаторлоруна берилген. Президент менен чогуу шайлоого барган вице-президент мыйзам чыгаруу органынын жогорку палатасы Сенаттын төрагасынын функциясын аткарган. Штаттарда бул функция мыйзам чыгаруу чогулуштарына (легистратураларга) жүктөлгөн.    </a:t>
            </a:r>
            <a:endParaRPr lang="ru-RU" dirty="0"/>
          </a:p>
        </p:txBody>
      </p:sp>
    </p:spTree>
    <p:extLst>
      <p:ext uri="{BB962C8B-B14F-4D97-AF65-F5344CB8AC3E}">
        <p14:creationId xmlns:p14="http://schemas.microsoft.com/office/powerpoint/2010/main" val="4042528237"/>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473</TotalTime>
  <Words>1167</Words>
  <Application>Microsoft Office PowerPoint</Application>
  <PresentationFormat>Широкоэкранный</PresentationFormat>
  <Paragraphs>19</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Century Gothic</vt:lpstr>
      <vt:lpstr>Wingdings 3</vt:lpstr>
      <vt:lpstr>Легкий дым</vt:lpstr>
      <vt:lpstr>АКШнын түзүлүшү,  </vt:lpstr>
      <vt:lpstr>1775-1783-жж. көз каранды эместик үчүн согуштун жыйынтыгы боюнча америка-англиялык тынчтык келишими 1783-ж. 3-сентябрында Версалда түзүлүп, Филадельфия конгресси тарабынан америкалыктардын союздаштары Испания, Франция, Нидерландынын катышуусу менен 1784-ж. бекитилген. </vt:lpstr>
      <vt:lpstr>Көтөрүлүшкө чыккан англиялык колониялардын жеңишинин зор дүйнөлүк тарыхый мааниси бар. Биринчи жолу колонияга каршы көтөрүлүш, өз алдынча жашап кете алган мамлекеттин түзүлүшүнө алып келген. Антиколониялдык документтердин көбү демократиялык мүнөздө болгон. Америкалык конституция жаңы доордогу саясий демократиянын үлгүсү болуп калды. Жаңы улуттун калыптанышына шарт түзүлдү.    </vt:lpstr>
      <vt:lpstr>Революциялык кайра куруулар, метрополиядан келген феодалдык калдыктарды жойду. Ал рыноктук чарбанын өнүгүшүнө жол ачты, индустриялаштырууга, экономикалык өнүгүүнү ылдамдатууга  жагымдуу шарт түздү. Экономикалык жактан ири менчик ээлери көп утушка ээ болушкан. Согуш терс таасирин да тийгизген. Экономикага зыян келип, майда фермерлер, кол өнөрчүлөр, жалданма жумушчулардын абалы оордогон. Арендаторлор менен майда соодагерлердин карыздары көбөйүп, мүлктөрү конфискацияланган учурлар кезиккен. Мануфактуралардын, шахталардын жабылышы жумушсуздукка алып келген. Чет элдик товарлардын кириши кол өнөрчүлөрдү жакырланткан. Инфляция өсүп, согуштан кайткан солдат, офицерлерге акча ордуна өздөштүрүлбөгөн жерлерге сертификат берилген. Аларды спекулянттар сатып алган учур көп болгон.  </vt:lpstr>
      <vt:lpstr>Кошмо Штаттардын борбору Филадельфияда 12 штаттан (Род-Айлендден болгон эмес) келген 55 таасирдүү өкүл мамлекеттик башкарууну оптималдаштыруунун жолун табууга келип 1787-ж. май айынан сентябрга чейин Конституциялык Конвент иштеген.  Делегаттардын ичинде банкирлер, ири соодагерлер, өнөр жайчылар, плантаторлор көпчүлүктү түзүп, фермерлердин, жумушчулардын кызыкчылыгын коргогондор жок болгон. Т. Джефферсон, Дж. Адамс дипломатиялык иште чет өлкөдө болгондуктан демократиялык күчтөрдүн позициясы анча эмес болгон.</vt:lpstr>
      <vt:lpstr>Курч талаш-тартыштарды кул алып келүү, бажы саясаты, федералдык органдарды түзүп, укуктарын аныктоо, штаттардын укуктарын жана жергиликтүү мыйзамдарды сактоо, граждандардын жеке укуктары жана демократиялык эркиндиктери маселелери жараткан. Принципиалдуу маселелер боюнча тил табышкандан кийин, макулдашылган текстти даярдоого комиссия түзүлгөн. Натыйжада жаңы конституциялык документ жаралган. Ага мамлекетти түзүүчүлөрдүн ичине кирген Б. Франклин, А. Гамильтон, Д. Мэдисон ж.б. делегаттар катышкан. </vt:lpstr>
      <vt:lpstr>1787-ж. 17-сентябрында Конвент АКШнын Конституциясын олуттуу ой-пикирлерди эске алуу менен кабыл алган. Анын тексти Нью-Йорктогу Конфедерациянын Конгрессине жиберилип, штаттарга таратылган. Жергиликтүү легислатуралар тарабынан долбоордун бекитилиши курч талаштар, кошумча макулдашуулар, компромисстер менен коштолгон. Жаңы конституция боюнча өлкө күчтүү борбордук бийлиги, бирдиктүү финансылык жана салык системасы, жалпы куралдуу күчү бар федеративдүү республикага айланыш керек эле. </vt:lpstr>
      <vt:lpstr>Конституцияда көрсөтүлгөн саясий система бийликти бөлүштүрүү принцибине жооп бергендей түзүлгөн. АКШнын өзгөчөлүгү өз ара бири бирин көзөмөлдөп, тең салмакта кармап тургандай системаны түзгөндүгүндө. Бийлик механизминде штаттардын кеңири укуктарын сактоо, ошол эле учурда союздук борбордун талашсыз полномочиелери талаш жаратпагандай айкындалган. </vt:lpstr>
      <vt:lpstr>Аткаруучу бийликтин башчысы, мамлекеттеги жогорку кызмат деп Президент аныкталган. Ал төрт жылда бир жолу Выборщиктердин коллегиялары  тарабынан шайланган. Кичине масштабдагы ушундай эле функциялар штаттардын губернаторлоруна берилген. Президент менен чогуу шайлоого барган вице-президент мыйзам чыгаруу органынын жогорку палатасы Сенаттын төрагасынын функциясын аткарган. Штаттарда бул функция мыйзам чыгаруу чогулуштарына (легистратураларга) жүктөлгөн.    </vt:lpstr>
      <vt:lpstr>Конгресстин түзүлүшүндөгү орток пикирге келүү принциби анын эки палаталуу түзүмүнөн көрүнөт. Мыйзам чыгаруучулардын таасири, финансылык жөнгө салуу (бюджет, пошлиналар жана акциздер) жана көзөмөл, мамлекеттик кызматтарга дайындоолорду бекитүү, президентке импичмент жарыялоо укуктарынан сезилип турган. Сот бийлиги жана конституциянын сакталышын көзөмөлдөө Жогорку сотко жүктөлгөн. Кийин ага конституцияны чечмелөө укугу да берилген. Федеративдик мамлекеттин конституциясы 13 штаттын 9 унун колдоосун алса ишке кире турган болгон. </vt:lpstr>
      <vt:lpstr>Борбордоштурууну жактагандар өзүлөрүн федералисттер деп атаган. Алар регионалдык элита өз таасиринен ажырайт деп чочулаган демократтар тарабынан сынга алынган. Ратификациялык процесстин ийгилигин камсыздоо үчүн айрым штаттарда федералисттер алгачкы катаал ойлорунан кайтып, Конституциянын текстине «Укуктар тууралуу билль» деп аталган негизги граждандык эркиндиктерге кепилдик берүүчү 10 өзгөртүү киргизүүгө макул болгон. Жалпы максат үчүн саясий атаандаштардын компромисске барууга даяр болушу азыркы күнгө чейин колдонулуп келе жаткан Конституцияны кабыл алууга мүмкүндүк берген.  </vt:lpstr>
      <vt:lpstr>Ратификациялангандан кийин Конституция 1788-ж. июнунан тартып иштей баштаган. 1789-ж. 4-февралында АКШнын биринчи Президенти болуп Джордж Вашингтон, вице-президент кызматына Джон Адамс  шайланган. 1791-ж. ноябрында Конгресс тарабынан жактырылган «Укуктар тууралуу билль» ишке кирген.</vt:lpstr>
      <vt:lpstr>XIX к. биринчи жарымында АКШнын экономикасынын негизин айыл чарбасы түзгөн. Кылымдын башында айыл жеринде кактын 80% жашап, көпчүлүгүн эркин фермерлер, жалданма жумушчулар түзгөн. Өз кезегинде бош жерлер, бай жаратылыш байлыктары, эркин ишкердикке кепилдиктер, сословиялык чектөөлөрдүн жоктугу жыш жайгашкан Европадан келгиндерди тарткан. АКШнын калкы өсүп кылымдын ортосунда 23 млн жеткен. Чыгыш портторундагы калктын өсүшү, эркин жумушчулардын топтолушу Нью-Йорк, Бостон, Филадельфия ж.б. шаарлардын ириленишине алып келген. </vt:lpstr>
      <vt:lpstr>Европалык инвестицияларга, өнүккөн Европа өлкөлөрүнөн келген квалификациялуу жумушчу күчүнө таянган өнөр жайдын өнүгүшү мануфактуралык капитализмди сүрүп чыккан. Бул кырк жылдай мезгил бою тез темп менен жүргөн урбандашууга түрткү берген. Граждандык согуш алдында 35% калк бери дегенде 100 миң калктуу шаар жерлеринде турган.  </vt:lpstr>
      <vt:lpstr>1820-1860-жж. көз каранды эместикке жетишкенден кийинки америкалык коомдун экинчи либералдык-демократиялык өзгөрүүлөрү жүрөт. Экономикада ал өнөр жай төңкөрүшү менен дал келет. Ири капитал топтолуп, соода флоту, кеме куруучу, оңдоочу жерлер, балык кармоочу ишканалары жайгашкан түндүк жана түндүк-чыгыш штаттардагы шаарлар фабрикалык-заводдук өндүрүштүн борборлоруна айлана баштаган. Анда текстиль тармагы алдыга озуп, түштүктө өстүрүлгөн пахтаны колдонуу менен жыйырма жылдын ичинде өндүрүмдүүлүктү ондогон эсе көбөйтүүгө жетишкен. Кылымдын ортосунда арзан америкалык текстиль Латын Америкасында, Тынч океан бассейнинде англиялыктардыкы менен ийгиликтүү атаандашкан. </vt:lpstr>
      <vt:lpstr>Темир жана көмүр кендеринин ачылышы металлургиянын, оор өнөр жайынын башка тармактарынын өнүгүшүнө алып келген. Машина куруу салыштырмалуу жай өнүккөн. Себеби сапаты, баасы боюнча британиялык станоктор, машиналар менен атаандаш боло алган эмес. Территориянын кеңдиги транспорт катнашын жакшыртууга шарт түзгөн. Кемелердин жүк көтөрүмдүүлүгү жогорулап, алардын конструкциясы, жабдуулары жакшырган. Атлантика аркылуу жүрүүчү жолго кеткен убакыт кыскарган. </vt:lpstr>
      <vt:lpstr>1807-ж. АКШда биринчи жолу дөңгөлөктүү пароход куралган. Өлкөнүн чыгышы менен батышын байланыштырган каналдарды куруу менен дарыяда жүрүүчү транспорт өнүккөн. XIX к. башынан тартып өкмөттүк каражаттын эсебинен өлкө боюнча шоссе жолдору курулган. 1830-ж. биринчи темир жолу салынган. Буга транспорттун башка тармактарынан биринчи болуп ата мекендик жана чет элдик жеке инвестиция тартылган. Натыйжада АКШ темир жол куруу боюнча дүйнөдө биринчи орунга чыккан.   </vt:lpstr>
      <vt:lpstr>Телеграфтын жана атайын коддун (Морзе азбукасы) 1837-1838-жж. ойлоп чыгарылышы, товарларды жөнөтүүнү, жүргүнчүлөрдү ташууну координациялаган телеграф станцияларынын түйүндөрүн курууга алып келген. Нускалары көбөйүп өлкөнүн булуң бурчтарына тараган мезгилдүү басылмалар, газеталар сыяктуу эле өлкөнүн ар кайсы райондору менен байланышууда, маалымат алмашууда телеграфтын мааниси чоң болгон.</vt:lpstr>
      <vt:lpstr>Инфраструктураны өнүктүрүү стратегиялык мааниге ээ болуп, өлкөнүн коргонуу жөндөмдүүлүгү гана жогорулабастан, башка өлкөлөргө экспансия кылууну, жаңы штаттарды кошуп алууну жеңилдеткен. Мамлекет менен кызматташууда бай тажрыйба топтогон таасирдүү корпорациялар пайда болгон. Экономикада терриориялык айырмачылык сезилген. Түштүктө кулдардын эмгеги колдонулган плантациялык чарба пахта, күрүч, тамекиге болгон талаптын өсүшүнө байланыштуу кеңейген. Түндүктө жана батышта эркин жалданма күч колдонулуп, өнөр жай ишканаларынын, фермердик чарбалардын базасында рынок мамилелери үстөмдүк кылган.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АКШнын түзүлүшү </dc:title>
  <dc:creator>Пользователь</dc:creator>
  <cp:lastModifiedBy>Пользователь</cp:lastModifiedBy>
  <cp:revision>43</cp:revision>
  <dcterms:created xsi:type="dcterms:W3CDTF">2022-01-02T05:07:24Z</dcterms:created>
  <dcterms:modified xsi:type="dcterms:W3CDTF">2022-01-03T03:05:16Z</dcterms:modified>
</cp:coreProperties>
</file>