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4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78 798 8144 0 0,'0'0'373'0'0,"0"0"-5"0"0,0 0-137 0 0,0 0 294 0 0,0 0 156 0 0,0 0 30 0 0,0 0-46 0 0,0 0-222 0 0,0-9 750 0 0,-3-70-287 0 0,-7 18 358 0 0,14 43-849 0 0,-4 17-405 0 0,1-1-1 0 0,-1 1 1 0 0,0 0 0 0 0,1 0-1 0 0,-1 0 1 0 0,0 0-1 0 0,0-1 1 0 0,0 1 0 0 0,1 0-1 0 0,-1 0 1 0 0,0 0 0 0 0,-1-1-1 0 0,1 1 1 0 0,0 0 0 0 0,0-1-10 0 0,-10-37 258 0 0,7 33-222 0 0,1 1-1 0 0,0-1 1 0 0,0 0-1 0 0,1 1 0 0 0,-1-1 1 0 0,1 0-1 0 0,0 0 1 0 0,1 0-1 0 0,-1 0 1 0 0,1-1-36 0 0,0-13 57 0 0,1-6 49 0 0,-2 1 0 0 0,-2-5-106 0 0,2 14 110 0 0,1 0 0 0 0,0-11-110 0 0,1 1 200 0 0,-1 24-186 0 0,0 0-1 0 0,-1 0 1 0 0,1 1 0 0 0,0-1-1 0 0,-1 0 1 0 0,1 1-1 0 0,-1-1 1 0 0,0 1-1 0 0,1-1 1 0 0,-1 1 0 0 0,-1-1-14 0 0,-4-15 81 0 0,-5-37 137 0 0,7 40-212 0 0,1 0 0 0 0,0 0 0 0 0,2 0 0 0 0,-1-9-6 0 0,2 10 0 0 0,1 8 0 0 0,-1 0 0 0 0,0 1 0 0 0,-1-1 0 0 0,1 0 0 0 0,-1 0 0 0 0,1 0 0 0 0,-2 1 0 0 0,1-3 0 0 0,-1 6 1 0 0,2 0-21 0 0,1-18 302 0 0,-1 19-277 0 0,0-1-1 0 0,0 1 1 0 0,0-1-1 0 0,0 1 1 0 0,0-1-1 0 0,0 1 1 0 0,0 0-1 0 0,0-1 1 0 0,1 1-1 0 0,-1-1 1 0 0,0 1-1 0 0,0-1 1 0 0,0 1-1 0 0,1 0 1 0 0,-1-1 0 0 0,0 1-1 0 0,1 0 1 0 0,-1-1-1 0 0,0 1 1 0 0,1 0-1 0 0,-1-1 1 0 0,0 1-1 0 0,1 0 1 0 0,-1 0-1 0 0,0-1 1 0 0,1 1-1 0 0,-1 0 1 0 0,1 0-1 0 0,-1 0 1 0 0,1 0-1 0 0,-1-1-4 0 0,1 1 16 0 0,10-14-326 0 0,-10 12 337 0 0,-1 0-1 0 0,1 1 0 0 0,0-1 1 0 0,0 1-1 0 0,1-1 1 0 0,-1 1-1 0 0,0-1 1 0 0,0 1-1 0 0,1 0 1 0 0,-1 0-1 0 0,1-1 0 0 0,-1 1 1 0 0,1 0-1 0 0,-1 0 1 0 0,1 1-1 0 0,0-1 1 0 0,0 0-1 0 0,-1 0 1 0 0,1 1-1 0 0,0-1 0 0 0,0 1-26 0 0,9-1 80 0 0,-5 2 18 0 0,7-4-40 0 0,-9 2-22 0 0,-2 1-21 0 0,0 0 0 0 0,1 0 0 0 0,-1 0 0 0 0,0 0 0 0 0,0 0 0 0 0,0 1-1 0 0,0-1 1 0 0,0 0 0 0 0,2 2-15 0 0,2-1 36 0 0,32 4 69 0 0,-26-3-73 0 0,-6-1-19 0 0,0 1-1 0 0,0-2 0 0 0,0 1 1 0 0,0-1-1 0 0,0 0 1 0 0,1 0-13 0 0,76 5 148 0 0,-35-4 61 0 0,-13-6 10 0 0,-23 4-153 0 0,1 1-25 0 0,0 0 0 0 0,1-1-1 0 0,-1-1 1 0 0,10-2-41 0 0,21 0 53 0 0,-15 2-44 0 0,-26 3-2 0 0,1-1 1 0 0,-1 0 0 0 0,0 0 0 0 0,1-1 0 0 0,-1 1 0 0 0,1-1 0 0 0,2 0-8 0 0,-5 0 0 0 0,1 0 0 0 0,-1 1 0 0 0,0-1 0 0 0,0 1 0 0 0,0-1 0 0 0,1 1 0 0 0,-1 0 0 0 0,0-1 0 0 0,1 1 0 0 0,-1 0 0 0 0,0 0 0 0 0,0 0 0 0 0,1 0 0 0 0,-1 0 0 0 0,0 0 0 0 0,1 0-1 0 0,0 1 2 0 0,-1-1-1 0 0,1 0 1 0 0,-1 0 0 0 0,1 1-1 0 0,-1-1 1 0 0,1 0 0 0 0,-1 0-1 0 0,1-1 1 0 0,0 1 0 0 0,-1 0-1 0 0,1 0 1 0 0,-1-1 0 0 0,0 1-1 0 0,1-1 1 0 0,-1 0 0 0 0,1 1-1 0 0,-1-1 1 0 0,1 0-1 0 0,3-1-60 0 0,0 1 0 0 0,1-1 1 0 0,-1 1-1 0 0,0 0 0 0 0,1 1 0 0 0,-1-1 0 0 0,2 1 60 0 0,-5 0-126 0 0,12 0 375 0 0,13 3 100 0 0,28 5-317 0 0,-24-7-32 0 0,2-3 66 0 0,16 0-68 0 0,-5 2 56 0 0,2-5-44 0 0,-42 4-10 0 0,43-2 0 0 0,-21 4 0 0 0,15-1 11 0 0,-37 1 32 0 0,-2-1-43 0 0,0 0 1 0 0,0 0 0 0 0,0 1 0 0 0,0-1-1 0 0,0 1 1 0 0,0 0 0 0 0,0 0-1 0 0,0-1 1 0 0,-1 1 0 0 0,1 0 0 0 0,0 1-1 0 0,0-1 1 0 0,-1 0 0 0 0,1 1-1 0 0,3 2 0 0 0,4 4 0 0 0,-3 1 11 0 0,-4-5 2 0 0,4 16 27 0 0,-5-15-38 0 0,0-1 0 0 0,0 0 0 0 0,0 0-1 0 0,1 0 1 0 0,-1 0 0 0 0,1 0-1 0 0,3 3-1 0 0,-5-5 5 0 0,1 0-1 0 0,-1 0 0 0 0,1 0 0 0 0,-1 1 0 0 0,0-1 0 0 0,1 0 1 0 0,-1 0-1 0 0,0 0 0 0 0,-1 0 0 0 0,1 0 0 0 0,0 0 0 0 0,-1 0 1 0 0,1 1-1 0 0,-1-1 0 0 0,0 1-4 0 0,-3 21 57 0 0,1 67 27 0 0,2-87-81 0 0,1 1-1 0 0,-1-1 0 0 0,0 1 0 0 0,0-1 0 0 0,-1 4-2 0 0,0-3 9 0 0,0 1 0 0 0,1-1 0 0 0,0 0 0 0 0,0 1 0 0 0,1-1-1 0 0,-1 1-8 0 0,1 4 32 0 0,-1-1 0 0 0,-1 1 0 0 0,0-1 0 0 0,0 2-32 0 0,0-4 39 0 0,0 1 0 0 0,1-1 1 0 0,0 1-1 0 0,0-1 0 0 0,1 1 0 0 0,-1-1 0 0 0,2 5-39 0 0,0 9 156 0 0,-1-16-116 0 0,0-1 0 0 0,1 1 1 0 0,-1-1-1 0 0,1 1 0 0 0,0 1-40 0 0,3 10 95 0 0,0 0 1 0 0,-2 0-1 0 0,0 1 1 0 0,-1-1-1 0 0,0 1 1 0 0,-2-1-1 0 0,-1 15-95 0 0,5 15 88 0 0,-3-44-140 0 0,-3 15-3120 0 0,6-6-3766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2304 0 0,'-3'0'336'0'0,"1"0"0"0"0,-1 1 0 0 0,1-1 0 0 0,-1 0 0 0 0,1 1 0 0 0,-1 0 0 0 0,1 0 0 0 0,-1 0 0 0 0,1 0 0 0 0,0 0 1 0 0,-1 0-337 0 0,-3 2 825 0 0,2-1-360 0 0,0-1 0 0 0,0 1 0 0 0,0-1 1 0 0,0 1-1 0 0,1 1 0 0 0,-1-1 0 0 0,0 0 0 0 0,1 1 0 0 0,0 0 0 0 0,0-1 0 0 0,0 1 0 0 0,0 0 0 0 0,-2 3-465 0 0,-26 29 2610 0 0,23-23-1975 0 0,1-1-1 0 0,1 2 1 0 0,0-1 0 0 0,1 1-1 0 0,0 0 1 0 0,1 0 0 0 0,-1 3-635 0 0,3-8 208 0 0,2-5-148 0 0,-1-1 1 0 0,0 0-1 0 0,1 0 0 0 0,-1 0 0 0 0,1 0 0 0 0,0 1 1 0 0,0-1-1 0 0,0 0 0 0 0,0 0 0 0 0,0 1 0 0 0,0-1 1 0 0,1 0-1 0 0,-1 0 0 0 0,1 0 0 0 0,-1 1 0 0 0,1-1 1 0 0,0 1-61 0 0,1 1 50 0 0,1 1 0 0 0,-1-1-1 0 0,0 0 1 0 0,1 1 0 0 0,0-1 0 0 0,0-1 0 0 0,0 1 0 0 0,3 1-50 0 0,-4-3 7 0 0,0 0 1 0 0,0-1-1 0 0,0 1 1 0 0,1-1-1 0 0,-1 0 0 0 0,1 0 1 0 0,-1 0-1 0 0,1 0 0 0 0,0 0 1 0 0,-1 0-1 0 0,1-1 1 0 0,0 0-1 0 0,-1 1 0 0 0,1-1 1 0 0,0 0-1 0 0,0 0-7 0 0,2 0 39 0 0,-1 0-1 0 0,1-1 1 0 0,0 1-1 0 0,0-1 1 0 0,0 0-1 0 0,0 0 1 0 0,-1 0-1 0 0,1-1 1 0 0,1-1-39 0 0,1 0-46 0 0,-1-1-1 0 0,1 0 1 0 0,-1-1 0 0 0,0 0 0 0 0,5-5 46 0 0,5-1 93 0 0,-16 11-2 0 0,2 0-23 0 0,7 2-55 0 0,-1 2-24 0 0,-1 0 0 0 0,-1 1 0 0 0,1-1 0 0 0,-1 2 0 0 0,0-1 0 0 0,0 1 0 0 0,0 0-1 0 0,4 6 12 0 0,23 23-52 0 0,-3-6-32 0 0,-2 2 0 0 0,10 14 84 0 0,-11-12-200 0 0,-12-12-86 0 0,-1 0 0 0 0,0 2 0 0 0,-2-1 0 0 0,0 2 0 0 0,-2 0 0 0 0,7 22 286 0 0,-13-33-159 0 0,0-1 0 0 0,-1 0 0 0 0,0 1 0 0 0,-1 0 0 0 0,0-1 0 0 0,-1 1 0 0 0,-1 0 0 0 0,0 0 0 0 0,-1 0 0 0 0,0 0 0 0 0,-3 12 159 0 0,1-15-22 0 0,0 0 1 0 0,0 0-1 0 0,-1 0 0 0 0,0-1 1 0 0,-1 1-1 0 0,0-1 0 0 0,0 0 1 0 0,-1 0-1 0 0,0-1 1 0 0,0 1-1 0 0,-1-1 0 0 0,-1-1 1 0 0,1 1-1 0 0,-7 3 22 0 0,1-1 154 0 0,-1-1 0 0 0,-1 0 0 0 0,1-1 0 0 0,-1-1 0 0 0,-1 0 0 0 0,1-1 0 0 0,-1-1 1 0 0,0 0-1 0 0,-15 1-154 0 0,10-2 343 0 0,0-1 0 0 0,-1-1 0 0 0,1-1 1 0 0,-1-1-1 0 0,1-1 0 0 0,0-1 0 0 0,-11-3-343 0 0,18 3 206 0 0,0-2 0 0 0,-1 1 0 0 0,1-2 0 0 0,1 0 0 0 0,-1-1 0 0 0,0-1-206 0 0,9 5 107 0 0,0-2-1 0 0,-1 1 1 0 0,1 0 0 0 0,0-1 0 0 0,1 0 0 0 0,-1 0 0 0 0,1 0 0 0 0,0-1 0 0 0,0 0 0 0 0,0 1 0 0 0,0-1 0 0 0,1-1 0 0 0,0 1 0 0 0,0 0 0 0 0,-1-4-107 0 0,3 6 57 0 0,0 0 0 0 0,1-1 0 0 0,-1 1-1 0 0,1 0 1 0 0,-1-1 0 0 0,1 1 0 0 0,0 0-1 0 0,0-1 1 0 0,1 1 0 0 0,0-3-57 0 0,9-33 240 0 0,-9 35-200 0 0,5-11-28 0 0,1 0 0 0 0,0 1 0 0 0,1 0 0 0 0,1 0 0 0 0,0 1 0 0 0,1 0 0 0 0,0 1 0 0 0,3-3-12 0 0,-2 4-512 0 0,1 0 0 0 0,0 0 0 0 0,0 1 0 0 0,1 1 0 0 0,4-3 512 0 0,8-5-8223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298 255 9216 0 0,'0'0'706'0'0,"0"0"-284"0"0,0 0 527 0 0,0 2 276 0 0,-5 13 520 0 0,-4 22 651 0 0,6-14-1813 0 0,1 0 0 0 0,1 0 0 0 0,1 0 0 0 0,2 14-583 0 0,4 12 190 0 0,2 1-1 0 0,2-1 0 0 0,16 42-189 0 0,-21-77-134 0 0,0 0-1 0 0,8 12 135 0 0,-12-25-349 0 0,-1-1-99 0 0,0 0-22 0 0,0 0-76 0 0,0 0-314 0 0,0 0-136 0 0,0 0-27 0 0,-1-1 743 0 0,0-1 0 0 0,1 0 0 0 0,-1 1 0 0 0,0-1-1 0 0,0 0 1 0 0,0 1 0 0 0,0-1 0 0 0,-1 1 0 0 0,1 0 0 0 0,-1-1 280 0 0,0-1-437 0 0,-41-61-3658 0 0,26 40 2284 0 0,-8-14 1811 0 0,10 13 115 0 0,-13-14-115 0 0,10 14 1444 0 0,-12-23-1444 0 0,16 25 1210 0 0,-1 0 0 0 0,-7-7-1210 0 0,11 16 657 0 0,1 1 1 0 0,1-2-1 0 0,0 1 0 0 0,1-1 1 0 0,0-4-658 0 0,3 10 484 0 0,0 0 0 0 0,-1 1 0 0 0,-2-3-484 0 0,4 6 208 0 0,1 0 1 0 0,-1 1-1 0 0,1-1 0 0 0,0 0 0 0 0,1-1 0 0 0,-1 1 0 0 0,1 0 1 0 0,0-1-1 0 0,0 0 0 0 0,1 1 0 0 0,-1-5-208 0 0,1 1 253 0 0,0 1 0 0 0,1-1-1 0 0,0 1 1 0 0,1-1 0 0 0,-1 1-1 0 0,2 0 1 0 0,-1-1 0 0 0,1 0-253 0 0,0 5 64 0 0,-1-1-1 0 0,1 1 1 0 0,1-1-1 0 0,-1 1 1 0 0,0 0 0 0 0,1 0-1 0 0,0 0 1 0 0,0 0-1 0 0,0 1 1 0 0,0-1 0 0 0,1 1-1 0 0,-1 0 1 0 0,1 0-1 0 0,0 0 1 0 0,0 0-64 0 0,7-3 34 0 0,-1 0 0 0 0,1 1 0 0 0,0 0 0 0 0,0 1 0 0 0,1 0 0 0 0,-1 1 0 0 0,1 0 0 0 0,0 1 0 0 0,0 0-1 0 0,0 1 1 0 0,-1 1 0 0 0,1-1 0 0 0,9 2-34 0 0,-1 1-2 0 0,0 0 0 0 0,0 2-1 0 0,0 0 1 0 0,-1 1 0 0 0,1 1 0 0 0,-1 1-1 0 0,15 7 3 0 0,1 5 0 0 0,-1 1 0 0 0,7 8 0 0 0,-38-26 0 0 0,14 10-5 0 0,-2 0-1 0 0,0 1 1 0 0,0 1-1 0 0,-1 0 1 0 0,-1 1-1 0 0,-1 1 1 0 0,0 0-1 0 0,-1 1 1 0 0,0 0-1 0 0,2 6 6 0 0,-6-9-103 0 0,-1 0-1 0 0,0 0 0 0 0,-1 1 1 0 0,0-1-1 0 0,-1 1 0 0 0,-1 0 1 0 0,0 0-1 0 0,-1 1 0 0 0,-1-1 1 0 0,0 0-1 0 0,-2 1 0 0 0,1-1 1 0 0,-3 10 103 0 0,0-11-37 0 0,0 0 1 0 0,-1-1-1 0 0,-1 1 1 0 0,0-1 0 0 0,-1 0-1 0 0,0 0 1 0 0,-1-1-1 0 0,0 0 1 0 0,-1 0-1 0 0,-3 3 37 0 0,-1-1 14 0 0,0-1 0 0 0,-1 0 0 0 0,0-1 0 0 0,-1 0 0 0 0,0-1 0 0 0,-1 0 0 0 0,-13 6-14 0 0,13-8 30 0 0,-9 5 88 0 0,-18 7-118 0 0,35-18 14 0 0,0 0 0 0 0,0-1 1 0 0,0 0-1 0 0,-1 0 0 0 0,1 0 0 0 0,-1-1 0 0 0,1 0 0 0 0,-4 0-14 0 0,-22-2-148 0 0,20-2 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6912 0 0,'0'0'314'0'0,"0"0"-6"0"0,0 3-198 0 0,10 44 1783 0 0,-8-37-8 0 0,1 1 1 0 0,0-1-1 0 0,0 0 1 0 0,5 9-1886 0 0,5 18 1158 0 0,-5-12-786 0 0,1-1 0 0 0,1-1 0 0 0,1 0 0 0 0,2 2-372 0 0,17 21-5465 0 0,-20-34-651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58 10592 0 0,'-24'-12'944'0'0,"16"7"-752"0"0,-5-3-192 0 0,-3 4 0 0 0,13-4 1280 0 0,-7 4 224 0 0,-4-4 48 0 0,6 8 7 0 0,8 0-1023 0 0,-5-8-208 0 0,0 8-40 0 0,5 0-5255 0 0,0 0-1057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15176 0 0,'1'2'72'0'0,"1"-1"0"0"0,-1 0 1 0 0,1 1-1 0 0,-1-1 0 0 0,1 1 1 0 0,-1-1-1 0 0,0 1 0 0 0,0 0 1 0 0,0-1-1 0 0,0 1 0 0 0,0 0 1 0 0,-1 0-1 0 0,1 0 0 0 0,0 0 1 0 0,-1 0-1 0 0,1 0 0 0 0,-1 1-72 0 0,4 9 289 0 0,15 40-130 0 0,-13-33 380 0 0,1 1 0 0 0,7 10-539 0 0,8 21 1233 0 0,-15-34-907 0 0,1 1-1 0 0,4 6-325 0 0,26 45 192 0 0,-25-42-192 0 0,-8-18 0 0 0,1-7 0 0 0,-5-2 1 0 0,1-1-1 0 0,-1 0 0 0 0,1 0 1 0 0,-1 0-1 0 0,0 0 0 0 0,1 0 0 0 0,-1-1 1 0 0,0 1-1 0 0,0 0 0 0 0,0-1 1 0 0,0 1-1 0 0,0 0 0 0 0,0-1 0 0 0,0 1 1 0 0,0-1-1 0 0,0 0 0 0 0,-1 1 1 0 0,1-1-1 0 0,-1 0 0 0 0,1 1 1 0 0,-1-1-1 0 0,0 0 0 0 0,0-1 0 0 0,2-6 544 0 0,-1-1 1 0 0,0 1-1 0 0,-1-6-544 0 0,0 14 56 0 0,0 0 1 0 0,0 1-1 0 0,0-1 0 0 0,1 0 0 0 0,-1 1 0 0 0,0-1 0 0 0,0 1 1 0 0,1-1-1 0 0,-1 0 0 0 0,0 1 0 0 0,0-1 0 0 0,1 1 0 0 0,-1-1 1 0 0,1 1-1 0 0,-1-1 0 0 0,1 1 0 0 0,-1-1 0 0 0,0 1 0 0 0,1-1 0 0 0,0 1 1 0 0,-1 0-1 0 0,1-1 0 0 0,0 1-56 0 0,15-7 316 0 0,-8 4 4 0 0,21-7-854 0 0,0 1-1 0 0,17-3 535 0 0,-10 4-8026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08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5528 0 0,'0'0'249'0'0,"0"0"-1"0"0,0 0 84 0 0,0 0 927 0 0,0 0 429 0 0,0 0 82 0 0,0 0-140 0 0,0 0-669 0 0,1 2-289 0 0,6 23 550 0 0,-2-12-920 0 0,-2-1 1 0 0,1 1-1 0 0,-2 0 1 0 0,0 0 0 0 0,0 0-1 0 0,-1 2-302 0 0,7 231 1791 0 0,-8-222-1949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0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8752 0 0,'0'0'398'0'0,"-1"1"-3"0"0,-3 8-100 0 0,-1 1 1 0 0,1-1-1 0 0,1 1 1 0 0,0 0-1 0 0,0 2-295 0 0,-9 52 4836 0 0,3 35-2472 0 0,3-27-2075 0 0,6-24-442 0 0,0-27 42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3224 0 0,'0'0'515'0'0,"7"0"4810"0"0,56-1-676 0 0,4-1-4092 0 0,-37 1-2214 0 0,18-4 1657 0 0,-34 3-2240 0 0,8 2-2205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1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11488 0 0,'0'0'512'0'0,"0"0"96"0"0,0 0-480 0 0,0 0-128 0 0,0 0 0 0 0,0 0 0 0 0,5-4 480 0 0,8-1 80 0 0,1-2 16 0 0,4-1 0 0 0,6 0-248 0 0,-2-1-40 0 0,1 6-16 0 0,-1-6 0 0 0,2 1-272 0 0,-3 0-176 0 0,3 4 24 0 0,-5 1-6168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2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9216 0 0,'0'0'408'0'0,"0"0"80"0"0,0 12-392 0 0,-5 0-96 0 0,5-1 0 0 0,0 6 0 0 0,-3-2 1144 0 0,-2 6 200 0 0,5-5 48 0 0,-5 5 8 0 0,5-1-920 0 0,-3 8-176 0 0,3 1-41 0 0,0 0-7 0 0,3-6-799 0 0,2-3-161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4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1480 151 9416 0 0,'0'0'430'0'0,"-1"0"-8"0"0,-3 0-156 0 0,4 0 364 0 0,0 0 187 0 0,0 0 42 0 0,1-1-30 0 0,6-2-145 0 0,-5 2-63 0 0,-1 0-11 0 0,36-9 580 0 0,-32 8-1048 0 0,-1 1-1 0 0,1 0 1 0 0,0 0-1 0 0,0 1 1 0 0,0-1-1 0 0,3 1-141 0 0,17-3 343 0 0,49-13 434 0 0,-11 4-553 0 0,-34 7-33 0 0,0 0 0 0 0,23 0-191 0 0,-40 4 50 0 0,2 1 134 0 0,0 0 0 0 0,13 1-184 0 0,10 1 208 0 0,-6-1-109 0 0,-17 0-49 0 0,1-1 1 0 0,-1-1-1 0 0,0 0 0 0 0,1 0 0 0 0,12-4-50 0 0,-13 2 88 0 0,-1 0 0 0 0,13 0-88 0 0,8-2 104 0 0,139-31 206 0 0,-96 23-196 0 0,-34 8-105 0 0,-36 4-8 0 0,9 0 21 0 0,0 0-1 0 0,0 1 1 0 0,8 2-22 0 0,14-2-1 0 0,-20-1 1 0 0,-1 2 0 0 0,1 0 0 0 0,3 1 0 0 0,33 1 0 0 0,37 2 0 0 0,-62-5 0 0 0,1-2 0 0 0,-1-2 0 0 0,28-6 0 0 0,-51 9 0 0 0,0 1 0 0 0,0-1 0 0 0,-1 1 0 0 0,4 0 0 0 0,19-1 0 0 0,-15 0 0 0 0,0 1 0 0 0,0 0 0 0 0,5 2 0 0 0,14-1 0 0 0,-29 0 0 0 0,0-1 0 0 0,0 1 0 0 0,0-1 0 0 0,-1 1 0 0 0,1 0 0 0 0,0 0 0 0 0,-1 0 0 0 0,1 0 0 0 0,0 1 0 0 0,-1-1 0 0 0,0 1 0 0 0,1-1 0 0 0,27 23 0 0 0,-25-19 0 0 0,0 2 0 0 0,-3-5 0 0 0,-1 0 0 0 0,1-1 0 0 0,-1 1 0 0 0,1 0 0 0 0,-1 0 0 0 0,0 0 0 0 0,0 0 0 0 0,0 0 0 0 0,0 0 0 0 0,0 1 0 0 0,2 4 0 0 0,2 1 21 0 0,-1 0-1 0 0,-1 0 0 0 0,1 0 0 0 0,1 8-20 0 0,-2-8 12 0 0,0 0 0 0 0,0-1 0 0 0,0 1-1 0 0,4 5-11 0 0,0 3-1 0 0,-3-2 13 0 0,10 34 53 0 0,-12-40-44 0 0,1 0 0 0 0,-1 0-1 0 0,0 0 1 0 0,0 0 0 0 0,-1 0-1 0 0,0 7-20 0 0,-6 43 160 0 0,5-29-13 0 0,1-1 82 0 0,-2 0 1 0 0,-3 21-230 0 0,0 32 200 0 0,2-35-94 0 0,2-34-53 0 0,0 0 1 0 0,-1-1-1 0 0,-1 5-53 0 0,0-3 61 0 0,1 1 0 0 0,1-1 0 0 0,0 3-61 0 0,0 21 121 0 0,-2-9-32 0 0,-2 25 46 0 0,0-20-22 0 0,1 0 0 0 0,2 30-113 0 0,1-33 65 0 0,-1 0 0 0 0,-1 1 1 0 0,-5 20-66 0 0,5-37 35 0 0,0 0 0 0 0,1 0 0 0 0,1 1 1 0 0,0-1-1 0 0,2 9-35 0 0,1 24 26 0 0,5 39 50 0 0,-7-77-53 0 0,0 1 0 0 0,0 0 0 0 0,1-1-1 0 0,2 9-22 0 0,-1-9 22 0 0,-1 1 0 0 0,0 0-1 0 0,-1 0 1 0 0,1 8-22 0 0,6 50 193 0 0,-5-10-6 0 0,-2-33-77 0 0,0 0 0 0 0,-2 5-110 0 0,-1-8 25 0 0,1-15-5 0 0,0 0-1 0 0,1 1 1 0 0,0-1 0 0 0,1 7-20 0 0,7 123 130 0 0,-7-127-130 0 0,-1-1 0 0 0,0 1 0 0 0,-1 3 0 0 0,1 26 0 0 0,2-15 23 0 0,-2-18-13 0 0,1 0 1 0 0,-1 0-1 0 0,1-1 0 0 0,1 5-10 0 0,0-1 0 0 0,0 1 0 0 0,-1 0 1 0 0,0-1-1 0 0,-1 1 0 0 0,0 0 0 0 0,-1 1 0 0 0,1 9 10 0 0,0-16-3 0 0,-1 0-1 0 0,1 0 1 0 0,-1 0-1 0 0,0 0 1 0 0,0-1-1 0 0,-1 1 1 0 0,1 0 0 0 0,-1 0-7 0 0,-7 22 54 0 0,8-23-53 0 0,1 0 1 0 0,-1 0-1 0 0,0-1 0 0 0,-1 1 1 0 0,1 0-1 0 0,0 0 1 0 0,-1-1-1 0 0,0 1 1 0 0,1 0-2 0 0,-2 0-1 0 0,2 0 1 0 0,-1 0 0 0 0,0 0-1 0 0,1 0 1 0 0,-1 0-1 0 0,0 4 1 0 0,1-3 0 0 0,-1 0 0 0 0,1 0-1 0 0,-1 0 1 0 0,0-1 0 0 0,-1 1-1 0 0,1 0 1 0 0,0-1 0 0 0,-1 0 0 0 0,-2 3 0 0 0,-30 26 13 0 0,4-15 40 0 0,22-11-53 0 0,0 0 0 0 0,0-1 0 0 0,-1 0 0 0 0,1-1 0 0 0,-1 0 0 0 0,0-1 0 0 0,-9 2 0 0 0,-14 6 0 0 0,0-3 0 0 0,22-5 0 0 0,0 0 0 0 0,0-1 0 0 0,-1 0 0 0 0,-8-1 0 0 0,2 1 0 0 0,-67 12 0 0 0,41-6 0 0 0,-8-1 0 0 0,7-4 0 0 0,0-2 0 0 0,0-1 0 0 0,-16-4 0 0 0,50 3 0 0 0,0 1 0 0 0,-1 0 0 0 0,-2 2 0 0 0,-16-1 0 0 0,2 0 0 0 0,0 1 0 0 0,-7 3 0 0 0,-56-1 0 0 0,-14 0 0 0 0,68-1 0 0 0,0-2 0 0 0,-15-3 0 0 0,-8 1 0 0 0,-31-7 0 0 0,50 6 0 0 0,-12-3 0 0 0,-2 1 0 0 0,-18-1 0 0 0,50 3 0 0 0,0 2 0 0 0,0 1 0 0 0,-22 3 0 0 0,-28 0 0 0 0,-27-4 0 0 0,-173 3 0 0 0,55-1 0 0 0,117-3 0 0 0,60 3 0 0 0,25 0 0 0 0,1-2 0 0 0,-14 0 0 0 0,-50-5 0 0 0,29 2 0 0 0,-48-9 0 0 0,59 7 0 0 0,0 1 0 0 0,0 2 0 0 0,-12 2 0 0 0,27-1 0 0 0,-1-2 0 0 0,-13-2 0 0 0,3 0 0 0 0,-20-7 0 0 0,51 11 0 0 0,1 0 0 0 0,-1 0 0 0 0,1-1 0 0 0,0 1 0 0 0,0-1 0 0 0,0 0 0 0 0,0 1 0 0 0,0-1 0 0 0,0-1 0 0 0,0 1 0 0 0,1 0 0 0 0,-1-1 0 0 0,1 1 0 0 0,0-1 0 0 0,0 0 0 0 0,0 0 0 0 0,0 0 0 0 0,0 0 0 0 0,0 0 0 0 0,1 0 0 0 0,-1-1 0 0 0,1 1 0 0 0,0 0 0 0 0,0-1 0 0 0,1 1 0 0 0,-1-2 0 0 0,-6-48 0 0 0,6 47 0 0 0,1 1 0 0 0,0 0 0 0 0,0-1 0 0 0,1 1 0 0 0,0-5 0 0 0,2-17 0 0 0,0-67 0 0 0,2 45 0 0 0,-3 34 0 0 0,0 0 0 0 0,-1-7 0 0 0,-1-27 0 0 0,-4-15 0 0 0,-2-40 0 0 0,-1 6 0 0 0,5 69 0 0 0,1-23 0 0 0,1 23 0 0 0,-2-24 0 0 0,-4-15 0 0 0,4 28 0 0 0,-4-9 0 0 0,1-4 64 0 0,2 19-64 0 0,2 0 0 0 0,1-2 0 0 0,0 20 0 0 0,1-12 0 0 0,-2-17 0 0 0,1 31 0 0 0,0 0 0 0 0,0 0 0 0 0,1-1 0 0 0,1-22 0 0 0,-1-10 0 0 0,1 1 0 0 0,6-31 0 0 0,-4 46 0 0 0,-2 14 0 0 0,1 0 0 0 0,1 0 0 0 0,1-3 0 0 0,8-35 0 0 0,-13 54 0 0 0,4-10 0 0 0,0 0 0 0 0,-1 0 0 0 0,0 0 0 0 0,-1 0 0 0 0,-1 0 0 0 0,1-11 0 0 0,-1 15 0 0 0,0-1 0 0 0,0 0 0 0 0,1 0 0 0 0,0 0 0 0 0,0 1 0 0 0,1-1 0 0 0,3-5 0 0 0,-3 6 0 0 0,0-1 0 0 0,-1 1 0 0 0,1-1 0 0 0,-1 1 0 0 0,-1-1 0 0 0,1 0 0 0 0,-1-6 0 0 0,-1 10 0 0 0,1 1 0 0 0,-1 0 0 0 0,1 0 0 0 0,-1 0 0 0 0,1 0 0 0 0,1-2 0 0 0,-1 2 0 0 0,0 0 0 0 0,0-1 0 0 0,0 1 0 0 0,-1 0 0 0 0,1-1 0 0 0,-1-2 0 0 0,1-2 0 0 0,0 0 0 0 0,0 0 0 0 0,0 0 0 0 0,2-2 0 0 0,-1 1 0 0 0,0 1 0 0 0,-1-1 0 0 0,0 1 0 0 0,0-3 0 0 0,-1 6 0 0 0,-1-2 0 0 0,2 0 0 0 0,-1 0 0 0 0,1 0 0 0 0,0 0 0 0 0,0 0 0 0 0,1 0 0 0 0,-1 1 0 0 0,2-1 0 0 0,0-2 0 0 0,-1 3 0 0 0,6-15 0 0 0,-7 21 0 0 0,-1-1 0 0 0,1 0 0 0 0,-1 0 0 0 0,1 0 0 0 0,-1 1 0 0 0,1-1 0 0 0,0 0 0 0 0,-1 0 0 0 0,1 1 0 0 0,0-1 0 0 0,-1 1 0 0 0,1-1 0 0 0,0 1 0 0 0,0-1 0 0 0,0 1 0 0 0,-1-1 0 0 0,1 1 0 0 0,0 0 0 0 0,0-1 0 0 0,0 1 0 0 0,0 0 0 0 0,0 0 0 0 0,0-1 0 0 0,0 1 0 0 0,0 0 0 0 0,0 0 0 0 0,0 0 0 0 0,-1 0 0 0 0,1 1 0 0 0,0-1 0 0 0,0 0 0 0 0,0 0 0 0 0,1 0 0 0 0,26-4-9 0 0,-1-2 0 0 0,4-3 9 0 0,-13 5-72 0 0,5-4-392 0 0,0 0-134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0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11056 0 0,'0'0'984'0'0,"0"0"-792"0"0,-3 9-192 0 0,-7 2 0 0 0,5 10 816 0 0,-4-5 120 0 0,4 1 24 0 0,2 3 8 0 0,-2 1-425 0 0,0-1-95 0 0,1 0-8 0 0,-1 0-8 0 0,5 4-344 0 0,-5-4-88 0 0,5 9 0 0 0,0-9-7135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2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11832 0 0,'0'0'540'0'0,"0"0"-6"0"0,0 0-280 0 0,2 0 82 0 0,30-6 516 0 0,1 1 0 0 0,10 0-852 0 0,47-6-958 0 0,-66 7-2510 0 0,2 3-1162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3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11776 0 0,'0'0'520'0'0,"0"0"112"0"0,0 0-504 0 0,0 0-128 0 0,0 0 0 0 0,0 0 0 0 0,14 0 400 0 0,-1 0 56 0 0,0-4 16 0 0,6-1 0 0 0,-6 2-232 0 0,6 3-48 0 0,-6 0 0 0 0,6-3-8 0 0,-6-2-184 0 0,6 1-128 0 0,-6-4 16 0 0,6 4-6072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3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10592 0 0,'0'0'944'0'0,"0"12"-752"0"0,5 8-192 0 0,-5-3 0 0 0,0 3 696 0 0,0 0 104 0 0,0 0 16 0 0,0 4 8 0 0,0-4-312 0 0,0 0-64 0 0,0 6-16 0 0,0-3-1 0 0,0-3-303 0 0,0 6-64 0 0,0-6-64 0 0,0-5-6727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4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10536 0 0,'0'9'956'0'0,"-1"24"140"0"0,0 0 0 0 0,-2-1 1 0 0,-6 23-1097 0 0,3-16 762 0 0,0 19-762 0 0,6-54 1 0 0,-2 14-39 0 0,2-1 1 0 0,0 1 0 0 0,1 0 0 0 0,1-1 0 0 0,0 1 37 0 0,2 5-166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4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11376 0 0,'10'0'857'0'0,"14"-3"-501"0"0,-17 1-251 0 0,-1 1 1 0 0,1 0-1 0 0,0 0 0 0 0,2 1-105 0 0,10-1 697 0 0,-1-1 0 0 0,10-2-697 0 0,-8 0 187 0 0,1 2 0 0 0,12 0-187 0 0,35-4-1146 0 0,-46 3-3742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5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8288 0 0,'0'0'736'0'0,"0"0"-584"0"0,0 0-152 0 0,15-3 0 0 0,-2-6 832 0 0,1 9 128 0 0,4-8 32 0 0,-1 8 8 0 0,2-9-448 0 0,4 6-88 0 0,-1 3-16 0 0,-3-3-8 0 0,7-2-248 0 0,-2 5-40 0 0,-2-4-16 0 0,-4 4-4208 0 0,6-5-848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15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9216 0 0,'0'0'816'0'0,"0"12"-656"0"0,0 2-160 0 0,0 1 0 0 0,0 1 1160 0 0,0 5 200 0 0,0 2 40 0 0,-3 6 8 0 0,3-1-832 0 0,0 1-161 0 0,3 3-31 0 0,-3 0 0 0 0,5-3-592 0 0,4 3-112 0 0,-4-4-31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3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1840 0 0,'0'0'475'0'0,"0"0"1322"0"0,0 0 581 0 0,0 0 112 0 0,0 0-186 0 0,0 0-886 0 0,-3-5-131 0 0,3 5-1216 0 0,0 0 0 0 0,0 0 1 0 0,0 0-1 0 0,0 0 1 0 0,0-1-1 0 0,0 1 0 0 0,0 0 1 0 0,0 0-1 0 0,0 0 1 0 0,0 0-1 0 0,0 0 0 0 0,0 0 1 0 0,0 0-1 0 0,0 0 1 0 0,0 0-1 0 0,0 0 0 0 0,0 0 1 0 0,0-1-1 0 0,0 1 0 0 0,0 0 1 0 0,0 0-1 0 0,0 0 1 0 0,0 0-1 0 0,0 0 0 0 0,0 0 1 0 0,0 0-1 0 0,0 0 1 0 0,0 0-1 0 0,0 0 0 0 0,-1 0 1 0 0,1 0-1 0 0,0 0 1 0 0,0 0-1 0 0,0 0 0 0 0,0 0 1 0 0,0 0-1 0 0,0 0 0 0 0,0 0 1 0 0,0 0-1 0 0,0 0 1 0 0,0 0-1 0 0,-1 0 0 0 0,1 0 1 0 0,0 0-1 0 0,0 0 1 0 0,0 0-1 0 0,0 0 0 0 0,0 0 1 0 0,0 0-1 0 0,0 0 1 0 0,0 0-1 0 0,0 0 0 0 0,0 0 1 0 0,0 0-1 0 0,-1 0 0 0 0,1 0 1 0 0,0 0-1 0 0,0 0 1 0 0,0 0-1 0 0,0 0 0 0 0,0 0-71 0 0,-1 5 124 0 0,1 0-1 0 0,-1 0 1 0 0,1 0-1 0 0,0 0 1 0 0,1 1-1 0 0,-1 0-123 0 0,1 24 435 0 0,-3 2 468 0 0,2 23-903 0 0,0 15 480 0 0,-2-21-234 0 0,2 1 1 0 0,2-2-1 0 0,3 1 0 0 0,7 35-246 0 0,17 74 419 0 0,10 56 122 0 0,-24-131 263 0 0,0 54-804 0 0,-8-73 342 0 0,-1 11-250 0 0,-3 40-92 0 0,1-59 98 0 0,-3-42-82 0 0,1 0 1 0 0,-2 0 0 0 0,0 0-1 0 0,0 0 1 0 0,-2 5-17 0 0,2-12-1684 0 0,0-5-6402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3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6912 0 0,'0'0'314'0'0,"1"-1"-6"0"0,2-3 19 0 0,-2 3 812 0 0,-1 1 374 0 0,0 0 78 0 0,0 0-125 0 0,0 0-559 0 0,0 0-246 0 0,0 0-47 0 0,0 0-26 0 0,1 2-83 0 0,1 8-134 0 0,0 1 1 0 0,-1-1-1 0 0,0 0 0 0 0,0 1 1 0 0,-1 5-372 0 0,1 28 801 0 0,0-36-604 0 0,-1 1-1 0 0,-1-1 1 0 0,0 7-197 0 0,0-6 193 0 0,0 1-1 0 0,1-1 1 0 0,0 6-193 0 0,5 27 1181 0 0,4 7-1181 0 0,-2-11 507 0 0,-5-30-408 0 0,0-1 1 0 0,0 0-1 0 0,1 1 0 0 0,-1-1 0 0 0,2 0 0 0 0,-1-1 1 0 0,1 1-1 0 0,0 0 0 0 0,1 0-99 0 0,-4-5 23 0 0,1 0 0 0 0,-1 1 1 0 0,1-1-1 0 0,0 0 0 0 0,0 0 0 0 0,0 0 0 0 0,0 0 1 0 0,0-1-1 0 0,1 1 0 0 0,-1-1 0 0 0,0 1 0 0 0,1-1 1 0 0,-1 0-1 0 0,1 0 0 0 0,0 0 0 0 0,-1 0 0 0 0,1 0 1 0 0,0 0-1 0 0,-1-1 0 0 0,1 1 0 0 0,0-1 0 0 0,0 0 1 0 0,0 0-1 0 0,-1 0 0 0 0,1 0 0 0 0,1-1-23 0 0,9-2 59 0 0,-1-2-1 0 0,1 1 0 0 0,-1-2 0 0 0,0 1 1 0 0,0-2-1 0 0,-1 1 0 0 0,0-2 1 0 0,0 0-1 0 0,-1 0 0 0 0,5-5-58 0 0,18-18 39 0 0,-2-2 0 0 0,10-16-39 0 0,-18 22-13 0 0,-5 4 13 0 0,-1 0 0 0 0,-1-1 0 0 0,-2-1 0 0 0,0 0 0 0 0,-1-1 0 0 0,4-15 0 0 0,-6 19 1 0 0,-8 16 0 0 0,0 1 0 0 0,-1 0 0 0 0,1-1 0 0 0,-1 0 1 0 0,0 1-1 0 0,-1-1 0 0 0,0 0 0 0 0,1 0 0 0 0,-2 0 0 0 0,1 0 1 0 0,-1-1-2 0 0,10 35 66 0 0,-7-5-49 0 0,-1-12-1 0 0,0-1-1 0 0,-1 1 1 0 0,0 2-16 0 0,0 30 101 0 0,4 6-101 0 0,-1 12 70 0 0,0-26 24 0 0,3 19-94 0 0,3 16 23 0 0,-8-51-524 0 0,2-1-1 0 0,0 1 1 0 0,1 0-1 0 0,0-1 1 0 0,2 0-1 0 0,4 9 502 0 0,2 1-7942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7136 0 0,'0'0'330'0'0,"0"0"-8"0"0,0 0-125 0 0,0 0 255 0 0,-11 1 1948 0 0,10-1-2363 0 0,0 1 1 0 0,0 0-1 0 0,1-1 1 0 0,-1 1-1 0 0,0-1 1 0 0,0 1-1 0 0,0-1 1 0 0,0 1-1 0 0,0-1 1 0 0,1 1-1 0 0,-1-1 1 0 0,0 0-1 0 0,0 1 1 0 0,0-1-1 0 0,0 0 1 0 0,0 0-1 0 0,0 0-37 0 0,0 0 13 0 0,1 0 0 0 0,-1 0-1 0 0,1 1 1 0 0,-1-1 0 0 0,1 0-1 0 0,-1 0 1 0 0,1 0 0 0 0,-1 1-1 0 0,1-1 1 0 0,0 0 0 0 0,-1 1-1 0 0,1-1 1 0 0,-1 0 0 0 0,1 1-1 0 0,0-1 1 0 0,-1 0 0 0 0,1 1-1 0 0,0-1-12 0 0,-3 3 60 0 0,1-2 22 0 0,-1 1-1 0 0,1-1 1 0 0,0 0-1 0 0,0 1 0 0 0,1 0 1 0 0,-1-1-1 0 0,0 1 1 0 0,0 0-1 0 0,1 0 1 0 0,-1 0-1 0 0,1 0 0 0 0,0 0 1 0 0,0 0-1 0 0,-1 2-81 0 0,2-3 312 0 0,-2 0-209 0 0,0 0-1 0 0,1 0 1 0 0,-1 0 0 0 0,1 1-1 0 0,-1-1 1 0 0,1 0-1 0 0,-1 1 1 0 0,1-1 0 0 0,0 1-1 0 0,0-1 1 0 0,0 1-1 0 0,-1 0-102 0 0,-3 4 181 0 0,-9 17 191 0 0,4-7-120 0 0,-1 3 30 0 0,1 0 1 0 0,1 0-1 0 0,1 1 0 0 0,1 0 0 0 0,0 1 0 0 0,1 1-282 0 0,-7 21 478 0 0,2 1 0 0 0,3-1-1 0 0,1 1 1 0 0,0 24-478 0 0,4-26 306 0 0,1-11 300 0 0,1 22-606 0 0,2-44 78 0 0,0 1 1 0 0,0-1-1 0 0,1 1 0 0 0,0-1 0 0 0,0 0 1 0 0,1 1-1 0 0,3 4-78 0 0,-1-1 86 0 0,2-1 0 0 0,0 0 0 0 0,0 0 0 0 0,8 9-86 0 0,-10-15 11 0 0,0-1 0 0 0,0 1 1 0 0,0-1-1 0 0,1 0 0 0 0,0 0 1 0 0,0-1-1 0 0,1 0 0 0 0,-1 0 0 0 0,5 2-11 0 0,-5-4-12 0 0,0 1-1 0 0,0-1 1 0 0,0 0-1 0 0,0-1 0 0 0,1 1 1 0 0,-1-1-1 0 0,0-1 1 0 0,1 1-1 0 0,-1-1 1 0 0,1 0-1 0 0,-1-1 0 0 0,1 1 1 0 0,-1-1-1 0 0,1-1 1 0 0,-1 1-1 0 0,0-1 1 0 0,4-1 12 0 0,-1-1-108 0 0,0 0 1 0 0,0-1 0 0 0,-1 0 0 0 0,1 0 0 0 0,-1-1 0 0 0,-1 0 0 0 0,1 0 0 0 0,-1-1 0 0 0,0 0 0 0 0,0-1-1 0 0,0 0 108 0 0,-1 0-185 0 0,-1 0 0 0 0,0 0 0 0 0,3-6 185 0 0,5-9-261 0 0,-8 13 153 0 0,-4 8 174 0 0,-1 2 31 0 0,0 0 24 0 0,1 12 447 0 0,1-2-462 0 0,1 0-1 0 0,1 0 0 0 0,0 0 0 0 0,0 0 0 0 0,1 0 0 0 0,0-1 0 0 0,0 0 0 0 0,1 0 0 0 0,1 0 0 0 0,-1-1 1 0 0,1 0-1 0 0,2 1-105 0 0,-3-5 1 0 0,0 1 0 0 0,0-1 0 0 0,0 0 0 0 0,1-1 0 0 0,0 0 0 0 0,0 0 0 0 0,0 0 0 0 0,0 0 0 0 0,0-1 0 0 0,4 0-1 0 0,-5-1 5 0 0,0 0 0 0 0,0 0 0 0 0,0-1 0 0 0,0 1 0 0 0,0-1 0 0 0,0-1 0 0 0,0 1 0 0 0,0-1 0 0 0,0 0 0 0 0,0-1 0 0 0,0 1 0 0 0,0-1 0 0 0,-1 0 0 0 0,1-1 0 0 0,-1 1 0 0 0,1-1 0 0 0,-1 0 0 0 0,0-1 0 0 0,2-1-5 0 0,3-3 28 0 0,0 0 0 0 0,-1-1-1 0 0,0 0 1 0 0,-1 0-1 0 0,0-1 1 0 0,0 0 0 0 0,-1-1-1 0 0,6-10-27 0 0,-4 0 201 0 0,0-1 0 0 0,-2 0 0 0 0,5-22-201 0 0,-8 22 217 0 0,0 0 0 0 0,-2-1-1 0 0,-1 1 1 0 0,-1-1 0 0 0,-1 0 0 0 0,-1 0-217 0 0,0-40 292 0 0,1 39-457 0 0,0 20 78 0 0,0-1 0 0 0,1 1 1 0 0,0-1-1 0 0,0 1 1 0 0,1-1-1 0 0,-1 1 0 0 0,1-1 1 0 0,0 0 86 0 0,12-28-2643 0 0,-9 24 832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3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312 740 920 0 0,'-1'-29'562'0'0,"1"22"1185"0"0,-1 1 0 0 0,-1-1 1 0 0,1 0-1 0 0,-2-2-1747 0 0,2 5 1221 0 0,-1 0 0 0 0,0 0-1 0 0,0 0 1 0 0,0 0 0 0 0,0 0 0 0 0,-2-1-1221 0 0,-12-13 1157 0 0,12 16-984 0 0,1-1 1 0 0,-1 1-1 0 0,1 0 1 0 0,-1 0-1 0 0,0 0 1 0 0,0 1-1 0 0,0-1 1 0 0,0 1-1 0 0,0 0 1 0 0,0 0-1 0 0,0 0 1 0 0,0 1-1 0 0,0-1 1 0 0,0 1-1 0 0,0 0 1 0 0,-1 0-1 0 0,1 0 1 0 0,0 1-1 0 0,0 0 1 0 0,-3 0-174 0 0,-2 2 71 0 0,0-1 0 0 0,0 1 0 0 0,0 1 0 0 0,0 0 0 0 0,1 0 0 0 0,0 1 0 0 0,0-1 0 0 0,-4 5-71 0 0,9-6 29 0 0,-1 0-1 0 0,2 0 0 0 0,-1 0 0 0 0,0 1 0 0 0,1 0 1 0 0,-1-1-1 0 0,1 1 0 0 0,0 0 0 0 0,0 0 0 0 0,1 0 1 0 0,-2 4-29 0 0,-7 14 137 0 0,-3 6-63 0 0,1 1 0 0 0,2 0 0 0 0,1 1 0 0 0,-5 24-74 0 0,11-35 38 0 0,1 1-1 0 0,0-1 0 0 0,1 1 1 0 0,2 3-38 0 0,-1-18 15 0 0,0 0 1 0 0,1-1 0 0 0,0 1 0 0 0,0 0-1 0 0,1 0 1 0 0,-1 0 0 0 0,1 0-1 0 0,0-1 1 0 0,0 1 0 0 0,0-1 0 0 0,1 0-1 0 0,0 1 1 0 0,0-1 0 0 0,0 0-1 0 0,0-1 1 0 0,1 1 0 0 0,-1-1 0 0 0,1 1-1 0 0,3 1-15 0 0,-5-3 7 0 0,1 0 1 0 0,0-1-1 0 0,0 1 0 0 0,0-1 0 0 0,0 1 0 0 0,0-1 0 0 0,0 0 0 0 0,0 0 1 0 0,0-1-1 0 0,0 1 0 0 0,0-1 0 0 0,0 1 0 0 0,1-1 0 0 0,-1 0 0 0 0,0 0 0 0 0,0-1 1 0 0,0 1-1 0 0,1 0 0 0 0,0-2-7 0 0,10-1-4 0 0,0-1-1 0 0,0 0 1 0 0,10-5 4 0 0,-18 6 5 0 0,7-3-15 0 0,0-1-1 0 0,-1 0 0 0 0,1-1 0 0 0,-2 0 0 0 0,1-1 1 0 0,-1 0-1 0 0,0-1 0 0 0,-1 0 0 0 0,-1-1 0 0 0,1 0 1 0 0,4-9 10 0 0,10-15-97 0 0,-2-1 1 0 0,-1-1-1 0 0,4-16 97 0 0,2-10-189 0 0,-3-3-1 0 0,3-20 190 0 0,-14 44-75 0 0,7-32-530 0 0,9-71 605 0 0,-15 69-165 0 0,-10 51 120 0 0,-2-1 0 0 0,0 0 0 0 0,-2 1 0 0 0,-1-7 45 0 0,0-16-68 0 0,1 43 83 0 0,0 0 0 0 0,0 0 0 0 0,-1 0 0 0 0,1-1 0 0 0,-1 1 0 0 0,0 0 0 0 0,-1 0 0 0 0,1 1 0 0 0,-2-4-15 0 0,2 7 129 0 0,1 1-1 0 0,0 0-5 0 0,-1 0-110 0 0,0 0 0 0 0,0 1-1 0 0,0-1 1 0 0,0 0 0 0 0,0 1 0 0 0,0-1 0 0 0,0 0 0 0 0,1 1-1 0 0,-1-1 1 0 0,0 1 0 0 0,0 0 0 0 0,0-1 0 0 0,1 1-1 0 0,-1 0 1 0 0,0-1 0 0 0,0 1 0 0 0,1 0 0 0 0,-1 0-1 0 0,1-1 1 0 0,-1 1 0 0 0,1 0 0 0 0,-1 0 0 0 0,1 0-13 0 0,-11 25 80 0 0,9-20-82 0 0,-1 8 13 0 0,0 1-1 0 0,0-1 0 0 0,2 1 1 0 0,-1-1-1 0 0,2 1 0 0 0,0 0 0 0 0,2 7-10 0 0,-1 15 0 0 0,4 29 52 0 0,-1-23-16 0 0,8 90 235 0 0,-6-41 490 0 0,13 54-761 0 0,-15-123 38 0 0,1 1-1 0 0,2-1 0 0 0,0-1 1 0 0,1 1-1 0 0,2-1 0 0 0,0-1 1 0 0,6 8-38 0 0,4 2-923 0 0,15 18 923 0 0,-17-27-539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3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204 347 3680 0 0,'0'0'284'0'0,"2"0"51"0"0,6-2 1031 0 0,-1-1 0 0 0,0 1 1 0 0,0-2-1 0 0,3-1-1366 0 0,48-32 2327 0 0,-29 18-1954 0 0,-13 9 63 0 0,-1-1 1 0 0,0-1-1 0 0,11-10-436 0 0,-20 15 233 0 0,0 1 0 0 0,0-1 0 0 0,-1 0 1 0 0,0 0-1 0 0,0 0 0 0 0,-1-1 0 0 0,0 1 0 0 0,0-1 1 0 0,0-2-234 0 0,-2 5 193 0 0,-2-1 1 0 0,1 1 0 0 0,0 0 0 0 0,-1 0-1 0 0,0 0 1 0 0,0 0 0 0 0,-1-5-194 0 0,0-9 635 0 0,1 17-615 0 0,0-1 0 0 0,-1 0-1 0 0,1 0 1 0 0,0 1 0 0 0,-1-1-1 0 0,0 1 1 0 0,0-1 0 0 0,0 0-1 0 0,0 1 1 0 0,0-1 0 0 0,0 1-1 0 0,0 0 1 0 0,-1-1 0 0 0,1 1-1 0 0,-1 0 1 0 0,0 0-20 0 0,-1-2 35 0 0,0 2 0 0 0,-1-1 0 0 0,1 0 0 0 0,0 1 0 0 0,-1-1 0 0 0,0 1-1 0 0,0 0 1 0 0,1 0 0 0 0,-5-1-35 0 0,-2 0 64 0 0,0 1 0 0 0,0-1-1 0 0,0 1 1 0 0,0 1 0 0 0,0 0 0 0 0,0 1-1 0 0,-1 0 1 0 0,-4 0-64 0 0,0 1 123 0 0,6 0-15 0 0,1-1-1 0 0,-1 1 0 0 0,0 1 1 0 0,1-1-1 0 0,0 1 0 0 0,-1 1 1 0 0,-4 2-108 0 0,-10 5 345 0 0,0 1 0 0 0,1 2 0 0 0,0 0 0 0 0,-4 5-345 0 0,16-11 88 0 0,1 1 0 0 0,0 0 0 0 0,1 0 0 0 0,0 1-1 0 0,0 0 1 0 0,1 1 0 0 0,0-1 0 0 0,0 2 0 0 0,1-1-1 0 0,-1 5-87 0 0,4-9 23 0 0,1 1 0 0 0,0 0 0 0 0,0-1-1 0 0,0 1 1 0 0,1 0 0 0 0,0 0 0 0 0,1 0-1 0 0,0 0 1 0 0,0 0 0 0 0,0 0 0 0 0,1 0-1 0 0,0 0 1 0 0,0 0 0 0 0,1 2-23 0 0,2 4 24 0 0,0 0 0 0 0,1 0-1 0 0,0-1 1 0 0,1 1 0 0 0,0-1 0 0 0,8 10-24 0 0,-6-12 22 0 0,-1 0 0 0 0,2 0 0 0 0,-1-1 0 0 0,1-1 0 0 0,1 1 0 0 0,0-1 0 0 0,3 1-22 0 0,3 3 30 0 0,2-2 0 0 0,-1 0 0 0 0,1-1 0 0 0,4 1-30 0 0,-1-2 29 0 0,0-1-1 0 0,1-1 0 0 0,0-1 0 0 0,0-1 0 0 0,1-1 1 0 0,-1-1-1 0 0,9 0-28 0 0,10-2-491 0 0,-1-3 0 0 0,1 0-1 0 0,25-7 492 0 0,-11-2-1348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3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0,'0'0'629'0'0,"0"0"-12"0"0,0 0-218 0 0,1 2 529 0 0,3 5-408 0 0,1-1-1 0 0,0-1 1 0 0,-1 1 0 0 0,2-1-1 0 0,-1 1 1 0 0,1-1 0 0 0,0-1 0 0 0,0 1-1 0 0,4 1-519 0 0,16 14 404 0 0,61 47 490 0 0,53 30-894 0 0,41 30-1510 0 0,-153-107 77 0 0,-1-4-381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3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63 458 20735 0 0,'-7'-3'313'0'0,"0"0"-1"0"0,1 0 1 0 0,-1-1-1 0 0,-2-2-312 0 0,7 5 79 0 0,-1-1 0 0 0,1 1-1 0 0,0-1 1 0 0,0 0-1 0 0,0 0 1 0 0,0 0 0 0 0,0 0-1 0 0,0 0 1 0 0,1-1-1 0 0,-1 1 1 0 0,1 0 0 0 0,-1-1-1 0 0,0-1-78 0 0,2 2 25 0 0,0 0 0 0 0,1 0-1 0 0,-1 0 1 0 0,1 0 0 0 0,-1 0-1 0 0,1 0 1 0 0,0 0 0 0 0,-1 0-1 0 0,1 0 1 0 0,0 1 0 0 0,0-1-1 0 0,0 0 1 0 0,1 0-1 0 0,-1 1 1 0 0,0-1 0 0 0,2 0-25 0 0,0-3 163 0 0,7-7 234 0 0,1-1 1 0 0,0 2-1 0 0,1 0 1 0 0,0 0-1 0 0,8-5-397 0 0,20-12 473 0 0,9-3-473 0 0,-23 15 109 0 0,122-72 314 0 0,-71 44-1895 0 0,-1-2-4786 0 0,-5 1-1833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4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36 11256 0 0,'-8'-10'514'0'0,"8"10"-494"0"0,0 0 0 0 0,0-1 0 0 0,0 1 0 0 0,-1 0 0 0 0,1 0 0 0 0,0 0 0 0 0,0 0 0 0 0,0-1 0 0 0,0 1 0 0 0,0 0 0 0 0,0 0 0 0 0,0 0 0 0 0,0-1 0 0 0,0 1 0 0 0,0 0 0 0 0,0 0 0 0 0,0-1 0 0 0,0 1 1 0 0,0 0-1 0 0,0 0 0 0 0,0 0 0 0 0,0-1 0 0 0,0 1 0 0 0,0 0 0 0 0,0 0 0 0 0,0 0 0 0 0,0-1 0 0 0,0 1 0 0 0,0 0 0 0 0,0 0 0 0 0,1 0 0 0 0,-1 0 0 0 0,0-1-20 0 0,4-11 175 0 0,-4 11-90 0 0,0 1 0 0 0,0 0 0 0 0,0 0 0 0 0,0 0-1 0 0,0 0 1 0 0,0-1 0 0 0,0 1 0 0 0,0 0 0 0 0,0 0 0 0 0,0 0-1 0 0,0-1 1 0 0,0 1 0 0 0,0 0 0 0 0,0 0 0 0 0,0 0 0 0 0,0 0-1 0 0,0-1 1 0 0,0 1 0 0 0,0 0 0 0 0,1 0 0 0 0,-1 0-1 0 0,0 0 1 0 0,0 0 0 0 0,0-1 0 0 0,0 1 0 0 0,0 0 0 0 0,0 0-1 0 0,0 0 1 0 0,1 0 0 0 0,-1 0 0 0 0,0 0 0 0 0,0 0 0 0 0,0-1-1 0 0,0 1 1 0 0,1 0 0 0 0,-1 0 0 0 0,0 0 0 0 0,0 0 0 0 0,0 0-1 0 0,0 0 1 0 0,1 0 0 0 0,-1 0 0 0 0,0 0 0 0 0,0 0-1 0 0,0 0 1 0 0,0 0 0 0 0,1 0 0 0 0,-1 0 0 0 0,0 0 0 0 0,0 0-1 0 0,0 0 1 0 0,0 0 0 0 0,1 0-85 0 0,6 12 1168 0 0,3 23-769 0 0,0 37 643 0 0,-3 1 1 0 0,-2 53-1043 0 0,-13 93 653 0 0,-10 2-653 0 0,7-99-1269 0 0,7-72 442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49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5 101 10592 0 0,'0'0'818'0'0,"-1"-1"-532"0"0,-3-1-156 0 0,4 2-41 0 0,0-1 0 0 0,0 0-1 0 0,1 1 1 0 0,-1-1-1 0 0,0 0 1 0 0,0 1 0 0 0,0-1-1 0 0,0 0 1 0 0,1 1 0 0 0,-1-1-1 0 0,0 0 1 0 0,0 1 0 0 0,1-1-1 0 0,-1 1 1 0 0,1-1-1 0 0,-1 1 1 0 0,0-1 0 0 0,1 1-1 0 0,-1-1 1 0 0,1 1 0 0 0,0-1-89 0 0,21-8 1106 0 0,-14 5-831 0 0,1 0 0 0 0,0 1-1 0 0,0 0 1 0 0,10-2-275 0 0,19-2 675 0 0,46-6 572 0 0,34-4-526 0 0,22-2-516 0 0,-94 18-299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0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10592 0 0,'0'0'944'0'0,"0"0"-752"0"0,0 0-192 0 0,13-4 0 0 0,6 4 520 0 0,8-5 72 0 0,-4 2 16 0 0,4-2 0 0 0,0 2-328 0 0,0-1-64 0 0,1-4-16 0 0,-1 3 0 0 0,9 1-200 0 0,-4 1 0 0 0,5-2 0 0 0,0 2 0 0 0,3-2-928 0 0,-3 5-144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0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11056 0 0,'0'0'984'0'0,"0"15"-792"0"0,0 2-192 0 0,0 6 0 0 0,3 3 792 0 0,-3 0 112 0 0,0 8 24 0 0,6 1 8 0 0,-1 2-512 0 0,-2 4-105 0 0,-3-1-15 0 0,5 1-8 0 0,5 4-296 0 0,-1-1 0 0 0,-1-4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4144 0 0,'0'0'319'0'0,"0"0"-69"0"0,0 0 494 0 0,0 0 236 0 0,0 3 48 0 0,-8 60 3473 0 0,6-28-3299 0 0,-1-1 0 0 0,-2 3-1202 0 0,1 0 486 0 0,-2 19 709 0 0,3 53-1195 0 0,6-37-4421 0 0,-2-43-569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2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11168 0 0,'0'0'256'0'0,"-9"2"709"0"0,7 0-811 0 0,0 0-1 0 0,1 1 1 0 0,0-1 0 0 0,-1 1 0 0 0,1-1-1 0 0,0 1 1 0 0,0 0 0 0 0,0 0 0 0 0,1-1-1 0 0,-1 1 1 0 0,1 0 0 0 0,-1 0 0 0 0,1 0-1 0 0,0 0 1 0 0,0 0 0 0 0,0 0 0 0 0,1-1-1 0 0,-1 1 1 0 0,1 1-154 0 0,6 106 1513 0 0,-2 34-657 0 0,-4-97-703 0 0,0-9-1444 0 0,1-14-2392 0 0,3 1-1831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9792 0 0,'0'0'446'0'0,"0"0"-10"0"0,-9 0-262 0 0,5 0 25 0 0,-1 1 1 0 0,1 0 0 0 0,0 0-1 0 0,-1 0 1 0 0,1 0 0 0 0,0 1-1 0 0,0 0 1 0 0,0 0 0 0 0,0 0-1 0 0,0 0 1 0 0,0 0 0 0 0,0 1-1 0 0,1 0 1 0 0,0 0 0 0 0,-1 0 0 0 0,-2 3-200 0 0,-8 10 1511 0 0,1 0 1 0 0,0 0-1 0 0,0 4-1511 0 0,0-2 494 0 0,7-8-316 0 0,0-1 0 0 0,0 1 0 0 0,1-1 0 0 0,1 1 0 0 0,0 1 0 0 0,0-1-1 0 0,1 1 1 0 0,-2 5-178 0 0,4-9 50 0 0,0-1 0 0 0,0 1 0 0 0,0-1-1 0 0,1 1 1 0 0,0 0 0 0 0,1-1 0 0 0,-1 1 0 0 0,1 0-1 0 0,0-1 1 0 0,1 1 0 0 0,-1-1 0 0 0,1 0 0 0 0,1 1-1 0 0,2 4-49 0 0,-4-8 12 0 0,2-1 0 0 0,-1 1 0 0 0,0 0 1 0 0,1-1-1 0 0,-1 1 0 0 0,1-1 0 0 0,0 0 0 0 0,0 0 0 0 0,0 0 0 0 0,0 0 0 0 0,0 0 0 0 0,0-1 0 0 0,0 1 0 0 0,0-1 0 0 0,1 0 0 0 0,-1 0 0 0 0,1 0 0 0 0,-1 0 0 0 0,1-1 0 0 0,1 1-12 0 0,2-1 53 0 0,0 1 0 0 0,0-1 0 0 0,0 0 0 0 0,-1 0 0 0 0,1-1 0 0 0,0 0 0 0 0,0-1 0 0 0,-1 1 0 0 0,1-1 0 0 0,3-2-53 0 0,-2 1 18 0 0,-5 3-31 0 0,-1-1-1 0 0,0 0 0 0 0,1 0 0 0 0,-1 0 1 0 0,0 0-1 0 0,0-1 0 0 0,0 1 0 0 0,0-1 1 0 0,0 1-1 0 0,0-1 0 0 0,0 1 0 0 0,0-2 14 0 0,2-1 21 0 0,0-1-1 0 0,-1 1 0 0 0,1-1 0 0 0,-1 0 0 0 0,0 0 0 0 0,-1 0 1 0 0,1 0-1 0 0,-1-1 0 0 0,0 1 0 0 0,-1-1 0 0 0,1 1 1 0 0,-1-1-1 0 0,0 0 0 0 0,0 0 0 0 0,-1 1 0 0 0,0-1 0 0 0,0 0 1 0 0,0 0-1 0 0,0 0 0 0 0,-1 1 0 0 0,0-1 0 0 0,-2-5-20 0 0,0 0 122 0 0,1 5-50 0 0,1 1 0 0 0,-1-1 0 0 0,0 1 0 0 0,-1 0 0 0 0,1 0 0 0 0,-1 0 0 0 0,-2-2-72 0 0,-5-9 138 0 0,7 12-119 0 0,1 0-1 0 0,-1 0 1 0 0,0 0-1 0 0,0 0 1 0 0,0 1-1 0 0,0 0 1 0 0,-1-1-1 0 0,1 1 0 0 0,-1 0 1 0 0,0 1-1 0 0,0-1 1 0 0,0 1-1 0 0,-1-1-18 0 0,-9-1-39 0 0,10 7 15 0 0,3-2 14 0 0,-1 1-227 0 0,0-1 1 0 0,0 1-1 0 0,0-1 1 0 0,0 1-1 0 0,0 0 1 0 0,0 0-1 0 0,0 0 1 0 0,1 0-1 0 0,-1 0 0 0 0,1 0 1 0 0,0 0-1 0 0,-1 1 237 0 0,-2 9-1544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7832 0 0,'0'0'696'0'0,"0"0"-560"0"0,5 0-136 0 0,3 0 0 0 0,1 0 1536 0 0,1 0 272 0 0,-2 0 56 0 0,6 0 16 0 0,-1-3-1432 0 0,5 3-280 0 0,1-4-57 0 0,-1 4-15 0 0,1-5-8 0 0,3 5-8 0 0,5 5 0 0 0,-4-5 0 0 0,1 0-1167 0 0,-2 4-225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3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8752 0 0,'0'0'776'0'0,"0"0"-616"0"0,0 0-160 0 0,0 0 0 0 0,0 0 896 0 0,13-5 144 0 0,2-4 32 0 0,-1 6 8 0 0,4-6-696 0 0,-1 6-128 0 0,7-5-32 0 0,-2 4-8 0 0,1-1-216 0 0,-1-3 0 0 0,7 4 0 0 0,-3-4-5920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3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1376 0 0,'0'0'492'0'0,"0"0"1529"0"0,0 0 674 0 0,0 0 138 0 0,0 0-284 0 0,0 0-1282 0 0,0 0-568 0 0,7 10 737 0 0,0 0-1361 0 0,1 0 0 0 0,-2 1 0 0 0,1-1 0 0 0,-2 1 0 0 0,1 0 0 0 0,-1 1 1 0 0,-1 0-1 0 0,0-1 0 0 0,-1 1 0 0 0,0 0 0 0 0,0 5-75 0 0,2 21-22 0 0,-2 1 0 0 0,-2-1 0 0 0,-1 3 22 0 0,1-22-27 0 0,0 1 0 0 0,2 8 27 0 0,2 9-10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11520 0 0,'-1'1'886'0'0,"-3"8"-748"0"0,0-1-1 0 0,0 1 0 0 0,1-1 0 0 0,0 1 1 0 0,1 0-1 0 0,-1 0 0 0 0,2 0 1 0 0,-1 3-138 0 0,-3 12 296 0 0,0 9-279 0 0,1 0-1 0 0,1 0 1 0 0,2 1-1 0 0,2-1 1 0 0,1 4-17 0 0,0 41-236 0 0,-2-14-3656 0 0,3-35-304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4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11832 0 0,'0'0'520'0'0,"0"0"120"0"0,13-3-512 0 0,1 3-128 0 0,-1 0 0 0 0,6 0 0 0 0,4 0 304 0 0,-4-4 40 0 0,8-4 8 0 0,-6 0 0 0 0,8 4-184 0 0,-2-4-32 0 0,0-1-8 0 0,0 1 0 0 0,0 0-672 0 0,1 4-144 0 0,-6-4-24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5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11000 0 0,'0'0'480'0'0,"0"0"112"0"0,0 0-472 0 0,0 0-120 0 0,0 0 0 0 0,19 0 0 0 0,-9 0 376 0 0,3 0 48 0 0,1 0 16 0 0,4 0 0 0 0,1 0-352 0 0,-3-3-88 0 0,8 3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5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7832 0 0,'0'0'696'0'0,"0"0"-560"0"0,0 0-136 0 0,0 0 0 0 0,0 0 0 0 0,5-9 0 0 0,3-3 64 0 0,-8 12-64 0 0,0 0-280 0 0,0 0-80 0 0</inkml:trace>
  <inkml:trace contextRef="#ctx0" brushRef="#br0" timeOffset="1">78 1 5064 0 0,'0'0'389'0'0,"1"2"-250"0"0,3 14 1006 0 0,-1 0 1 0 0,0 0-1 0 0,-1 1 1 0 0,-1-1-1 0 0,-1 0 0 0 0,0 11-1145 0 0,0-14 104 0 0,-9 326 4726 0 0,10-247-4765 0 0,3-50-65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11376 0 0,'0'0'521'0'0,"0"0"-12"0"0,-1 2-327 0 0,-7 34-126 0 0,3-14 1042 0 0,0 0 0 0 0,1 5-1098 0 0,-2 115 2683 0 0,4-60-2089 0 0,-16 381 436 0 0,19-212-1275 0 0,7-85-3232 0 0,-3-133-483 0 0,3-4-1001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11232 0 0,'10'0'1196'0'0,"14"0"5"0"0,1-2 0 0 0,0 0 1 0 0,19-6-1202 0 0,-27 6 660 0 0,0 0 1 0 0,11 1-661 0 0,9-1 421 0 0,-7 0-381 0 0,0 2 0 0 0,1 1 0 0 0,1 2-40 0 0,0-1-1193 0 0,-8 1-4804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7:5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14048 0 0,'0'0'645'0'0,"0"0"-14"0"0,-1 2-405 0 0,-5 9 38 0 0,1 0 1 0 0,0 1-1 0 0,1-1 0 0 0,0 1 1 0 0,1 0-1 0 0,0 0 0 0 0,1 0 0 0 0,1 1 1 0 0,-1 7-265 0 0,1 17 1191 0 0,1 0 0 0 0,5 25-1191 0 0,-1-6 780 0 0,-2 1 0 0 0,-4 49-780 0 0,-6 92 456 0 0,10-62-406 0 0,1-75-136 0 0,0-4-63 0 0,1-4-18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8288 0 0,'-5'5'888'0'0,"4"-4"-655"0"0,-1-1-1 0 0,1 1 1 0 0,-1 0 0 0 0,1 0 0 0 0,-1 0 0 0 0,1 0 0 0 0,0 0-1 0 0,0 1 1 0 0,-1-1 0 0 0,1 0 0 0 0,0 1 0 0 0,0-1 0 0 0,0 1 0 0 0,0-1-1 0 0,1 1 1 0 0,-1-1 0 0 0,0 1 0 0 0,1-1 0 0 0,-1 1 0 0 0,1 0-1 0 0,-1-1 1 0 0,1 2-233 0 0,-3 14 1132 0 0,2 0 0 0 0,0-1 0 0 0,0 1 0 0 0,2 9-1132 0 0,2-5 292 0 0,0-1 0 0 0,1 0 1 0 0,2 5-293 0 0,7 31 166 0 0,-11-49-155 0 0,0 1 0 0 0,1 0 1 0 0,0-1-1 0 0,0 0 1 0 0,1 1-1 0 0,2 3-11 0 0,12 25-2 0 0,-6-13-91 0 0,-11-20 10 0 0,-1-3 3 0 0,0 0-18 0 0,0 0-78 0 0,0 0-31 0 0,0 0-8 0 0,0 0 15 0 0,0 0 68 0 0,-1-17-144 0 0,-1 8 427 0 0,0 0 0 0 0,0 0 0 0 0,1 0 0 0 0,0 0 0 0 0,1 0 0 0 0,0 0 0 0 0,0-1 0 0 0,1-2-151 0 0,0 10 44 0 0,0 0 0 0 0,0 0-1 0 0,0 0 1 0 0,0 1 0 0 0,0-1-1 0 0,0 0 1 0 0,0 0 0 0 0,0 1-1 0 0,1-1 1 0 0,-1 0 0 0 0,1 1-1 0 0,0 0 1 0 0,-1-1-1 0 0,1 1 1 0 0,0 0 0 0 0,-1 0-1 0 0,1 0 1 0 0,0 0 0 0 0,1 0-44 0 0,8-6 194 0 0,-5 3-155 0 0,1 1-1 0 0,-1 0 0 0 0,1 0 1 0 0,0 0-1 0 0,-1 1 0 0 0,1 0 1 0 0,0 0-1 0 0,0 1 0 0 0,1 0 1 0 0,2 0-39 0 0,26-5-250 0 0,-19 1 60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0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181 349 11376 0 0,'0'0'521'0'0,"0"0"-12"0"0,2-2-327 0 0,25-12 484 0 0,1 0 0 0 0,0 2 1 0 0,22-6-667 0 0,-36 13-126 0 0,2-2 129 0 0,-1-1 1 0 0,1 0-1 0 0,-2-1 1 0 0,1-1-1 0 0,8-8-3 0 0,-17 14 4 0 0,2-2 28 0 0,-1-1-1 0 0,1 0 0 0 0,-1 0 0 0 0,0 0 1 0 0,2-5-32 0 0,-6 9 77 0 0,0-1 1 0 0,-1 0 0 0 0,0 0 0 0 0,0 0 0 0 0,0 0 0 0 0,0 0-1 0 0,-1 0 1 0 0,1 0 0 0 0,-1 0 0 0 0,0-1 0 0 0,0 1-1 0 0,-1-1 1 0 0,1-1-78 0 0,-2 3 131 0 0,1 0-1 0 0,-1 0 1 0 0,1 0-1 0 0,-1 0 0 0 0,0 0 1 0 0,-2-2-131 0 0,-1-8 414 0 0,3 11-331 0 0,0-1 0 0 0,0 1 0 0 0,-1 0-1 0 0,1-1 1 0 0,0 1 0 0 0,-1 0 0 0 0,0 0-1 0 0,0 0 1 0 0,1 0 0 0 0,-1 0-1 0 0,0 0 1 0 0,-1 1 0 0 0,1-1 0 0 0,0 1-1 0 0,0-1 1 0 0,-1 1 0 0 0,0 0-83 0 0,-8-7 225 0 0,6 5-134 0 0,1-1-1 0 0,-1 1 0 0 0,-1 0 0 0 0,1 1 0 0 0,0-1 0 0 0,-1 1 0 0 0,1 0 0 0 0,-1 0 0 0 0,0 1 1 0 0,1-1-1 0 0,-1 1 0 0 0,-2 0-90 0 0,-16-3 376 0 0,-13 0-15 0 0,26 4-281 0 0,0 1 1 0 0,0 0-1 0 0,-1 0 0 0 0,1 1 1 0 0,0 1-1 0 0,1 0 1 0 0,-1 0-1 0 0,0 1 0 0 0,1 0 1 0 0,0 1-1 0 0,0 0 0 0 0,0 1 1 0 0,1 0-1 0 0,0 0 0 0 0,-1 2-80 0 0,-5 4 199 0 0,6-4-79 0 0,0-1 0 0 0,1 1 0 0 0,0 0 0 0 0,0 1 0 0 0,1 0 0 0 0,0 0 0 0 0,0 2-120 0 0,-8 11 100 0 0,10-15-55 0 0,0 1-1 0 0,0 0 0 0 0,1 0 0 0 0,0 0 0 0 0,-2 8-44 0 0,0 2 60 0 0,-11 43 129 0 0,16-54-166 0 0,-1 0 0 0 0,2-1 0 0 0,-1 1 0 0 0,1 0 0 0 0,0 0 0 0 0,1 0-1 0 0,-1 0 1 0 0,1 0-23 0 0,4 18 75 0 0,-4-17-46 0 0,0 1 0 0 0,1-1 0 0 0,0 0-1 0 0,0 0 1 0 0,1 0 0 0 0,0 0 0 0 0,1 0-1 0 0,-1 0 1 0 0,1-1 0 0 0,4 6-29 0 0,0-5 37 0 0,0 1 0 0 0,0-1 0 0 0,0-1-1 0 0,1 0 1 0 0,0 0 0 0 0,1 0 0 0 0,0-2 0 0 0,0 1 0 0 0,0-1 0 0 0,0 0 0 0 0,1-1 0 0 0,0 0-1 0 0,0-1 1 0 0,0 0 0 0 0,0-1 0 0 0,0 0 0 0 0,4-1-37 0 0,15 1-289 0 0,0-1 1 0 0,0-1-1 0 0,0-2 0 0 0,0-1 0 0 0,0-2 1 0 0,1-1 288 0 0,22-5-8073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0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54 6912 0 0,'0'0'528'0'0,"0"0"-168"0"0,0 0 558 0 0,-9-13 4393 0 0,3 2-3256 0 0,5 9-1932 0 0,1 1-1 0 0,-1-1 0 0 0,1 1 0 0 0,-1-1 0 0 0,0 1 0 0 0,0-1 0 0 0,0 1 0 0 0,0-1 0 0 0,0 1 0 0 0,0 0 0 0 0,0 0 0 0 0,0 0 0 0 0,-1 0 0 0 0,1 0 0 0 0,0 0 0 0 0,-1 0 0 0 0,1 0 0 0 0,-1 0 0 0 0,1 0 0 0 0,-1 1 0 0 0,1-1 0 0 0,-1 1 0 0 0,1-1 0 0 0,-1 1 0 0 0,0-1 0 0 0,1 1 0 0 0,-1 0 0 0 0,0 0 0 0 0,-1 0-122 0 0,-20-1 453 0 0,15 0-407 0 0,0 1 1 0 0,1 0-1 0 0,-1 0 0 0 0,1 1 1 0 0,-1 0-1 0 0,0 0-46 0 0,-9 4 211 0 0,1 0 1 0 0,0 1-1 0 0,0 0 1 0 0,1 1-1 0 0,0 1 1 0 0,0 0-1 0 0,1 2 0 0 0,0-1 1 0 0,-5 6-212 0 0,11-8 59 0 0,0 0 0 0 0,0 0 1 0 0,1 1-1 0 0,0 0 0 0 0,0 1 0 0 0,1-1 1 0 0,0 1-1 0 0,0 0 0 0 0,1 1 1 0 0,1 0-1 0 0,0-1 0 0 0,0 1 0 0 0,0 1 1 0 0,2-1-1 0 0,-2 6-59 0 0,1 1 18 0 0,-1 6 81 0 0,1 0 1 0 0,1 0-1 0 0,1 1 1 0 0,1 15-100 0 0,0-34 15 0 0,1 1-1 0 0,0 0 1 0 0,0 0 0 0 0,0-1 0 0 0,1 1-1 0 0,-1 0 1 0 0,1-1 0 0 0,1 0-1 0 0,-1 1 1 0 0,1-1 0 0 0,0 0 0 0 0,0 0-1 0 0,0 0 1 0 0,1-1 0 0 0,0 1 0 0 0,0-1-1 0 0,0 0 1 0 0,0 0 0 0 0,1 0 0 0 0,-1-1-1 0 0,1 1-14 0 0,0-2-18 0 0,-1 0 0 0 0,0 0 0 0 0,1 0 0 0 0,-1 0 0 0 0,1-1 0 0 0,0 0-1 0 0,-1 0 1 0 0,1 0 0 0 0,0 0 0 0 0,0-1 0 0 0,-1 0 0 0 0,1 0 0 0 0,0 0 0 0 0,0-1 0 0 0,0 1-1 0 0,-1-1 1 0 0,1 0 0 0 0,4-2 18 0 0,2-1-57 0 0,0 0-1 0 0,0-1 1 0 0,-1-1 0 0 0,1 1-1 0 0,-1-2 1 0 0,0 1-1 0 0,0-2 58 0 0,9-5-108 0 0,-13 9 73 0 0,-1 1 1 0 0,0-1 0 0 0,0 0 0 0 0,0 0 0 0 0,0-1-1 0 0,0 1 1 0 0,-1-1 0 0 0,0 0 0 0 0,0 0 0 0 0,0-1 34 0 0,9-19-113 0 0,-2-1 1 0 0,0 0 0 0 0,-2-1-1 0 0,3-17 113 0 0,-10 37 10 0 0,-1-1 0 0 0,-1 1 0 0 0,1-1-1 0 0,-1 1 1 0 0,-1-1 0 0 0,0-4-10 0 0,-1-15 33 0 0,2 25 139 0 0,0 2 83 0 0,0 0 22 0 0,0 0-6 0 0,0 0-40 0 0,0 0-21 0 0,2 9-51 0 0,-1-1-1 0 0,0 0 1 0 0,-1 1 0 0 0,0 5-159 0 0,0-6 20 0 0,0 0 0 0 0,1 0 1 0 0,-1 0-1 0 0,2 0 0 0 0,1 7-20 0 0,2 5 0 0 0,2-1 0 0 0,0 0 0 0 0,1 0 0 0 0,1-1 0 0 0,0 0 0 0 0,2 0 0 0 0,1 0 0 0 0,-8-13-221 0 0,51 64 354 0 0,-14-27-7173 0 0,-13-21-423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0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315 680 4144 0 0,'0'0'319'0'0,"1"-12"58"0"0,-1 11-199 0 0,0 1 0 0 0,1 0 0 0 0,-1-1-1 0 0,0 1 1 0 0,0-1 0 0 0,0 1 0 0 0,0-1 0 0 0,0 1 0 0 0,0-1 0 0 0,0 1 0 0 0,0 0-1 0 0,0-1 1 0 0,0 1 0 0 0,0-1 0 0 0,0 1 0 0 0,0-1 0 0 0,0 1 0 0 0,0-1 0 0 0,-1 1 0 0 0,1 0-1 0 0,0-1 1 0 0,0 1 0 0 0,0-1 0 0 0,-1 1 0 0 0,1 0 0 0 0,0-1 0 0 0,-1 1 0 0 0,1 0 0 0 0,0-1-1 0 0,-1 1-177 0 0,-4-7 1421 0 0,1-3-198 0 0,4 9-1076 0 0,-1-1-1 0 0,0 1 1 0 0,1 0 0 0 0,-1-1-1 0 0,0 1 1 0 0,0 0 0 0 0,0-1-1 0 0,1 1 1 0 0,-1 0-1 0 0,-1 0 1 0 0,1 0 0 0 0,0 0-1 0 0,0 0 1 0 0,0 0 0 0 0,0 0-1 0 0,-1 0-146 0 0,-6-5 482 0 0,7 5-378 0 0,0 0 0 0 0,0 0-1 0 0,-1 0 1 0 0,1 0-1 0 0,-1 0 1 0 0,1 0 0 0 0,0 1-1 0 0,-1-1 1 0 0,1 0 0 0 0,-1 1-1 0 0,0-1 1 0 0,1 1-1 0 0,-1 0-103 0 0,-5-1 170 0 0,0 1 0 0 0,0 0 0 0 0,0 0 0 0 0,0 1 0 0 0,0 0 0 0 0,0 0 0 0 0,0 0 0 0 0,0 1 0 0 0,0 0 0 0 0,1 1 0 0 0,-1 0 0 0 0,1 0 0 0 0,-1 0 0 0 0,1 0 0 0 0,0 1 0 0 0,0 0 0 0 0,-2 3-170 0 0,-2 0 132 0 0,1 0 0 0 0,-1 1 1 0 0,2 0-1 0 0,-1 0 0 0 0,1 1 0 0 0,1 0 1 0 0,-1 0-1 0 0,2 1 0 0 0,-1 0 0 0 0,-2 6-132 0 0,7-13 32 0 0,-11 27 568 0 0,-5 17-600 0 0,15-36 100 0 0,0 0 0 0 0,0 1 0 0 0,1-1 0 0 0,1 1 0 0 0,0-1 0 0 0,1 3-100 0 0,0-11 21 0 0,-1 11 140 0 0,2 0 0 0 0,0-1 0 0 0,0 1 0 0 0,4 12-161 0 0,-4-22 21 0 0,0 0 0 0 0,0-1 0 0 0,0 1 0 0 0,1-1 0 0 0,-1 1 0 0 0,1-1 0 0 0,0 1 0 0 0,0-1 0 0 0,0 0 0 0 0,1 0 0 0 0,-1 0 0 0 0,1 0 0 0 0,0 0 0 0 0,0-1 1 0 0,0 1-1 0 0,0-1 0 0 0,0 0 0 0 0,0 0 0 0 0,1 0 0 0 0,0 1-21 0 0,2-1 29 0 0,-1 1 0 0 0,0-1 0 0 0,1 0 0 0 0,-1-1 0 0 0,1 1 0 0 0,0-1 0 0 0,-1 0 0 0 0,1 0 0 0 0,0-1 0 0 0,0 0 0 0 0,-1 0 0 0 0,1 0 0 0 0,0-1 0 0 0,0 0 0 0 0,-1 0 0 0 0,4-1-29 0 0,5-2-71 0 0,-1-2 0 0 0,1 1 0 0 0,-1-2-1 0 0,0 0 1 0 0,-1 0 0 0 0,0-1 0 0 0,0-1 0 0 0,-1 0 0 0 0,0 0 0 0 0,0-1 0 0 0,7-9 71 0 0,8-14-248 0 0,-2-1-1 0 0,-1-1 0 0 0,13-27 249 0 0,-24 37-155 0 0,0-1-1 0 0,-1 0 0 0 0,-2-1 1 0 0,-1 0-1 0 0,5-26 156 0 0,-11 41-21 0 0,31-192-207 0 0,-25 137 159 0 0,-3-1-1 0 0,-3-1 70 0 0,-1 28 0 0 0,0 18 22 0 0,-2-22-22 0 0,0 23 103 0 0,1 15-23 0 0,-1 1-1 0 0,1-1 0 0 0,-1 1 0 0 0,0 0 1 0 0,-1-1-80 0 0,0-4 8 0 0,-1 2 1128 0 0,2 9-1103 0 0,1 0 0 0 0,-1 0-1 0 0,1 0 1 0 0,-1 0-1 0 0,1 1 1 0 0,0-1-1 0 0,-1 0 1 0 0,1 1-1 0 0,-1-1 1 0 0,1 0-1 0 0,0 1 1 0 0,0-1 0 0 0,-1 0-1 0 0,1 1 1 0 0,0-1-1 0 0,-1 1 1 0 0,1-1-1 0 0,0 0 1 0 0,0 1-1 0 0,0-1 1 0 0,-1 1-1 0 0,1-1 1 0 0,0 1-33 0 0,-3 6 118 0 0,0 0 0 0 0,0 0 0 0 0,0 0 0 0 0,1 1 0 0 0,0-1 0 0 0,0 7-118 0 0,-5 48 324 0 0,4-27-196 0 0,-6 92 783 0 0,6 120-911 0 0,6-193 205 0 0,2-1 0 0 0,9 31-205 0 0,-9-59-276 0 0,1 0 0 0 0,1-1 0 0 0,1 0 0 0 0,1 0 0 0 0,2-1 0 0 0,0 0 0 0 0,1 0 0 0 0,12 14 276 0 0,5 3-8615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12.5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4 801 10136 0 0,'0'0'464'0'0,"0"0"-10"0"0,-3-10 1560 0 0,5 5-1027 0 0,1-4 73 0 0,1 0 0 0 0,0 1 0 0 0,0-1 0 0 0,4-4-1060 0 0,-7 12 512 0 0,7-8 512 0 0,2-11-177 0 0,-8 15-689 0 0,1-1 1 0 0,-1 1 0 0 0,1 0 0 0 0,0 0-1 0 0,3-2-158 0 0,21-20 1277 0 0,-24 25-1151 0 0,-1 0 0 0 0,1-1 0 0 0,-1 1 0 0 0,1-1-1 0 0,-1 0 1 0 0,1-2-126 0 0,-1 3 2 0 0,-1 1-1 0 0,1-1 1 0 0,0 0-1 0 0,0 1 1 0 0,0-1-1 0 0,0 1 1 0 0,0 0-1 0 0,0 0 1 0 0,0 0-1 0 0,1 0 1 0 0,0-1-2 0 0,14-6-1 0 0,42-29 1 0 0,-19 12 0 0 0,-17 12 0 0 0,-14 9 0 0 0,0-1 0 0 0,-1-1 0 0 0,3-1 0 0 0,-3 1 0 0 0,1 0 0 0 0,1 1 0 0 0,-1 0 0 0 0,1 0 0 0 0,4 0 0 0 0,-3 0 0 0 0,0 0 0 0 0,1-1 0 0 0,1-2 0 0 0,29-17 0 0 0,1 1 0 0 0,1 3 0 0 0,1 1 0 0 0,7-7 0 0 0,-35 18 0 0 0,0 0 0 0 0,1 1 0 0 0,13-4 0 0 0,3 2 0 0 0,-6 2 0 0 0,0 0 0 0 0,7-6 0 0 0,-19 8 0 0 0,1 0 0 0 0,4 0 0 0 0,-6 2 0 0 0,-1-1 0 0 0,10-4 0 0 0,29-13 0 0 0,1 2 0 0 0,18-2 0 0 0,-67 20 0 0 0,223-54 0 0 0,-213 53 0 0 0,-1 2 0 0 0,9-1 0 0 0,-9 1 0 0 0,-1 0 0 0 0,1-1 0 0 0,2-1 0 0 0,81-18 0 0 0,25-6 0 0 0,-99 22 0 0 0,0 0 0 0 0,21 0 0 0 0,25-5 0 0 0,-40 6 0 0 0,0 0 0 0 0,0 2 0 0 0,0 1 0 0 0,-1 2 0 0 0,1 1 0 0 0,16 3 0 0 0,-15-2 0 0 0,12 2 0 0 0,33-1 0 0 0,-58-3 0 0 0,1 1 0 0 0,0 1 0 0 0,0 0 0 0 0,25 4 0 0 0,61 9 0 0 0,-14 5 0 0 0,-65-16 0 0 0,-1 2 0 0 0,19 8 0 0 0,2 1 0 0 0,88 33 0 0 0,-73-21 0 0 0,-27-12 0 0 0,9 2 0 0 0,46 20 0 0 0,-20-8 0 0 0,77 30 0 0 0,-85-31 0 0 0,0-4 0 0 0,10 3 0 0 0,-9 0 0 0 0,-48-22 0 0 0,0 0 0 0 0,0 1 0 0 0,7 6 0 0 0,16 9 0 0 0,33 22 443 0 0,30 20 1162 0 0,-88-56-1605 0 0,0-1 0 0 0,0 1 0 0 0,-1 1 0 0 0,0 0 0 0 0,0 0 0 0 0,-1 1 0 0 0,2 3 0 0 0,-6-8 0 0 0,0 1 0 0 0,1-1 0 0 0,0 0 0 0 0,2 0 0 0 0,13 13 0 0 0,7 10 0 0 0,41 40 0 0 0,-56-58 0 0 0,-1 0 0 0 0,1 0 0 0 0,1-1 0 0 0,12 6 0 0 0,-21-12-175 0 0,0 0 0 0 0,0 0 0 0 0,-1 0-1 0 0,0 1 1 0 0,4 3 175 0 0,-6-5-508 0 0,-2-2-4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14.2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233 17 17503 0 0,'-4'-14'399'0'0,"3"11"60"0"0,1 3 21 0 0,0 0-59 0 0,0 0-204 0 0,0 0 170 0 0,0 0 101 0 0,0 0 21 0 0,0 0-66 0 0,1 1-294 0 0,25 60 1750 0 0,-5-23-1731 0 0,-8-14-169 0 0,0-1-1 0 0,14 16 2 0 0,49 68 0 0 0,-67-94 0 0 0,-7-10 0 0 0,0-1 0 0 0,0 1 0 0 0,0 0 0 0 0,0-1 0 0 0,0 1 0 0 0,1-1 0 0 0,-1 0 0 0 0,1 0 0 0 0,2 2 0 0 0,-3-3 0 0 0,0 0 0 0 0,0 1 0 0 0,0-1 0 0 0,0 1 0 0 0,-1 0 0 0 0,1 0 0 0 0,-1-1 0 0 0,1 1 0 0 0,-1 0 0 0 0,0 0 0 0 0,0 0 0 0 0,0 1 0 0 0,0-1 0 0 0,3 6 0 0 0,-4 1 0 0 0,-1-6 0 0 0,0 0 0 0 0,0 0 0 0 0,-1 0 0 0 0,1 0 0 0 0,-1 0 0 0 0,0 0 0 0 0,0 0 0 0 0,0-1 0 0 0,0 1 0 0 0,0-1 0 0 0,0 1 0 0 0,-1-1 0 0 0,0 0 0 0 0,1 0 0 0 0,-1 0 0 0 0,0 0 0 0 0,0-1 0 0 0,0 1 0 0 0,-11 5 0 0 0,1-2 0 0 0,-1 1 0 0 0,-10 1 0 0 0,-3 2 0 0 0,5-1 56 0 0,-1-1-1 0 0,0-1 0 0 0,-1-1 1 0 0,1-1-1 0 0,-1-1 0 0 0,0-1 1 0 0,0-1-1 0 0,-20-2-55 0 0,-43 0 1605 0 0,76-1-1806 0 0,9 1-850 0 0,10 4-3094 0 0,1-2-3361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14.7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193 4 15664 0 0,'0'0'356'0'0,"0"0"49"0"0,0 0 21 0 0,1 0-42 0 0,5-3-180 0 0,-5 3 176 0 0,-1 0 107 0 0,0 0 22 0 0,-1 0-391 0 0,-1 1 0 0 0,1-1 0 0 0,0 1-1 0 0,0 0 1 0 0,-1 0 0 0 0,1-1 0 0 0,0 1-1 0 0,0 0 1 0 0,0 0 0 0 0,0 0 0 0 0,0 0 0 0 0,0 0-1 0 0,0 0 1 0 0,0 1-118 0 0,-4 3 399 0 0,-11 11 294 0 0,1 1 0 0 0,1 0-1 0 0,0 1 1 0 0,-6 13-693 0 0,-2 2-115 0 0,9-17 115 0 0,8-10 0 0 0,1 0 0 0 0,-1 1 0 0 0,1 0 0 0 0,-1 3 0 0 0,-9 18 0 0 0,8-17 0 0 0,0-1 0 0 0,2 1 0 0 0,-1 1 0 0 0,0 4 0 0 0,4-8 72 0 0,11-15 787 0 0,32-41 258 0 0,-35 40-1117 0 0,0 0 0 0 0,-1 0 0 0 0,0-1 0 0 0,-1 1 0 0 0,1-1 0 0 0,1-6 0 0 0,33-61 0 0 0,-32 62 0 0 0,-6 13 0 0 0,-1-1 0 0 0,0 1 0 0 0,0-1 0 0 0,0 0 0 0 0,0 0 0 0 0,0 1 0 0 0,0-1 0 0 0,0-1 0 0 0,0-7-64 0 0,-1 8-273 0 0,0 2-138 0 0,0 0-1569 0 0,0 0-6147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16.5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0 735 10136 0 0,'0'0'230'0'0,"0"0"30"0"0,0 0 19 0 0,1 0-40 0 0,22-19 1017 0 0,-21 17-927 0 0,0 0 0 0 0,0 0 1 0 0,0 1-1 0 0,0-1 0 0 0,0 0 1 0 0,0 1-1 0 0,1 0 0 0 0,1-1-329 0 0,8-8 1291 0 0,-4 3-857 0 0,62-35 2753 0 0,-37 21-1662 0 0,18-9-1525 0 0,-31 19-3 0 0,-2 0 0 0 0,12-10 3 0 0,-12 8 39 0 0,0 1 0 0 0,14-7-39 0 0,15-5 969 0 0,-12 5 38 0 0,20-7-1007 0 0,24-8 0 0 0,-45 20 0 0 0,-24 9 0 0 0,1 0 0 0 0,0 1 0 0 0,3-1 0 0 0,42-13 0 0 0,-41 12 0 0 0,1 0 0 0 0,0 2 0 0 0,4-1 0 0 0,23-4 0 0 0,-1-1 0 0 0,-1-3 0 0 0,0-1 0 0 0,2-3 0 0 0,31-11 0 0 0,69-16 0 0 0,-99 31 0 0 0,192-43 0 0 0,-163 40 0 0 0,70-7 0 0 0,-72 13 0 0 0,9-5 0 0 0,46-8 0 0 0,-114 21 0 0 0,181-18 0 0 0,-128 20 0 0 0,-43 0 0 0 0,0 0 0 0 0,8-2 0 0 0,92-7 0 0 0,0 5 0 0 0,11 6 0 0 0,-10-1 0 0 0,31 5 0 0 0,0 8 0 0 0,8 7 0 0 0,-45-5 0 0 0,-117-16 0 0 0,35 3 94 0 0,-1 3-1 0 0,0 1 0 0 0,29 9-93 0 0,8 4-173 0 0,-42-13 114 0 0,25 9 59 0 0,169 63 0 0 0,-184-62 68 0 0,-1 1 0 0 0,4 4-68 0 0,-6-6 219 0 0,-25-12-123 0 0,-1 1-1 0 0,1 0 1 0 0,6 5-96 0 0,38 23 36 0 0,-23-13 38 0 0,10 8-74 0 0,258 177 447 0 0,-273-188-419 0 0,17 18 18 0 0,-31-23 46 0 0,0-1-1 0 0,9 4-91 0 0,-4-3 101 0 0,0 2 0 0 0,-1 0-1 0 0,-1 0 1 0 0,14 16-101 0 0,-3-5 7 0 0,0-1 0 0 0,1-2 0 0 0,2-1 0 0 0,8 4-7 0 0,-30-21-1071 0 0,-7-3-4794 0 0,-1-1-2077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17.4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248 1 6912 0 0,'0'0'528'0'0,"0"0"0"0"0,0 0 1264 0 0,0 0 588 0 0,0 2 116 0 0,3 4-1762 0 0,0 1 1 0 0,0-1 0 0 0,1 1 0 0 0,0-1 0 0 0,0 0-1 0 0,4 4-734 0 0,8 12 561 0 0,4 7-30 0 0,-7-9-175 0 0,0 0-1 0 0,9 20-355 0 0,-7-9 164 0 0,-10-22-132 0 0,0 1 1 0 0,-1-1-1 0 0,1 1 1 0 0,-2 0-1 0 0,0 0 1 0 0,0 0-1 0 0,-1 0 0 0 0,0 1 1 0 0,0-1-1 0 0,-1 1-32 0 0,-1-4 38 0 0,0-1 1 0 0,-1 1-1 0 0,1-1 0 0 0,-1 0 0 0 0,0 1 0 0 0,-1-1 0 0 0,0 0 0 0 0,0 0 0 0 0,0 1 1 0 0,-1-2-1 0 0,0 1 0 0 0,0 0 0 0 0,0 0 0 0 0,-1-1 0 0 0,1 0 0 0 0,-1 0 0 0 0,-4 3-38 0 0,6-5-5 0 0,-1 0-1 0 0,1-1 0 0 0,-1 0 1 0 0,0 1-1 0 0,0-1 1 0 0,0 0-1 0 0,0 0 0 0 0,0-1 1 0 0,0 1-1 0 0,-1-1 1 0 0,1 1-1 0 0,0-1 0 0 0,-1 0 1 0 0,1 0-1 0 0,-1-1 1 0 0,-1 1 5 0 0,-1-1 55 0 0,0 0 0 0 0,0 0 0 0 0,0 0 1 0 0,0-1-1 0 0,0 0 0 0 0,0 0 0 0 0,1-1 1 0 0,-1 0-1 0 0,-3-1-55 0 0,-11-6 119 0 0,0-1 0 0 0,0-1 1 0 0,1-1-1 0 0,-15-12-119 0 0,32 23-25 0 0,-5-4 26 0 0,1 0 0 0 0,0 0-1 0 0,0-1 1 0 0,0 1 0 0 0,0-1-1 0 0,4 3 11 0 0,0-1 1 0 0,-1 1 0 0 0,1 0 0 0 0,1-1 0 0 0,-1 1 0 0 0,0-1-1 0 0,1 1 1 0 0,0-1 0 0 0,0 0 0 0 0,0 0 0 0 0,0-2-12 0 0,-16-46 472 0 0,9-16-994 0 0,8 63 488 0 0,0 0 0 0 0,0 0 0 0 0,0 0 0 0 0,1 0 0 0 0,0 0 0 0 0,0 0 0 0 0,2-4 34 0 0,-2 4 6 0 0,1 1 0 0 0,-1-1-1 0 0,-1 1 1 0 0,1-1 0 0 0,0 0 0 0 0,-1 0 0 0 0,0 1-1 0 0,-1-5-5 0 0,1 6 38 0 0,0-1 0 0 0,0 1 0 0 0,0 0 0 0 0,0-1 0 0 0,1 1 0 0 0,-1 0 0 0 0,1-1 0 0 0,0 1 0 0 0,0 0 0 0 0,0 0 0 0 0,0 0 0 0 0,1 0 0 0 0,-1 0 0 0 0,1 0 0 0 0,0 0 0 0 0,0 0 0 0 0,0 1 0 0 0,0-1 0 0 0,0 0 0 0 0,2 0-38 0 0,1-4-9 0 0,-4 6 1 0 0,0 0-1 0 0,0-1 1 0 0,0 1 0 0 0,-1 0-1 0 0,1 0 1 0 0,0 0 0 0 0,0 0 0 0 0,1 0-1 0 0,-1 0 1 0 0,0 0 0 0 0,0 0-1 0 0,0 1 1 0 0,1-1 0 0 0,-1 0-1 0 0,0 1 1 0 0,1-1 0 0 0,-1 1 0 0 0,1-1 8 0 0,-4 13 166 0 0,-9 4-161 0 0,7-10-12 0 0,0 0 0 0 0,0 1-1 0 0,1-1 1 0 0,-1 2 7 0 0,-4 9-148 0 0,0 0-1 0 0,-3 3 149 0 0,-12 23 161 0 0,9-19 13 0 0,-5 11 34 0 0,18-34-195 0 0,0 1-1 0 0,1-1 0 0 0,-1 1 1 0 0,1-1-1 0 0,0 1 0 0 0,-1-1 1 0 0,1 1-1 0 0,0 0 0 0 0,0-1 0 0 0,0 1 1 0 0,0-1-1 0 0,0 1 0 0 0,0 0 1 0 0,0-1-1 0 0,1 1 0 0 0,-1-1 0 0 0,1 1 1 0 0,-1-1-1 0 0,1 1 0 0 0,0-1-12 0 0,-1 1 74 0 0,3 1 47 0 0,-3-3-118 0 0,0 0 0 0 0,0 1 0 0 0,0-1 0 0 0,0 0 0 0 0,0 0 0 0 0,0 0 0 0 0,0 1 0 0 0,0-1 0 0 0,0 0 0 0 0,0 0 0 0 0,0 0 0 0 0,0 1 0 0 0,0-1 0 0 0,0 0 0 0 0,0 0 0 0 0,1 0 0 0 0,-1 1 0 0 0,0-1-1 0 0,0 0 1 0 0,0 0 0 0 0,0 0 0 0 0,0 0 0 0 0,1 0 0 0 0,-1 0 0 0 0,0 1 0 0 0,0-1 0 0 0,0 0 0 0 0,1 0 0 0 0,-1 0 0 0 0,0 0 0 0 0,0 0 0 0 0,0 0 0 0 0,1 0 0 0 0,-1 0 0 0 0,0 0 0 0 0,0 0 0 0 0,0 0 0 0 0,1 0-3 0 0,7 1 85 0 0,-5-1-57 0 0,-1 1 0 0 0,1-1 0 0 0,0 0 0 0 0,-1 0 0 0 0,1 0 0 0 0,0-1 0 0 0,-1 1 0 0 0,1 0 1 0 0,0-1-29 0 0,-1 0 32 0 0,-1 0 0 0 0,1 1 0 0 0,-1-1 0 0 0,1 0 0 0 0,-1 0 1 0 0,0 0-1 0 0,1-1 0 0 0,-1 1 0 0 0,0 0 0 0 0,0 0 1 0 0,0-1-1 0 0,1 0-32 0 0,6-7 220 0 0,-8 8-68 0 0,0-8 121 0 0,-1 7-7347 0 0,-8 6-892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43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336 55 1840 0 0,'0'0'396'0'0,"0"0"991"0"0,0 0 433 0 0,0 0 89 0 0,0 0-149 0 0,0 0-672 0 0,2-1-294 0 0,3-3-55 0 0,-3 3-43 0 0,-2 1-115 0 0,0 0-49 0 0,0 0-10 0 0,1-1-9 0 0,0 0-424 0 0,-1 1 0 0 0,1 0 0 0 0,-1-1 0 0 0,1 1-1 0 0,-1-1 1 0 0,1 1 0 0 0,-1-1 0 0 0,1 1 0 0 0,-1-1 0 0 0,1 1 0 0 0,-1-1 0 0 0,0 1 0 0 0,1-1 0 0 0,-1 0 0 0 0,0 1-1 0 0,0-1 1 0 0,1 1 0 0 0,-1-1 0 0 0,0 0 0 0 0,0 1 0 0 0,0-1 0 0 0,0 0 0 0 0,0 1 0 0 0,0-1 0 0 0,0 0-1 0 0,0 1 1 0 0,0-1 0 0 0,0 0 0 0 0,0 1 0 0 0,0-1 0 0 0,-1 0 0 0 0,1 1 0 0 0,0-1 0 0 0,0 1 0 0 0,-1-1 0 0 0,1 0-1 0 0,0 1 1 0 0,-1-1 0 0 0,1 1 0 0 0,-1-1 0 0 0,1 0-89 0 0,-1 0 56 0 0,-1-1-1 0 0,1 1 1 0 0,0-1 0 0 0,0 1-1 0 0,-1-1 1 0 0,1 1 0 0 0,-1 0-1 0 0,1 0 1 0 0,-1-1 0 0 0,1 1-1 0 0,-1 0 1 0 0,0 0 0 0 0,1 1-1 0 0,-1-1 1 0 0,0 0 0 0 0,0 1-1 0 0,0-1 1 0 0,0 1-56 0 0,-2-1 92 0 0,-1 0 1 0 0,1 1-1 0 0,0 0 0 0 0,-1 0 0 0 0,1 0 0 0 0,0 1 1 0 0,0-1-1 0 0,-2 1-92 0 0,-7 3 124 0 0,1-1 0 0 0,-1 1 1 0 0,1 1-1 0 0,0 1 0 0 0,-2 1-124 0 0,-2 2 43 0 0,-1 1 0 0 0,2 1-1 0 0,0 0 1 0 0,-9 9-43 0 0,10-8 33 0 0,2 1 0 0 0,0 0 0 0 0,0 1 0 0 0,1 0-1 0 0,1 1 1 0 0,0 1-33 0 0,2 1 60 0 0,1 0 0 0 0,0 1 0 0 0,-2 13-60 0 0,7-25 7 0 0,1-1-3 0 0,0-1-1 0 0,1 1 1 0 0,-1-1-1 0 0,1 1 1 0 0,0-1-1 0 0,0 1 1 0 0,0-1 0 0 0,1 1-1 0 0,0-1 1 0 0,0 1-1 0 0,0-1 1 0 0,0 1-1 0 0,1-1 1 0 0,-1 0 0 0 0,1 0-1 0 0,0 0 1 0 0,0 0-1 0 0,1 0 1 0 0,-1 0 0 0 0,1 0-1 0 0,0-1-3 0 0,-1 0 2 0 0,0-1-1 0 0,0 0 0 0 0,0 1 1 0 0,1-1-1 0 0,-1 0 1 0 0,1 0-1 0 0,-1-1 1 0 0,1 1-1 0 0,0 0 1 0 0,0-1-1 0 0,0 0 1 0 0,0 0-1 0 0,0 1 0 0 0,0-2 1 0 0,0 1-1 0 0,0 0 1 0 0,0-1-1 0 0,0 1 1 0 0,0-1-1 0 0,0 0 1 0 0,1 0-1 0 0,-1 0 1 0 0,0 0-1 0 0,0-1 1 0 0,0 1-1 0 0,0-1 0 0 0,0 0 1 0 0,0 0-1 0 0,2-1-1 0 0,14-6-1 0 0,-1-1 0 0 0,-1-1-1 0 0,0 0 1 0 0,0-2 0 0 0,-1 0-1 0 0,0 0 1 0 0,-1-2 0 0 0,-1 0-1 0 0,0 0 1 0 0,2-5 1 0 0,-2 0-73 0 0,0 0-1 0 0,-1-1 1 0 0,0-2 73 0 0,-7 10 44 0 0,-4 9-26 0 0,0 0-1 0 0,0-1 1 0 0,0 1-1 0 0,0-1 1 0 0,-1 1-1 0 0,1-1 1 0 0,-1 0-1 0 0,0 0 1 0 0,0 1 0 0 0,-1-1-1 0 0,1 0 1 0 0,-1-2-18 0 0,0-3-32 0 0,0-2 744 0 0,-1 11-702 0 0,1-1 1 0 0,0 1-1 0 0,-1 0 1 0 0,1 0-1 0 0,0 0 0 0 0,0 0 1 0 0,-1 0-1 0 0,1 0 1 0 0,0 0-1 0 0,-1 0 0 0 0,1 0 1 0 0,0 0-1 0 0,-1 0 1 0 0,1 0-1 0 0,0 0 0 0 0,-1 0 1 0 0,1 0-1 0 0,0 1 1 0 0,-1-1-1 0 0,1 0 0 0 0,0 0 1 0 0,0 0-1 0 0,-1 0 1 0 0,1 1-1 0 0,0-1 1 0 0,0 0-1 0 0,-1 0 0 0 0,1 0 1 0 0,0 1-1 0 0,0-1 1 0 0,0 0-1 0 0,-1 1-10 0 0,-4 4 29 0 0,0 0 1 0 0,0 1-1 0 0,0 0 0 0 0,1 0 1 0 0,0 1-1 0 0,0-1 0 0 0,1 1 1 0 0,-2 2-30 0 0,0 6 82 0 0,1 1 1 0 0,0-1 0 0 0,1 1-1 0 0,1-1 1 0 0,0 1 0 0 0,1 8-83 0 0,0-20 18 0 0,0 10 66 0 0,1 0 0 0 0,0 0 0 0 0,1 0 0 0 0,1-1 0 0 0,1 7-84 0 0,-2-14-39 0 0,1 0 0 0 0,-1 0 0 0 0,1-1 1 0 0,0 1-1 0 0,1-1 0 0 0,-1 1 0 0 0,1-1 0 0 0,0 0 0 0 0,1 0 0 0 0,-1 0 0 0 0,1 0 0 0 0,0 0 0 0 0,2 1 39 0 0,8 2-599 0 0,4-2-44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44.7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275 575 5984 0 0,'0'0'464'0'0,"0"0"-139"0"0,0 0 556 0 0,0 0 278 0 0,0 0 52 0 0,0 0-81 0 0,-1-17 2500 0 0,-1 15-3463 0 0,1 0 0 0 0,-1 0 0 0 0,1 0 1 0 0,-1 0-1 0 0,0 0 0 0 0,0 1 0 0 0,0-1 1 0 0,0 1-1 0 0,0-1 0 0 0,0 1 1 0 0,0 0-1 0 0,0-1 0 0 0,0 1 0 0 0,-1 0 1 0 0,1 1-1 0 0,0-1 0 0 0,-1 0 0 0 0,1 1 1 0 0,-1-1-1 0 0,1 1 0 0 0,-1 0 1 0 0,1 0-1 0 0,-1 0 0 0 0,0 0-167 0 0,-3 0 178 0 0,-1 0-1 0 0,1 1 1 0 0,0 0-1 0 0,-1 0 1 0 0,1 1-1 0 0,0-1 1 0 0,0 1-1 0 0,0 1 1 0 0,0-1-1 0 0,0 1 1 0 0,1 0-1 0 0,-1 1-177 0 0,-6 4 30 0 0,2 0-1 0 0,-1 1 0 0 0,1 0 0 0 0,0 1 0 0 0,1 0-29 0 0,-22 27 53 0 0,25-29-47 0 0,0 0 0 0 0,0 0 0 0 0,1 0 0 0 0,0 1 0 0 0,0 0 0 0 0,1 0 0 0 0,1 0 0 0 0,-1 0 0 0 0,1 2-6 0 0,3-9 1 0 0,-1 1-1 0 0,1 0 1 0 0,0 0 0 0 0,0 0 0 0 0,0-1 0 0 0,0 1 0 0 0,1 0 0 0 0,-1 0 0 0 0,1 0 0 0 0,0-1 0 0 0,0 1-1 0 0,0 0 1 0 0,0 0-1 0 0,20 33-1 0 0,-10-19 1 0 0,-7-10 1 0 0,1-1 0 0 0,-1 0-1 0 0,1 0 1 0 0,0 0 0 0 0,1-1-1 0 0,-1 1 1 0 0,1-1 0 0 0,6 3-1 0 0,-10-6-3 0 0,0-1 1 0 0,0 1 0 0 0,0-1-1 0 0,0 0 1 0 0,1 0 0 0 0,-1 0-1 0 0,1 0 1 0 0,-1 0 0 0 0,0-1-1 0 0,1 1 1 0 0,-1-1 0 0 0,1 1-1 0 0,0-1 1 0 0,-1 0 0 0 0,1 0-1 0 0,-1 0 1 0 0,1 0 0 0 0,-1-1-1 0 0,1 1 1 0 0,-1-1 0 0 0,1 0-1 0 0,-1 1 1 0 0,0-1 0 0 0,1 0-1 0 0,-1 0 1 0 0,0 0 0 0 0,1-1-1 0 0,0 0 3 0 0,13-10-44 0 0,0-1 0 0 0,-1 0 0 0 0,0-1 0 0 0,-1-1 0 0 0,-1 0 0 0 0,8-13 44 0 0,-11 15-83 0 0,24-36-261 0 0,-2-1-1 0 0,13-31 345 0 0,-6-3-336 0 0,-4-2 0 0 0,2-19 336 0 0,-28 78 0 0 0,10-35 0 0 0,-15 47 3 0 0,1 0 0 0 0,1 1 0 0 0,0-1 0 0 0,6-8-3 0 0,-5 10 43 0 0,-1 1 0 0 0,-1-1 0 0 0,0 0 0 0 0,0 0 0 0 0,1-11-43 0 0,-5 15 61 0 0,0 5-25 0 0,-1 1 1 0 0,1 0 0 0 0,0 0-1 0 0,-1 0 1 0 0,1 0 0 0 0,1 0-1 0 0,-1-1-36 0 0,0 3 128 0 0,-1 1-89 0 0,0 0 0 0 0,0-1 0 0 0,0 1 0 0 0,0-1-1 0 0,0 1 1 0 0,0 0 0 0 0,0-1 0 0 0,0 1 0 0 0,0-1-1 0 0,0 1 1 0 0,0-1 0 0 0,0 1 0 0 0,0 0 0 0 0,0-1-1 0 0,0 1 1 0 0,0 0 0 0 0,-1-1 0 0 0,1 1 0 0 0,0 0-1 0 0,0-1-38 0 0,-2 1 11 0 0,0 0-1 0 0,1 1 1 0 0,-1-1-1 0 0,0 0 1 0 0,1 1-1 0 0,-1 0 1 0 0,1-1-1 0 0,-1 1 0 0 0,1 0 1 0 0,0 0-1 0 0,-1 0 1 0 0,1-1-1 0 0,0 2 1 0 0,-1-1-1 0 0,1 0 1 0 0,0 0-1 0 0,0 0-10 0 0,-3 3 28 0 0,1 0 1 0 0,0 0-1 0 0,1 0 1 0 0,-1 0-1 0 0,-1 4-28 0 0,-4 8 67 0 0,2-6-19 0 0,1 1-1 0 0,0 0 1 0 0,1 0-1 0 0,0 0 0 0 0,0 4-47 0 0,-12 48 164 0 0,2-13 111 0 0,3 2-275 0 0,0 4 199 0 0,2-18 23 0 0,3 0 0 0 0,1 1 0 0 0,1 24-222 0 0,4-41 33 0 0,1 0 1 0 0,1 0-1 0 0,1-1 0 0 0,0 1 0 0 0,2-1 0 0 0,3 7-33 0 0,-2-11-3270 0 0,0 0-1 0 0,9 14 3271 0 0,-5-15-7065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25 10224 0 0,'-2'-1'464'0'0,"-1"-1"-260"0"0,-10-11 232 0 0,8 8-1404 0 0,1 1 5467 0 0,-1 13-1457 0 0,3 0-2946 0 0,0 0 0 0 0,1 0 0 0 0,0-1 0 0 0,0 1 0 0 0,1 0 0 0 0,0 0 0 0 0,0 0 0 0 0,1 0-96 0 0,0 38 258 0 0,-5 110 482 0 0,3-134-622 0 0,2-1-1 0 0,0 1 0 0 0,2-1 1 0 0,1 2-118 0 0,3 35 318 0 0,-6-52-267 0 0,0 0-1 0 0,0 0 0 0 0,1-1 1 0 0,0 1-1 0 0,0-1 0 0 0,1 1 0 0 0,1 1-50 0 0,-3-4 34 0 0,1-1 0 0 0,0 0 0 0 0,0 0-1 0 0,0 0 1 0 0,0 0 0 0 0,1 0-1 0 0,-1 0 1 0 0,1 0 0 0 0,0-1 0 0 0,0 1-1 0 0,0-1 1 0 0,0 0 0 0 0,0 0-1 0 0,0 0-33 0 0,0-1 42 0 0,0 0 0 0 0,-1-1-1 0 0,1 1 1 0 0,0-1 0 0 0,-1 0-1 0 0,1 0 1 0 0,0 0 0 0 0,0 0-1 0 0,-1 0 1 0 0,1-1 0 0 0,0 1-1 0 0,-1-1 1 0 0,1 1 0 0 0,0-1-1 0 0,-1 0 1 0 0,1 0 0 0 0,-1 0-1 0 0,0-1 1 0 0,1 1 0 0 0,-1-1-1 0 0,0 1 1 0 0,0-1 0 0 0,1 0-1 0 0,-1 0-41 0 0,13-12 220 0 0,-11 11-180 0 0,0-1-1 0 0,0 0 0 0 0,0 1 1 0 0,-1-1-1 0 0,0 0 1 0 0,0 0-1 0 0,2-5-39 0 0,15-24 142 0 0,-12 19-254 0 0,0 0 1 0 0,-1-1 0 0 0,1-4 111 0 0,-5 12-612 0 0,1 0 0 0 0,-1 1-1 0 0,1-1 1 0 0,0 0 612 0 0,5-5-7302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45.6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211 551 10736 0 0,'6'-12'1078'0'0,"-4"9"-973"0"0,-1 0-1 0 0,0 0 0 0 0,0 0 0 0 0,0 0 1 0 0,-1 0-1 0 0,1 0 0 0 0,-1 0 1 0 0,1 0-1 0 0,-1-2-104 0 0,0 4 940 0 0,5-21 2245 0 0,-5 20-2854 0 0,-1 1-264 0 0,-1 0 1 0 0,1 0-1 0 0,0 0 0 0 0,0 0 1 0 0,0-1-1 0 0,0 1 0 0 0,0 0 1 0 0,0-1-1 0 0,0 1 1 0 0,0-1-68 0 0,0 1 84 0 0,-1-1-4 0 0,0 1 0 0 0,0-1-1 0 0,0 1 1 0 0,0 0-1 0 0,0 0 1 0 0,-1 0 0 0 0,1 0-1 0 0,0 0 1 0 0,-1 0-1 0 0,1 0 1 0 0,0 1 0 0 0,-1 0-1 0 0,1-1 1 0 0,-1 1 0 0 0,0 0-80 0 0,-6-1 359 0 0,0 1 0 0 0,0 1 0 0 0,-5 0-359 0 0,8 0 99 0 0,0 1 0 0 0,-1-1 0 0 0,1 1 0 0 0,0 1 0 0 0,1-1 0 0 0,-1 1 0 0 0,0 0 0 0 0,1 0 0 0 0,-1 0 0 0 0,1 1 0 0 0,0 0 0 0 0,0 0 0 0 0,0 0 0 0 0,1 1 0 0 0,0 0 0 0 0,0 0 0 0 0,0 0 0 0 0,0 0 0 0 0,1 0 0 0 0,0 1 0 0 0,0 0 0 0 0,0-1 0 0 0,1 1 0 0 0,-1 0 0 0 0,1 2-99 0 0,-12 52 53 0 0,11-47-53 0 0,2-12 0 0 0,1 1 0 0 0,-1 0 0 0 0,1-1 0 0 0,-1 1 0 0 0,1 0 0 0 0,0-1 0 0 0,0 1 0 0 0,0 0 0 0 0,0 0 0 0 0,0-1 0 0 0,0 1 0 0 0,0 0 0 0 0,1 0 0 0 0,-1-1 0 0 0,1 2 0 0 0,1 4 5 0 0,1 0-1 0 0,0-1 0 0 0,0 1 1 0 0,0 0-1 0 0,2 0-4 0 0,-3-5 8 0 0,0 1 0 0 0,0 0 0 0 0,0-1 0 0 0,1 0 0 0 0,-1 1 0 0 0,1-1 0 0 0,0 0 0 0 0,0 0 0 0 0,0-1 0 0 0,0 1 0 0 0,0-1 0 0 0,1 1-8 0 0,1 0-16 0 0,-1-1 0 0 0,1 0 0 0 0,0 0 1 0 0,-1 0-1 0 0,1-1 0 0 0,0 0 0 0 0,0 0 0 0 0,-1 0 1 0 0,1 0-1 0 0,0-1 0 0 0,0 1 0 0 0,-1-1 1 0 0,1-1-1 0 0,0 1 0 0 0,-1-1 0 0 0,1 1 0 0 0,-1-1 1 0 0,0-1-1 0 0,0 1 0 0 0,1-1 16 0 0,11-7-104 0 0,0-1-1 0 0,-1 0 1 0 0,0-1-1 0 0,4-5 105 0 0,-2 1-200 0 0,-2-1-1 0 0,0 0 0 0 0,0-1 1 0 0,2-6 200 0 0,47-80-596 0 0,-62 100 586 0 0,8-14-19 0 0,-1 0-1 0 0,-1-1 1 0 0,-1-1-1 0 0,-1 1 1 0 0,2-11 29 0 0,6-34 21 0 0,-3-6-21 0 0,3-13 1 0 0,-11 64 97 0 0,-1 1-1 0 0,-1-1 1 0 0,-2-12-98 0 0,1 12 224 0 0,0 18-29 0 0,-1-1 28 0 0,0 2-211 0 0,1-1 0 0 0,0 1-1 0 0,0 0 1 0 0,0 0 0 0 0,0-1 0 0 0,0 1 0 0 0,0 0 0 0 0,0 0 0 0 0,-1-1 0 0 0,1 1 0 0 0,0 0 0 0 0,0 0 0 0 0,0 0-1 0 0,0-1 1 0 0,-1 1 0 0 0,1 0 0 0 0,0 0 0 0 0,0 0 0 0 0,-1 0 0 0 0,1-1 0 0 0,0 1 0 0 0,0 0 0 0 0,-1 0 0 0 0,1 0 0 0 0,0 0-1 0 0,0 0 1 0 0,-1 0 0 0 0,1 0 0 0 0,0 0 0 0 0,0 0 0 0 0,-1 0 0 0 0,1 0 0 0 0,0 0 0 0 0,0 0 0 0 0,-1 0 0 0 0,1 0 0 0 0,0 0-1 0 0,-1 0 1 0 0,1 0 0 0 0,0 0 0 0 0,0 1 0 0 0,-1-1 0 0 0,1 0 0 0 0,0 0 0 0 0,0 0 0 0 0,0 0 0 0 0,-1 0 0 0 0,1 1 0 0 0,0-1-12 0 0,-6 18 339 0 0,5-14-412 0 0,-33 123 539 0 0,20-80 28 0 0,1 2 0 0 0,2-1 0 0 0,-3 49-494 0 0,14-68 102 0 0,1 0 0 0 0,2 0 0 0 0,0 0 0 0 0,2 0 0 0 0,6 16-102 0 0,-3-11-282 0 0,2-1 0 0 0,1 0 0 0 0,2 0 0 0 0,12 20 282 0 0,-10-25-1278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47.4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515 62 9816 0 0,'0'0'448'0'0,"2"-1"-7"0"0,-1 0-425 0 0,0 1 1 0 0,0-1-1 0 0,0 1 0 0 0,0-1 0 0 0,-1 1 1 0 0,1-1-1 0 0,0 0 0 0 0,0 0 1 0 0,0 1-1 0 0,-1-1 0 0 0,1 0 0 0 0,0 0 1 0 0,0 0-1 0 0,-1 0 0 0 0,1 0 1 0 0,-1 0-1 0 0,1 0-16 0 0,4-4 556 0 0,-5 4-249 0 0,0 0-1 0 0,1-1 0 0 0,-1 1 1 0 0,0 0-1 0 0,0-1 1 0 0,1 1-1 0 0,-1 0 0 0 0,0 0 1 0 0,-1-1-1 0 0,1 1 0 0 0,0 0 1 0 0,0-1-1 0 0,0 1 1 0 0,-1 0-1 0 0,1 0 0 0 0,-1-1 1 0 0,1 1-1 0 0,-1 0 0 0 0,0-1-306 0 0,-3 0 197 0 0,0-1-1 0 0,0 2 0 0 0,0-1 0 0 0,0 0 0 0 0,0 1 0 0 0,-1 0 0 0 0,1 0 0 0 0,0 0 0 0 0,-1 0 0 0 0,1 1 1 0 0,0 0-1 0 0,-3 0-196 0 0,-5 0 339 0 0,0 1 0 0 0,0 1 0 0 0,1 0 0 0 0,-3 1-339 0 0,6 0 119 0 0,1-1 1 0 0,0 1 0 0 0,0 0 0 0 0,-3 2-120 0 0,-15 6 259 0 0,6-2-97 0 0,0 0-1 0 0,1 1 0 0 0,0 1 1 0 0,1 0-1 0 0,0 2 0 0 0,-12 11-161 0 0,22-18 73 0 0,-16 11 170 0 0,2 2 0 0 0,0 0 0 0 0,1 1 0 0 0,2 1 0 0 0,-8 10-243 0 0,16-17 95 0 0,0 1-1 0 0,1 1 0 0 0,1-1 1 0 0,0 1-1 0 0,2 1 1 0 0,0-1-1 0 0,0 1 0 0 0,2 0 1 0 0,0 0-1 0 0,-2 17-94 0 0,6-29 7 0 0,0 0 0 0 0,0 0 1 0 0,1 0-1 0 0,-1 1 0 0 0,1-1 0 0 0,0 0 0 0 0,0 0 0 0 0,1-1 0 0 0,-1 1 0 0 0,1 0 0 0 0,0 0 1 0 0,1-1-1 0 0,-1 1 0 0 0,1-1 0 0 0,0 0 0 0 0,1 1-7 0 0,0 1 2 0 0,0-1 0 0 0,1-1 0 0 0,-1 1-1 0 0,1-1 1 0 0,0 0 0 0 0,1 0 0 0 0,-1 0 0 0 0,1 0 0 0 0,-1-1 0 0 0,1 0-1 0 0,0-1 1 0 0,2 1-2 0 0,1 0-76 0 0,1 0 0 0 0,1-1 0 0 0,-1 0 0 0 0,0-1-1 0 0,0 0 1 0 0,1-1 0 0 0,-1 0 0 0 0,0 0 0 0 0,1-1 0 0 0,-1-1-1 0 0,0 1 1 0 0,3-2 76 0 0,17-6-1148 0 0,0-2-1 0 0,0 0 1 0 0,8-6 1148 0 0,-18 8-898 0 0,15-8-477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48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297 61 5528 0 0,'0'-4'116'0'0,"0"3"-98"0"0,0 0 1 0 0,0 1 0 0 0,1-1-1 0 0,-1 0 1 0 0,0 0-1 0 0,0 1 1 0 0,0-1 0 0 0,0 0-1 0 0,0 1 1 0 0,0-1 0 0 0,-1 0-1 0 0,1 0 1 0 0,0 1-1 0 0,0-1 1 0 0,0 0 0 0 0,-1 1-1 0 0,1-1 1 0 0,0 0-1 0 0,-1 1 1 0 0,1-1 0 0 0,-1 0-1 0 0,1 1 1 0 0,0-1 0 0 0,-1 1-1 0 0,1-1 1 0 0,-1 0-19 0 0,0 1 181 0 0,0 0 0 0 0,1-1 1 0 0,-1 1-1 0 0,0-1 1 0 0,1 1-1 0 0,-1-1 0 0 0,1 1 1 0 0,-1-1-1 0 0,1 1 0 0 0,-1-1 1 0 0,1 0-1 0 0,-1 1 0 0 0,1-1 1 0 0,0 0-1 0 0,-1 1 0 0 0,1-1 1 0 0,0 0-1 0 0,-1 0 0 0 0,1 1 1 0 0,0-1-1 0 0,0 0-181 0 0,0 0 175 0 0,0 0 0 0 0,0 1 0 0 0,-1-1-1 0 0,1 0 1 0 0,0 0 0 0 0,0 1 0 0 0,-1-1 0 0 0,1 0 0 0 0,0 1 0 0 0,-1-1-1 0 0,1 1 1 0 0,0-1 0 0 0,-1 0 0 0 0,1 1 0 0 0,-1-1 0 0 0,1 1 0 0 0,-1-1-1 0 0,1 1 1 0 0,-1-1 0 0 0,0 1 0 0 0,1 0 0 0 0,-1-1 0 0 0,1 1 0 0 0,-1 0-1 0 0,0-1 1 0 0,1 1 0 0 0,-1 0 0 0 0,0 0 0 0 0,0 0 0 0 0,1-1-1 0 0,-1 1 1 0 0,0 0 0 0 0,0 0-175 0 0,-10-1 461 0 0,10 1-438 0 0,0-1 1 0 0,0 1-1 0 0,1 0 0 0 0,-1 0 1 0 0,0 0-1 0 0,0 0 1 0 0,0 0-1 0 0,1 0 0 0 0,-1 0 1 0 0,0 0-1 0 0,0 0 1 0 0,0 0-1 0 0,1 0 0 0 0,-1 1 1 0 0,0-1-1 0 0,0 0 1 0 0,0 1-1 0 0,1-1 0 0 0,-1 1-23 0 0,-4 1 76 0 0,1 0-1 0 0,0 0 0 0 0,0-1 0 0 0,-1 1 0 0 0,1-1 0 0 0,-2 0-75 0 0,1 0 89 0 0,1 0 0 0 0,-1 1 0 0 0,1-1 0 0 0,-1 1 0 0 0,1 0-1 0 0,-1 1-88 0 0,-19 9 527 0 0,19-10-393 0 0,0 0 1 0 0,0 0-1 0 0,1 1 1 0 0,-1-1-1 0 0,1 1 1 0 0,-3 3-135 0 0,-7 6 353 0 0,2 0 1 0 0,-1 1-1 0 0,2 1 1 0 0,-2 1-354 0 0,8-7 119 0 0,-1 1 0 0 0,1-1 0 0 0,1 1 0 0 0,0 0 0 0 0,0 0 0 0 0,1 0 0 0 0,0 0 0 0 0,-1 5-119 0 0,1 0 183 0 0,0-3-80 0 0,0 1-1 0 0,2 0 0 0 0,-1-1 1 0 0,1 1-1 0 0,1 2-102 0 0,0-10 1 0 0,0-1 0 0 0,0 0 1 0 0,1 1-1 0 0,0-1 0 0 0,-1 0 0 0 0,1 1 1 0 0,1-1-1 0 0,-1 0 0 0 0,0 0 1 0 0,1 0-1 0 0,-1 0 0 0 0,1 0 0 0 0,0 0 1 0 0,0 0-1 0 0,0-1 0 0 0,1 1 1 0 0,-1-1-1 0 0,0 1 0 0 0,1-1 0 0 0,1 1-1 0 0,0 0-7 0 0,0-1 0 0 0,1 1-1 0 0,-1-1 1 0 0,1 0-1 0 0,0 0 1 0 0,-1 0 0 0 0,1-1-1 0 0,0 1 1 0 0,0-1 0 0 0,0 0-1 0 0,0-1 1 0 0,0 1-1 0 0,1-1 1 0 0,-1 0 0 0 0,0-1-1 0 0,0 1 1 0 0,0-1 0 0 0,0 0-1 0 0,0 0 1 0 0,0 0-1 0 0,0-1 1 0 0,3-1 7 0 0,1-1-7 0 0,1 0 0 0 0,-1-1 0 0 0,-1 0 0 0 0,1-1 0 0 0,-1 0 0 0 0,0 0 0 0 0,0-1 0 0 0,0 0-1 0 0,-1 0 1 0 0,0 0 0 0 0,-1-1 7 0 0,9-11 16 0 0,-1 0 0 0 0,0-1 0 0 0,1-7-16 0 0,-10 19 11 0 0,-2 0-1 0 0,1 0 0 0 0,-1 0 1 0 0,0-1-1 0 0,-1 0 1 0 0,0 0-1 0 0,-1 1 0 0 0,0-1 1 0 0,0 0-1 0 0,0-3-10 0 0,-1 3 72 0 0,-1 0-1 0 0,0 0 0 0 0,0 0 1 0 0,0 0-1 0 0,-1 1 0 0 0,-1-1 1 0 0,1 0-1 0 0,-3-2-71 0 0,4 9 29 0 0,0-1-1 0 0,0 1 1 0 0,0 0 0 0 0,0-1 0 0 0,-1 1-1 0 0,1 0 1 0 0,-1 0 0 0 0,1 0 0 0 0,-1 0-1 0 0,0 1 1 0 0,0-1 0 0 0,0 0-1 0 0,0 1 1 0 0,0-1 0 0 0,0 1 0 0 0,-1 0-1 0 0,1-1 1 0 0,0 1 0 0 0,-1 0 0 0 0,1 0-1 0 0,0 1 1 0 0,-1-1 0 0 0,1 1-1 0 0,-1-1 1 0 0,0 1 0 0 0,1 0 0 0 0,-1-1-1 0 0,1 2 1 0 0,-1-1 0 0 0,1 0 0 0 0,-2 0-29 0 0,1 1-62 0 0,1-1-4 0 0,0 0 0 0 0,1 0 0 0 0,-1 0-1 0 0,1 1 1 0 0,-1-1 0 0 0,1 0 0 0 0,-1 1-1 0 0,1-1 1 0 0,-1 1 0 0 0,1 0 0 0 0,-1-1-1 0 0,1 1 1 0 0,0 0 0 0 0,-1 0 0 0 0,1 0-1 0 0,0 0 1 0 0,0 0 0 0 0,0 0 0 0 0,-1 1 66 0 0,1-1-5374 0 0,1-1-1801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49.3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70 3224 0 0,'0'-7'1510'0'0,"1"3"5789"0"0,4-2-4851 0 0,-3 12 1981 0 0,-2 8-917 0 0,-3-6-4775 0 0,-5 12 1573 0 0,0 0-1 0 0,1 0 1 0 0,-1 11-310 0 0,-10 28 279 0 0,-5 20 129 0 0,18-62-249 0 0,0 1 0 0 0,2 0 0 0 0,-2 11-159 0 0,4-19 67 0 0,-1-5-37 0 0,0-1-39 0 0,1 23 660 0 0,11-30-547 0 0,-6 1-98 0 0,-1 0-1 0 0,1 1 1 0 0,-1-1 0 0 0,1-1-1 0 0,-1 1 1 0 0,0 0 0 0 0,0-1-1 0 0,0 0 1 0 0,0 1-1 0 0,0-1 1 0 0,0-1-6 0 0,5-7 52 0 0,1-1 0 0 0,2-7-52 0 0,8-10 34 0 0,67-102-34 0 0,-83 126 7 0 0,0 0-1 0 0,-1 0 0 0 0,1 0 0 0 0,0-4-6 0 0,6-10 29 0 0,22-55-19 0 0,-20 47-10 0 0,-8 23-16 0 0,-4 12-64 0 0,-6 7 142 0 0,1 1-1 0 0,0 0 0 0 0,1 1 1 0 0,1-1-1 0 0,0 1 0 0 0,2 0 1 0 0,-1 0-1 0 0,2 0 0 0 0,1 16-61 0 0,-5-13 400 0 0,6-19-387 0 0,0 0 0 0 0,0-1 1 0 0,0 1-1 0 0,0 0 0 0 0,0-1 0 0 0,0 1 0 0 0,0-1 0 0 0,1 1 0 0 0,-1-1 0 0 0,0 1 0 0 0,1-1-13 0 0,2 1-4 0 0,0-1-1 0 0,0 0 0 0 0,-1 0 0 0 0,1 0 1 0 0,0 0-1 0 0,0 0 0 0 0,0-1 1 0 0,0 0-1 0 0,-1 0 0 0 0,1 0 1 0 0,0 0-1 0 0,1-1 5 0 0,11-5-44 0 0,0 0 0 0 0,2-3 44 0 0,-6 4 6 0 0,7-3 26 0 0,0-2 0 0 0,-1 0 1 0 0,0-1-1 0 0,-1-1 1 0 0,-1 0-1 0 0,4-5-32 0 0,13-12 0 0 0,-20 19 0 0 0,-1-1 0 0 0,0 0 0 0 0,-1 0 0 0 0,8-13 0 0 0,-17 22 0 0 0,0 1 0 0 0,0-1-1 0 0,0 1 1 0 0,0-1 0 0 0,0 1-1 0 0,1 0 1 0 0,0-1 0 0 0,19-17 13 0 0,-21 19 46 0 0,-1 1 26 0 0,0 3-16 0 0,-1 4-42 0 0,0-1-1 0 0,0 1 1 0 0,0 0-1 0 0,-1-1 1 0 0,0 1-1 0 0,-2 2-26 0 0,-6 25 153 0 0,2-4 137 0 0,-9 19-290 0 0,10-30 49 0 0,0 1 1 0 0,2 0 0 0 0,0 0-1 0 0,-2 20-49 0 0,4-18-591 0 0,-1 0-1 0 0,-1 0 592 0 0,3-13-567 0 0,-5 9-459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50.6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 7 7344 0 0,'0'0'332'0'0,"0"0"-4"0"0,0 0-106 0 0,0 0 330 0 0,0 0 168 0 0,0 0 31 0 0,2-1 0 0 0,-2 1-537 0 0,0-1 0 0 0,0 1 0 0 0,0 0 1 0 0,1-1-1 0 0,-1 1 0 0 0,0 0 1 0 0,0-1-1 0 0,1 1 0 0 0,-1 0 0 0 0,0 0 1 0 0,1-1-1 0 0,-1 1 0 0 0,0 0 0 0 0,1 0 1 0 0,-1 0-1 0 0,0-1 0 0 0,1 1 1 0 0,-1 0-1 0 0,0 0 0 0 0,1 0 0 0 0,-1 0 1 0 0,1 0-1 0 0,-1 0 0 0 0,0 0 0 0 0,1 0 1 0 0,-1 0-1 0 0,1 0 0 0 0,-1 0 0 0 0,0 0 1 0 0,1 0-1 0 0,-1 0 0 0 0,1 0-214 0 0,0 8 4025 0 0,-2 3-5507 0 0,-13 34 2204 0 0,12-31-493 0 0,-2-1 0 0 0,0 0-1 0 0,0-1 1 0 0,-6 11-229 0 0,-7 22 27 0 0,2 13 102 0 0,-5 14 22 0 0,19-69-91 0 0,0 0-1 0 0,0 1 0 0 0,0-1 1 0 0,1 1-1 0 0,-1-1 0 0 0,1 1 1 0 0,0-1-1 0 0,0 2-59 0 0,13-9 85 0 0,-8 1-63 0 0,-1 0 1 0 0,1 0-1 0 0,-1-1 0 0 0,1 1 0 0 0,-1-1 0 0 0,0 0 0 0 0,3-5-22 0 0,26-34 123 0 0,-21 25-78 0 0,42-48-30 0 0,-30 38-16 0 0,-2-1 0 0 0,0 0 1 0 0,-5 7-51 0 0,-11 15 5 0 0,0 0 0 0 0,-1 0 0 0 0,0 0-1 0 0,1-3 47 0 0,-5 9 59 0 0,-2 2-50 0 0,0 0-1 0 0,-1 0 1 0 0,1 0-1 0 0,0 0 1 0 0,0 1 0 0 0,0-1-1 0 0,1 0 1 0 0,-1 1 0 0 0,0-1-1 0 0,0 0 1 0 0,1 1-1 0 0,-1-1 1 0 0,0 1 0 0 0,1-1-1 0 0,0 1-8 0 0,-7 13 187 0 0,0 0 0 0 0,-1 0 0 0 0,-9 12-187 0 0,-1 1 323 0 0,12-17-254 0 0,0 1 0 0 0,0 0 0 0 0,1-1 0 0 0,-2 12-69 0 0,0-2 82 0 0,3-12 5 0 0,1 0 1 0 0,1 0 0 0 0,0 0 0 0 0,0 1-1 0 0,0-1 1 0 0,1 6-88 0 0,1-15 5 0 0,0 1 0 0 0,0-1 0 0 0,0 1 0 0 0,1-1-1 0 0,-1 1 1 0 0,0-1 0 0 0,0 0 0 0 0,0 1 0 0 0,0-1 0 0 0,1 1-1 0 0,-1-1 1 0 0,0 1 0 0 0,0-1 0 0 0,1 0 0 0 0,-1 1 0 0 0,0-1-1 0 0,1 0 1 0 0,-1 1 0 0 0,0-1 0 0 0,1 0 0 0 0,-1 1 0 0 0,1-1 0 0 0,-1 0-1 0 0,0 0 1 0 0,1 1 0 0 0,-1-1 0 0 0,1 0 0 0 0,-1 0 0 0 0,1 0-1 0 0,-1 0 1 0 0,1 0 0 0 0,-1 0 0 0 0,1 0 0 0 0,-1 0 0 0 0,1 0-5 0 0,17 0 23 0 0,-15 0-2 0 0,1-1-20 0 0,-1 0 0 0 0,1 0 0 0 0,0 0 0 0 0,-1 0 0 0 0,0-1 0 0 0,1 1 0 0 0,-1-1 0 0 0,0 0 0 0 0,1 0 0 0 0,-1 0 0 0 0,0 0 1 0 0,1-2-2 0 0,24-15-3 0 0,5 0 3 0 0,0-2 0 0 0,-2-2 0 0 0,24-21 0 0 0,-18 14 0 0 0,-15 13 0 0 0,-1-1 0 0 0,-1-1 0 0 0,1-3 0 0 0,-13 14 0 0 0,-8 8 0 0 0,1 0 0 0 0,-1-1 0 0 0,1 1 0 0 0,-1 0 0 0 0,0-1 0 0 0,1 1 0 0 0,-1 0 0 0 0,1 0 0 0 0,-1 0 0 0 0,1-1 0 0 0,-1 1 0 0 0,1 0 0 0 0,-1 0 0 0 0,0 0 0 0 0,1 0 0 0 0,-1 0 0 0 0,1 0 0 0 0,0 0 0 0 0,0 0 0 0 0,0 1 0 0 0,0-1 0 0 0,0 1 0 0 0,0-1 0 0 0,0 1 0 0 0,-1-1 0 0 0,1 1 0 0 0,0 0 0 0 0,0-1 0 0 0,0 1 0 0 0,-1 0 0 0 0,1 0 0 0 0,0 0 0 0 0,-1 0 0 0 0,1-1 0 0 0,-1 1 0 0 0,1 0 0 0 0,-1 0 0 0 0,1 0 0 0 0,-1 0 0 0 0,0 0 0 0 0,1 0 0 0 0,-1 0 0 0 0,0 0 0 0 0,0 0 0 0 0,0 2 0 0 0,2 31 0 0 0,-2-28 0 0 0,0-2 0 0 0,-1-1 0 0 0,1 0 0 0 0,-1 0 0 0 0,0 1 0 0 0,0-1 0 0 0,0 0 0 0 0,-1 3 0 0 0,-5 14 0 0 0,2-2 0 0 0,3-9 0 0 0,0 0 0 0 0,0 0 0 0 0,1 0 0 0 0,0 6 0 0 0,-4 34-53 0 0,5-41-530 0 0,0-1 0 0 0,1 1 0 0 0,0 0 0 0 0,1 6 583 0 0,-1-12-1792 0 0,-1-2-439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50.9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7 479 15408 0 0,'0'0'704'0'0,"0"0"-15"0"0,1 2-445 0 0,0 0-103 0 0,0 0 0 0 0,0 0 0 0 0,-1 0 0 0 0,1 0 0 0 0,-1 1 0 0 0,1-1 0 0 0,-1 0 0 0 0,0 0 0 0 0,0 1 0 0 0,0-1 0 0 0,0 0 0 0 0,0 0 0 0 0,0 1 0 0 0,-1-1 0 0 0,1 0 0 0 0,-1 0 0 0 0,1 0 0 0 0,-1 1 0 0 0,0-1 0 0 0,-1 2-141 0 0,0 3 293 0 0,1 0 1 0 0,-1 0 0 0 0,1 1-1 0 0,1-1 1 0 0,-1 1 0 0 0,1-1-1 0 0,1 1 1 0 0,0 0-294 0 0,-1 12 445 0 0,5 40-33 0 0,-5-55-683 0 0,0 1 1 0 0,1 0-1 0 0,-1-1 0 0 0,1 1 0 0 0,0-1 0 0 0,1 1 1 0 0,-1-1-1 0 0,3 4 271 0 0,5 8-1274 0 0</inkml:trace>
  <inkml:trace contextRef="#ctx0" brushRef="#br0" timeOffset="1">162 65 15632 0 0,'0'0'344'0'0,"0"0"72"0"0,-5-12 7 0 0,-4 4 25 0 0,13-4-360 0 0,1 0-88 0 0,-5 4 0 0 0,5-4-6935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8:51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264 1 18311 0 0,'-1'12'470'0'0,"0"1"-1"0"0,-1-1 0 0 0,-2 7-469 0 0,-1 11 427 0 0,-24 118-254 0 0,7-45 354 0 0,1 7 499 0 0,-30 175 132 0 0,41-223-1110 0 0,3-27-155 0 0,2 0 1 0 0,2 0-1 0 0,1 5 107 0 0,2-33-6 0 0,1 7-493 0 0,-2 1-1 0 0,1 0 0 0 0,-2-1 1 0 0,0 1-1 0 0,-4 13 500 0 0,6-28-26 0 0,0 1 0 0 0,0-1 0 0 0,0 0 0 0 0,0 1-1 0 0,0-1 1 0 0,0 0 0 0 0,0 1 0 0 0,0-1 0 0 0,0 0 0 0 0,-1 1 0 0 0,1-1-1 0 0,0 0 1 0 0,0 1 0 0 0,0-1 0 0 0,-1 0 0 0 0,1 1 0 0 0,0-1 0 0 0,0 0-1 0 0,-1 0 1 0 0,1 1 0 0 0,0-1 0 0 0,0 0 0 0 0,-1 0 0 0 0,1 1 0 0 0,0-1-1 0 0,-1 0 1 0 0,1 0 0 0 0,0 0 0 0 0,-1 0 0 0 0,1 0 0 0 0,0 1 0 0 0,-1-1 0 0 0,1 0-1 0 0,-1 0 1 0 0,1 0 0 0 0,0 0 0 0 0,-1 0 0 0 0,1 0 0 0 0,0 0 0 0 0,-1 0-1 0 0,1 0 1 0 0,-1-1 0 0 0,1 1 0 0 0,0 0 0 0 0,-1 0 0 0 0,1 0 0 0 0,0 0-1 0 0,-1 0 1 0 0,1-1 0 0 0,0 1 0 0 0,-1 0 0 0 0,1 0 0 0 0,0 0 0 0 0,0-1-1 0 0,-1 1 1 0 0,1 0 0 0 0,0-1 0 0 0,0 1 0 0 0,-1 0 0 0 0,1 0 0 0 0,0-1 0 0 0,0 1-1 0 0,0 0 1 0 0,0-1 0 0 0,-1 1 26 0 0,-13-27-88 0 0,12 24 158 0 0,-8-20 1221 0 0,0 0 0 0 0,1 0 0 0 0,1-1 0 0 0,1-1 1 0 0,-3-22-1292 0 0,6-5 2382 0 0,4 52-2350 0 0,1-1 0 0 0,-1 1 1 0 0,0-1-1 0 0,0 1 0 0 0,1-1 0 0 0,-1 1 0 0 0,0-1 0 0 0,1 1 0 0 0,-1-1 1 0 0,1 1-1 0 0,-1-1 0 0 0,1 1 0 0 0,-1-1 0 0 0,1 1 0 0 0,-1 0 0 0 0,1-1 1 0 0,-1 1-1 0 0,1 0 0 0 0,0 0 0 0 0,-1-1 0 0 0,1 1 0 0 0,0 0-32 0 0,12-4 234 0 0,9 2-299 0 0,-1 1 0 0 0,0 1 0 0 0,0 1 0 0 0,0 1 0 0 0,2 0 65 0 0,39 4-1141 0 0,-9-3 249 0 0,-6-2-11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9:0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9 5528 0 0,'0'0'249'0'0,"0"0"-1"0"0,0 0 72 0 0,0 0 875 0 0,0 0 401 0 0,-18-8 3398 0 0,14 8-4724 0 0,0 1 0 0 0,0 0-1 0 0,0-1 1 0 0,-1 1 0 0 0,1 1-1 0 0,0-1 1 0 0,0 1 0 0 0,1 0-1 0 0,-1-1 1 0 0,0 2 0 0 0,0-1-1 0 0,1 0 1 0 0,-1 1 0 0 0,1-1-1 0 0,-2 3-269 0 0,-2 2 222 0 0,0 0-1 0 0,-1-1 1 0 0,-3 2-222 0 0,-16 13 383 0 0,-13 17 215 0 0,-3 2 351 0 0,-19 24-949 0 0,24-17 567 0 0,1 1-1 0 0,3 1 1 0 0,-11 26-567 0 0,20-34 174 0 0,-3 6 324 0 0,2 2 1 0 0,0 5-499 0 0,4-1 467 0 0,1 0 0 0 0,4 2 1 0 0,-2 15-468 0 0,14-51 41 0 0,1 1 1 0 0,1 0-1 0 0,1 0 1 0 0,1 0-1 0 0,1 0 1 0 0,0 0-1 0 0,2 0 1 0 0,0 0-1 0 0,2 0 1 0 0,0 0-1 0 0,1 3-41 0 0,-2-16-112 0 0,0 1 0 0 0,0-1 0 0 0,0 1 0 0 0,1-1 0 0 0,0 0 0 0 0,0 0-1 0 0,1 0 1 0 0,-1-1 0 0 0,2 0 0 0 0,-1 0 0 0 0,1 0 0 0 0,0 0 0 0 0,0-1 0 0 0,0 0 0 0 0,1 0-1 0 0,0-1 1 0 0,0 0 0 0 0,0 0 0 0 0,0 0 0 0 0,1-1 0 0 0,-1 0 0 0 0,1-1 0 0 0,6 2 112 0 0,17-2-1338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9:0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52 9216 0 0,'0'0'421'0'0,"0"0"-12"0"0,0 0-110 0 0,0 0 510 0 0,2-1 250 0 0,-1 0-875 0 0,-1 0 0 0 0,1 0 0 0 0,0 1-1 0 0,0-1 1 0 0,0 0 0 0 0,-1 0 0 0 0,1 0 0 0 0,0 0 0 0 0,-1 0-1 0 0,1 0 1 0 0,-1 0 0 0 0,1 0 0 0 0,-1 0 0 0 0,0 0 0 0 0,1 0 0 0 0,-1-1-1 0 0,0 1 1 0 0,0 0 0 0 0,0 0 0 0 0,0 0 0 0 0,0 0 0 0 0,0 0 0 0 0,0-1-1 0 0,0 1 1 0 0,0 0 0 0 0,0 0 0 0 0,-1 0 0 0 0,1 0 0 0 0,0 0 0 0 0,-1 0-1 0 0,1 0 1 0 0,-1 0 0 0 0,1 0 0 0 0,-1 0 0 0 0,0 0 0 0 0,1 0 0 0 0,-1 0-1 0 0,0 0-183 0 0,-1 0 102 0 0,1-1 0 0 0,-1 1-1 0 0,0 0 1 0 0,0 0-1 0 0,0 1 1 0 0,0-1-1 0 0,1 0 1 0 0,-1 0-1 0 0,0 1 1 0 0,0 0-1 0 0,-1-1 1 0 0,1 1 0 0 0,0 0-1 0 0,0 0 1 0 0,0 0-1 0 0,0 0 1 0 0,0 0-1 0 0,0 0 1 0 0,0 1-1 0 0,0-1-101 0 0,-7 1 215 0 0,1 1-1 0 0,-1-1 0 0 0,0 2 0 0 0,-1 0-214 0 0,-8 4 340 0 0,0 1-1 0 0,1 1 0 0 0,0 1 1 0 0,-4 3-340 0 0,-61 48 825 0 0,54-40-589 0 0,22-16-218 0 0,-6 4 51 0 0,0 0-1 0 0,1 1 0 0 0,-1 2-68 0 0,9-10 9 0 0,1 1-1 0 0,0 0 0 0 0,0-1 1 0 0,0 1-1 0 0,0 0 0 0 0,0 0 1 0 0,0 0-1 0 0,1 0 1 0 0,0 0-1 0 0,-1 1 0 0 0,1-1 1 0 0,0 0-1 0 0,1 1 0 0 0,-1-1 1 0 0,1 0-1 0 0,-1 1-8 0 0,1-2-2 0 0,1 1 1 0 0,-1-1-1 0 0,1 1 0 0 0,-1-1 0 0 0,1 0 0 0 0,0 1 1 0 0,0-1-1 0 0,0 0 0 0 0,0 1 0 0 0,0-1 0 0 0,1 0 1 0 0,-1 0-1 0 0,1 0 0 0 0,-1 0 0 0 0,1-1 1 0 0,0 1-1 0 0,-1 0 0 0 0,1-1 0 0 0,0 1 0 0 0,0-1 1 0 0,1 1 1 0 0,7 5-21 0 0,1-1 0 0 0,0-1 0 0 0,10 5 21 0 0,-11-6-9 0 0,136 65-498 0 0,-130-61 182 0 0,-1 0 0 0 0,0 1 0 0 0,0 1 0 0 0,-1 0-1 0 0,0 1 1 0 0,-1 0 0 0 0,-1 2 0 0 0,1-1 0 0 0,5 9 325 0 0,-16-18-60 0 0,0 0 0 0 0,-1 0 0 0 0,1 0 0 0 0,0 0 0 0 0,-1 0 0 0 0,0 0 0 0 0,1 0 0 0 0,-1 0 1 0 0,-1 1-1 0 0,1-1 0 0 0,0 1 0 0 0,-1-1 0 0 0,0 0 0 0 0,1 1 0 0 0,-1-1 0 0 0,-1 1 60 0 0,0 7-142 0 0,0 0-1 0 0,-1-1 0 0 0,-1 1 0 0 0,-1 4 143 0 0,2-10 1 0 0,0 1 0 0 0,-1-1 0 0 0,0 0 0 0 0,0 0 1 0 0,0 0-1 0 0,0 0 0 0 0,-1 0 0 0 0,0-1 0 0 0,0 1 0 0 0,0-1 0 0 0,-5 4-1 0 0,1-2 55 0 0,0 0 1 0 0,0 0-1 0 0,0-1 0 0 0,-1 0 1 0 0,0-1-1 0 0,-8 4-55 0 0,-10 0 389 0 0,-1-1-1 0 0,1-1 0 0 0,-2-1 0 0 0,1-2 1 0 0,-17 0-389 0 0,-64 5 1193 0 0,84-9-779 0 0,-18 1 0 0 0,39 0-432 0 0,1 0-1 0 0,-1 0 1 0 0,1 1 0 0 0,-1 0 0 0 0,1 0 0 0 0,-1 0-1 0 0,1 0 1 0 0,0 0 0 0 0,-2 1 18 0 0,3-1-193 0 0,2-1-21 0 0,0 0-216 0 0,0 0-902 0 0,0 0-386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9:0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6912 0 0,'0'0'314'0'0,"0"0"-6"0"0,0 0 92 0 0,0 0 1122 0 0,0 0 512 0 0,0 0 101 0 0,0 0-164 0 0,0 2-756 0 0,-5 54 1812 0 0,14 243 462 0 0,-6-249-3035 0 0,-2-19-313 0 0,1 0 0 0 0,6 30-141 0 0,3-14-69 0 0,9 28 69 0 0,-14-58-49 0 0,0-1 1 0 0,1 0 0 0 0,1 0-1 0 0,0-1 1 0 0,1 0-1 0 0,2 2 49 0 0,2-1-541 0 0,-9-13-132 0 0,-8-9 247 0 0,-48-69-4206 0 0,-9-4 4632 0 0,41 56-736 0 0,-18-15 736 0 0,14 14-58 0 0,16 17 155 0 0,0 0 0 0 0,-1 0 0 0 0,0 0 0 0 0,0 1-97 0 0,5 3 179 0 0,0 1-1 0 0,0 0 1 0 0,0 0 0 0 0,0 0-1 0 0,0 1 1 0 0,0-1 0 0 0,0 1-1 0 0,0 0 1 0 0,-1 0-1 0 0,1 1 1 0 0,-1-1-179 0 0,3 1 740 0 0,2 0 17 0 0,0 0-47 0 0,0 0-213 0 0,0 0-90 0 0,0 0-21 0 0,13 1 233 0 0,36 6-399 0 0,1-1 1 0 0,1-3-1 0 0,-1-2 0 0 0,13-3-220 0 0,-37-1-538 0 0,0 7-208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2760 0 0,'0'0'125'0'0,"0"9"22"0"0,1-3 787 0 0,-1 0-1 0 0,1 0 1 0 0,0-1 0 0 0,1 1 0 0 0,-1 0 0 0 0,1-1-1 0 0,0 1 1 0 0,1-1 0 0 0,-1 0 0 0 0,1 0 0 0 0,1 2-934 0 0,8 11 3164 0 0,1 0 0 0 0,7 7-3164 0 0,0 0-370 0 0,-11-15 538 0 0,-4-3-51 0 0,0-1 0 0 0,0 1 0 0 0,3 6-117 0 0,-6-8 18 0 0,1-1 1 0 0,0 0-1 0 0,0 0 1 0 0,0-1-1 0 0,0 1 1 0 0,1-1-1 0 0,-1 0 1 0 0,1 0-1 0 0,0 0 1 0 0,0 0 0 0 0,0 0-1 0 0,0-1 1 0 0,5 2-19 0 0,-3 0-32 0 0,0-1 1 0 0,0 1 0 0 0,0 0 0 0 0,0 1 0 0 0,1 1 31 0 0,-5-3-193 0 0,4 3-1283 0 0,6 1 502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9:0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77 4608 0 0,'-2'-1'255'0'0,"0"0"0"0"0,0 0 0 0 0,0 0 0 0 0,0 0 0 0 0,1 0 0 0 0,-1 0 0 0 0,0 0-1 0 0,1 0 1 0 0,-1-1 0 0 0,1 1 0 0 0,-1-1 0 0 0,1 1 0 0 0,-1-1 0 0 0,1 0 0 0 0,0 1 0 0 0,0-1 0 0 0,0 0 0 0 0,0 0 0 0 0,0 0 0 0 0,1 0 0 0 0,-1 0 0 0 0,0 0 0 0 0,1-1-255 0 0,0 2 160 0 0,0 0-1 0 0,0-1 1 0 0,-1 1 0 0 0,1 0 0 0 0,0-1 0 0 0,-1 1 0 0 0,1 0-1 0 0,0 0 1 0 0,-1-1 0 0 0,0 1 0 0 0,1 0 0 0 0,-1 0 0 0 0,0 0 0 0 0,1 0-1 0 0,-1 0 1 0 0,0 0 0 0 0,0 0 0 0 0,0 0 0 0 0,0 0 0 0 0,0 0-1 0 0,0 0 1 0 0,0 0 0 0 0,0 1 0 0 0,-1-1 0 0 0,1 0 0 0 0,0 1 0 0 0,0-1-160 0 0,-5-1 432 0 0,0 0 0 0 0,0 1 0 0 0,0-1 0 0 0,0 1 0 0 0,-2 0-432 0 0,-3-1 421 0 0,3 2-171 0 0,1 1 1 0 0,-1-1 0 0 0,1 1-1 0 0,-1 1 1 0 0,1-1 0 0 0,0 1-1 0 0,-1 1 1 0 0,1-1 0 0 0,-4 3-251 0 0,2-1 231 0 0,1 1 0 0 0,-1 0 0 0 0,1 0 0 0 0,0 0 0 0 0,1 1 0 0 0,-1 0 1 0 0,1 1-1 0 0,-2 2-231 0 0,-7 9 584 0 0,2 0 0 0 0,-12 18-584 0 0,19-24 118 0 0,1 0 0 0 0,0 0 0 0 0,1 0 0 0 0,-1 2-118 0 0,-6 17 207 0 0,5-16-78 0 0,1-1 0 0 0,1 1 0 0 0,0 1 0 0 0,1-1 0 0 0,-1 13-129 0 0,4-23 29 0 0,1 0-1 0 0,-1 1 1 0 0,1-1-1 0 0,0 0 1 0 0,0 1-1 0 0,1-1 1 0 0,-1 0-1 0 0,1 1 1 0 0,0-1-1 0 0,1 0 1 0 0,-1 0-1 0 0,1 0 1 0 0,0 0-1 0 0,0 0 1 0 0,1 0-1 0 0,0 0 1 0 0,-1-1-1 0 0,3 2-28 0 0,-3-3 0 0 0,1-1 0 0 0,-1 0 0 0 0,1 0 0 0 0,0 0 1 0 0,0 0-1 0 0,0 0 0 0 0,0-1 0 0 0,0 1 0 0 0,1-1 0 0 0,-1 0 0 0 0,0 0 0 0 0,1 0 0 0 0,-1 0 0 0 0,0-1 0 0 0,1 1 0 0 0,-1-1 0 0 0,1 0 0 0 0,-1 0 0 0 0,1 0 0 0 0,-1-1 0 0 0,1 1 0 0 0,-1-1 0 0 0,2 0 0 0 0,2-1-1 0 0,0 0 0 0 0,1 0-1 0 0,-1-1 1 0 0,0 1-1 0 0,-1-2 1 0 0,1 1-1 0 0,0-1 1 0 0,-1 0-1 0 0,0 0 1 0 0,2-2 1 0 0,-6 4-8 0 0,19-16-104 0 0,12-14 112 0 0,-27 25-15 0 0,-1 1 0 0 0,0-1 1 0 0,0 0-1 0 0,0 0 0 0 0,-1-1 0 0 0,0 1 0 0 0,1-5 15 0 0,10-21-64 0 0,-10 24 54 0 0,-1-1 1 0 0,0 1 0 0 0,0-1 0 0 0,-1 0-1 0 0,-1 0 1 0 0,1-4 9 0 0,0-3-11 0 0,-2 15 11 0 0,-1-1 0 0 0,1 0 0 0 0,-1 0 0 0 0,1 1 0 0 0,-1-1 0 0 0,0 0 0 0 0,0 0 0 0 0,-1 1 0 0 0,1-2 0 0 0,-6-15 6 0 0,5 17 7 0 0,0 0 76 0 0,1 2 2 0 0,0 0-8 0 0,-9 16 179 0 0,9-9-235 0 0,-1 1-1 0 0,1-1 0 0 0,1 1 0 0 0,0-1 1 0 0,0 1-1 0 0,0-1 0 0 0,1 0 1 0 0,0 2-27 0 0,0-1 35 0 0,1 1 3 0 0,0 1 0 0 0,1-1 0 0 0,0 0 1 0 0,1 0-1 0 0,3 5-38 0 0,2 3 35 0 0,-6-11-35 0 0,0 0 0 0 0,1-1 0 0 0,0 0 0 0 0,0 0 0 0 0,0-1 0 0 0,1 1 0 0 0,-1-1 0 0 0,1 0 0 0 0,4 2 0 0 0,8 5 0 0 0,-5-2-617 0 0,0-1 0 0 0,15 7 617 0 0,-5-6-1406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9:0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95 3224 0 0,'-1'-2'528'0'0,"-2"-3"792"0"0,0 0 0 0 0,1-1 0 0 0,-1 1 1 0 0,1 0-1 0 0,0-2-1320 0 0,1 3 437 0 0,0 0 1 0 0,0 0-1 0 0,-1 0 1 0 0,0 1-1 0 0,1-1 0 0 0,-2 0 1 0 0,1 1-1 0 0,0-1 1 0 0,-1 1-1 0 0,1 0 1 0 0,-1-1-1 0 0,0 1 0 0 0,0 1 1 0 0,-2-2-438 0 0,3 2 139 0 0,0 2 1 0 0,0-1-1 0 0,0 0 1 0 0,-1 0-1 0 0,1 1 0 0 0,0-1 1 0 0,0 1-1 0 0,-1 0 1 0 0,1-1-1 0 0,0 1 1 0 0,-1 0-1 0 0,1 1 0 0 0,0-1 1 0 0,-1 0-1 0 0,1 1 1 0 0,-1 0-140 0 0,-3 0 285 0 0,0 1 0 0 0,1 0 0 0 0,-1 0 0 0 0,1 0 0 0 0,-5 3-285 0 0,3-1 177 0 0,1 0 0 0 0,-1 0 0 0 0,1 0 0 0 0,0 1 0 0 0,0 0 0 0 0,1 0 0 0 0,0 0 0 0 0,0 1 0 0 0,-1 1-177 0 0,-3 4 244 0 0,2 2 0 0 0,-1-1 1 0 0,2 1-1 0 0,-1 0 0 0 0,2 0 0 0 0,-3 8-244 0 0,6-14 34 0 0,0-1 0 0 0,1 1 0 0 0,0 0 0 0 0,0-1 0 0 0,0 1 0 0 0,1 0 0 0 0,0 0 0 0 0,0 0-1 0 0,0 0 1 0 0,1-1 0 0 0,0 1 0 0 0,1 0 0 0 0,0-1 0 0 0,1 6-34 0 0,-1-9 3 0 0,-1 0 1 0 0,1 0-1 0 0,0 0 0 0 0,0 0 1 0 0,0-1-1 0 0,0 1 0 0 0,0-1 1 0 0,0 1-1 0 0,1-1 0 0 0,-1 0 1 0 0,1 0-1 0 0,0 0 0 0 0,-1 0 1 0 0,1-1-1 0 0,0 1 0 0 0,0-1 1 0 0,0 0-1 0 0,0 1 0 0 0,1-1 1 0 0,1 0-4 0 0,0 0-1 0 0,0 0 1 0 0,-1-1 0 0 0,1 1 0 0 0,0-1 0 0 0,0 0-1 0 0,0 0 1 0 0,0-1 0 0 0,0 1 0 0 0,0-1 0 0 0,-1 0 0 0 0,1-1-1 0 0,0 1 1 0 0,-1-1 0 0 0,1 0 0 0 0,-4 2-2 0 0,11-6-57 0 0,0 0 0 0 0,0 0 0 0 0,7-6 59 0 0,-16 10-3 0 0,0 0 0 0 0,0 0-1 0 0,-1-1 1 0 0,0 1 0 0 0,1-1-1 0 0,-1 1 1 0 0,0-1 0 0 0,0 1 0 0 0,0-1-1 0 0,0 0 1 0 0,-1 0 0 0 0,1 0-1 0 0,-1 0 1 0 0,0 0 0 0 0,0-1 0 0 0,0 1-1 0 0,0-2 4 0 0,0 3 0 0 0,0 1 0 0 0,-1 1 0 0 0,0-1 0 0 0,0 0 0 0 0,0 0 0 0 0,0 1 0 0 0,0-1 0 0 0,0 0 0 0 0,0 0 0 0 0,0 0 0 0 0,0 1 0 0 0,0-1 0 0 0,0 0 0 0 0,0 1 0 0 0,-1-1 0 0 0,1 0 0 0 0,0 0 0 0 0,-1 1 0 0 0,1-1 0 0 0,0 0 0 0 0,-1 1 0 0 0,1-1 0 0 0,-1 0 0 0 0,1 1 0 0 0,-1-1 0 0 0,-3-7 0 0 0,3 7 4 0 0,1 0 0 0 0,-1 0 1 0 0,1 1-1 0 0,-1-1 0 0 0,1 0 0 0 0,-1 1 0 0 0,1-1 0 0 0,-1 0 0 0 0,1 1 0 0 0,-1-1 0 0 0,0 1 0 0 0,1-1 0 0 0,-1 1 0 0 0,0-1 0 0 0,0 1 1 0 0,1-1-1 0 0,-1 1 0 0 0,0 0 0 0 0,0-1 0 0 0,0 1 0 0 0,0 0-4 0 0,-6 3 88 0 0,7-3-104 0 0,-3 3 69 0 0,3 1-55 0 0,0 0-1 0 0,-1 0 1 0 0,1-1-1 0 0,1 1 1 0 0,-1 0-1 0 0,1 0 1 0 0,-1 0 0 0 0,1-1-1 0 0,0 1 1 0 0,0 0-1 0 0,1-1 1 0 0,-1 1-1 0 0,1-1 1 0 0,-1 0 0 0 0,1 1-1 0 0,0-1 1 0 0,3 3 2 0 0,6 8-31 0 0,0-1 0 0 0,1 0 0 0 0,8 6 31 0 0,9 9-21 0 0,19 27 21 0 0,-3 2 0 0 0,25 43 0 0 0,-47-63-27 0 0,-2 1-1 0 0,-2 2 1 0 0,-1 0-1 0 0,-2 1 1 0 0,-2 0-1 0 0,-2 3 28 0 0,-5-19-62 0 0,-2 1-1 0 0,-1 0 1 0 0,-1 1 0 0 0,0 23 62 0 0,-3-39-19 0 0,-1-1 0 0 0,1 1 0 0 0,-2-1 0 0 0,0 0 0 0 0,0 1 0 0 0,0-1 0 0 0,-2 0 0 0 0,-2 7 19 0 0,3-11 5 0 0,0-1 0 0 0,0 0 0 0 0,0 0 0 0 0,0 0 0 0 0,-1 0 0 0 0,0 0 1 0 0,0-1-1 0 0,0 0 0 0 0,-1 0 0 0 0,1 0 0 0 0,-1 0 0 0 0,0-1 0 0 0,0 0 0 0 0,0 0 0 0 0,-1 0 0 0 0,0 0-5 0 0,-9 3 13 0 0,1 0 0 0 0,-1-2 0 0 0,-1 0 0 0 0,1 0 0 0 0,-1-1 0 0 0,1-1 0 0 0,-1-1 0 0 0,0 0 0 0 0,1-1 0 0 0,-1-1 0 0 0,-5-1-13 0 0,-18-2 174 0 0,1-2 1 0 0,0-2 0 0 0,-33-10-175 0 0,41 8 190 0 0,4 2 118 0 0,1-1 1 0 0,1-1-1 0 0,-1-1 1 0 0,1-2-309 0 0,18 10 52 0 0,0 0 1 0 0,1-1-1 0 0,0 0 1 0 0,0 0 0 0 0,0 0-1 0 0,0 0 1 0 0,0-1-1 0 0,1 0 1 0 0,0 0-1 0 0,0 0 1 0 0,0-1 0 0 0,1 1-1 0 0,0-1 1 0 0,0 0-1 0 0,0 0 1 0 0,1 0 0 0 0,0 0-1 0 0,-1-4-52 0 0,2 5-46 0 0,1 1 0 0 0,0-1 1 0 0,0 1-1 0 0,0 0 0 0 0,1-1 0 0 0,-1 1 0 0 0,1-1 0 0 0,0 1 0 0 0,1 0 0 0 0,-1-1 1 0 0,2-2 45 0 0,4-9-1306 0 0,1 0 0 0 0,3-3 1306 0 0,-10 16-272 0 0,17-29-7979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9:0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89 9216 0 0,'-4'9'973'0'0,"4"-9"-965"0"0,0 1 1 0 0,-1-1 0 0 0,1 1-1 0 0,0 0 1 0 0,0-1-1 0 0,-1 1 1 0 0,1-1-1 0 0,0 1 1 0 0,-1-1-1 0 0,1 1 1 0 0,0-1 0 0 0,-1 1-1 0 0,1-1 1 0 0,-1 1-1 0 0,1-1 1 0 0,0 0-1 0 0,-1 1 1 0 0,1-1-1 0 0,-1 0 1 0 0,0 1-1 0 0,1-1 1 0 0,-1 0-9 0 0,1 0 99 0 0,0 0 0 0 0,0 0 0 0 0,0 0 0 0 0,0 0-1 0 0,-1 0 1 0 0,1 0 0 0 0,0 0 0 0 0,0 0 0 0 0,0 0 0 0 0,0 0 0 0 0,0 0 0 0 0,0 0 0 0 0,0 0 0 0 0,0 0-1 0 0,0 0 1 0 0,0 0 0 0 0,-1 0 0 0 0,1 1 0 0 0,0-1 0 0 0,0 0 0 0 0,0 0 0 0 0,0 0 0 0 0,0 0-1 0 0,0 0 1 0 0,0 0 0 0 0,0 0 0 0 0,0 0 0 0 0,0 0 0 0 0,0 0 0 0 0,0 0 0 0 0,0 0 0 0 0,0 0 0 0 0,0 0-1 0 0,-1 0 1 0 0,1 0 0 0 0,0 1 0 0 0,0-1 0 0 0,0 0 0 0 0,0 0 0 0 0,0 0 0 0 0,0 0 0 0 0,0 0-1 0 0,0 0 1 0 0,0 0 0 0 0,0 0 0 0 0,0 0 0 0 0,0 0 0 0 0,0 1 0 0 0,0-1 0 0 0,0 0 0 0 0,0 0-1 0 0,0 0 1 0 0,0 0 0 0 0,0 0 0 0 0,1 0 0 0 0,-1 0 0 0 0,0 0 0 0 0,0 0 0 0 0,0 0 0 0 0,0 0 0 0 0,0 1-1 0 0,0-1-98 0 0,8 3 1174 0 0,13-1-1385 0 0,60-14 785 0 0,-22-4-444 0 0,-55 15-115 0 0,-1-1-1 0 0,1 1 0 0 0,0-1 1 0 0,-1 0-1 0 0,1 1 0 0 0,-1-2 0 0 0,1 1-14 0 0,12-7 76 0 0,-15 8-65 0 0,-1 0-1 0 0,0 0 0 0 0,1 0 0 0 0,-1 0 1 0 0,0 0-1 0 0,0 0 0 0 0,0 0 0 0 0,0 0 1 0 0,0 0-1 0 0,0 0 0 0 0,0-1 0 0 0,0 1 1 0 0,0 0-1 0 0,0 0-10 0 0,0-1 16 0 0,-1 1 11 0 0,1-1 0 0 0,0 0 0 0 0,0 0 0 0 0,-1 0 0 0 0,1 1 0 0 0,-1-1 0 0 0,1 0 0 0 0,-1 1 0 0 0,0-1 0 0 0,1 0 0 0 0,-1 1 0 0 0,0-1 0 0 0,0 1 0 0 0,0-1 0 0 0,-1 1 0 0 0,1 0 0 0 0,0-1 0 0 0,0 1 0 0 0,-1 0 0 0 0,1 0-1 0 0,-1 0 1 0 0,1 0 0 0 0,-1 0 0 0 0,1 0 0 0 0,-1 0 0 0 0,0 1 0 0 0,1-1 0 0 0,-3 0-27 0 0,-2-1 151 0 0,-1 0 0 0 0,0 1 0 0 0,0-1 0 0 0,0 2 0 0 0,0-1-1 0 0,-6 1-150 0 0,6 0 188 0 0,0 1 0 0 0,1 0 0 0 0,-1 0 0 0 0,1 1 0 0 0,-7 2-188 0 0,5-1 178 0 0,0-1 0 0 0,0 0 0 0 0,0-1 0 0 0,-1 0-178 0 0,-8 2 274 0 0,1 1 1 0 0,0 0-1 0 0,0 1 0 0 0,-8 3-274 0 0,0 1 199 0 0,-13 4 1012 0 0,-28 14-1211 0 0,60-24 50 0 0,0 0 0 0 0,0 0-1 0 0,0 0 1 0 0,1 0 0 0 0,-1 1 0 0 0,-2 3-50 0 0,5-6 12 0 0,1 1 1 0 0,-1-1-1 0 0,1 1 1 0 0,0 0-1 0 0,-1-1 0 0 0,1 1 1 0 0,0 0-1 0 0,0 0 1 0 0,0 0-1 0 0,1 0 1 0 0,-1-1-1 0 0,0 1 1 0 0,1 0-1 0 0,-1 0 1 0 0,1 1-1 0 0,0-1 1 0 0,0 0-1 0 0,-1 0 0 0 0,2 0 1 0 0,-1 1-13 0 0,0 1 11 0 0,1 1 0 0 0,0 0-1 0 0,0 0 1 0 0,0-1 0 0 0,0 1 0 0 0,1-1 0 0 0,0 1 0 0 0,0-1 0 0 0,0 0 0 0 0,1 1-1 0 0,-1-1 1 0 0,1 0 0 0 0,0-1 0 0 0,0 1 0 0 0,0 0 0 0 0,1-1 0 0 0,-1 0-1 0 0,1 0 1 0 0,0 0 0 0 0,0 0-11 0 0,12 7 24 0 0,0 0 0 0 0,1-1 0 0 0,0-1 0 0 0,0-1 0 0 0,1 0 0 0 0,3 0-24 0 0,11 2 48 0 0,2-2 0 0 0,-1-1 0 0 0,1-1-48 0 0,-6-2-1674 0 0,21-1 1674 0 0,-26-3-2694 0 0,1 0 0 0 0,7-3 2694 0 0,24-6-7873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9:1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9672 0 0,'0'-4'85'0'0,"2"-22"2028"0"0,-1 25-1911 0 0,-1 0 0 0 0,0 0 1 0 0,1 0-1 0 0,-1 0 0 0 0,1 0 0 0 0,0 0 0 0 0,-1 0 0 0 0,1 0 1 0 0,0 0-1 0 0,0 0 0 0 0,-1 0 0 0 0,1 1 0 0 0,0-1 0 0 0,0 0 1 0 0,0 1-1 0 0,0-1 0 0 0,0 0 0 0 0,0 1 0 0 0,0-1 0 0 0,0 1 1 0 0,0-1-203 0 0,4 0 208 0 0,0-1 1 0 0,1 1 0 0 0,-1 0 0 0 0,0 1 0 0 0,0-1 0 0 0,1 1 0 0 0,-1 0 0 0 0,0 0 0 0 0,1 1-1 0 0,-1-1 1 0 0,0 1 0 0 0,0 0 0 0 0,0 1 0 0 0,0-1 0 0 0,0 1 0 0 0,0 0 0 0 0,0 0 0 0 0,0 1 0 0 0,-1-1-1 0 0,1 1 1 0 0,2 2-209 0 0,10 8 104 0 0,0 1 0 0 0,0 1 0 0 0,-1 0 0 0 0,7 11-104 0 0,3 5 47 0 0,-1 1 1 0 0,-1 2-1 0 0,-2 1 1 0 0,-1 0-1 0 0,8 21-47 0 0,-8-10 73 0 0,-2 2 1 0 0,-2 0-1 0 0,-2 0 0 0 0,-2 2 0 0 0,-2-1 0 0 0,-3 2 0 0 0,-2-1 0 0 0,0 42-73 0 0,-6-32 155 0 0,-2 0 0 0 0,-3 0 0 0 0,-2-1 0 0 0,-4 1 0 0 0,-1-2 0 0 0,-4 0 0 0 0,-7 18-155 0 0,8-37 291 0 0,-1-1 0 0 0,-2 0 1 0 0,-1-2-1 0 0,-2 0 1 0 0,-1-1-1 0 0,-2-1 1 0 0,-14 14-292 0 0,28-37 154 0 0,-2 1 0 0 0,-6 4-154 0 0,-1 1-1022 0 0,6-8-4791 0 0,-1-5-2061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118 251 456 0 0,'-4'35'11455'0'0,"0"3"-5936"0"0,4-27-4942 0 0,2 50 1067 0 0,-2-55-1606 0 0,1 1-1 0 0,0-1 1 0 0,1 0 0 0 0,0 0 0 0 0,0 1-1 0 0,0-1 1 0 0,0 0 0 0 0,2 1-38 0 0,5 10-1136 0 0,-5-5-3289 0 0,0 4-1767 0 0</inkml:trace>
  <inkml:trace contextRef="#ctx0" brushRef="#br0" timeOffset="1">110 4 8752 0 0,'-14'-3'776'0'0,"1"3"-616"0"0,-2 0-160 0 0,-2 0 0 0 0,2 0 2400 0 0,6 0 456 0 0,-4 3 87 0 0,4 5 25 0 0,4 1-2584 0 0,5-9-520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9:06:5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 8752 0 0,'-2'-1'88'0'0,"1"0"-1"0"0,-1 0 1 0 0,0 0 0 0 0,0 0 0 0 0,0 0 0 0 0,-1 1-1 0 0,1-1 1 0 0,0 1 0 0 0,0-1 0 0 0,0 1 0 0 0,0 0-1 0 0,-1 0 1 0 0,1 0 0 0 0,0 0-88 0 0,1 0 1439 0 0,-1 1 495 0 0,-18 6 1935 0 0,20-7-3793 0 0,0 0 0 0 0,-1 1-1 0 0,1-1 1 0 0,-1 1-1 0 0,1-1 1 0 0,0 0 0 0 0,-1 1-1 0 0,1-1 1 0 0,0 1-1 0 0,-1-1 1 0 0,1 1-1 0 0,0 0 1 0 0,0-1 0 0 0,0 1-1 0 0,-1-1 1 0 0,1 1-1 0 0,0-1 1 0 0,0 1-76 0 0,-1 2 191 0 0,-9 13 474 0 0,8-13-599 0 0,-1 0 0 0 0,1 1 0 0 0,0-1-1 0 0,0 1 1 0 0,0-1 0 0 0,1 1 0 0 0,0 0-1 0 0,-1-1 1 0 0,1 1 0 0 0,0 0 0 0 0,1 0 0 0 0,-1 0-1 0 0,0 3-65 0 0,-3 20 206 0 0,3-24-170 0 0,1 0 0 0 0,-1 1 1 0 0,0-1-1 0 0,1 0 0 0 0,0 1 0 0 0,0-1 0 0 0,0 0 1 0 0,0 1-1 0 0,0-1 0 0 0,1 0 0 0 0,-1 1 0 0 0,1 1-36 0 0,5 15 209 0 0,-5-16-120 0 0,0 0-1 0 0,0-1 0 0 0,0 1 1 0 0,0 0-1 0 0,1 0 0 0 0,0 0 0 0 0,0-1 1 0 0,0 1-1 0 0,0-1 0 0 0,1 2-88 0 0,1-2 32 0 0,-1 0 0 0 0,1-1-1 0 0,0 1 1 0 0,0-1 0 0 0,0 0-1 0 0,0 0 1 0 0,0 0 0 0 0,0 0 0 0 0,1-1-1 0 0,-1 1 1 0 0,0-1 0 0 0,1 0-1 0 0,1 0-31 0 0,35 3 144 0 0,-40-4-138 0 0,-1 0-1 0 0,1 0 0 0 0,-1 0 0 0 0,1 0 1 0 0,0 0-1 0 0,-1 0 0 0 0,1 0 0 0 0,-1 0 1 0 0,1 0-1 0 0,-1-1 0 0 0,1 1 0 0 0,-1 0 0 0 0,1 0 1 0 0,-1-1-1 0 0,0 1 0 0 0,1 0 0 0 0,-1-1 1 0 0,1 1-1 0 0,-1 0 0 0 0,0-1 0 0 0,1 1 1 0 0,-1 0-1 0 0,1-1-5 0 0,1-2 25 0 0,8-2 16 0 0,-1-1 1 0 0,0 0-1 0 0,-1 0 1 0 0,1-1-1 0 0,-1 0 1 0 0,-1-1-1 0 0,1 0 1 0 0,5-8-42 0 0,3-6 52 0 0,-12 17-36 0 0,0 0-1 0 0,0-1 0 0 0,0 1 1 0 0,-1-1-1 0 0,0 0 0 0 0,0 0 1 0 0,2-6-16 0 0,3-8 63 0 0,2-6 1 0 0,-10 24-57 0 0,1 1 0 0 0,-1-1 0 0 0,0 1 0 0 0,0-1 0 0 0,0 1 0 0 0,0-1 0 0 0,0 1 0 0 0,-1-1 0 0 0,1 1 0 0 0,0-1 0 0 0,-1 1 0 0 0,1 0 0 0 0,-1-1 1 0 0,1 1-1 0 0,-1-1 0 0 0,0 0-7 0 0,0 1 65 0 0,1 1 8 0 0,-1 0-69 0 0,1-1-1 0 0,-1 1 1 0 0,1 0-1 0 0,-1 0 0 0 0,1 0 1 0 0,-1 0-1 0 0,1 0 1 0 0,-1 0-1 0 0,1 0 1 0 0,-1 0-1 0 0,1 0 1 0 0,-1 0-1 0 0,1 0 0 0 0,-1 0 1 0 0,1 0-1 0 0,-1 0 1 0 0,1 0-1 0 0,-1 1 1 0 0,1-1-1 0 0,-1 0 0 0 0,1 0 1 0 0,-1 1-1 0 0,1-1 1 0 0,-1 0-1 0 0,1 1 1 0 0,0-1-1 0 0,-1 0 1 0 0,1 1-1 0 0,-1-1 0 0 0,1 1 1 0 0,0-1-1 0 0,-1 1 1 0 0,1-1-1 0 0,0 0 1 0 0,0 1-1 0 0,0-1 0 0 0,-1 1 1 0 0,1-1-1 0 0,0 1 1 0 0,0 0-4 0 0,0 1 26 0 0,0 1 0 0 0,0 0 0 0 0,1-1 0 0 0,-1 1 0 0 0,1 0 0 0 0,-1-1 0 0 0,2 3-26 0 0,1 8 56 0 0,-6 9-369 0 0,2-19 220 0 0,1-1 0 0 0,-1 1 0 0 0,1 0-1 0 0,-1-1 1 0 0,1 1 0 0 0,0 0 0 0 0,0-1-1 0 0,1 1 1 0 0,-1 0 0 0 0,0 0 0 0 0,2 2 93 0 0,2 10-842 0 0,-3-12 519 0 0,-1 0 0 0 0,1 0 0 0 0,0 0 0 0 0,0 0 0 0 0,0 0 0 0 0,1 0 0 0 0,-1-1 0 0 0,1 1 0 0 0,-1-1 0 0 0,3 3 323 0 0,8 8-1422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2B92-8D4F-42C6-9DA8-B0CDAD62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5811A1-6AE4-412B-969F-77C05399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69320-AA28-4C08-8978-9F33FA03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23D1D8-B7D3-4154-A684-0B800B4A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408EE-E07F-449E-960D-E014435C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D4F3-427F-4DEF-A97E-9657EE8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36649A-AE61-4311-99C2-3DE0D6248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CB61D-794A-4BC0-8367-AF159564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62369-F16C-495D-B42C-DEC8418F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4E56E-22A3-4DC2-A850-5154AABE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99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4728F7-9CA7-4689-BB21-4C06666A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A836B-1E92-4097-A484-E97300B7C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B0948-DF60-4A54-A83B-E66E305B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9CEDF-BCB5-4BCE-AA0C-699FABD4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A46A7-BD57-401B-83B1-EE5ECAB6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22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A5046-8829-4F28-8F4F-1252977C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292AA-D031-4E2F-AC09-35E435B6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01DBD7-EE01-4ED0-81EA-0C06E405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F1B3F-1C5E-4D13-AF46-F715E43F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FB410-4FF1-4E54-B631-BC809FB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67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00DEA-6822-4142-AC50-38A00436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EF252-F626-4E57-B474-48564C62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F2041-9517-4E9A-B3D4-28F5F628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0A3E9-AA3D-452B-B0D5-69204B83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037A8-4A3D-4C75-B774-741C963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29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47105-54F0-43F8-BA9F-48C006D9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5E6F0-382B-42DD-8434-FA28ADA3C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8EB393-9EA1-46CB-AD3C-8EB3EB38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CEF943-5DF1-43A8-961A-144B85FA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64B958-89F1-4E66-A947-C8D14860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69CB9D-AA4E-4251-B285-73F90A1C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54851-A148-4C36-8B46-950A4B18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5E0504-F60A-4A3D-A82D-4E1168A8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81CC66-A003-4B23-8F91-5E91CBA00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094ACD-BC49-42D6-A21D-A31DE4FA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9E7833-0F24-465E-BADB-69397F2A4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B5ADA8-C879-4934-B73B-07FBC9CB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A35C6B-4CD8-4BAA-ABAE-D93C0AC8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A888BC-BFBC-4400-85A7-EE3E1A2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02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A03B1-1E5F-4F4A-94FF-D6FB07D0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29097B-121F-49F3-8786-9F135809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EEA696-9CC1-4B8D-94B8-FA898C6B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13C0A-2A7A-46A1-8E0A-B41F370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03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B16DA4-0E3C-4554-AE15-9E00C49A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7F40E4-9DAE-4228-AFE2-59E714F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580519-E06E-4376-8C5D-C8F6F09F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9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0C686-3A7A-45C6-9814-DDE77659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019D-0E20-41C4-A45A-90D729D2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4AD8E5-FF90-4B5F-A852-9B06E8F33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C7A87-9D65-47A6-BB24-ACEFF728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40464-6ED7-4445-B043-BC40F81B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359A5D-6539-45AD-8F28-D0F14EBD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9BF8B-E0B5-4D65-9DCC-86C8759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BF34C3-5CF9-4CD2-B561-5B19E4ADC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FA6D0F-0B30-4B53-B5C9-BC163F07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07AD95-8066-4F08-BD0C-9814EEBB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D0D596-B062-4DE9-BDBB-C40DE772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B514E7-832F-450C-9B08-ED39B98D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6BF990-47BF-44FC-9B61-A3DD7577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7024C-AFB7-4A6F-8FB9-B9860032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68797-0B97-4186-BDB7-F4FDCAB6C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E027-BFA7-44C4-8EAE-FDE189ECA675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7F9D9-1AC3-40AD-80E3-771C579E4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E7A74-4F13-4BF3-BF99-56CBC4F37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B3C6-11F3-41BD-A4FA-AC621C416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1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2AA8BABD-C05A-46CD-ADC6-9D3229695117}"/>
                  </a:ext>
                </a:extLst>
              </p14:cNvPr>
              <p14:cNvContentPartPr/>
              <p14:nvPr/>
            </p14:nvContentPartPr>
            <p14:xfrm>
              <a:off x="1309510" y="2711090"/>
              <a:ext cx="416160" cy="28764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2AA8BABD-C05A-46CD-ADC6-9D3229695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0510" y="2702090"/>
                <a:ext cx="4338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13E7A6EB-661C-47E5-94DB-05F79F058E21}"/>
                  </a:ext>
                </a:extLst>
              </p14:cNvPr>
              <p14:cNvContentPartPr/>
              <p14:nvPr/>
            </p14:nvContentPartPr>
            <p14:xfrm>
              <a:off x="1196830" y="2922410"/>
              <a:ext cx="1172520" cy="87408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13E7A6EB-661C-47E5-94DB-05F79F058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190" y="2913770"/>
                <a:ext cx="1190160" cy="89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6274CE-DE7B-4D64-BA1F-D429BEDD8458}"/>
              </a:ext>
            </a:extLst>
          </p:cNvPr>
          <p:cNvGrpSpPr/>
          <p:nvPr/>
        </p:nvGrpSpPr>
        <p:grpSpPr>
          <a:xfrm>
            <a:off x="611110" y="4217330"/>
            <a:ext cx="2053080" cy="558000"/>
            <a:chOff x="611110" y="4217330"/>
            <a:chExt cx="205308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4B9E49A5-153C-409B-B4CA-8109716A3BD7}"/>
                    </a:ext>
                  </a:extLst>
                </p14:cNvPr>
                <p14:cNvContentPartPr/>
                <p14:nvPr/>
              </p14:nvContentPartPr>
              <p14:xfrm>
                <a:off x="611110" y="4217330"/>
                <a:ext cx="281160" cy="30600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4B9E49A5-153C-409B-B4CA-8109716A3B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110" y="4208690"/>
                  <a:ext cx="298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62D2186-4FAA-4F02-B6D3-5B69E2DCDCC6}"/>
                    </a:ext>
                  </a:extLst>
                </p14:cNvPr>
                <p14:cNvContentPartPr/>
                <p14:nvPr/>
              </p14:nvContentPartPr>
              <p14:xfrm>
                <a:off x="934390" y="4415330"/>
                <a:ext cx="82800" cy="12924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62D2186-4FAA-4F02-B6D3-5B69E2DCDC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5390" y="4406690"/>
                  <a:ext cx="10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3C399DA-CB04-4B66-950B-6C99EBA41FF0}"/>
                    </a:ext>
                  </a:extLst>
                </p14:cNvPr>
                <p14:cNvContentPartPr/>
                <p14:nvPr/>
              </p14:nvContentPartPr>
              <p14:xfrm>
                <a:off x="1097830" y="4388330"/>
                <a:ext cx="89280" cy="14040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3C399DA-CB04-4B66-950B-6C99EBA41F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8830" y="4379330"/>
                  <a:ext cx="106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9A12B18E-A599-416A-9C57-3BCF7F019644}"/>
                    </a:ext>
                  </a:extLst>
                </p14:cNvPr>
                <p14:cNvContentPartPr/>
                <p14:nvPr/>
              </p14:nvContentPartPr>
              <p14:xfrm>
                <a:off x="1231030" y="4312010"/>
                <a:ext cx="92160" cy="20376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9A12B18E-A599-416A-9C57-3BCF7F0196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2030" y="4303010"/>
                  <a:ext cx="109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402D4408-AE2D-4360-988D-E865D12480F1}"/>
                    </a:ext>
                  </a:extLst>
                </p14:cNvPr>
                <p14:cNvContentPartPr/>
                <p14:nvPr/>
              </p14:nvContentPartPr>
              <p14:xfrm>
                <a:off x="1304830" y="4425770"/>
                <a:ext cx="82800" cy="10692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402D4408-AE2D-4360-988D-E865D12480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95830" y="4416770"/>
                  <a:ext cx="100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E5CB2BCF-9E13-4AFA-BD18-4B6158F70AAA}"/>
                    </a:ext>
                  </a:extLst>
                </p14:cNvPr>
                <p14:cNvContentPartPr/>
                <p14:nvPr/>
              </p14:nvContentPartPr>
              <p14:xfrm>
                <a:off x="1424710" y="4353050"/>
                <a:ext cx="52560" cy="17964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E5CB2BCF-9E13-4AFA-BD18-4B6158F70A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5710" y="4344410"/>
                  <a:ext cx="70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54006BB-7112-4E15-867E-FCC90C5195C9}"/>
                    </a:ext>
                  </a:extLst>
                </p14:cNvPr>
                <p14:cNvContentPartPr/>
                <p14:nvPr/>
              </p14:nvContentPartPr>
              <p14:xfrm>
                <a:off x="1551430" y="4440170"/>
                <a:ext cx="108000" cy="9252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454006BB-7112-4E15-867E-FCC90C5195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42790" y="4431530"/>
                  <a:ext cx="125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1269C418-E73B-4347-944A-CA1DD5357037}"/>
                    </a:ext>
                  </a:extLst>
                </p14:cNvPr>
                <p14:cNvContentPartPr/>
                <p14:nvPr/>
              </p14:nvContentPartPr>
              <p14:xfrm>
                <a:off x="1733590" y="4405610"/>
                <a:ext cx="219240" cy="3697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1269C418-E73B-4347-944A-CA1DD53570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4590" y="4396970"/>
                  <a:ext cx="236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5423D7A-F7A3-42E8-96B4-73DC72F5130A}"/>
                    </a:ext>
                  </a:extLst>
                </p14:cNvPr>
                <p14:cNvContentPartPr/>
                <p14:nvPr/>
              </p14:nvContentPartPr>
              <p14:xfrm>
                <a:off x="2095750" y="4223450"/>
                <a:ext cx="251280" cy="29160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5423D7A-F7A3-42E8-96B4-73DC72F513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7110" y="4214450"/>
                  <a:ext cx="2689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A70CE26F-6C10-4FBA-A122-9A7C4BE132CA}"/>
                    </a:ext>
                  </a:extLst>
                </p14:cNvPr>
                <p14:cNvContentPartPr/>
                <p14:nvPr/>
              </p14:nvContentPartPr>
              <p14:xfrm>
                <a:off x="2409310" y="4344050"/>
                <a:ext cx="48240" cy="11736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A70CE26F-6C10-4FBA-A122-9A7C4BE132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0670" y="4335050"/>
                  <a:ext cx="65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FE188935-B882-4D7C-B035-A5AB2092FFF0}"/>
                    </a:ext>
                  </a:extLst>
                </p14:cNvPr>
                <p14:cNvContentPartPr/>
                <p14:nvPr/>
              </p14:nvContentPartPr>
              <p14:xfrm>
                <a:off x="2363230" y="4242170"/>
                <a:ext cx="38520" cy="2088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FE188935-B882-4D7C-B035-A5AB2092FF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4590" y="4233530"/>
                  <a:ext cx="56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BF690C41-8024-4370-A3F1-80BDF0721F09}"/>
                    </a:ext>
                  </a:extLst>
                </p14:cNvPr>
                <p14:cNvContentPartPr/>
                <p14:nvPr/>
              </p14:nvContentPartPr>
              <p14:xfrm>
                <a:off x="2527390" y="4284650"/>
                <a:ext cx="136800" cy="13788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BF690C41-8024-4370-A3F1-80BDF0721F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18750" y="4275650"/>
                  <a:ext cx="15444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5AD223F5-A7FC-4A29-B3CD-71EA43AE6D30}"/>
                  </a:ext>
                </a:extLst>
              </p14:cNvPr>
              <p14:cNvContentPartPr/>
              <p14:nvPr/>
            </p14:nvContentPartPr>
            <p14:xfrm>
              <a:off x="4787830" y="2485370"/>
              <a:ext cx="12960" cy="14040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5AD223F5-A7FC-4A29-B3CD-71EA43AE6D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69830" y="2467370"/>
                <a:ext cx="4860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E8ED865-CECB-402C-A17E-11187B79BFEE}"/>
              </a:ext>
            </a:extLst>
          </p:cNvPr>
          <p:cNvGrpSpPr/>
          <p:nvPr/>
        </p:nvGrpSpPr>
        <p:grpSpPr>
          <a:xfrm>
            <a:off x="4767670" y="2774090"/>
            <a:ext cx="536400" cy="173520"/>
            <a:chOff x="4767670" y="2774090"/>
            <a:chExt cx="53640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F3033F1E-A992-4456-97BE-1D19EF1C50FD}"/>
                    </a:ext>
                  </a:extLst>
                </p14:cNvPr>
                <p14:cNvContentPartPr/>
                <p14:nvPr/>
              </p14:nvContentPartPr>
              <p14:xfrm>
                <a:off x="4767670" y="2815850"/>
                <a:ext cx="18360" cy="13176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F3033F1E-A992-4456-97BE-1D19EF1C50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50030" y="2798210"/>
                  <a:ext cx="54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1B913A71-C9B2-47FB-8848-256EB4505CB0}"/>
                    </a:ext>
                  </a:extLst>
                </p14:cNvPr>
                <p14:cNvContentPartPr/>
                <p14:nvPr/>
              </p14:nvContentPartPr>
              <p14:xfrm>
                <a:off x="4879270" y="2801450"/>
                <a:ext cx="90720" cy="468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1B913A71-C9B2-47FB-8848-256EB4505C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61270" y="2783810"/>
                  <a:ext cx="126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E88A0AB0-D964-44B3-BD1D-E5F193673A7A}"/>
                    </a:ext>
                  </a:extLst>
                </p14:cNvPr>
                <p14:cNvContentPartPr/>
                <p14:nvPr/>
              </p14:nvContentPartPr>
              <p14:xfrm>
                <a:off x="5095270" y="2774090"/>
                <a:ext cx="82800" cy="2772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E88A0AB0-D964-44B3-BD1D-E5F193673A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7630" y="2756450"/>
                  <a:ext cx="118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B13A2D2-FCED-49CB-A648-6232CA2ACBA6}"/>
                    </a:ext>
                  </a:extLst>
                </p14:cNvPr>
                <p14:cNvContentPartPr/>
                <p14:nvPr/>
              </p14:nvContentPartPr>
              <p14:xfrm>
                <a:off x="5295790" y="2781650"/>
                <a:ext cx="8280" cy="9900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B13A2D2-FCED-49CB-A648-6232CA2ACB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78150" y="2763650"/>
                  <a:ext cx="439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F6CF530-82DD-405F-BECD-CA4C6FEE8CFC}"/>
              </a:ext>
            </a:extLst>
          </p:cNvPr>
          <p:cNvGrpSpPr/>
          <p:nvPr/>
        </p:nvGrpSpPr>
        <p:grpSpPr>
          <a:xfrm>
            <a:off x="4762990" y="3171530"/>
            <a:ext cx="234720" cy="125640"/>
            <a:chOff x="4762990" y="3171530"/>
            <a:chExt cx="23472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AD8E56B-B2D6-4829-A175-707A8E3B1E4C}"/>
                    </a:ext>
                  </a:extLst>
                </p14:cNvPr>
                <p14:cNvContentPartPr/>
                <p14:nvPr/>
              </p14:nvContentPartPr>
              <p14:xfrm>
                <a:off x="4762990" y="3200690"/>
                <a:ext cx="21600" cy="9648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AD8E56B-B2D6-4829-A175-707A8E3B1E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4990" y="3182690"/>
                  <a:ext cx="57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F715F5E-FB59-43BA-83D5-56C376584DFB}"/>
                    </a:ext>
                  </a:extLst>
                </p14:cNvPr>
                <p14:cNvContentPartPr/>
                <p14:nvPr/>
              </p14:nvContentPartPr>
              <p14:xfrm>
                <a:off x="4906990" y="3171530"/>
                <a:ext cx="90720" cy="1188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F715F5E-FB59-43BA-83D5-56C376584D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9350" y="3153530"/>
                  <a:ext cx="1263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F0DC72A-DBAF-4D8D-9223-DC53FDC4D963}"/>
              </a:ext>
            </a:extLst>
          </p:cNvPr>
          <p:cNvGrpSpPr/>
          <p:nvPr/>
        </p:nvGrpSpPr>
        <p:grpSpPr>
          <a:xfrm>
            <a:off x="5161510" y="3141290"/>
            <a:ext cx="188640" cy="113760"/>
            <a:chOff x="5161510" y="3141290"/>
            <a:chExt cx="18864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9D7A7DCC-C2D9-44CE-95B6-93C9066EDF2C}"/>
                    </a:ext>
                  </a:extLst>
                </p14:cNvPr>
                <p14:cNvContentPartPr/>
                <p14:nvPr/>
              </p14:nvContentPartPr>
              <p14:xfrm>
                <a:off x="5161510" y="3141290"/>
                <a:ext cx="67680" cy="1296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9D7A7DCC-C2D9-44CE-95B6-93C9066EDF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43510" y="3123290"/>
                  <a:ext cx="10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AF5604A-3F42-427F-A529-23F851F13E66}"/>
                    </a:ext>
                  </a:extLst>
                </p14:cNvPr>
                <p14:cNvContentPartPr/>
                <p14:nvPr/>
              </p14:nvContentPartPr>
              <p14:xfrm>
                <a:off x="5347990" y="3145610"/>
                <a:ext cx="2160" cy="10944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DAF5604A-3F42-427F-A529-23F851F13E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29990" y="3127610"/>
                  <a:ext cx="378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69773E2-9400-4337-B390-EDE4351129DA}"/>
              </a:ext>
            </a:extLst>
          </p:cNvPr>
          <p:cNvGrpSpPr/>
          <p:nvPr/>
        </p:nvGrpSpPr>
        <p:grpSpPr>
          <a:xfrm>
            <a:off x="4746070" y="3480410"/>
            <a:ext cx="448200" cy="216000"/>
            <a:chOff x="4746070" y="3480410"/>
            <a:chExt cx="44820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9B226D4-AF4B-439D-879D-961554508C28}"/>
                    </a:ext>
                  </a:extLst>
                </p14:cNvPr>
                <p14:cNvContentPartPr/>
                <p14:nvPr/>
              </p14:nvContentPartPr>
              <p14:xfrm>
                <a:off x="4746070" y="3480410"/>
                <a:ext cx="10440" cy="14148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9B226D4-AF4B-439D-879D-961554508C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8430" y="3462410"/>
                  <a:ext cx="46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AAD0ECE3-BE76-4901-82D0-D4D444A30A3F}"/>
                    </a:ext>
                  </a:extLst>
                </p14:cNvPr>
                <p14:cNvContentPartPr/>
                <p14:nvPr/>
              </p14:nvContentPartPr>
              <p14:xfrm>
                <a:off x="4866310" y="3684530"/>
                <a:ext cx="108000" cy="1188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AAD0ECE3-BE76-4901-82D0-D4D444A30A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48670" y="3666530"/>
                  <a:ext cx="143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EB65AEBA-BCA2-44BF-B72B-1D5F3BFCBF16}"/>
                    </a:ext>
                  </a:extLst>
                </p14:cNvPr>
                <p14:cNvContentPartPr/>
                <p14:nvPr/>
              </p14:nvContentPartPr>
              <p14:xfrm>
                <a:off x="5095270" y="3675530"/>
                <a:ext cx="99000" cy="1800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EB65AEBA-BCA2-44BF-B72B-1D5F3BFCBF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7630" y="3657530"/>
                  <a:ext cx="1346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4D18B3A0-8AE2-4669-BD08-D6F9FBC11203}"/>
                  </a:ext>
                </a:extLst>
              </p14:cNvPr>
              <p14:cNvContentPartPr/>
              <p14:nvPr/>
            </p14:nvContentPartPr>
            <p14:xfrm>
              <a:off x="5335030" y="3696050"/>
              <a:ext cx="8280" cy="12276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4D18B3A0-8AE2-4669-BD08-D6F9FBC1120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17390" y="3678050"/>
                <a:ext cx="4392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F67019D-E720-4919-A142-07CEBED213D2}"/>
              </a:ext>
            </a:extLst>
          </p:cNvPr>
          <p:cNvGrpSpPr/>
          <p:nvPr/>
        </p:nvGrpSpPr>
        <p:grpSpPr>
          <a:xfrm>
            <a:off x="4380670" y="4264490"/>
            <a:ext cx="1413360" cy="541800"/>
            <a:chOff x="4380670" y="4264490"/>
            <a:chExt cx="141336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94FD0BDC-81AE-42CD-9954-3D16D9E41F66}"/>
                    </a:ext>
                  </a:extLst>
                </p14:cNvPr>
                <p14:cNvContentPartPr/>
                <p14:nvPr/>
              </p14:nvContentPartPr>
              <p14:xfrm>
                <a:off x="4380670" y="4264490"/>
                <a:ext cx="51120" cy="54180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94FD0BDC-81AE-42CD-9954-3D16D9E41F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72030" y="4255850"/>
                  <a:ext cx="687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45F3C9D1-701A-4ED6-940E-9B965938AD97}"/>
                    </a:ext>
                  </a:extLst>
                </p14:cNvPr>
                <p14:cNvContentPartPr/>
                <p14:nvPr/>
              </p14:nvContentPartPr>
              <p14:xfrm>
                <a:off x="4515310" y="4566170"/>
                <a:ext cx="226800" cy="20700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45F3C9D1-701A-4ED6-940E-9B965938AD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06310" y="4557170"/>
                  <a:ext cx="244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E8AF49A1-EA14-48AA-8349-F885BB9B134C}"/>
                    </a:ext>
                  </a:extLst>
                </p14:cNvPr>
                <p14:cNvContentPartPr/>
                <p14:nvPr/>
              </p14:nvContentPartPr>
              <p14:xfrm>
                <a:off x="4827430" y="4386530"/>
                <a:ext cx="255600" cy="39312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E8AF49A1-EA14-48AA-8349-F885BB9B13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18430" y="4377530"/>
                  <a:ext cx="2732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EB26DE22-0EAD-47E5-AE19-D22D40791BE7}"/>
                    </a:ext>
                  </a:extLst>
                </p14:cNvPr>
                <p14:cNvContentPartPr/>
                <p14:nvPr/>
              </p14:nvContentPartPr>
              <p14:xfrm>
                <a:off x="5179510" y="4535210"/>
                <a:ext cx="231120" cy="19800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EB26DE22-0EAD-47E5-AE19-D22D40791B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70870" y="4526570"/>
                  <a:ext cx="248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D015B62-021B-4FB9-B9B2-3A9154D0D22E}"/>
                    </a:ext>
                  </a:extLst>
                </p14:cNvPr>
                <p14:cNvContentPartPr/>
                <p14:nvPr/>
              </p14:nvContentPartPr>
              <p14:xfrm>
                <a:off x="5536270" y="4557170"/>
                <a:ext cx="197280" cy="14580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D015B62-021B-4FB9-B9B2-3A9154D0D2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27270" y="4548170"/>
                  <a:ext cx="214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4A1B0E9F-58C4-4AD0-9070-F72E6B7DA315}"/>
                    </a:ext>
                  </a:extLst>
                </p14:cNvPr>
                <p14:cNvContentPartPr/>
                <p14:nvPr/>
              </p14:nvContentPartPr>
              <p14:xfrm>
                <a:off x="5584510" y="4573010"/>
                <a:ext cx="209520" cy="16524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4A1B0E9F-58C4-4AD0-9070-F72E6B7DA3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75510" y="4564010"/>
                  <a:ext cx="2271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0ACB1D4-B65A-439A-BDB9-0FE0D3481BF7}"/>
              </a:ext>
            </a:extLst>
          </p:cNvPr>
          <p:cNvGrpSpPr/>
          <p:nvPr/>
        </p:nvGrpSpPr>
        <p:grpSpPr>
          <a:xfrm>
            <a:off x="7831270" y="2338850"/>
            <a:ext cx="183600" cy="335160"/>
            <a:chOff x="7831270" y="2338850"/>
            <a:chExt cx="18360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826A247-7367-453F-8D0B-350BA14FA90D}"/>
                    </a:ext>
                  </a:extLst>
                </p14:cNvPr>
                <p14:cNvContentPartPr/>
                <p14:nvPr/>
              </p14:nvContentPartPr>
              <p14:xfrm>
                <a:off x="7861870" y="2338850"/>
                <a:ext cx="18360" cy="3351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C826A247-7367-453F-8D0B-350BA14FA9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44230" y="2321210"/>
                  <a:ext cx="54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7B36BDFD-8EED-40DB-A265-FB418FAD4C98}"/>
                    </a:ext>
                  </a:extLst>
                </p14:cNvPr>
                <p14:cNvContentPartPr/>
                <p14:nvPr/>
              </p14:nvContentPartPr>
              <p14:xfrm>
                <a:off x="7831270" y="2625410"/>
                <a:ext cx="183600" cy="3672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7B36BDFD-8EED-40DB-A265-FB418FAD4C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3270" y="2607410"/>
                  <a:ext cx="21924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7AD050E2-F839-4FB7-AB58-806C8DA17942}"/>
                  </a:ext>
                </a:extLst>
              </p14:cNvPr>
              <p14:cNvContentPartPr/>
              <p14:nvPr/>
            </p14:nvContentPartPr>
            <p14:xfrm>
              <a:off x="8276590" y="2590130"/>
              <a:ext cx="157680" cy="20880"/>
            </p14:xfrm>
          </p:contentPart>
        </mc:Choice>
        <mc:Fallback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7AD050E2-F839-4FB7-AB58-806C8DA179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58950" y="2572490"/>
                <a:ext cx="1933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51781C67-B300-4954-B20A-FED0E27ACA38}"/>
                  </a:ext>
                </a:extLst>
              </p14:cNvPr>
              <p14:cNvContentPartPr/>
              <p14:nvPr/>
            </p14:nvContentPartPr>
            <p14:xfrm>
              <a:off x="8668630" y="2612450"/>
              <a:ext cx="18000" cy="167400"/>
            </p14:xfrm>
          </p:contentPart>
        </mc:Choice>
        <mc:Fallback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51781C67-B300-4954-B20A-FED0E27ACA3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50630" y="2594810"/>
                <a:ext cx="53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4FC986F4-4072-4DD6-9E2C-0448B09CB5A0}"/>
                  </a:ext>
                </a:extLst>
              </p14:cNvPr>
              <p14:cNvContentPartPr/>
              <p14:nvPr/>
            </p14:nvContentPartPr>
            <p14:xfrm>
              <a:off x="7822630" y="2874170"/>
              <a:ext cx="11520" cy="171000"/>
            </p14:xfrm>
          </p:contentPart>
        </mc:Choice>
        <mc:Fallback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FC986F4-4072-4DD6-9E2C-0448B09CB5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04990" y="2856170"/>
                <a:ext cx="4716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51F074D-8328-4AFB-9CC0-87C5C661E3B2}"/>
              </a:ext>
            </a:extLst>
          </p:cNvPr>
          <p:cNvGrpSpPr/>
          <p:nvPr/>
        </p:nvGrpSpPr>
        <p:grpSpPr>
          <a:xfrm>
            <a:off x="7816150" y="3234530"/>
            <a:ext cx="203400" cy="186480"/>
            <a:chOff x="7816150" y="3234530"/>
            <a:chExt cx="20340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D35418E4-F941-4CC1-8E0E-20AF9E5C852C}"/>
                    </a:ext>
                  </a:extLst>
                </p14:cNvPr>
                <p14:cNvContentPartPr/>
                <p14:nvPr/>
              </p14:nvContentPartPr>
              <p14:xfrm>
                <a:off x="7816150" y="3234530"/>
                <a:ext cx="8640" cy="16020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D35418E4-F941-4CC1-8E0E-20AF9E5C85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98150" y="3216530"/>
                  <a:ext cx="44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9420FD87-6BF3-4D47-AF2C-00562B0D5695}"/>
                    </a:ext>
                  </a:extLst>
                </p14:cNvPr>
                <p14:cNvContentPartPr/>
                <p14:nvPr/>
              </p14:nvContentPartPr>
              <p14:xfrm>
                <a:off x="7925950" y="3416330"/>
                <a:ext cx="93600" cy="468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9420FD87-6BF3-4D47-AF2C-00562B0D56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08310" y="3398330"/>
                  <a:ext cx="12924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7034FD78-B3C8-4E26-8049-26D92DB2475F}"/>
                  </a:ext>
                </a:extLst>
              </p14:cNvPr>
              <p14:cNvContentPartPr/>
              <p14:nvPr/>
            </p14:nvContentPartPr>
            <p14:xfrm>
              <a:off x="8251750" y="3372410"/>
              <a:ext cx="81000" cy="24120"/>
            </p14:xfrm>
          </p:contentPart>
        </mc:Choice>
        <mc:Fallback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7034FD78-B3C8-4E26-8049-26D92DB2475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34110" y="3354770"/>
                <a:ext cx="1166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918C4666-C93A-4B17-86FB-76EBC64B400F}"/>
                  </a:ext>
                </a:extLst>
              </p14:cNvPr>
              <p14:cNvContentPartPr/>
              <p14:nvPr/>
            </p14:nvContentPartPr>
            <p14:xfrm>
              <a:off x="8546950" y="3340370"/>
              <a:ext cx="31680" cy="147600"/>
            </p14:xfrm>
          </p:contentPart>
        </mc:Choice>
        <mc:Fallback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918C4666-C93A-4B17-86FB-76EBC64B400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28950" y="3322730"/>
                <a:ext cx="67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F02A901A-9266-4CF6-B567-9CF08B9E325F}"/>
                  </a:ext>
                </a:extLst>
              </p14:cNvPr>
              <p14:cNvContentPartPr/>
              <p14:nvPr/>
            </p14:nvContentPartPr>
            <p14:xfrm>
              <a:off x="7786990" y="3697850"/>
              <a:ext cx="16560" cy="173520"/>
            </p14:xfrm>
          </p:contentPart>
        </mc:Choice>
        <mc:Fallback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F02A901A-9266-4CF6-B567-9CF08B9E325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768990" y="3679850"/>
                <a:ext cx="522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273C6C4D-FC07-47C6-BC13-FD1B375E51EE}"/>
                  </a:ext>
                </a:extLst>
              </p14:cNvPr>
              <p14:cNvContentPartPr/>
              <p14:nvPr/>
            </p14:nvContentPartPr>
            <p14:xfrm>
              <a:off x="7891390" y="3965330"/>
              <a:ext cx="121320" cy="26280"/>
            </p14:xfrm>
          </p:contentPart>
        </mc:Choice>
        <mc:Fallback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273C6C4D-FC07-47C6-BC13-FD1B375E51E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873750" y="3947690"/>
                <a:ext cx="156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6C2A6B48-991E-4977-85CE-51C9244BDA74}"/>
                  </a:ext>
                </a:extLst>
              </p14:cNvPr>
              <p14:cNvContentPartPr/>
              <p14:nvPr/>
            </p14:nvContentPartPr>
            <p14:xfrm>
              <a:off x="8173270" y="3958130"/>
              <a:ext cx="48240" cy="1440"/>
            </p14:xfrm>
          </p:contentPart>
        </mc:Choice>
        <mc:Fallback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6C2A6B48-991E-4977-85CE-51C9244BDA7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155270" y="3940490"/>
                <a:ext cx="83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33D9DCE7-2DEB-4BA3-A513-48971CA284D6}"/>
                  </a:ext>
                </a:extLst>
              </p14:cNvPr>
              <p14:cNvContentPartPr/>
              <p14:nvPr/>
            </p14:nvContentPartPr>
            <p14:xfrm>
              <a:off x="8486110" y="3915650"/>
              <a:ext cx="33480" cy="220680"/>
            </p14:xfrm>
          </p:contentPart>
        </mc:Choice>
        <mc:Fallback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33D9DCE7-2DEB-4BA3-A513-48971CA284D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468470" y="3898010"/>
                <a:ext cx="6912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5AC3D37E-9E7E-4634-9408-71A119089893}"/>
              </a:ext>
            </a:extLst>
          </p:cNvPr>
          <p:cNvGrpSpPr/>
          <p:nvPr/>
        </p:nvGrpSpPr>
        <p:grpSpPr>
          <a:xfrm>
            <a:off x="7631110" y="4717010"/>
            <a:ext cx="1134000" cy="459360"/>
            <a:chOff x="7631110" y="4717010"/>
            <a:chExt cx="113400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F8AA9B57-673A-4D75-B16C-4406B4795E43}"/>
                    </a:ext>
                  </a:extLst>
                </p14:cNvPr>
                <p14:cNvContentPartPr/>
                <p14:nvPr/>
              </p14:nvContentPartPr>
              <p14:xfrm>
                <a:off x="7637950" y="4717010"/>
                <a:ext cx="17640" cy="45936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F8AA9B57-673A-4D75-B16C-4406B4795E4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28950" y="4708370"/>
                  <a:ext cx="35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F04766BF-1046-4DB4-952F-745B9F5E882A}"/>
                    </a:ext>
                  </a:extLst>
                </p14:cNvPr>
                <p14:cNvContentPartPr/>
                <p14:nvPr/>
              </p14:nvContentPartPr>
              <p14:xfrm>
                <a:off x="7631110" y="4983410"/>
                <a:ext cx="146160" cy="792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F04766BF-1046-4DB4-952F-745B9F5E88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22110" y="4974410"/>
                  <a:ext cx="163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21BDEB0D-70AF-4409-8268-3C1F09C576C7}"/>
                    </a:ext>
                  </a:extLst>
                </p14:cNvPr>
                <p14:cNvContentPartPr/>
                <p14:nvPr/>
              </p14:nvContentPartPr>
              <p14:xfrm>
                <a:off x="7847110" y="4734650"/>
                <a:ext cx="13680" cy="35568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21BDEB0D-70AF-4409-8268-3C1F09C576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38470" y="4725650"/>
                  <a:ext cx="31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0631782E-BC2F-4443-91FF-7733228F3DA4}"/>
                    </a:ext>
                  </a:extLst>
                </p14:cNvPr>
                <p14:cNvContentPartPr/>
                <p14:nvPr/>
              </p14:nvContentPartPr>
              <p14:xfrm>
                <a:off x="7967710" y="4932650"/>
                <a:ext cx="181800" cy="20592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0631782E-BC2F-4443-91FF-7733228F3D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58710" y="4923650"/>
                  <a:ext cx="199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84C48DE5-1BB8-4A96-9237-BD2BBC6142D5}"/>
                    </a:ext>
                  </a:extLst>
                </p14:cNvPr>
                <p14:cNvContentPartPr/>
                <p14:nvPr/>
              </p14:nvContentPartPr>
              <p14:xfrm>
                <a:off x="8224030" y="4942370"/>
                <a:ext cx="205560" cy="196200"/>
              </p14:xfrm>
            </p:contentPart>
          </mc:Choice>
          <mc:Fallback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84C48DE5-1BB8-4A96-9237-BD2BBC6142D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15390" y="4933370"/>
                  <a:ext cx="223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2518502D-68AF-411F-8ED7-A201994421B4}"/>
                    </a:ext>
                  </a:extLst>
                </p14:cNvPr>
                <p14:cNvContentPartPr/>
                <p14:nvPr/>
              </p14:nvContentPartPr>
              <p14:xfrm>
                <a:off x="8541910" y="4745090"/>
                <a:ext cx="223200" cy="383400"/>
              </p14:xfrm>
            </p:contentPart>
          </mc:Choice>
          <mc:Fallback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2518502D-68AF-411F-8ED7-A201994421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32910" y="4736450"/>
                  <a:ext cx="24084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5F7570D9-5CDE-43B5-8D0F-F24E3F1D348A}"/>
                  </a:ext>
                </a:extLst>
              </p14:cNvPr>
              <p14:cNvContentPartPr/>
              <p14:nvPr/>
            </p14:nvContentPartPr>
            <p14:xfrm>
              <a:off x="2686870" y="2670770"/>
              <a:ext cx="1473120" cy="330840"/>
            </p14:xfrm>
          </p:contentPart>
        </mc:Choice>
        <mc:Fallback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5F7570D9-5CDE-43B5-8D0F-F24E3F1D348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669230" y="2634770"/>
                <a:ext cx="15087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A4AB448F-A38A-481F-8F1E-16E02035767D}"/>
                  </a:ext>
                </a:extLst>
              </p14:cNvPr>
              <p14:cNvContentPartPr/>
              <p14:nvPr/>
            </p14:nvContentPartPr>
            <p14:xfrm>
              <a:off x="4107430" y="2884610"/>
              <a:ext cx="167040" cy="177120"/>
            </p14:xfrm>
          </p:contentPart>
        </mc:Choice>
        <mc:Fallback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A4AB448F-A38A-481F-8F1E-16E02035767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089790" y="2848610"/>
                <a:ext cx="2026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3AE76FB2-0D45-4D06-A3D1-E92A034A23D7}"/>
                  </a:ext>
                </a:extLst>
              </p14:cNvPr>
              <p14:cNvContentPartPr/>
              <p14:nvPr/>
            </p14:nvContentPartPr>
            <p14:xfrm>
              <a:off x="4071070" y="2926730"/>
              <a:ext cx="72360" cy="107640"/>
            </p14:xfrm>
          </p:contentPart>
        </mc:Choice>
        <mc:Fallback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3AE76FB2-0D45-4D06-A3D1-E92A034A23D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53430" y="2891090"/>
                <a:ext cx="1080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D3877E5A-0DE9-48E5-BBC3-48A6235D5A0A}"/>
                  </a:ext>
                </a:extLst>
              </p14:cNvPr>
              <p14:cNvContentPartPr/>
              <p14:nvPr/>
            </p14:nvContentPartPr>
            <p14:xfrm>
              <a:off x="5642830" y="2764010"/>
              <a:ext cx="1785240" cy="321840"/>
            </p14:xfrm>
          </p:contentPart>
        </mc:Choice>
        <mc:Fallback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D3877E5A-0DE9-48E5-BBC3-48A6235D5A0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624830" y="2728370"/>
                <a:ext cx="18208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EFC1E7ED-1BAE-4B8C-8F63-9B5B50FAB182}"/>
                  </a:ext>
                </a:extLst>
              </p14:cNvPr>
              <p14:cNvContentPartPr/>
              <p14:nvPr/>
            </p14:nvContentPartPr>
            <p14:xfrm>
              <a:off x="7370110" y="3012770"/>
              <a:ext cx="147960" cy="166680"/>
            </p14:xfrm>
          </p:contentPart>
        </mc:Choice>
        <mc:Fallback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EFC1E7ED-1BAE-4B8C-8F63-9B5B50FAB18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352470" y="2977130"/>
                <a:ext cx="18360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178794A2-6350-4ECA-A153-E38BF7071F9F}"/>
              </a:ext>
            </a:extLst>
          </p:cNvPr>
          <p:cNvGrpSpPr/>
          <p:nvPr/>
        </p:nvGrpSpPr>
        <p:grpSpPr>
          <a:xfrm>
            <a:off x="2959030" y="2124290"/>
            <a:ext cx="591840" cy="321480"/>
            <a:chOff x="2959030" y="2124290"/>
            <a:chExt cx="59184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745DB774-65D5-413D-8C7C-1BA376BB00E0}"/>
                    </a:ext>
                  </a:extLst>
                </p14:cNvPr>
                <p14:cNvContentPartPr/>
                <p14:nvPr/>
              </p14:nvContentPartPr>
              <p14:xfrm>
                <a:off x="2959030" y="2279090"/>
                <a:ext cx="134640" cy="16596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745DB774-65D5-413D-8C7C-1BA376BB00E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41030" y="2261450"/>
                  <a:ext cx="170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5679828D-C01E-4207-8D88-139ED36E486F}"/>
                    </a:ext>
                  </a:extLst>
                </p14:cNvPr>
                <p14:cNvContentPartPr/>
                <p14:nvPr/>
              </p14:nvContentPartPr>
              <p14:xfrm>
                <a:off x="3127150" y="2124290"/>
                <a:ext cx="218520" cy="321480"/>
              </p14:xfrm>
            </p:contentPart>
          </mc:Choice>
          <mc:Fallback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5679828D-C01E-4207-8D88-139ED36E486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09150" y="2106650"/>
                  <a:ext cx="254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66301930-7937-4B2A-910F-9C3A46ADE0B7}"/>
                    </a:ext>
                  </a:extLst>
                </p14:cNvPr>
                <p14:cNvContentPartPr/>
                <p14:nvPr/>
              </p14:nvContentPartPr>
              <p14:xfrm>
                <a:off x="3380590" y="2156330"/>
                <a:ext cx="170280" cy="286920"/>
              </p14:xfrm>
            </p:contentPart>
          </mc:Choice>
          <mc:Fallback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66301930-7937-4B2A-910F-9C3A46ADE0B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62950" y="2138690"/>
                  <a:ext cx="20592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4D46044-3FDB-41FC-AC02-335D566996E4}"/>
              </a:ext>
            </a:extLst>
          </p:cNvPr>
          <p:cNvGrpSpPr/>
          <p:nvPr/>
        </p:nvGrpSpPr>
        <p:grpSpPr>
          <a:xfrm>
            <a:off x="5900230" y="2097650"/>
            <a:ext cx="1172520" cy="459720"/>
            <a:chOff x="5900230" y="2097650"/>
            <a:chExt cx="117252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B447CF52-D2E0-436F-A66D-3D60078FB4DF}"/>
                    </a:ext>
                  </a:extLst>
                </p14:cNvPr>
                <p14:cNvContentPartPr/>
                <p14:nvPr/>
              </p14:nvContentPartPr>
              <p14:xfrm>
                <a:off x="5900230" y="2342810"/>
                <a:ext cx="193680" cy="214560"/>
              </p14:xfrm>
            </p:contentPart>
          </mc:Choice>
          <mc:Fallback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B447CF52-D2E0-436F-A66D-3D60078FB4D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82590" y="2325170"/>
                  <a:ext cx="229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75D98887-76E1-400A-A106-F9CC470BB648}"/>
                    </a:ext>
                  </a:extLst>
                </p14:cNvPr>
                <p14:cNvContentPartPr/>
                <p14:nvPr/>
              </p14:nvContentPartPr>
              <p14:xfrm>
                <a:off x="6113350" y="2383490"/>
                <a:ext cx="118440" cy="13896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75D98887-76E1-400A-A106-F9CC470BB6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95710" y="2365490"/>
                  <a:ext cx="154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A3C9E1D1-2799-4215-B7B7-82F01B378820}"/>
                    </a:ext>
                  </a:extLst>
                </p14:cNvPr>
                <p14:cNvContentPartPr/>
                <p14:nvPr/>
              </p14:nvContentPartPr>
              <p14:xfrm>
                <a:off x="6285430" y="2345330"/>
                <a:ext cx="216720" cy="15768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A3C9E1D1-2799-4215-B7B7-82F01B37882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67430" y="2327690"/>
                  <a:ext cx="252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16C801CE-D68B-4804-A56F-5A0AA7F31632}"/>
                    </a:ext>
                  </a:extLst>
                </p14:cNvPr>
                <p14:cNvContentPartPr/>
                <p14:nvPr/>
              </p14:nvContentPartPr>
              <p14:xfrm>
                <a:off x="6524470" y="2353250"/>
                <a:ext cx="200160" cy="125280"/>
              </p14:xfrm>
            </p:contentPart>
          </mc:Choice>
          <mc:Fallback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16C801CE-D68B-4804-A56F-5A0AA7F316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06830" y="2335610"/>
                  <a:ext cx="235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30D4B59C-CB1A-4F9A-B46A-2D46B60A34B8}"/>
                    </a:ext>
                  </a:extLst>
                </p14:cNvPr>
                <p14:cNvContentPartPr/>
                <p14:nvPr/>
              </p14:nvContentPartPr>
              <p14:xfrm>
                <a:off x="6841990" y="2204210"/>
                <a:ext cx="58680" cy="268560"/>
              </p14:xfrm>
            </p:contentPart>
          </mc:Choice>
          <mc:Fallback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30D4B59C-CB1A-4F9A-B46A-2D46B60A34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23990" y="2186570"/>
                  <a:ext cx="94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58040D31-5480-409A-AAB4-5051E526DB2E}"/>
                    </a:ext>
                  </a:extLst>
                </p14:cNvPr>
                <p14:cNvContentPartPr/>
                <p14:nvPr/>
              </p14:nvContentPartPr>
              <p14:xfrm>
                <a:off x="6958990" y="2097650"/>
                <a:ext cx="113760" cy="380520"/>
              </p14:xfrm>
            </p:contentPart>
          </mc:Choice>
          <mc:Fallback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58040D31-5480-409A-AAB4-5051E526DB2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40990" y="2080010"/>
                  <a:ext cx="14940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A74353F-D607-4D5E-9575-516A19A15A4E}"/>
              </a:ext>
            </a:extLst>
          </p:cNvPr>
          <p:cNvGrpSpPr/>
          <p:nvPr/>
        </p:nvGrpSpPr>
        <p:grpSpPr>
          <a:xfrm>
            <a:off x="4112830" y="5032370"/>
            <a:ext cx="1475640" cy="726480"/>
            <a:chOff x="4112830" y="5032370"/>
            <a:chExt cx="1475640" cy="7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DC5C4829-735A-479C-AF52-BE473D67F852}"/>
                    </a:ext>
                  </a:extLst>
                </p14:cNvPr>
                <p14:cNvContentPartPr/>
                <p14:nvPr/>
              </p14:nvContentPartPr>
              <p14:xfrm>
                <a:off x="4112830" y="5108690"/>
                <a:ext cx="230400" cy="444960"/>
              </p14:xfrm>
            </p:contentPart>
          </mc:Choice>
          <mc:Fallback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DC5C4829-735A-479C-AF52-BE473D67F85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04190" y="5100050"/>
                  <a:ext cx="2480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5EA46587-7402-43AF-A3A2-A2B64003D14A}"/>
                    </a:ext>
                  </a:extLst>
                </p14:cNvPr>
                <p14:cNvContentPartPr/>
                <p14:nvPr/>
              </p14:nvContentPartPr>
              <p14:xfrm>
                <a:off x="4345030" y="5185370"/>
                <a:ext cx="187920" cy="273960"/>
              </p14:xfrm>
            </p:contentPart>
          </mc:Choice>
          <mc:Fallback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5EA46587-7402-43AF-A3A2-A2B64003D14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36030" y="5176730"/>
                  <a:ext cx="205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766443C0-A58E-4A40-AEAA-DEE2E1949236}"/>
                    </a:ext>
                  </a:extLst>
                </p14:cNvPr>
                <p14:cNvContentPartPr/>
                <p14:nvPr/>
              </p14:nvContentPartPr>
              <p14:xfrm>
                <a:off x="4572550" y="5169890"/>
                <a:ext cx="118440" cy="282600"/>
              </p14:xfrm>
            </p:contentPart>
          </mc:Choice>
          <mc:Fallback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766443C0-A58E-4A40-AEAA-DEE2E194923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63910" y="5161250"/>
                  <a:ext cx="136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B74AA367-6131-4C5E-836D-C0C444048417}"/>
                    </a:ext>
                  </a:extLst>
                </p14:cNvPr>
                <p14:cNvContentPartPr/>
                <p14:nvPr/>
              </p14:nvContentPartPr>
              <p14:xfrm>
                <a:off x="4726270" y="5303090"/>
                <a:ext cx="179640" cy="165600"/>
              </p14:xfrm>
            </p:contentPart>
          </mc:Choice>
          <mc:Fallback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B74AA367-6131-4C5E-836D-C0C44404841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17630" y="5294090"/>
                  <a:ext cx="197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DC65C72E-E567-4819-9510-AE83C1B9766E}"/>
                    </a:ext>
                  </a:extLst>
                </p14:cNvPr>
                <p14:cNvContentPartPr/>
                <p14:nvPr/>
              </p14:nvContentPartPr>
              <p14:xfrm>
                <a:off x="4923550" y="5328650"/>
                <a:ext cx="252000" cy="430200"/>
              </p14:xfrm>
            </p:contentPart>
          </mc:Choice>
          <mc:Fallback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DC65C72E-E567-4819-9510-AE83C1B9766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14910" y="5319650"/>
                  <a:ext cx="269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40E01F72-6A50-4319-957F-F3E84814F1C4}"/>
                    </a:ext>
                  </a:extLst>
                </p14:cNvPr>
                <p14:cNvContentPartPr/>
                <p14:nvPr/>
              </p14:nvContentPartPr>
              <p14:xfrm>
                <a:off x="5099230" y="5305970"/>
                <a:ext cx="185400" cy="119520"/>
              </p14:xfrm>
            </p:contentPart>
          </mc:Choice>
          <mc:Fallback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40E01F72-6A50-4319-957F-F3E84814F1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090230" y="5297330"/>
                  <a:ext cx="203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D6EE63FF-7FDD-4A3B-B035-46078D2DECAB}"/>
                    </a:ext>
                  </a:extLst>
                </p14:cNvPr>
                <p14:cNvContentPartPr/>
                <p14:nvPr/>
              </p14:nvContentPartPr>
              <p14:xfrm>
                <a:off x="5413150" y="5032370"/>
                <a:ext cx="175320" cy="604080"/>
              </p14:xfrm>
            </p:contentPart>
          </mc:Choice>
          <mc:Fallback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D6EE63FF-7FDD-4A3B-B035-46078D2DEC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404510" y="5023730"/>
                  <a:ext cx="192960" cy="62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966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 Elsner</dc:creator>
  <cp:lastModifiedBy>Lisa Elsner</cp:lastModifiedBy>
  <cp:revision>1</cp:revision>
  <dcterms:created xsi:type="dcterms:W3CDTF">2020-03-26T09:06:06Z</dcterms:created>
  <dcterms:modified xsi:type="dcterms:W3CDTF">2020-03-26T09:09:46Z</dcterms:modified>
</cp:coreProperties>
</file>