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56" r:id="rId5"/>
    <p:sldId id="257" r:id="rId6"/>
    <p:sldId id="320" r:id="rId7"/>
    <p:sldId id="322" r:id="rId8"/>
    <p:sldId id="308" r:id="rId9"/>
    <p:sldId id="333" r:id="rId10"/>
    <p:sldId id="334" r:id="rId11"/>
    <p:sldId id="335" r:id="rId12"/>
    <p:sldId id="352" r:id="rId13"/>
    <p:sldId id="353" r:id="rId14"/>
    <p:sldId id="342" r:id="rId15"/>
    <p:sldId id="343" r:id="rId16"/>
    <p:sldId id="350" r:id="rId17"/>
    <p:sldId id="351" r:id="rId18"/>
    <p:sldId id="356" r:id="rId19"/>
    <p:sldId id="363" r:id="rId20"/>
    <p:sldId id="359" r:id="rId21"/>
    <p:sldId id="360" r:id="rId22"/>
    <p:sldId id="31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65" autoAdjust="0"/>
    <p:restoredTop sz="94249" autoAdjust="0"/>
  </p:normalViewPr>
  <p:slideViewPr>
    <p:cSldViewPr snapToGrid="0">
      <p:cViewPr varScale="1">
        <p:scale>
          <a:sx n="78" d="100"/>
          <a:sy n="78" d="100"/>
        </p:scale>
        <p:origin x="168" y="7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D4D1EE-908D-42CE-86B3-4A62824875EF}" type="doc">
      <dgm:prSet loTypeId="urn:microsoft.com/office/officeart/2018/2/layout/IconLabelList" loCatId="icon" qsTypeId="urn:microsoft.com/office/officeart/2005/8/quickstyle/simple1" qsCatId="simple" csTypeId="urn:microsoft.com/office/officeart/2005/8/colors/colorful4" csCatId="colorful" phldr="1"/>
      <dgm:spPr/>
      <dgm:t>
        <a:bodyPr/>
        <a:lstStyle/>
        <a:p>
          <a:endParaRPr lang="en-US"/>
        </a:p>
      </dgm:t>
    </dgm:pt>
    <dgm:pt modelId="{54BE1007-9DE2-461F-866A-EF8C047A3AD3}">
      <dgm:prSet/>
      <dgm:spPr/>
      <dgm:t>
        <a:bodyPr/>
        <a:lstStyle/>
        <a:p>
          <a:pPr>
            <a:lnSpc>
              <a:spcPct val="100000"/>
            </a:lnSpc>
          </a:pPr>
          <a:r>
            <a:rPr lang="en-US" dirty="0"/>
            <a:t>Introduction</a:t>
          </a:r>
        </a:p>
      </dgm:t>
    </dgm:pt>
    <dgm:pt modelId="{3CF1A837-8C4E-4BD1-9468-6BB2B27EA003}" type="parTrans" cxnId="{5B29E774-B438-4369-B0FC-9BCC8BB90E4A}">
      <dgm:prSet/>
      <dgm:spPr/>
      <dgm:t>
        <a:bodyPr/>
        <a:lstStyle/>
        <a:p>
          <a:endParaRPr lang="en-US"/>
        </a:p>
      </dgm:t>
    </dgm:pt>
    <dgm:pt modelId="{12730237-BC48-4D54-8994-D0F29C08E2FB}" type="sibTrans" cxnId="{5B29E774-B438-4369-B0FC-9BCC8BB90E4A}">
      <dgm:prSet/>
      <dgm:spPr/>
      <dgm:t>
        <a:bodyPr/>
        <a:lstStyle/>
        <a:p>
          <a:endParaRPr lang="en-US"/>
        </a:p>
      </dgm:t>
    </dgm:pt>
    <dgm:pt modelId="{ECDB33C9-E56F-4DCF-861E-11175842CA82}">
      <dgm:prSet/>
      <dgm:spPr/>
      <dgm:t>
        <a:bodyPr/>
        <a:lstStyle/>
        <a:p>
          <a:pPr>
            <a:lnSpc>
              <a:spcPct val="100000"/>
            </a:lnSpc>
          </a:pPr>
          <a:r>
            <a:rPr lang="en-US" dirty="0"/>
            <a:t>Methodology</a:t>
          </a:r>
        </a:p>
      </dgm:t>
    </dgm:pt>
    <dgm:pt modelId="{E160656D-AD02-46D2-B5D6-DDA954EFCA34}" type="parTrans" cxnId="{907C48AA-6BC3-467A-BFC4-D43CD989149C}">
      <dgm:prSet/>
      <dgm:spPr/>
      <dgm:t>
        <a:bodyPr/>
        <a:lstStyle/>
        <a:p>
          <a:endParaRPr lang="en-US"/>
        </a:p>
      </dgm:t>
    </dgm:pt>
    <dgm:pt modelId="{9DB1397E-6686-4433-A31A-3A3AADA63559}" type="sibTrans" cxnId="{907C48AA-6BC3-467A-BFC4-D43CD989149C}">
      <dgm:prSet/>
      <dgm:spPr/>
      <dgm:t>
        <a:bodyPr/>
        <a:lstStyle/>
        <a:p>
          <a:endParaRPr lang="en-US"/>
        </a:p>
      </dgm:t>
    </dgm:pt>
    <dgm:pt modelId="{E21365C9-3437-4AE1-A6E7-F775B68213A9}">
      <dgm:prSet/>
      <dgm:spPr/>
      <dgm:t>
        <a:bodyPr/>
        <a:lstStyle/>
        <a:p>
          <a:pPr>
            <a:lnSpc>
              <a:spcPct val="100000"/>
            </a:lnSpc>
          </a:pPr>
          <a:r>
            <a:rPr lang="en-US" dirty="0"/>
            <a:t>Results</a:t>
          </a:r>
        </a:p>
      </dgm:t>
    </dgm:pt>
    <dgm:pt modelId="{196879B9-6CFF-400E-8474-9392CD6F9920}" type="parTrans" cxnId="{D3A6EE03-A630-4F25-9CE0-78FABD2B972E}">
      <dgm:prSet/>
      <dgm:spPr/>
      <dgm:t>
        <a:bodyPr/>
        <a:lstStyle/>
        <a:p>
          <a:endParaRPr lang="en-US"/>
        </a:p>
      </dgm:t>
    </dgm:pt>
    <dgm:pt modelId="{202DEBDC-4307-4A62-9D1C-249D7238CFA3}" type="sibTrans" cxnId="{D3A6EE03-A630-4F25-9CE0-78FABD2B972E}">
      <dgm:prSet/>
      <dgm:spPr/>
      <dgm:t>
        <a:bodyPr/>
        <a:lstStyle/>
        <a:p>
          <a:endParaRPr lang="en-US"/>
        </a:p>
      </dgm:t>
    </dgm:pt>
    <dgm:pt modelId="{179E0891-3B87-433C-BFB5-C3AE3F14D844}" type="pres">
      <dgm:prSet presAssocID="{5BD4D1EE-908D-42CE-86B3-4A62824875EF}" presName="root" presStyleCnt="0">
        <dgm:presLayoutVars>
          <dgm:dir/>
          <dgm:resizeHandles val="exact"/>
        </dgm:presLayoutVars>
      </dgm:prSet>
      <dgm:spPr/>
    </dgm:pt>
    <dgm:pt modelId="{F4FF64B5-542A-480C-B1FB-D602495D20E9}" type="pres">
      <dgm:prSet presAssocID="{54BE1007-9DE2-461F-866A-EF8C047A3AD3}" presName="compNode" presStyleCnt="0"/>
      <dgm:spPr/>
    </dgm:pt>
    <dgm:pt modelId="{3140F7EC-1890-48F0-9258-6A3C8C04BD18}" type="pres">
      <dgm:prSet presAssocID="{54BE1007-9DE2-461F-866A-EF8C047A3AD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Magnifying glass with solid fill"/>
        </a:ext>
      </dgm:extLst>
    </dgm:pt>
    <dgm:pt modelId="{FB498064-17B1-495C-8625-EAE518139A7B}" type="pres">
      <dgm:prSet presAssocID="{54BE1007-9DE2-461F-866A-EF8C047A3AD3}" presName="spaceRect" presStyleCnt="0"/>
      <dgm:spPr/>
    </dgm:pt>
    <dgm:pt modelId="{42C444A9-48DF-4841-AFE7-9D9C651A61B0}" type="pres">
      <dgm:prSet presAssocID="{54BE1007-9DE2-461F-866A-EF8C047A3AD3}" presName="textRect" presStyleLbl="revTx" presStyleIdx="0" presStyleCnt="3">
        <dgm:presLayoutVars>
          <dgm:chMax val="1"/>
          <dgm:chPref val="1"/>
        </dgm:presLayoutVars>
      </dgm:prSet>
      <dgm:spPr/>
    </dgm:pt>
    <dgm:pt modelId="{A268A7DE-C141-46C4-8D12-8F342D4EC32E}" type="pres">
      <dgm:prSet presAssocID="{12730237-BC48-4D54-8994-D0F29C08E2FB}" presName="sibTrans" presStyleCnt="0"/>
      <dgm:spPr/>
    </dgm:pt>
    <dgm:pt modelId="{9FAD77DA-52A4-4EA4-9D24-03F97B86BB9F}" type="pres">
      <dgm:prSet presAssocID="{ECDB33C9-E56F-4DCF-861E-11175842CA82}" presName="compNode" presStyleCnt="0"/>
      <dgm:spPr/>
    </dgm:pt>
    <dgm:pt modelId="{71CA1D31-1035-4136-A6C2-8E92C891CE71}" type="pres">
      <dgm:prSet presAssocID="{ECDB33C9-E56F-4DCF-861E-11175842CA8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lipboard with solid fill"/>
        </a:ext>
      </dgm:extLst>
    </dgm:pt>
    <dgm:pt modelId="{F7170771-9ED3-43D7-84E2-E93F8BA5FA19}" type="pres">
      <dgm:prSet presAssocID="{ECDB33C9-E56F-4DCF-861E-11175842CA82}" presName="spaceRect" presStyleCnt="0"/>
      <dgm:spPr/>
    </dgm:pt>
    <dgm:pt modelId="{F1A8D0C5-090F-4315-9C7B-4D91274DB583}" type="pres">
      <dgm:prSet presAssocID="{ECDB33C9-E56F-4DCF-861E-11175842CA82}" presName="textRect" presStyleLbl="revTx" presStyleIdx="1" presStyleCnt="3">
        <dgm:presLayoutVars>
          <dgm:chMax val="1"/>
          <dgm:chPref val="1"/>
        </dgm:presLayoutVars>
      </dgm:prSet>
      <dgm:spPr/>
    </dgm:pt>
    <dgm:pt modelId="{73C0E4D0-5631-4FE3-A807-72F83EAEB0E1}" type="pres">
      <dgm:prSet presAssocID="{9DB1397E-6686-4433-A31A-3A3AADA63559}" presName="sibTrans" presStyleCnt="0"/>
      <dgm:spPr/>
    </dgm:pt>
    <dgm:pt modelId="{B9E3EDFB-B561-419A-A3DA-7F1BC40EE13B}" type="pres">
      <dgm:prSet presAssocID="{E21365C9-3437-4AE1-A6E7-F775B68213A9}" presName="compNode" presStyleCnt="0"/>
      <dgm:spPr/>
    </dgm:pt>
    <dgm:pt modelId="{293015C1-193F-4A13-84B6-E89BC420C948}" type="pres">
      <dgm:prSet presAssocID="{E21365C9-3437-4AE1-A6E7-F775B68213A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lipboard Checked with solid fill"/>
        </a:ext>
      </dgm:extLst>
    </dgm:pt>
    <dgm:pt modelId="{2ED306BC-229B-4C88-BB6F-4ACBD18C9153}" type="pres">
      <dgm:prSet presAssocID="{E21365C9-3437-4AE1-A6E7-F775B68213A9}" presName="spaceRect" presStyleCnt="0"/>
      <dgm:spPr/>
    </dgm:pt>
    <dgm:pt modelId="{A067A8FB-38EA-4C64-B7C5-D5E90E0EEBAB}" type="pres">
      <dgm:prSet presAssocID="{E21365C9-3437-4AE1-A6E7-F775B68213A9}" presName="textRect" presStyleLbl="revTx" presStyleIdx="2" presStyleCnt="3">
        <dgm:presLayoutVars>
          <dgm:chMax val="1"/>
          <dgm:chPref val="1"/>
        </dgm:presLayoutVars>
      </dgm:prSet>
      <dgm:spPr/>
    </dgm:pt>
  </dgm:ptLst>
  <dgm:cxnLst>
    <dgm:cxn modelId="{D3A6EE03-A630-4F25-9CE0-78FABD2B972E}" srcId="{5BD4D1EE-908D-42CE-86B3-4A62824875EF}" destId="{E21365C9-3437-4AE1-A6E7-F775B68213A9}" srcOrd="2" destOrd="0" parTransId="{196879B9-6CFF-400E-8474-9392CD6F9920}" sibTransId="{202DEBDC-4307-4A62-9D1C-249D7238CFA3}"/>
    <dgm:cxn modelId="{19DBB128-C023-4530-ACFD-9B6178008533}" type="presOf" srcId="{5BD4D1EE-908D-42CE-86B3-4A62824875EF}" destId="{179E0891-3B87-433C-BFB5-C3AE3F14D844}" srcOrd="0" destOrd="0" presId="urn:microsoft.com/office/officeart/2018/2/layout/IconLabelList"/>
    <dgm:cxn modelId="{1CC00748-7B74-4589-AD0E-F1D1EBA541E1}" type="presOf" srcId="{ECDB33C9-E56F-4DCF-861E-11175842CA82}" destId="{F1A8D0C5-090F-4315-9C7B-4D91274DB583}" srcOrd="0" destOrd="0" presId="urn:microsoft.com/office/officeart/2018/2/layout/IconLabelList"/>
    <dgm:cxn modelId="{5B29E774-B438-4369-B0FC-9BCC8BB90E4A}" srcId="{5BD4D1EE-908D-42CE-86B3-4A62824875EF}" destId="{54BE1007-9DE2-461F-866A-EF8C047A3AD3}" srcOrd="0" destOrd="0" parTransId="{3CF1A837-8C4E-4BD1-9468-6BB2B27EA003}" sibTransId="{12730237-BC48-4D54-8994-D0F29C08E2FB}"/>
    <dgm:cxn modelId="{41D5EF99-FD18-4212-8C74-8279D1BDF179}" type="presOf" srcId="{54BE1007-9DE2-461F-866A-EF8C047A3AD3}" destId="{42C444A9-48DF-4841-AFE7-9D9C651A61B0}" srcOrd="0" destOrd="0" presId="urn:microsoft.com/office/officeart/2018/2/layout/IconLabelList"/>
    <dgm:cxn modelId="{907C48AA-6BC3-467A-BFC4-D43CD989149C}" srcId="{5BD4D1EE-908D-42CE-86B3-4A62824875EF}" destId="{ECDB33C9-E56F-4DCF-861E-11175842CA82}" srcOrd="1" destOrd="0" parTransId="{E160656D-AD02-46D2-B5D6-DDA954EFCA34}" sibTransId="{9DB1397E-6686-4433-A31A-3A3AADA63559}"/>
    <dgm:cxn modelId="{E01AD7D6-680E-41A5-AFB5-3736FB5295E5}" type="presOf" srcId="{E21365C9-3437-4AE1-A6E7-F775B68213A9}" destId="{A067A8FB-38EA-4C64-B7C5-D5E90E0EEBAB}" srcOrd="0" destOrd="0" presId="urn:microsoft.com/office/officeart/2018/2/layout/IconLabelList"/>
    <dgm:cxn modelId="{AC90CC87-9F73-4D3A-BD26-B7F23725B023}" type="presParOf" srcId="{179E0891-3B87-433C-BFB5-C3AE3F14D844}" destId="{F4FF64B5-542A-480C-B1FB-D602495D20E9}" srcOrd="0" destOrd="0" presId="urn:microsoft.com/office/officeart/2018/2/layout/IconLabelList"/>
    <dgm:cxn modelId="{B85235F4-5470-40E7-A969-26BD53A7F042}" type="presParOf" srcId="{F4FF64B5-542A-480C-B1FB-D602495D20E9}" destId="{3140F7EC-1890-48F0-9258-6A3C8C04BD18}" srcOrd="0" destOrd="0" presId="urn:microsoft.com/office/officeart/2018/2/layout/IconLabelList"/>
    <dgm:cxn modelId="{C789247B-0D8F-4741-97D3-C26A3592A32D}" type="presParOf" srcId="{F4FF64B5-542A-480C-B1FB-D602495D20E9}" destId="{FB498064-17B1-495C-8625-EAE518139A7B}" srcOrd="1" destOrd="0" presId="urn:microsoft.com/office/officeart/2018/2/layout/IconLabelList"/>
    <dgm:cxn modelId="{C0C2D0FA-C2BF-4690-AE08-25B363A7D3A8}" type="presParOf" srcId="{F4FF64B5-542A-480C-B1FB-D602495D20E9}" destId="{42C444A9-48DF-4841-AFE7-9D9C651A61B0}" srcOrd="2" destOrd="0" presId="urn:microsoft.com/office/officeart/2018/2/layout/IconLabelList"/>
    <dgm:cxn modelId="{E69A1D87-17E5-4484-B8B5-910946C9C077}" type="presParOf" srcId="{179E0891-3B87-433C-BFB5-C3AE3F14D844}" destId="{A268A7DE-C141-46C4-8D12-8F342D4EC32E}" srcOrd="1" destOrd="0" presId="urn:microsoft.com/office/officeart/2018/2/layout/IconLabelList"/>
    <dgm:cxn modelId="{1A252A37-9E60-43D4-8DAD-FFE93A2DBE39}" type="presParOf" srcId="{179E0891-3B87-433C-BFB5-C3AE3F14D844}" destId="{9FAD77DA-52A4-4EA4-9D24-03F97B86BB9F}" srcOrd="2" destOrd="0" presId="urn:microsoft.com/office/officeart/2018/2/layout/IconLabelList"/>
    <dgm:cxn modelId="{37E573E6-0351-4F25-B3B5-BD326E3BD183}" type="presParOf" srcId="{9FAD77DA-52A4-4EA4-9D24-03F97B86BB9F}" destId="{71CA1D31-1035-4136-A6C2-8E92C891CE71}" srcOrd="0" destOrd="0" presId="urn:microsoft.com/office/officeart/2018/2/layout/IconLabelList"/>
    <dgm:cxn modelId="{17FC311C-69DF-4D42-A554-72524878D2F7}" type="presParOf" srcId="{9FAD77DA-52A4-4EA4-9D24-03F97B86BB9F}" destId="{F7170771-9ED3-43D7-84E2-E93F8BA5FA19}" srcOrd="1" destOrd="0" presId="urn:microsoft.com/office/officeart/2018/2/layout/IconLabelList"/>
    <dgm:cxn modelId="{6C9854C0-29E0-4CA0-BC0E-A1686A41C889}" type="presParOf" srcId="{9FAD77DA-52A4-4EA4-9D24-03F97B86BB9F}" destId="{F1A8D0C5-090F-4315-9C7B-4D91274DB583}" srcOrd="2" destOrd="0" presId="urn:microsoft.com/office/officeart/2018/2/layout/IconLabelList"/>
    <dgm:cxn modelId="{8BE1BB6A-565C-44FA-9E66-CEB1E55BA5F4}" type="presParOf" srcId="{179E0891-3B87-433C-BFB5-C3AE3F14D844}" destId="{73C0E4D0-5631-4FE3-A807-72F83EAEB0E1}" srcOrd="3" destOrd="0" presId="urn:microsoft.com/office/officeart/2018/2/layout/IconLabelList"/>
    <dgm:cxn modelId="{C5A94152-E4BB-4DF5-9A9B-1B7B27125E0E}" type="presParOf" srcId="{179E0891-3B87-433C-BFB5-C3AE3F14D844}" destId="{B9E3EDFB-B561-419A-A3DA-7F1BC40EE13B}" srcOrd="4" destOrd="0" presId="urn:microsoft.com/office/officeart/2018/2/layout/IconLabelList"/>
    <dgm:cxn modelId="{44BF2ADD-404E-4829-978A-D1C54CD68044}" type="presParOf" srcId="{B9E3EDFB-B561-419A-A3DA-7F1BC40EE13B}" destId="{293015C1-193F-4A13-84B6-E89BC420C948}" srcOrd="0" destOrd="0" presId="urn:microsoft.com/office/officeart/2018/2/layout/IconLabelList"/>
    <dgm:cxn modelId="{14C2298E-94A0-41E4-BB34-0CF8C163659A}" type="presParOf" srcId="{B9E3EDFB-B561-419A-A3DA-7F1BC40EE13B}" destId="{2ED306BC-229B-4C88-BB6F-4ACBD18C9153}" srcOrd="1" destOrd="0" presId="urn:microsoft.com/office/officeart/2018/2/layout/IconLabelList"/>
    <dgm:cxn modelId="{69E4AC86-A9E3-4D31-9B5F-8AF9BFAEE40A}" type="presParOf" srcId="{B9E3EDFB-B561-419A-A3DA-7F1BC40EE13B}" destId="{A067A8FB-38EA-4C64-B7C5-D5E90E0EEBA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40F7EC-1890-48F0-9258-6A3C8C04BD18}">
      <dsp:nvSpPr>
        <dsp:cNvPr id="0" name=""/>
        <dsp:cNvSpPr/>
      </dsp:nvSpPr>
      <dsp:spPr>
        <a:xfrm>
          <a:off x="1115245" y="223446"/>
          <a:ext cx="738017" cy="7380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C444A9-48DF-4841-AFE7-9D9C651A61B0}">
      <dsp:nvSpPr>
        <dsp:cNvPr id="0" name=""/>
        <dsp:cNvSpPr/>
      </dsp:nvSpPr>
      <dsp:spPr>
        <a:xfrm>
          <a:off x="664235" y="1209984"/>
          <a:ext cx="1640039" cy="656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Introduction</a:t>
          </a:r>
        </a:p>
      </dsp:txBody>
      <dsp:txXfrm>
        <a:off x="664235" y="1209984"/>
        <a:ext cx="1640039" cy="656015"/>
      </dsp:txXfrm>
    </dsp:sp>
    <dsp:sp modelId="{71CA1D31-1035-4136-A6C2-8E92C891CE71}">
      <dsp:nvSpPr>
        <dsp:cNvPr id="0" name=""/>
        <dsp:cNvSpPr/>
      </dsp:nvSpPr>
      <dsp:spPr>
        <a:xfrm>
          <a:off x="3042291" y="223446"/>
          <a:ext cx="738017" cy="7380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A8D0C5-090F-4315-9C7B-4D91274DB583}">
      <dsp:nvSpPr>
        <dsp:cNvPr id="0" name=""/>
        <dsp:cNvSpPr/>
      </dsp:nvSpPr>
      <dsp:spPr>
        <a:xfrm>
          <a:off x="2591280" y="1209984"/>
          <a:ext cx="1640039" cy="656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Methodology</a:t>
          </a:r>
        </a:p>
      </dsp:txBody>
      <dsp:txXfrm>
        <a:off x="2591280" y="1209984"/>
        <a:ext cx="1640039" cy="656015"/>
      </dsp:txXfrm>
    </dsp:sp>
    <dsp:sp modelId="{293015C1-193F-4A13-84B6-E89BC420C948}">
      <dsp:nvSpPr>
        <dsp:cNvPr id="0" name=""/>
        <dsp:cNvSpPr/>
      </dsp:nvSpPr>
      <dsp:spPr>
        <a:xfrm>
          <a:off x="2078768" y="2276010"/>
          <a:ext cx="738017" cy="7380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67A8FB-38EA-4C64-B7C5-D5E90E0EEBAB}">
      <dsp:nvSpPr>
        <dsp:cNvPr id="0" name=""/>
        <dsp:cNvSpPr/>
      </dsp:nvSpPr>
      <dsp:spPr>
        <a:xfrm>
          <a:off x="1627757" y="3262548"/>
          <a:ext cx="1640039" cy="656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Results</a:t>
          </a:r>
        </a:p>
      </dsp:txBody>
      <dsp:txXfrm>
        <a:off x="1627757" y="3262548"/>
        <a:ext cx="1640039" cy="65601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4B13DD-DD5C-4D7B-A7B2-0D291A4458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5399B4A-D4B6-41DC-B4BA-A16F4A7EAB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8DD508-762E-4A56-8057-6F3E893FE061}" type="datetimeFigureOut">
              <a:rPr lang="en-US" smtClean="0"/>
              <a:t>1/1/2022</a:t>
            </a:fld>
            <a:endParaRPr lang="en-US" dirty="0"/>
          </a:p>
        </p:txBody>
      </p:sp>
      <p:sp>
        <p:nvSpPr>
          <p:cNvPr id="4" name="Footer Placeholder 3">
            <a:extLst>
              <a:ext uri="{FF2B5EF4-FFF2-40B4-BE49-F238E27FC236}">
                <a16:creationId xmlns:a16="http://schemas.microsoft.com/office/drawing/2014/main" id="{C8A662FF-2BD0-42CC-81E0-E211BE360A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857ECB1-26BD-4C91-A134-EC6F2CC72C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FE5E4-E7AD-46D7-82A6-8E6D0CE600B6}" type="slidenum">
              <a:rPr lang="en-US" smtClean="0"/>
              <a:t>‹#›</a:t>
            </a:fld>
            <a:endParaRPr lang="en-US" dirty="0"/>
          </a:p>
        </p:txBody>
      </p:sp>
    </p:spTree>
    <p:extLst>
      <p:ext uri="{BB962C8B-B14F-4D97-AF65-F5344CB8AC3E}">
        <p14:creationId xmlns:p14="http://schemas.microsoft.com/office/powerpoint/2010/main" val="13824178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69CD52-EA80-42E8-964B-0DC3907FFC08}" type="datetimeFigureOut">
              <a:rPr lang="en-US" smtClean="0"/>
              <a:t>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F5DD2-187C-450F-BB87-F62B9ADB04D5}" type="slidenum">
              <a:rPr lang="en-US" smtClean="0"/>
              <a:t>‹#›</a:t>
            </a:fld>
            <a:endParaRPr lang="en-US" dirty="0"/>
          </a:p>
        </p:txBody>
      </p:sp>
    </p:spTree>
    <p:extLst>
      <p:ext uri="{BB962C8B-B14F-4D97-AF65-F5344CB8AC3E}">
        <p14:creationId xmlns:p14="http://schemas.microsoft.com/office/powerpoint/2010/main" val="3503338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3</a:t>
            </a:fld>
            <a:endParaRPr lang="en-US" dirty="0"/>
          </a:p>
        </p:txBody>
      </p:sp>
    </p:spTree>
    <p:extLst>
      <p:ext uri="{BB962C8B-B14F-4D97-AF65-F5344CB8AC3E}">
        <p14:creationId xmlns:p14="http://schemas.microsoft.com/office/powerpoint/2010/main" val="528373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12</a:t>
            </a:fld>
            <a:endParaRPr lang="en-US" dirty="0"/>
          </a:p>
        </p:txBody>
      </p:sp>
    </p:spTree>
    <p:extLst>
      <p:ext uri="{BB962C8B-B14F-4D97-AF65-F5344CB8AC3E}">
        <p14:creationId xmlns:p14="http://schemas.microsoft.com/office/powerpoint/2010/main" val="2683493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13</a:t>
            </a:fld>
            <a:endParaRPr lang="en-US" dirty="0"/>
          </a:p>
        </p:txBody>
      </p:sp>
    </p:spTree>
    <p:extLst>
      <p:ext uri="{BB962C8B-B14F-4D97-AF65-F5344CB8AC3E}">
        <p14:creationId xmlns:p14="http://schemas.microsoft.com/office/powerpoint/2010/main" val="2691768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14</a:t>
            </a:fld>
            <a:endParaRPr lang="en-US" dirty="0"/>
          </a:p>
        </p:txBody>
      </p:sp>
    </p:spTree>
    <p:extLst>
      <p:ext uri="{BB962C8B-B14F-4D97-AF65-F5344CB8AC3E}">
        <p14:creationId xmlns:p14="http://schemas.microsoft.com/office/powerpoint/2010/main" val="2036399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15</a:t>
            </a:fld>
            <a:endParaRPr lang="en-US" dirty="0"/>
          </a:p>
        </p:txBody>
      </p:sp>
    </p:spTree>
    <p:extLst>
      <p:ext uri="{BB962C8B-B14F-4D97-AF65-F5344CB8AC3E}">
        <p14:creationId xmlns:p14="http://schemas.microsoft.com/office/powerpoint/2010/main" val="3005634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16</a:t>
            </a:fld>
            <a:endParaRPr lang="en-US" dirty="0"/>
          </a:p>
        </p:txBody>
      </p:sp>
    </p:spTree>
    <p:extLst>
      <p:ext uri="{BB962C8B-B14F-4D97-AF65-F5344CB8AC3E}">
        <p14:creationId xmlns:p14="http://schemas.microsoft.com/office/powerpoint/2010/main" val="482368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17</a:t>
            </a:fld>
            <a:endParaRPr lang="en-US" dirty="0"/>
          </a:p>
        </p:txBody>
      </p:sp>
    </p:spTree>
    <p:extLst>
      <p:ext uri="{BB962C8B-B14F-4D97-AF65-F5344CB8AC3E}">
        <p14:creationId xmlns:p14="http://schemas.microsoft.com/office/powerpoint/2010/main" val="1364119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18</a:t>
            </a:fld>
            <a:endParaRPr lang="en-US" dirty="0"/>
          </a:p>
        </p:txBody>
      </p:sp>
    </p:spTree>
    <p:extLst>
      <p:ext uri="{BB962C8B-B14F-4D97-AF65-F5344CB8AC3E}">
        <p14:creationId xmlns:p14="http://schemas.microsoft.com/office/powerpoint/2010/main" val="2377127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19</a:t>
            </a:fld>
            <a:endParaRPr lang="en-US" dirty="0"/>
          </a:p>
        </p:txBody>
      </p:sp>
    </p:spTree>
    <p:extLst>
      <p:ext uri="{BB962C8B-B14F-4D97-AF65-F5344CB8AC3E}">
        <p14:creationId xmlns:p14="http://schemas.microsoft.com/office/powerpoint/2010/main" val="3012974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4</a:t>
            </a:fld>
            <a:endParaRPr lang="en-US" dirty="0"/>
          </a:p>
        </p:txBody>
      </p:sp>
    </p:spTree>
    <p:extLst>
      <p:ext uri="{BB962C8B-B14F-4D97-AF65-F5344CB8AC3E}">
        <p14:creationId xmlns:p14="http://schemas.microsoft.com/office/powerpoint/2010/main" val="3511872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5</a:t>
            </a:fld>
            <a:endParaRPr lang="en-US" dirty="0"/>
          </a:p>
        </p:txBody>
      </p:sp>
    </p:spTree>
    <p:extLst>
      <p:ext uri="{BB962C8B-B14F-4D97-AF65-F5344CB8AC3E}">
        <p14:creationId xmlns:p14="http://schemas.microsoft.com/office/powerpoint/2010/main" val="3335921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6</a:t>
            </a:fld>
            <a:endParaRPr lang="en-US" dirty="0"/>
          </a:p>
        </p:txBody>
      </p:sp>
    </p:spTree>
    <p:extLst>
      <p:ext uri="{BB962C8B-B14F-4D97-AF65-F5344CB8AC3E}">
        <p14:creationId xmlns:p14="http://schemas.microsoft.com/office/powerpoint/2010/main" val="3511872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7</a:t>
            </a:fld>
            <a:endParaRPr lang="en-US" dirty="0"/>
          </a:p>
        </p:txBody>
      </p:sp>
    </p:spTree>
    <p:extLst>
      <p:ext uri="{BB962C8B-B14F-4D97-AF65-F5344CB8AC3E}">
        <p14:creationId xmlns:p14="http://schemas.microsoft.com/office/powerpoint/2010/main" val="2875044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8</a:t>
            </a:fld>
            <a:endParaRPr lang="en-US" dirty="0"/>
          </a:p>
        </p:txBody>
      </p:sp>
    </p:spTree>
    <p:extLst>
      <p:ext uri="{BB962C8B-B14F-4D97-AF65-F5344CB8AC3E}">
        <p14:creationId xmlns:p14="http://schemas.microsoft.com/office/powerpoint/2010/main" val="3399584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9</a:t>
            </a:fld>
            <a:endParaRPr lang="en-US" dirty="0"/>
          </a:p>
        </p:txBody>
      </p:sp>
    </p:spTree>
    <p:extLst>
      <p:ext uri="{BB962C8B-B14F-4D97-AF65-F5344CB8AC3E}">
        <p14:creationId xmlns:p14="http://schemas.microsoft.com/office/powerpoint/2010/main" val="3340028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10</a:t>
            </a:fld>
            <a:endParaRPr lang="en-US" dirty="0"/>
          </a:p>
        </p:txBody>
      </p:sp>
    </p:spTree>
    <p:extLst>
      <p:ext uri="{BB962C8B-B14F-4D97-AF65-F5344CB8AC3E}">
        <p14:creationId xmlns:p14="http://schemas.microsoft.com/office/powerpoint/2010/main" val="2090249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11</a:t>
            </a:fld>
            <a:endParaRPr lang="en-US" dirty="0"/>
          </a:p>
        </p:txBody>
      </p:sp>
    </p:spTree>
    <p:extLst>
      <p:ext uri="{BB962C8B-B14F-4D97-AF65-F5344CB8AC3E}">
        <p14:creationId xmlns:p14="http://schemas.microsoft.com/office/powerpoint/2010/main" val="976519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89AF31C-6D63-451B-BE35-F1CE5A8D371B}"/>
              </a:ext>
            </a:extLst>
          </p:cNvPr>
          <p:cNvSpPr>
            <a:spLocks noGrp="1"/>
          </p:cNvSpPr>
          <p:nvPr>
            <p:ph type="ctrTitle" hasCustomPrompt="1"/>
          </p:nvPr>
        </p:nvSpPr>
        <p:spPr>
          <a:xfrm>
            <a:off x="735702" y="503497"/>
            <a:ext cx="4223000" cy="3845891"/>
          </a:xfrm>
        </p:spPr>
        <p:txBody>
          <a:bodyPr/>
          <a:lstStyle>
            <a:lvl1pPr>
              <a:defRPr sz="6000" b="1" spc="1500" baseline="0"/>
            </a:lvl1pPr>
          </a:lstStyle>
          <a:p>
            <a:pPr algn="l"/>
            <a:r>
              <a:rPr lang="en-US" dirty="0"/>
              <a:t>CLICK TO ADD TITLE</a:t>
            </a:r>
          </a:p>
        </p:txBody>
      </p:sp>
      <p:sp>
        <p:nvSpPr>
          <p:cNvPr id="17" name="Subtitle 2">
            <a:extLst>
              <a:ext uri="{FF2B5EF4-FFF2-40B4-BE49-F238E27FC236}">
                <a16:creationId xmlns:a16="http://schemas.microsoft.com/office/drawing/2014/main" id="{7D4FF1DD-E23B-4744-B517-0FC5587EC805}"/>
              </a:ext>
            </a:extLst>
          </p:cNvPr>
          <p:cNvSpPr>
            <a:spLocks noGrp="1"/>
          </p:cNvSpPr>
          <p:nvPr>
            <p:ph type="subTitle" idx="1" hasCustomPrompt="1"/>
          </p:nvPr>
        </p:nvSpPr>
        <p:spPr>
          <a:xfrm>
            <a:off x="735702" y="4441463"/>
            <a:ext cx="4223000" cy="1781123"/>
          </a:xfrm>
        </p:spPr>
        <p:txBody>
          <a:bodyPr/>
          <a:lstStyle>
            <a:lvl1pPr marL="0">
              <a:buNone/>
              <a:defRPr sz="2400" spc="400" baseline="0"/>
            </a:lvl1pPr>
          </a:lstStyle>
          <a:p>
            <a:pPr algn="l"/>
            <a:r>
              <a:rPr lang="en-US" dirty="0"/>
              <a:t>CLICK TO ADD SUBTITLE</a:t>
            </a:r>
          </a:p>
        </p:txBody>
      </p:sp>
      <p:sp>
        <p:nvSpPr>
          <p:cNvPr id="19" name="Graphic 212">
            <a:extLst>
              <a:ext uri="{FF2B5EF4-FFF2-40B4-BE49-F238E27FC236}">
                <a16:creationId xmlns:a16="http://schemas.microsoft.com/office/drawing/2014/main" id="{0E905E14-E19A-49A4-95B0-A4334F09DD52}"/>
              </a:ext>
              <a:ext uri="{C183D7F6-B498-43B3-948B-1728B52AA6E4}">
                <adec:decorative xmlns:adec="http://schemas.microsoft.com/office/drawing/2017/decorative" val="1"/>
              </a:ext>
            </a:extLst>
          </p:cNvPr>
          <p:cNvSpPr/>
          <p:nvPr userDrawn="1"/>
        </p:nvSpPr>
        <p:spPr>
          <a:xfrm>
            <a:off x="10458925" y="819560"/>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0" name="Graphic 212">
            <a:extLst>
              <a:ext uri="{FF2B5EF4-FFF2-40B4-BE49-F238E27FC236}">
                <a16:creationId xmlns:a16="http://schemas.microsoft.com/office/drawing/2014/main" id="{F99F5C16-D21E-4159-9011-D83D6294542A}"/>
              </a:ext>
              <a:ext uri="{C183D7F6-B498-43B3-948B-1728B52AA6E4}">
                <adec:decorative xmlns:adec="http://schemas.microsoft.com/office/drawing/2017/decorative" val="1"/>
              </a:ext>
            </a:extLst>
          </p:cNvPr>
          <p:cNvSpPr/>
          <p:nvPr userDrawn="1"/>
        </p:nvSpPr>
        <p:spPr>
          <a:xfrm>
            <a:off x="10458925" y="819560"/>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98" name="Picture Placeholder 197">
            <a:extLst>
              <a:ext uri="{FF2B5EF4-FFF2-40B4-BE49-F238E27FC236}">
                <a16:creationId xmlns:a16="http://schemas.microsoft.com/office/drawing/2014/main" id="{F9D3FB22-FF74-4855-A816-8D13507F1A88}"/>
              </a:ext>
            </a:extLst>
          </p:cNvPr>
          <p:cNvSpPr>
            <a:spLocks noGrp="1"/>
          </p:cNvSpPr>
          <p:nvPr>
            <p:ph type="pic" sz="quarter" idx="13" hasCustomPrompt="1"/>
          </p:nvPr>
        </p:nvSpPr>
        <p:spPr>
          <a:xfrm>
            <a:off x="5467894" y="587120"/>
            <a:ext cx="5290998" cy="5290998"/>
          </a:xfrm>
          <a:custGeom>
            <a:avLst/>
            <a:gdLst>
              <a:gd name="connsiteX0" fmla="*/ 2645499 w 5290998"/>
              <a:gd name="connsiteY0" fmla="*/ 0 h 5290998"/>
              <a:gd name="connsiteX1" fmla="*/ 5290998 w 5290998"/>
              <a:gd name="connsiteY1" fmla="*/ 2645499 h 5290998"/>
              <a:gd name="connsiteX2" fmla="*/ 2645499 w 5290998"/>
              <a:gd name="connsiteY2" fmla="*/ 5290998 h 5290998"/>
              <a:gd name="connsiteX3" fmla="*/ 0 w 5290998"/>
              <a:gd name="connsiteY3" fmla="*/ 2645499 h 5290998"/>
              <a:gd name="connsiteX4" fmla="*/ 2645499 w 5290998"/>
              <a:gd name="connsiteY4" fmla="*/ 0 h 5290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0998" h="5290998">
                <a:moveTo>
                  <a:pt x="2645499" y="0"/>
                </a:moveTo>
                <a:cubicBezTo>
                  <a:pt x="4106568" y="0"/>
                  <a:pt x="5290998" y="1184430"/>
                  <a:pt x="5290998" y="2645499"/>
                </a:cubicBezTo>
                <a:cubicBezTo>
                  <a:pt x="5290998" y="4106568"/>
                  <a:pt x="4106568" y="5290998"/>
                  <a:pt x="2645499" y="5290998"/>
                </a:cubicBezTo>
                <a:cubicBezTo>
                  <a:pt x="1184430" y="5290998"/>
                  <a:pt x="0" y="4106568"/>
                  <a:pt x="0" y="2645499"/>
                </a:cubicBezTo>
                <a:cubicBezTo>
                  <a:pt x="0" y="1184430"/>
                  <a:pt x="1184430" y="0"/>
                  <a:pt x="2645499" y="0"/>
                </a:cubicBezTo>
                <a:close/>
              </a:path>
            </a:pathLst>
          </a:custGeom>
        </p:spPr>
        <p:txBody>
          <a:bodyPr wrap="square">
            <a:noAutofit/>
          </a:bodyPr>
          <a:lstStyle>
            <a:lvl1pPr algn="ctr">
              <a:buNone/>
              <a:defRPr/>
            </a:lvl1pPr>
          </a:lstStyle>
          <a:p>
            <a:r>
              <a:rPr lang="en-US" dirty="0"/>
              <a:t>Click to add photo</a:t>
            </a:r>
          </a:p>
        </p:txBody>
      </p:sp>
      <p:grpSp>
        <p:nvGrpSpPr>
          <p:cNvPr id="7" name="Graphic 190">
            <a:extLst>
              <a:ext uri="{FF2B5EF4-FFF2-40B4-BE49-F238E27FC236}">
                <a16:creationId xmlns:a16="http://schemas.microsoft.com/office/drawing/2014/main" id="{17EAC1B1-556C-4228-8079-3D901DC59A88}"/>
              </a:ext>
              <a:ext uri="{C183D7F6-B498-43B3-948B-1728B52AA6E4}">
                <adec:decorative xmlns:adec="http://schemas.microsoft.com/office/drawing/2017/decorative" val="1"/>
              </a:ext>
            </a:extLst>
          </p:cNvPr>
          <p:cNvGrpSpPr/>
          <p:nvPr userDrawn="1"/>
        </p:nvGrpSpPr>
        <p:grpSpPr>
          <a:xfrm>
            <a:off x="4958702" y="964250"/>
            <a:ext cx="1591731" cy="537747"/>
            <a:chOff x="2504802" y="1755501"/>
            <a:chExt cx="1591731" cy="537747"/>
          </a:xfrm>
          <a:solidFill>
            <a:schemeClr val="tx1"/>
          </a:solidFill>
        </p:grpSpPr>
        <p:sp>
          <p:nvSpPr>
            <p:cNvPr id="8" name="Freeform: Shape 7">
              <a:extLst>
                <a:ext uri="{FF2B5EF4-FFF2-40B4-BE49-F238E27FC236}">
                  <a16:creationId xmlns:a16="http://schemas.microsoft.com/office/drawing/2014/main" id="{00A0FE21-F756-4726-9EC7-46DFECEEA9C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B058B96D-C47B-4B24-BDCB-76960C6093C2}"/>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0" name="Graphic 4">
            <a:extLst>
              <a:ext uri="{FF2B5EF4-FFF2-40B4-BE49-F238E27FC236}">
                <a16:creationId xmlns:a16="http://schemas.microsoft.com/office/drawing/2014/main" id="{7058F75D-7E47-484C-A8EE-2222806808AB}"/>
              </a:ext>
              <a:ext uri="{C183D7F6-B498-43B3-948B-1728B52AA6E4}">
                <adec:decorative xmlns:adec="http://schemas.microsoft.com/office/drawing/2017/decorative" val="1"/>
              </a:ext>
            </a:extLst>
          </p:cNvPr>
          <p:cNvGrpSpPr/>
          <p:nvPr userDrawn="1"/>
        </p:nvGrpSpPr>
        <p:grpSpPr>
          <a:xfrm>
            <a:off x="9594816" y="4332008"/>
            <a:ext cx="1861481" cy="1861499"/>
            <a:chOff x="5734037" y="3067039"/>
            <a:chExt cx="724483" cy="724489"/>
          </a:xfrm>
          <a:solidFill>
            <a:schemeClr val="tx1"/>
          </a:solidFill>
        </p:grpSpPr>
        <p:sp>
          <p:nvSpPr>
            <p:cNvPr id="11" name="Freeform: Shape 10">
              <a:extLst>
                <a:ext uri="{FF2B5EF4-FFF2-40B4-BE49-F238E27FC236}">
                  <a16:creationId xmlns:a16="http://schemas.microsoft.com/office/drawing/2014/main" id="{F1AC0594-B604-4B5F-8735-5032813BC0BE}"/>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CC76D1BD-7300-4354-BCA3-07E1D3ED20C7}"/>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DD9F6A88-7F99-4DBB-95B6-90D13BF6D6DA}"/>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E50E3B4-971A-4855-9C0F-87C90BD703A8}"/>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ADF73B02-8ED1-493F-BD6A-3884CA50ED50}"/>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2C8712CC-BAA8-4123-A8AB-B659FFA7B464}"/>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2DF71CDC-593D-45ED-A324-B6288F88EFCD}"/>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CCA641C0-F983-4E9C-89A5-4E177BC394FB}"/>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6770500E-AF98-4D78-A6FE-9B24BFC8BCCF}"/>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12C4091D-60DA-42BB-989C-B9ADE5525C55}"/>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168590E5-C6C5-44A5-9C28-E0516B919B26}"/>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D7AA5261-59D2-4ED0-A2DA-395652A5C70D}"/>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AD9FFE92-A04B-4BE2-A938-B2675AE1E4A9}"/>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9A2D6B82-69E6-428B-BF32-6ABF1DCBF39E}"/>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E2391CDF-0046-492E-9224-705121E92BA6}"/>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4661FF79-5959-476B-8D56-5137DD91153A}"/>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5DD68B4F-AD2D-48FC-A01D-0589F0B15BC9}"/>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0CE2168C-1A33-414B-B7F0-9188533278AD}"/>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20A0A7DC-BC4D-4658-905C-14DBA34206DD}"/>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D9A197B0-B38E-4006-AE4C-5E1AFEE64B64}"/>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911798F5-39E5-4F5D-A832-451D9B45AA39}"/>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D9E60DA4-B7B2-4142-8B10-8414CFC3E4EE}"/>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D4CCCD2-6559-45FB-B74C-7DD51F558905}"/>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5DDC2BEF-F322-4173-A403-106EED2F9773}"/>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6611933B-49E7-46D2-88DB-CC46B84EA0BB}"/>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D26A659F-FEA4-4E9C-B74E-996BEF9BAF23}"/>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B7E01FF-EBD3-4B8F-9D28-2BEF788A1ECA}"/>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3FCADC36-D67A-4261-A9F3-C82E3F961AB5}"/>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DBDB8408-0CFF-4820-9C69-EB049E017A8E}"/>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180B22E1-999D-4EAE-8A3A-FB51E4D601FF}"/>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C472FB3F-9113-40FB-B184-A41C3CDC8FAD}"/>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92A10ABE-BF04-45F7-8D84-7BBE9A34DC44}"/>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4B6CE03A-283C-4DDA-A450-BFD1FD41963B}"/>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C8E8007A-8733-4C6C-B1FD-8DF1A6C1AF23}"/>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BC57FD03-B434-4A33-AE85-95F31E63AE51}"/>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E121A789-B48C-49DD-98FB-879911D2BA08}"/>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3073C7CF-979E-4BEC-983D-3D8BBB37DF19}"/>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7AD34EE0-D604-4366-86AC-0A827066E845}"/>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485F29D7-9277-414F-9BAD-29BFF7336A51}"/>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9A64418C-82A1-496D-B6FE-52CD0CD6CF1F}"/>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4D8AB15-4DC2-4740-946A-935B5528A6AA}"/>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000FEC-BF88-43AA-991B-6D41B9D0AC97}"/>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330ACECF-61D6-4C22-AA82-C2BDD14F748B}"/>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81713DD5-B976-4481-AFB1-4DF6E405F2F4}"/>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BDED42A2-3A8B-4917-AA5F-4701CF55B06C}"/>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41FA0359-2B30-4C28-B9E3-7B860F27F7AF}"/>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8DB39A9-E0D4-4062-B61D-8F0291F9E262}"/>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7DC486B3-544A-47B1-B863-6850F1E6CC26}"/>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BBD7A989-1CD0-4707-94A2-D0DE6ABB4501}"/>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4854C381-9625-44C6-B8C4-7A6E633427ED}"/>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A87D99B0-2F49-44C3-80EA-BE31161CBD8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A20E3370-A797-44AB-8EEB-028D67C302D5}"/>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2EEE4C8D-07ED-400A-A39C-9972431904D7}"/>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CFB4C9CE-63F9-4607-A87D-FCC81E6C0440}"/>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2BBCEC67-B22C-432E-88CC-32FBBE738F5C}"/>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981E4161-0852-4BB4-937E-CF542BE145F4}"/>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C3F4CDB4-B460-436F-8935-7256EC8D8277}"/>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287381-4AC6-40FE-8B73-E5343B936CF6}"/>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870CEB87-64E7-497A-9004-674EF56DB66B}"/>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AA83EE66-3B0A-40AA-B447-948D3629948E}"/>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73CE790E-1EBD-4FF2-ABA5-E9F9909B3C12}"/>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779390BB-7393-4A0C-A3C3-2F87CA36E507}"/>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51607083-A696-47D0-A23B-38DE4AFF7AC1}"/>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4E8C456-7AE6-48DB-AB2B-2F5699DAE2B0}"/>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5C66ABC1-18DB-4060-BE7C-ABA9F5341702}"/>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F602375B-D728-43C4-B0BB-6DC1BD80E85E}"/>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03F9707C-4543-44EB-BD69-F109896D901B}"/>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662906B9-FB8C-4EB7-8A48-74429E0C9A41}"/>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1CFD115B-47BE-4B12-B634-5D02E38AB3EA}"/>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2E8D9F34-CDC5-4CBE-A13C-6A3756E5196A}"/>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F85CC0FE-CB51-488B-BE41-682BC3109E28}"/>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3169F838-03DE-4318-B3DA-EAD60079D3B0}"/>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A3409050-4729-4D3D-A5F1-2B9EE1DA1A0D}"/>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235D7858-91A3-4A37-8A44-2745C5CF51A9}"/>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ACE45589-6512-4E12-8AF2-58097C53410B}"/>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7378472F-639B-4781-9C3D-9971CBE63381}"/>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203117FB-3A1E-45EA-9FD9-C55376718100}"/>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88FD6B76-8922-4326-B4EF-224D0F84C1F3}"/>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20BD5AB4-F53C-41C7-A994-8C27AAC465C4}"/>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5BF0B5EF-5225-434F-B111-6D27F4DEA52C}"/>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075C9704-75F3-4462-9D0A-71AA900E5BA2}"/>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C95DF39F-F152-472F-8300-23665D5ECF8C}"/>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B230A2E4-CF3A-40B0-82D3-071FBBB4DC87}"/>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14F4EFE1-9FAE-4B22-826B-08FBDCE9CC4B}"/>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CDD6C517-57BE-46B7-8E72-C8C864024886}"/>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A3EB106C-FE6E-47B3-9C32-045FD059A5C7}"/>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CB4E8BF7-B94B-47BD-A9B5-AFF3570C76E0}"/>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5A3A49C6-8C8C-42A9-AEAD-FE76067F839A}"/>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18892BBF-F46F-4DEA-8D34-3C538865B994}"/>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42DBE679-46C1-4D6B-9190-B66FF7563ABF}"/>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6D80698F-E689-4561-9B1A-1B8D313AEF01}"/>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BED22A39-2211-4EAE-80B5-2A0800B3FBE7}"/>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D52B1A57-3DF6-4349-8A94-F1CA8F79E912}"/>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A3DDACCC-9A89-4A3E-8B8B-D3C062EA0A8C}"/>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DCFB23EC-77E1-454E-89A8-A9505579EA61}"/>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D311997D-5BCF-4D6F-9DA6-0A785957477B}"/>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07840B74-C9E0-4A04-96FF-AA02BCFDB02B}"/>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87D3E292-5664-4793-BA90-21852910B63B}"/>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8C9E486E-3CA3-415B-8234-7C6636CD49CC}"/>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C4A1881C-F2E0-4A98-9531-830ED84695B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9617FDA1-12E1-49C5-98B3-CF0EC51D3E8C}"/>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CE736797-BBA8-488E-9B8E-96141B31F87E}"/>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C73D3F27-0A3D-4BF0-A29C-838DEB935C45}"/>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AA1FF25D-1187-4216-AD04-F69565C8BCC7}"/>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D3F96302-FE92-4A2E-9414-DC957DF770C9}"/>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346FC647-7685-4E4E-9B52-786EA9A156F7}"/>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1BF63F78-A1EF-4B61-A6AA-C0362F554376}"/>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CED61726-4F2E-450C-AEE9-72871D6855C6}"/>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57E8AD24-B31D-454E-B2C8-33B7FAAB9F61}"/>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AA46020A-35C3-4894-A14C-D58A6DDFF9BE}"/>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8E785BAB-0F71-4BAB-8D7C-4C2BF12728C4}"/>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D1753E06-E6F0-4D65-BC47-0E47F399F448}"/>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E77E25CE-9710-4B73-AD5E-49A4DA075D23}"/>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281B070-7790-498A-BE64-AD6A8EED8C0C}"/>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DEA3D1C-E147-472E-85DA-E8AEB7644764}"/>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08B4F711-6F99-4E44-88A4-8345F466B2B3}"/>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0401F175-D0DF-4BCA-9BE2-B992286B1593}"/>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72BED0ED-50C5-4726-B1B3-F7B58DD4C255}"/>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8D624348-F503-4817-9CA8-09F43150C5BB}"/>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05DE4EB-7FC0-45E8-A5A4-FE0C12A4D23C}"/>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380D6E47-DFA0-49F8-B8AC-45BECE747D45}"/>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B0355008-C2C8-4091-A461-DEDD212620A4}"/>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3A070C1D-423C-45EC-BABD-2AB764379E9B}"/>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ED6D6F88-6E0D-43A8-A572-C2A45D7E6D76}"/>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C7435BDD-8A00-43E8-B980-6745E1F84244}"/>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6B652F89-76D1-41E7-92CB-9A456A09BDA1}"/>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105F5D2E-BDFE-4F13-82B3-12B50A630D02}"/>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A273CB3-FB72-46BE-AD13-7FA701AEE95A}"/>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89CE35BE-CE0C-4893-B2C6-50678CC06FB2}"/>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48971D8C-C4B7-44D5-9AB4-858D5301EC31}"/>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5ACEE734-6DD7-46E2-A1A9-CEE34EDE6647}"/>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0740BF61-C964-49F9-AA06-1BAA78F8A1F2}"/>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7A8C672-80A0-4CB1-9A69-285E6E2B8354}"/>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8ED5360A-4B30-4716-A288-DC492291B700}"/>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64D4DB77-3361-44E4-85D9-73E2952D1A1C}"/>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87FFE29-EEE8-410A-B16D-A39D63B65DBD}"/>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7FFB4B78-2AC0-4AF4-8508-25122AC6DC06}"/>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4BDB7689-92D1-48E9-8290-59C80C654419}"/>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3A45B0ED-6D49-4BC2-A8C6-DCB8C47309D6}"/>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4F2277B0-CA2C-4C4D-886E-A8BB5C3A6F52}"/>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58D4EC10-F99B-4BE4-89B6-834B1616867C}"/>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4D9035AB-20FC-4026-8475-CA8ECF6778B3}"/>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9020D706-6962-405A-8331-D597DC0D1A1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DF578D57-B7A5-4238-A263-2E65D253F46D}"/>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4FE956D7-DBF3-4CA6-88C5-20C156EF5F93}"/>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19632A64-B98F-4324-A376-137F2FBA92D4}"/>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141AA47A-2218-41A9-8E27-AF0652183A5F}"/>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475085E3-7E18-429A-82F9-A4DF606F56BD}"/>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A5E41EA3-AAF0-46A3-920B-9DBD36AE2E8D}"/>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683D64B3-0315-4624-8675-5B768069C714}"/>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52AB4059-8E15-4439-8B16-54ADF3358C4C}"/>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12184488-1E03-46C9-91F7-55AABB8D478A}"/>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A389773B-102C-4C8B-9C32-610AEEE77366}"/>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166BF649-A9F2-4B11-80D0-32DF3F5A3230}"/>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61EB4D7B-F497-4FBF-8130-E4ECF28F8BA5}"/>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D883741A-5097-469D-A7A9-C743F80ECBD5}"/>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FC3A26E3-D2A0-40FC-9A92-B6238BB11570}"/>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2087A775-76DD-4F9C-B8E5-86EB3BF366D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6D846DE1-54E3-4C00-B45A-553B7F3FD30C}"/>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ABBF9824-3B15-4F04-8C4E-09B799538C4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01B5C75E-CCEF-4EEA-859D-4C251F3AE97C}"/>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A254139D-5D72-478D-89BE-DBC64CD27C88}"/>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71EFFC33-CB59-469A-AE58-5CA89469EE80}"/>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C0D017A2-9FAB-4DFD-9624-E10B7C0C1673}"/>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DADC6512-13AB-4407-937C-A389D565FCD9}"/>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1CEFC24B-FFC2-47B3-BD7A-7CABF1AE4D9B}"/>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F0C49246-6A98-4333-949E-46BDAD9321B7}"/>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F707CE6A-7685-4D70-813E-6D2B46FBB41B}"/>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9110FD0D-D3A6-4760-8827-B70ADFC98296}"/>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54541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02A036E-555E-452E-A03E-C23B0204B568}"/>
              </a:ext>
              <a:ext uri="{C183D7F6-B498-43B3-948B-1728B52AA6E4}">
                <adec:decorative xmlns:adec="http://schemas.microsoft.com/office/drawing/2017/decorative" val="1"/>
              </a:ext>
            </a:extLst>
          </p:cNvPr>
          <p:cNvGrpSpPr/>
          <p:nvPr userDrawn="1"/>
        </p:nvGrpSpPr>
        <p:grpSpPr>
          <a:xfrm>
            <a:off x="9847291" y="292656"/>
            <a:ext cx="1861854" cy="717514"/>
            <a:chOff x="0" y="292656"/>
            <a:chExt cx="1861854" cy="717514"/>
          </a:xfrm>
        </p:grpSpPr>
        <p:sp>
          <p:nvSpPr>
            <p:cNvPr id="18" name="Freeform: Shape 17">
              <a:extLst>
                <a:ext uri="{FF2B5EF4-FFF2-40B4-BE49-F238E27FC236}">
                  <a16:creationId xmlns:a16="http://schemas.microsoft.com/office/drawing/2014/main" id="{D022D41B-79E8-48CF-B2C1-81682892F7AB}"/>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9" name="Freeform: Shape 18">
              <a:extLst>
                <a:ext uri="{FF2B5EF4-FFF2-40B4-BE49-F238E27FC236}">
                  <a16:creationId xmlns:a16="http://schemas.microsoft.com/office/drawing/2014/main" id="{B3C39C16-6EA8-4E23-96CD-35016A14A657}"/>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grpSp>
      <p:grpSp>
        <p:nvGrpSpPr>
          <p:cNvPr id="34" name="Group 33">
            <a:extLst>
              <a:ext uri="{FF2B5EF4-FFF2-40B4-BE49-F238E27FC236}">
                <a16:creationId xmlns:a16="http://schemas.microsoft.com/office/drawing/2014/main" id="{88349EA7-4C35-41B7-ADAE-D5A8A2B6B935}"/>
              </a:ext>
              <a:ext uri="{C183D7F6-B498-43B3-948B-1728B52AA6E4}">
                <adec:decorative xmlns:adec="http://schemas.microsoft.com/office/drawing/2017/decorative" val="1"/>
              </a:ext>
            </a:extLst>
          </p:cNvPr>
          <p:cNvGrpSpPr/>
          <p:nvPr userDrawn="1"/>
        </p:nvGrpSpPr>
        <p:grpSpPr>
          <a:xfrm>
            <a:off x="-8878" y="-8878"/>
            <a:ext cx="1242819" cy="1314996"/>
            <a:chOff x="79900" y="122321"/>
            <a:chExt cx="2232251" cy="2361890"/>
          </a:xfrm>
        </p:grpSpPr>
        <p:sp>
          <p:nvSpPr>
            <p:cNvPr id="16" name="Freeform: Shape 15">
              <a:extLst>
                <a:ext uri="{FF2B5EF4-FFF2-40B4-BE49-F238E27FC236}">
                  <a16:creationId xmlns:a16="http://schemas.microsoft.com/office/drawing/2014/main" id="{40BB9AE5-B3F9-4910-8739-DCBEE4532722}"/>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1" name="Freeform: Shape 20">
              <a:extLst>
                <a:ext uri="{FF2B5EF4-FFF2-40B4-BE49-F238E27FC236}">
                  <a16:creationId xmlns:a16="http://schemas.microsoft.com/office/drawing/2014/main" id="{03E19069-8C91-4A11-ABFB-54DACDBFBB11}"/>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40" name="Title 1">
            <a:extLst>
              <a:ext uri="{FF2B5EF4-FFF2-40B4-BE49-F238E27FC236}">
                <a16:creationId xmlns:a16="http://schemas.microsoft.com/office/drawing/2014/main" id="{5DFCC9E4-D2C1-4336-ADFB-27826CD054DE}"/>
              </a:ext>
            </a:extLst>
          </p:cNvPr>
          <p:cNvSpPr>
            <a:spLocks noGrp="1"/>
          </p:cNvSpPr>
          <p:nvPr>
            <p:ph type="title" hasCustomPrompt="1"/>
          </p:nvPr>
        </p:nvSpPr>
        <p:spPr>
          <a:xfrm>
            <a:off x="1691324" y="358614"/>
            <a:ext cx="7710127" cy="1044058"/>
          </a:xfrm>
        </p:spPr>
        <p:txBody>
          <a:bodyPr anchor="t"/>
          <a:lstStyle>
            <a:lvl1pPr>
              <a:defRPr/>
            </a:lvl1pPr>
          </a:lstStyle>
          <a:p>
            <a:r>
              <a:rPr lang="en-US" dirty="0"/>
              <a:t>Click to add title</a:t>
            </a:r>
          </a:p>
        </p:txBody>
      </p:sp>
      <p:sp>
        <p:nvSpPr>
          <p:cNvPr id="35" name="Text Placeholder 23">
            <a:extLst>
              <a:ext uri="{FF2B5EF4-FFF2-40B4-BE49-F238E27FC236}">
                <a16:creationId xmlns:a16="http://schemas.microsoft.com/office/drawing/2014/main" id="{0F74E023-C0D5-41E7-919F-5C8B489C6509}"/>
              </a:ext>
            </a:extLst>
          </p:cNvPr>
          <p:cNvSpPr>
            <a:spLocks noGrp="1"/>
          </p:cNvSpPr>
          <p:nvPr>
            <p:ph type="body" sz="quarter" idx="13" hasCustomPrompt="1"/>
          </p:nvPr>
        </p:nvSpPr>
        <p:spPr>
          <a:xfrm>
            <a:off x="1691325" y="1765954"/>
            <a:ext cx="4307160" cy="518874"/>
          </a:xfrm>
        </p:spPr>
        <p:txBody>
          <a:bodyPr/>
          <a:lstStyle>
            <a:lvl1pPr>
              <a:buNone/>
              <a:defRPr b="1"/>
            </a:lvl1pPr>
          </a:lstStyle>
          <a:p>
            <a:pPr lvl="0"/>
            <a:r>
              <a:rPr lang="en-US" dirty="0"/>
              <a:t>Click to add title</a:t>
            </a:r>
          </a:p>
        </p:txBody>
      </p:sp>
      <p:sp>
        <p:nvSpPr>
          <p:cNvPr id="36" name="Text Placeholder 25">
            <a:extLst>
              <a:ext uri="{FF2B5EF4-FFF2-40B4-BE49-F238E27FC236}">
                <a16:creationId xmlns:a16="http://schemas.microsoft.com/office/drawing/2014/main" id="{DFEFE027-FE1B-489A-A696-4FD8C4E65652}"/>
              </a:ext>
            </a:extLst>
          </p:cNvPr>
          <p:cNvSpPr>
            <a:spLocks noGrp="1"/>
          </p:cNvSpPr>
          <p:nvPr>
            <p:ph type="body" sz="quarter" idx="14" hasCustomPrompt="1"/>
          </p:nvPr>
        </p:nvSpPr>
        <p:spPr>
          <a:xfrm>
            <a:off x="1691325" y="2417734"/>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7" name="Text Placeholder 23">
            <a:extLst>
              <a:ext uri="{FF2B5EF4-FFF2-40B4-BE49-F238E27FC236}">
                <a16:creationId xmlns:a16="http://schemas.microsoft.com/office/drawing/2014/main" id="{3DB0FA80-1E07-4384-94AE-AC639E42FC7E}"/>
              </a:ext>
            </a:extLst>
          </p:cNvPr>
          <p:cNvSpPr>
            <a:spLocks noGrp="1"/>
          </p:cNvSpPr>
          <p:nvPr>
            <p:ph type="body" sz="quarter" idx="15" hasCustomPrompt="1"/>
          </p:nvPr>
        </p:nvSpPr>
        <p:spPr>
          <a:xfrm>
            <a:off x="6317484" y="1765954"/>
            <a:ext cx="4307160" cy="518874"/>
          </a:xfrm>
        </p:spPr>
        <p:txBody>
          <a:bodyPr/>
          <a:lstStyle>
            <a:lvl1pPr>
              <a:buNone/>
              <a:defRPr b="1"/>
            </a:lvl1pPr>
          </a:lstStyle>
          <a:p>
            <a:pPr lvl="0"/>
            <a:r>
              <a:rPr lang="en-US" dirty="0"/>
              <a:t>Click to add title</a:t>
            </a:r>
          </a:p>
        </p:txBody>
      </p:sp>
      <p:sp>
        <p:nvSpPr>
          <p:cNvPr id="38" name="Text Placeholder 25">
            <a:extLst>
              <a:ext uri="{FF2B5EF4-FFF2-40B4-BE49-F238E27FC236}">
                <a16:creationId xmlns:a16="http://schemas.microsoft.com/office/drawing/2014/main" id="{99C1CF62-099A-440A-BEFC-058944B90845}"/>
              </a:ext>
            </a:extLst>
          </p:cNvPr>
          <p:cNvSpPr>
            <a:spLocks noGrp="1"/>
          </p:cNvSpPr>
          <p:nvPr>
            <p:ph type="body" sz="quarter" idx="16" hasCustomPrompt="1"/>
          </p:nvPr>
        </p:nvSpPr>
        <p:spPr>
          <a:xfrm>
            <a:off x="6317484" y="2417734"/>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5" name="Date Placeholder 178">
            <a:extLst>
              <a:ext uri="{FF2B5EF4-FFF2-40B4-BE49-F238E27FC236}">
                <a16:creationId xmlns:a16="http://schemas.microsoft.com/office/drawing/2014/main" id="{D233886F-CB8B-488F-AC80-91A3C6FC6812}"/>
              </a:ext>
            </a:extLst>
          </p:cNvPr>
          <p:cNvSpPr>
            <a:spLocks noGrp="1"/>
          </p:cNvSpPr>
          <p:nvPr>
            <p:ph type="dt" sz="half" idx="10"/>
          </p:nvPr>
        </p:nvSpPr>
        <p:spPr>
          <a:xfrm>
            <a:off x="838200" y="6356350"/>
            <a:ext cx="2743200" cy="365125"/>
          </a:xfrm>
        </p:spPr>
        <p:txBody>
          <a:bodyPr/>
          <a:lstStyle/>
          <a:p>
            <a:r>
              <a:rPr lang="en-US" dirty="0"/>
              <a:t>2/1/20XX</a:t>
            </a:r>
          </a:p>
        </p:txBody>
      </p:sp>
      <p:sp>
        <p:nvSpPr>
          <p:cNvPr id="26" name="Footer Placeholder 179">
            <a:extLst>
              <a:ext uri="{FF2B5EF4-FFF2-40B4-BE49-F238E27FC236}">
                <a16:creationId xmlns:a16="http://schemas.microsoft.com/office/drawing/2014/main" id="{31C750C1-1A40-46E0-B48D-F1D78058D72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3" name="Slide Number Placeholder 180">
            <a:extLst>
              <a:ext uri="{FF2B5EF4-FFF2-40B4-BE49-F238E27FC236}">
                <a16:creationId xmlns:a16="http://schemas.microsoft.com/office/drawing/2014/main" id="{8FDDDBE7-8A2B-4ABD-AA8A-56DAFD0C8665}"/>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fld id="{5EA792F7-1D9E-4C7E-A103-E8EDFDC2691E}" type="slidenum">
              <a:rPr lang="en-US" smtClean="0"/>
              <a:pPr/>
              <a:t>‹#›</a:t>
            </a:fld>
            <a:endParaRPr lang="en-US" dirty="0"/>
          </a:p>
        </p:txBody>
      </p:sp>
      <p:grpSp>
        <p:nvGrpSpPr>
          <p:cNvPr id="56" name="Group 55">
            <a:extLst>
              <a:ext uri="{FF2B5EF4-FFF2-40B4-BE49-F238E27FC236}">
                <a16:creationId xmlns:a16="http://schemas.microsoft.com/office/drawing/2014/main" id="{094A3771-4C60-4CFE-8E9E-37289AB0317E}"/>
              </a:ext>
              <a:ext uri="{C183D7F6-B498-43B3-948B-1728B52AA6E4}">
                <adec:decorative xmlns:adec="http://schemas.microsoft.com/office/drawing/2017/decorative" val="1"/>
              </a:ext>
            </a:extLst>
          </p:cNvPr>
          <p:cNvGrpSpPr/>
          <p:nvPr userDrawn="1"/>
        </p:nvGrpSpPr>
        <p:grpSpPr>
          <a:xfrm>
            <a:off x="10056904" y="5782880"/>
            <a:ext cx="1054467" cy="469689"/>
            <a:chOff x="10056904" y="5720734"/>
            <a:chExt cx="1054467" cy="469689"/>
          </a:xfrm>
        </p:grpSpPr>
        <p:grpSp>
          <p:nvGrpSpPr>
            <p:cNvPr id="44" name="Graphic 185">
              <a:extLst>
                <a:ext uri="{FF2B5EF4-FFF2-40B4-BE49-F238E27FC236}">
                  <a16:creationId xmlns:a16="http://schemas.microsoft.com/office/drawing/2014/main" id="{82CA434A-3484-456D-AE0D-D55E9CABFA96}"/>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tx1"/>
            </a:solidFill>
          </p:grpSpPr>
          <p:sp>
            <p:nvSpPr>
              <p:cNvPr id="45" name="Freeform: Shape 44">
                <a:extLst>
                  <a:ext uri="{FF2B5EF4-FFF2-40B4-BE49-F238E27FC236}">
                    <a16:creationId xmlns:a16="http://schemas.microsoft.com/office/drawing/2014/main" id="{1207C719-43F0-4665-8018-8838DD423DA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BC5E6BE1-0377-492E-8C35-C9751467B64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7A539B71-0508-4FCA-9C39-AEC6A2EA999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8C5469B1-9998-4419-9D88-48A73CF4B76B}"/>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CD09A9A1-8B7A-428A-825F-54D38DDB316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50" name="Graphic 185">
              <a:extLst>
                <a:ext uri="{FF2B5EF4-FFF2-40B4-BE49-F238E27FC236}">
                  <a16:creationId xmlns:a16="http://schemas.microsoft.com/office/drawing/2014/main" id="{D4D999BA-0F0D-4C71-9EBD-B63A0BEAD62B}"/>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accent3">
                <a:alpha val="20000"/>
              </a:schemeClr>
            </a:solidFill>
          </p:grpSpPr>
          <p:sp>
            <p:nvSpPr>
              <p:cNvPr id="51" name="Freeform: Shape 50">
                <a:extLst>
                  <a:ext uri="{FF2B5EF4-FFF2-40B4-BE49-F238E27FC236}">
                    <a16:creationId xmlns:a16="http://schemas.microsoft.com/office/drawing/2014/main" id="{FDE4F78B-7D0A-4A9C-8A51-279A4EE2983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45979898-184B-4CB1-A3A0-FD02604EAD01}"/>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A65087BF-15DB-40DB-AFFA-F8401659A2F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26290F3-DCED-4500-B758-5F184B3CEF17}"/>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AF7E19E5-76ED-4A38-BB6F-CBF416DA8A78}"/>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396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588BAEF-9B22-4B78-838B-7DC11C0EA2C4}"/>
              </a:ext>
              <a:ext uri="{C183D7F6-B498-43B3-948B-1728B52AA6E4}">
                <adec:decorative xmlns:adec="http://schemas.microsoft.com/office/drawing/2017/decorative" val="1"/>
              </a:ext>
            </a:extLst>
          </p:cNvPr>
          <p:cNvGrpSpPr/>
          <p:nvPr userDrawn="1"/>
        </p:nvGrpSpPr>
        <p:grpSpPr>
          <a:xfrm>
            <a:off x="9847291" y="292656"/>
            <a:ext cx="1861854" cy="717514"/>
            <a:chOff x="0" y="292656"/>
            <a:chExt cx="1861854" cy="717514"/>
          </a:xfrm>
        </p:grpSpPr>
        <p:sp>
          <p:nvSpPr>
            <p:cNvPr id="16" name="Freeform: Shape 15">
              <a:extLst>
                <a:ext uri="{FF2B5EF4-FFF2-40B4-BE49-F238E27FC236}">
                  <a16:creationId xmlns:a16="http://schemas.microsoft.com/office/drawing/2014/main" id="{420212D7-7787-4FFC-B8D9-35F729D185FA}"/>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7" name="Freeform: Shape 16">
              <a:extLst>
                <a:ext uri="{FF2B5EF4-FFF2-40B4-BE49-F238E27FC236}">
                  <a16:creationId xmlns:a16="http://schemas.microsoft.com/office/drawing/2014/main" id="{67577D49-4464-484D-8792-C20C8556A145}"/>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grpSp>
      <p:grpSp>
        <p:nvGrpSpPr>
          <p:cNvPr id="18" name="Group 17">
            <a:extLst>
              <a:ext uri="{FF2B5EF4-FFF2-40B4-BE49-F238E27FC236}">
                <a16:creationId xmlns:a16="http://schemas.microsoft.com/office/drawing/2014/main" id="{CFF06135-5FEE-41FD-9B18-A0441D2A7B3B}"/>
              </a:ext>
              <a:ext uri="{C183D7F6-B498-43B3-948B-1728B52AA6E4}">
                <adec:decorative xmlns:adec="http://schemas.microsoft.com/office/drawing/2017/decorative" val="1"/>
              </a:ext>
            </a:extLst>
          </p:cNvPr>
          <p:cNvGrpSpPr/>
          <p:nvPr userDrawn="1"/>
        </p:nvGrpSpPr>
        <p:grpSpPr>
          <a:xfrm>
            <a:off x="-8878" y="-8878"/>
            <a:ext cx="1242819" cy="1314996"/>
            <a:chOff x="79900" y="122321"/>
            <a:chExt cx="2232251" cy="2361890"/>
          </a:xfrm>
        </p:grpSpPr>
        <p:sp>
          <p:nvSpPr>
            <p:cNvPr id="19" name="Freeform: Shape 18">
              <a:extLst>
                <a:ext uri="{FF2B5EF4-FFF2-40B4-BE49-F238E27FC236}">
                  <a16:creationId xmlns:a16="http://schemas.microsoft.com/office/drawing/2014/main" id="{53AEB7B2-43A7-459D-9CFA-1C75B3351CC6}"/>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0" name="Freeform: Shape 19">
              <a:extLst>
                <a:ext uri="{FF2B5EF4-FFF2-40B4-BE49-F238E27FC236}">
                  <a16:creationId xmlns:a16="http://schemas.microsoft.com/office/drawing/2014/main" id="{FA095D62-486F-47DD-A58F-7F4BE6617E8E}"/>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37" name="Title 1">
            <a:extLst>
              <a:ext uri="{FF2B5EF4-FFF2-40B4-BE49-F238E27FC236}">
                <a16:creationId xmlns:a16="http://schemas.microsoft.com/office/drawing/2014/main" id="{A4FD0935-8B36-453D-B28E-23C060B3E273}"/>
              </a:ext>
            </a:extLst>
          </p:cNvPr>
          <p:cNvSpPr>
            <a:spLocks noGrp="1"/>
          </p:cNvSpPr>
          <p:nvPr>
            <p:ph type="title" hasCustomPrompt="1"/>
          </p:nvPr>
        </p:nvSpPr>
        <p:spPr>
          <a:xfrm>
            <a:off x="1691324" y="358614"/>
            <a:ext cx="7710127" cy="1044058"/>
          </a:xfrm>
        </p:spPr>
        <p:txBody>
          <a:bodyPr anchor="t"/>
          <a:lstStyle>
            <a:lvl1pPr>
              <a:defRPr/>
            </a:lvl1pPr>
          </a:lstStyle>
          <a:p>
            <a:r>
              <a:rPr lang="en-US" dirty="0"/>
              <a:t>Click to add title</a:t>
            </a:r>
          </a:p>
        </p:txBody>
      </p:sp>
      <p:sp>
        <p:nvSpPr>
          <p:cNvPr id="38" name="Text Placeholder 23">
            <a:extLst>
              <a:ext uri="{FF2B5EF4-FFF2-40B4-BE49-F238E27FC236}">
                <a16:creationId xmlns:a16="http://schemas.microsoft.com/office/drawing/2014/main" id="{FD196DEF-9124-464A-BE20-4F758F4E31C4}"/>
              </a:ext>
            </a:extLst>
          </p:cNvPr>
          <p:cNvSpPr>
            <a:spLocks noGrp="1"/>
          </p:cNvSpPr>
          <p:nvPr>
            <p:ph type="body" sz="quarter" idx="13" hasCustomPrompt="1"/>
          </p:nvPr>
        </p:nvSpPr>
        <p:spPr>
          <a:xfrm>
            <a:off x="470103" y="1758956"/>
            <a:ext cx="3534208" cy="518874"/>
          </a:xfrm>
        </p:spPr>
        <p:txBody>
          <a:bodyPr/>
          <a:lstStyle>
            <a:lvl1pPr>
              <a:buNone/>
              <a:defRPr b="1"/>
            </a:lvl1pPr>
          </a:lstStyle>
          <a:p>
            <a:pPr lvl="0"/>
            <a:r>
              <a:rPr lang="en-US" dirty="0"/>
              <a:t>Click to add title</a:t>
            </a:r>
          </a:p>
        </p:txBody>
      </p:sp>
      <p:sp>
        <p:nvSpPr>
          <p:cNvPr id="39" name="Text Placeholder 25">
            <a:extLst>
              <a:ext uri="{FF2B5EF4-FFF2-40B4-BE49-F238E27FC236}">
                <a16:creationId xmlns:a16="http://schemas.microsoft.com/office/drawing/2014/main" id="{A0F85BB1-4795-429F-8AC3-DACE25FEB6F3}"/>
              </a:ext>
            </a:extLst>
          </p:cNvPr>
          <p:cNvSpPr>
            <a:spLocks noGrp="1"/>
          </p:cNvSpPr>
          <p:nvPr>
            <p:ph type="body" sz="quarter" idx="14" hasCustomPrompt="1"/>
          </p:nvPr>
        </p:nvSpPr>
        <p:spPr>
          <a:xfrm>
            <a:off x="470103" y="2410736"/>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40" name="Text Placeholder 23">
            <a:extLst>
              <a:ext uri="{FF2B5EF4-FFF2-40B4-BE49-F238E27FC236}">
                <a16:creationId xmlns:a16="http://schemas.microsoft.com/office/drawing/2014/main" id="{68F13C61-FEA2-4F84-ADB4-B072944A1F2E}"/>
              </a:ext>
            </a:extLst>
          </p:cNvPr>
          <p:cNvSpPr>
            <a:spLocks noGrp="1"/>
          </p:cNvSpPr>
          <p:nvPr>
            <p:ph type="body" sz="quarter" idx="15" hasCustomPrompt="1"/>
          </p:nvPr>
        </p:nvSpPr>
        <p:spPr>
          <a:xfrm>
            <a:off x="4322520" y="1758956"/>
            <a:ext cx="3534208" cy="518874"/>
          </a:xfrm>
        </p:spPr>
        <p:txBody>
          <a:bodyPr/>
          <a:lstStyle>
            <a:lvl1pPr>
              <a:buNone/>
              <a:defRPr b="1"/>
            </a:lvl1pPr>
          </a:lstStyle>
          <a:p>
            <a:pPr lvl="0"/>
            <a:r>
              <a:rPr lang="en-US" dirty="0"/>
              <a:t>Click to add title</a:t>
            </a:r>
          </a:p>
        </p:txBody>
      </p:sp>
      <p:sp>
        <p:nvSpPr>
          <p:cNvPr id="41" name="Text Placeholder 25">
            <a:extLst>
              <a:ext uri="{FF2B5EF4-FFF2-40B4-BE49-F238E27FC236}">
                <a16:creationId xmlns:a16="http://schemas.microsoft.com/office/drawing/2014/main" id="{0931B5D4-0C97-40D5-93AF-A0CA590E8FE7}"/>
              </a:ext>
            </a:extLst>
          </p:cNvPr>
          <p:cNvSpPr>
            <a:spLocks noGrp="1"/>
          </p:cNvSpPr>
          <p:nvPr>
            <p:ph type="body" sz="quarter" idx="16" hasCustomPrompt="1"/>
          </p:nvPr>
        </p:nvSpPr>
        <p:spPr>
          <a:xfrm>
            <a:off x="4322520" y="2410736"/>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42" name="Text Placeholder 23">
            <a:extLst>
              <a:ext uri="{FF2B5EF4-FFF2-40B4-BE49-F238E27FC236}">
                <a16:creationId xmlns:a16="http://schemas.microsoft.com/office/drawing/2014/main" id="{57C721C7-54E7-4F91-AC64-A6CB4A58FBAC}"/>
              </a:ext>
            </a:extLst>
          </p:cNvPr>
          <p:cNvSpPr>
            <a:spLocks noGrp="1"/>
          </p:cNvSpPr>
          <p:nvPr>
            <p:ph type="body" sz="quarter" idx="17" hasCustomPrompt="1"/>
          </p:nvPr>
        </p:nvSpPr>
        <p:spPr>
          <a:xfrm>
            <a:off x="8174937" y="1758956"/>
            <a:ext cx="3534208" cy="518874"/>
          </a:xfrm>
        </p:spPr>
        <p:txBody>
          <a:bodyPr/>
          <a:lstStyle>
            <a:lvl1pPr>
              <a:buNone/>
              <a:defRPr b="1"/>
            </a:lvl1pPr>
          </a:lstStyle>
          <a:p>
            <a:pPr lvl="0"/>
            <a:r>
              <a:rPr lang="en-US" dirty="0"/>
              <a:t>Click to add title</a:t>
            </a:r>
          </a:p>
        </p:txBody>
      </p:sp>
      <p:sp>
        <p:nvSpPr>
          <p:cNvPr id="43" name="Text Placeholder 25">
            <a:extLst>
              <a:ext uri="{FF2B5EF4-FFF2-40B4-BE49-F238E27FC236}">
                <a16:creationId xmlns:a16="http://schemas.microsoft.com/office/drawing/2014/main" id="{6F350A6E-AE98-42CD-9742-7F116F9AF609}"/>
              </a:ext>
            </a:extLst>
          </p:cNvPr>
          <p:cNvSpPr>
            <a:spLocks noGrp="1"/>
          </p:cNvSpPr>
          <p:nvPr>
            <p:ph type="body" sz="quarter" idx="18" hasCustomPrompt="1"/>
          </p:nvPr>
        </p:nvSpPr>
        <p:spPr>
          <a:xfrm>
            <a:off x="8174937" y="2410736"/>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4" name="Date Placeholder 178">
            <a:extLst>
              <a:ext uri="{FF2B5EF4-FFF2-40B4-BE49-F238E27FC236}">
                <a16:creationId xmlns:a16="http://schemas.microsoft.com/office/drawing/2014/main" id="{C04F291D-0D54-49CD-9169-A039D453D8C7}"/>
              </a:ext>
            </a:extLst>
          </p:cNvPr>
          <p:cNvSpPr>
            <a:spLocks noGrp="1"/>
          </p:cNvSpPr>
          <p:nvPr>
            <p:ph type="dt" sz="half" idx="10"/>
          </p:nvPr>
        </p:nvSpPr>
        <p:spPr>
          <a:xfrm>
            <a:off x="838200" y="6356350"/>
            <a:ext cx="2743200" cy="365125"/>
          </a:xfrm>
        </p:spPr>
        <p:txBody>
          <a:bodyPr/>
          <a:lstStyle/>
          <a:p>
            <a:r>
              <a:rPr lang="en-US" dirty="0"/>
              <a:t>2/1/20XX</a:t>
            </a:r>
          </a:p>
        </p:txBody>
      </p:sp>
      <p:sp>
        <p:nvSpPr>
          <p:cNvPr id="25" name="Footer Placeholder 179">
            <a:extLst>
              <a:ext uri="{FF2B5EF4-FFF2-40B4-BE49-F238E27FC236}">
                <a16:creationId xmlns:a16="http://schemas.microsoft.com/office/drawing/2014/main" id="{0625F097-2116-4450-AC09-0BB7311D0E7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2" name="Slide Number Placeholder 180">
            <a:extLst>
              <a:ext uri="{FF2B5EF4-FFF2-40B4-BE49-F238E27FC236}">
                <a16:creationId xmlns:a16="http://schemas.microsoft.com/office/drawing/2014/main" id="{5936DA3D-F2F0-4997-A41B-0FE9AFEDC22E}"/>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fld id="{5EA792F7-1D9E-4C7E-A103-E8EDFDC2691E}" type="slidenum">
              <a:rPr lang="en-US" smtClean="0"/>
              <a:pPr/>
              <a:t>‹#›</a:t>
            </a:fld>
            <a:endParaRPr lang="en-US" dirty="0"/>
          </a:p>
        </p:txBody>
      </p:sp>
      <p:grpSp>
        <p:nvGrpSpPr>
          <p:cNvPr id="44" name="Group 43">
            <a:extLst>
              <a:ext uri="{FF2B5EF4-FFF2-40B4-BE49-F238E27FC236}">
                <a16:creationId xmlns:a16="http://schemas.microsoft.com/office/drawing/2014/main" id="{2AC563FF-7AA4-42A5-8F4E-9C62398C16A5}"/>
              </a:ext>
              <a:ext uri="{C183D7F6-B498-43B3-948B-1728B52AA6E4}">
                <adec:decorative xmlns:adec="http://schemas.microsoft.com/office/drawing/2017/decorative" val="1"/>
              </a:ext>
            </a:extLst>
          </p:cNvPr>
          <p:cNvGrpSpPr/>
          <p:nvPr userDrawn="1"/>
        </p:nvGrpSpPr>
        <p:grpSpPr>
          <a:xfrm>
            <a:off x="10056904" y="5782880"/>
            <a:ext cx="1054467" cy="469689"/>
            <a:chOff x="10056904" y="5720734"/>
            <a:chExt cx="1054467" cy="469689"/>
          </a:xfrm>
        </p:grpSpPr>
        <p:grpSp>
          <p:nvGrpSpPr>
            <p:cNvPr id="45" name="Graphic 185">
              <a:extLst>
                <a:ext uri="{FF2B5EF4-FFF2-40B4-BE49-F238E27FC236}">
                  <a16:creationId xmlns:a16="http://schemas.microsoft.com/office/drawing/2014/main" id="{2F57252D-B141-4A8D-A8E0-321B5580CF62}"/>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tx1"/>
            </a:solidFill>
          </p:grpSpPr>
          <p:sp>
            <p:nvSpPr>
              <p:cNvPr id="52" name="Freeform: Shape 51">
                <a:extLst>
                  <a:ext uri="{FF2B5EF4-FFF2-40B4-BE49-F238E27FC236}">
                    <a16:creationId xmlns:a16="http://schemas.microsoft.com/office/drawing/2014/main" id="{297FCD16-1C56-4DA4-B8C9-51BFC88A889B}"/>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47497B0E-345C-4CE9-99D5-BE1A7B8D172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E669A919-E94D-4EBD-9BEF-E0D88107D0EB}"/>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D1BA1768-AECB-478D-8E11-2C1B926C120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3DC23997-45DE-4735-AC40-8284598C4E7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46" name="Graphic 185">
              <a:extLst>
                <a:ext uri="{FF2B5EF4-FFF2-40B4-BE49-F238E27FC236}">
                  <a16:creationId xmlns:a16="http://schemas.microsoft.com/office/drawing/2014/main" id="{C4D33E31-7264-4B2D-B2DD-12BE09194094}"/>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accent3">
                <a:alpha val="20000"/>
              </a:schemeClr>
            </a:solidFill>
          </p:grpSpPr>
          <p:sp>
            <p:nvSpPr>
              <p:cNvPr id="47" name="Freeform: Shape 46">
                <a:extLst>
                  <a:ext uri="{FF2B5EF4-FFF2-40B4-BE49-F238E27FC236}">
                    <a16:creationId xmlns:a16="http://schemas.microsoft.com/office/drawing/2014/main" id="{06E4DFCB-D813-48EA-886A-E63C75F2551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88750DAC-820B-45EB-8027-61B308D93D68}"/>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77CDEC08-9D69-429D-B9FE-8CD9D1808BA8}"/>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FA1D2AF9-5184-4BCB-9C38-AED1CF745378}"/>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DAF345D8-C962-4DCF-9681-C4051FBDF178}"/>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1309511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23" name="Graphic 185">
            <a:extLst>
              <a:ext uri="{FF2B5EF4-FFF2-40B4-BE49-F238E27FC236}">
                <a16:creationId xmlns:a16="http://schemas.microsoft.com/office/drawing/2014/main" id="{03C23AC4-0E0E-4B04-94AB-656B79835708}"/>
              </a:ext>
              <a:ext uri="{C183D7F6-B498-43B3-948B-1728B52AA6E4}">
                <adec:decorative xmlns:adec="http://schemas.microsoft.com/office/drawing/2017/decorative" val="1"/>
              </a:ext>
            </a:extLst>
          </p:cNvPr>
          <p:cNvGrpSpPr/>
          <p:nvPr userDrawn="1"/>
        </p:nvGrpSpPr>
        <p:grpSpPr>
          <a:xfrm>
            <a:off x="5150984" y="5322067"/>
            <a:ext cx="1054467" cy="469689"/>
            <a:chOff x="9841624" y="4115729"/>
            <a:chExt cx="602170" cy="268223"/>
          </a:xfrm>
          <a:solidFill>
            <a:schemeClr val="tx1"/>
          </a:solidFill>
        </p:grpSpPr>
        <p:sp>
          <p:nvSpPr>
            <p:cNvPr id="24" name="Freeform: Shape 23">
              <a:extLst>
                <a:ext uri="{FF2B5EF4-FFF2-40B4-BE49-F238E27FC236}">
                  <a16:creationId xmlns:a16="http://schemas.microsoft.com/office/drawing/2014/main" id="{264AAD27-15A5-42BC-BF66-178316D4A9B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28151D8B-16F6-4DFA-84A7-74C1CA765C4C}"/>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9928ED69-CA55-4819-B094-40A5461EF35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C19F1DB6-063C-4ACD-8F9E-7C75D4EB3F37}"/>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A871AB0B-7EF1-42FC-B508-B3FC6DF4063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7" name="Title 1">
            <a:extLst>
              <a:ext uri="{FF2B5EF4-FFF2-40B4-BE49-F238E27FC236}">
                <a16:creationId xmlns:a16="http://schemas.microsoft.com/office/drawing/2014/main" id="{1F761865-6361-457C-9D13-6D8F084B21B5}"/>
              </a:ext>
            </a:extLst>
          </p:cNvPr>
          <p:cNvSpPr>
            <a:spLocks noGrp="1"/>
          </p:cNvSpPr>
          <p:nvPr>
            <p:ph type="title" hasCustomPrompt="1"/>
          </p:nvPr>
        </p:nvSpPr>
        <p:spPr>
          <a:xfrm>
            <a:off x="6562063" y="401247"/>
            <a:ext cx="4617803" cy="1154400"/>
          </a:xfrm>
        </p:spPr>
        <p:txBody>
          <a:bodyPr anchor="b"/>
          <a:lstStyle>
            <a:lvl1pPr>
              <a:defRPr/>
            </a:lvl1pPr>
          </a:lstStyle>
          <a:p>
            <a:r>
              <a:rPr lang="en-US" dirty="0"/>
              <a:t>Click to add title</a:t>
            </a:r>
          </a:p>
        </p:txBody>
      </p:sp>
      <p:sp>
        <p:nvSpPr>
          <p:cNvPr id="32" name="Picture Placeholder 31">
            <a:extLst>
              <a:ext uri="{FF2B5EF4-FFF2-40B4-BE49-F238E27FC236}">
                <a16:creationId xmlns:a16="http://schemas.microsoft.com/office/drawing/2014/main" id="{961125EE-E1B2-4624-A70D-CA37680B140A}"/>
              </a:ext>
            </a:extLst>
          </p:cNvPr>
          <p:cNvSpPr>
            <a:spLocks noGrp="1"/>
          </p:cNvSpPr>
          <p:nvPr>
            <p:ph type="pic" sz="quarter" idx="13" hasCustomPrompt="1"/>
          </p:nvPr>
        </p:nvSpPr>
        <p:spPr>
          <a:xfrm>
            <a:off x="477542" y="269355"/>
            <a:ext cx="3296556" cy="3296556"/>
          </a:xfrm>
          <a:custGeom>
            <a:avLst/>
            <a:gdLst>
              <a:gd name="connsiteX0" fmla="*/ 1648278 w 3296556"/>
              <a:gd name="connsiteY0" fmla="*/ 0 h 3296556"/>
              <a:gd name="connsiteX1" fmla="*/ 3296556 w 3296556"/>
              <a:gd name="connsiteY1" fmla="*/ 1648278 h 3296556"/>
              <a:gd name="connsiteX2" fmla="*/ 1648278 w 3296556"/>
              <a:gd name="connsiteY2" fmla="*/ 3296556 h 3296556"/>
              <a:gd name="connsiteX3" fmla="*/ 0 w 3296556"/>
              <a:gd name="connsiteY3" fmla="*/ 1648278 h 3296556"/>
              <a:gd name="connsiteX4" fmla="*/ 1648278 w 3296556"/>
              <a:gd name="connsiteY4" fmla="*/ 0 h 3296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6556" h="3296556">
                <a:moveTo>
                  <a:pt x="1648278" y="0"/>
                </a:moveTo>
                <a:cubicBezTo>
                  <a:pt x="2558596" y="0"/>
                  <a:pt x="3296556" y="737960"/>
                  <a:pt x="3296556" y="1648278"/>
                </a:cubicBezTo>
                <a:cubicBezTo>
                  <a:pt x="3296556" y="2558596"/>
                  <a:pt x="2558596" y="3296556"/>
                  <a:pt x="1648278" y="3296556"/>
                </a:cubicBezTo>
                <a:cubicBezTo>
                  <a:pt x="737960" y="3296556"/>
                  <a:pt x="0" y="2558596"/>
                  <a:pt x="0" y="1648278"/>
                </a:cubicBezTo>
                <a:cubicBezTo>
                  <a:pt x="0" y="737960"/>
                  <a:pt x="737960" y="0"/>
                  <a:pt x="1648278" y="0"/>
                </a:cubicBezTo>
                <a:close/>
              </a:path>
            </a:pathLst>
          </a:custGeom>
        </p:spPr>
        <p:txBody>
          <a:bodyPr wrap="square" anchor="ctr">
            <a:noAutofit/>
          </a:bodyPr>
          <a:lstStyle>
            <a:lvl1pPr algn="ctr">
              <a:buNone/>
              <a:defRPr/>
            </a:lvl1pPr>
          </a:lstStyle>
          <a:p>
            <a:r>
              <a:rPr lang="en-US" dirty="0"/>
              <a:t>Click to add photo</a:t>
            </a:r>
          </a:p>
        </p:txBody>
      </p:sp>
      <p:sp>
        <p:nvSpPr>
          <p:cNvPr id="35" name="Picture Placeholder 34">
            <a:extLst>
              <a:ext uri="{FF2B5EF4-FFF2-40B4-BE49-F238E27FC236}">
                <a16:creationId xmlns:a16="http://schemas.microsoft.com/office/drawing/2014/main" id="{BEDC59BC-2638-4FC0-B7A9-40AC4E437E1A}"/>
              </a:ext>
            </a:extLst>
          </p:cNvPr>
          <p:cNvSpPr>
            <a:spLocks noGrp="1"/>
          </p:cNvSpPr>
          <p:nvPr>
            <p:ph type="pic" sz="quarter" idx="14" hasCustomPrompt="1"/>
          </p:nvPr>
        </p:nvSpPr>
        <p:spPr>
          <a:xfrm>
            <a:off x="3820701" y="1675969"/>
            <a:ext cx="2167719" cy="2167719"/>
          </a:xfrm>
          <a:custGeom>
            <a:avLst/>
            <a:gdLst>
              <a:gd name="connsiteX0" fmla="*/ 1083860 w 2167719"/>
              <a:gd name="connsiteY0" fmla="*/ 0 h 2167719"/>
              <a:gd name="connsiteX1" fmla="*/ 2167719 w 2167719"/>
              <a:gd name="connsiteY1" fmla="*/ 1083860 h 2167719"/>
              <a:gd name="connsiteX2" fmla="*/ 1083860 w 2167719"/>
              <a:gd name="connsiteY2" fmla="*/ 2167719 h 2167719"/>
              <a:gd name="connsiteX3" fmla="*/ 0 w 2167719"/>
              <a:gd name="connsiteY3" fmla="*/ 1083860 h 2167719"/>
              <a:gd name="connsiteX4" fmla="*/ 1083860 w 2167719"/>
              <a:gd name="connsiteY4" fmla="*/ 0 h 2167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719" h="2167719">
                <a:moveTo>
                  <a:pt x="1083860" y="0"/>
                </a:moveTo>
                <a:cubicBezTo>
                  <a:pt x="1682458" y="0"/>
                  <a:pt x="2167719" y="485261"/>
                  <a:pt x="2167719" y="1083860"/>
                </a:cubicBezTo>
                <a:cubicBezTo>
                  <a:pt x="2167719" y="1682458"/>
                  <a:pt x="1682458" y="2167719"/>
                  <a:pt x="1083860" y="2167719"/>
                </a:cubicBezTo>
                <a:cubicBezTo>
                  <a:pt x="485261" y="2167719"/>
                  <a:pt x="0" y="1682458"/>
                  <a:pt x="0" y="1083860"/>
                </a:cubicBezTo>
                <a:cubicBezTo>
                  <a:pt x="0" y="485261"/>
                  <a:pt x="485261" y="0"/>
                  <a:pt x="1083860" y="0"/>
                </a:cubicBezTo>
                <a:close/>
              </a:path>
            </a:pathLst>
          </a:custGeom>
        </p:spPr>
        <p:txBody>
          <a:bodyPr wrap="square" anchor="ctr">
            <a:noAutofit/>
          </a:bodyPr>
          <a:lstStyle>
            <a:lvl1pPr marL="0" algn="ctr">
              <a:buNone/>
              <a:defRPr/>
            </a:lvl1pPr>
          </a:lstStyle>
          <a:p>
            <a:r>
              <a:rPr lang="en-US" dirty="0"/>
              <a:t>Click to add photo</a:t>
            </a:r>
          </a:p>
        </p:txBody>
      </p:sp>
      <p:sp>
        <p:nvSpPr>
          <p:cNvPr id="38" name="Picture Placeholder 37">
            <a:extLst>
              <a:ext uri="{FF2B5EF4-FFF2-40B4-BE49-F238E27FC236}">
                <a16:creationId xmlns:a16="http://schemas.microsoft.com/office/drawing/2014/main" id="{5AF1A638-9A7A-4550-A710-9678AFAA6BD3}"/>
              </a:ext>
            </a:extLst>
          </p:cNvPr>
          <p:cNvSpPr>
            <a:spLocks noGrp="1"/>
          </p:cNvSpPr>
          <p:nvPr>
            <p:ph type="pic" sz="quarter" idx="15" hasCustomPrompt="1"/>
          </p:nvPr>
        </p:nvSpPr>
        <p:spPr>
          <a:xfrm>
            <a:off x="1828492" y="3481328"/>
            <a:ext cx="2965878" cy="2965878"/>
          </a:xfrm>
          <a:custGeom>
            <a:avLst/>
            <a:gdLst>
              <a:gd name="connsiteX0" fmla="*/ 1482939 w 2965878"/>
              <a:gd name="connsiteY0" fmla="*/ 0 h 2965878"/>
              <a:gd name="connsiteX1" fmla="*/ 2965878 w 2965878"/>
              <a:gd name="connsiteY1" fmla="*/ 1482939 h 2965878"/>
              <a:gd name="connsiteX2" fmla="*/ 1482939 w 2965878"/>
              <a:gd name="connsiteY2" fmla="*/ 2965878 h 2965878"/>
              <a:gd name="connsiteX3" fmla="*/ 0 w 2965878"/>
              <a:gd name="connsiteY3" fmla="*/ 1482939 h 2965878"/>
              <a:gd name="connsiteX4" fmla="*/ 1482939 w 2965878"/>
              <a:gd name="connsiteY4" fmla="*/ 0 h 296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878" h="2965878">
                <a:moveTo>
                  <a:pt x="1482939" y="0"/>
                </a:moveTo>
                <a:cubicBezTo>
                  <a:pt x="2301943" y="0"/>
                  <a:pt x="2965878" y="663935"/>
                  <a:pt x="2965878" y="1482939"/>
                </a:cubicBezTo>
                <a:cubicBezTo>
                  <a:pt x="2965878" y="2301943"/>
                  <a:pt x="2301943" y="2965878"/>
                  <a:pt x="1482939" y="2965878"/>
                </a:cubicBezTo>
                <a:cubicBezTo>
                  <a:pt x="663935" y="2965878"/>
                  <a:pt x="0" y="2301943"/>
                  <a:pt x="0" y="1482939"/>
                </a:cubicBezTo>
                <a:cubicBezTo>
                  <a:pt x="0" y="663935"/>
                  <a:pt x="663935" y="0"/>
                  <a:pt x="1482939" y="0"/>
                </a:cubicBezTo>
                <a:close/>
              </a:path>
            </a:pathLst>
          </a:custGeom>
        </p:spPr>
        <p:txBody>
          <a:bodyPr wrap="square" anchor="ctr">
            <a:noAutofit/>
          </a:bodyPr>
          <a:lstStyle>
            <a:lvl1pPr algn="ctr">
              <a:buNone/>
              <a:defRPr/>
            </a:lvl1pPr>
          </a:lstStyle>
          <a:p>
            <a:r>
              <a:rPr lang="en-US" dirty="0"/>
              <a:t>Click to add photo</a:t>
            </a:r>
          </a:p>
        </p:txBody>
      </p:sp>
      <p:grpSp>
        <p:nvGrpSpPr>
          <p:cNvPr id="8" name="Group 7">
            <a:extLst>
              <a:ext uri="{FF2B5EF4-FFF2-40B4-BE49-F238E27FC236}">
                <a16:creationId xmlns:a16="http://schemas.microsoft.com/office/drawing/2014/main" id="{3210EA05-DF52-42EC-BE02-1A684F299F20}"/>
              </a:ext>
              <a:ext uri="{C183D7F6-B498-43B3-948B-1728B52AA6E4}">
                <adec:decorative xmlns:adec="http://schemas.microsoft.com/office/drawing/2017/decorative" val="1"/>
              </a:ext>
            </a:extLst>
          </p:cNvPr>
          <p:cNvGrpSpPr/>
          <p:nvPr userDrawn="1"/>
        </p:nvGrpSpPr>
        <p:grpSpPr>
          <a:xfrm>
            <a:off x="0" y="377893"/>
            <a:ext cx="1861854" cy="717514"/>
            <a:chOff x="0" y="377893"/>
            <a:chExt cx="1861854" cy="717514"/>
          </a:xfrm>
          <a:solidFill>
            <a:schemeClr val="tx1"/>
          </a:solidFill>
        </p:grpSpPr>
        <p:sp>
          <p:nvSpPr>
            <p:cNvPr id="9" name="Freeform: Shape 8" descr="Tag=AccentColor&#10;Flavor=Light&#10;Target=Fill">
              <a:extLst>
                <a:ext uri="{FF2B5EF4-FFF2-40B4-BE49-F238E27FC236}">
                  <a16:creationId xmlns:a16="http://schemas.microsoft.com/office/drawing/2014/main" id="{756EB315-89ED-469B-A0F9-0C9E1BB3C7C3}"/>
                </a:ext>
              </a:extLst>
            </p:cNvPr>
            <p:cNvSpPr/>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10" name="Freeform: Shape 9" descr="Tag=AccentColor&#10;Flavor=Light&#10;Target=Fill">
              <a:extLst>
                <a:ext uri="{FF2B5EF4-FFF2-40B4-BE49-F238E27FC236}">
                  <a16:creationId xmlns:a16="http://schemas.microsoft.com/office/drawing/2014/main" id="{A90B356A-9828-4D6C-A05C-383FB9E1418F}"/>
                </a:ext>
              </a:extLst>
            </p:cNvPr>
            <p:cNvSpPr/>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Content Placeholder 2">
            <a:extLst>
              <a:ext uri="{FF2B5EF4-FFF2-40B4-BE49-F238E27FC236}">
                <a16:creationId xmlns:a16="http://schemas.microsoft.com/office/drawing/2014/main" id="{18AAF910-D618-41EF-9B84-D33581DF79CF}"/>
              </a:ext>
            </a:extLst>
          </p:cNvPr>
          <p:cNvSpPr>
            <a:spLocks noGrp="1"/>
          </p:cNvSpPr>
          <p:nvPr>
            <p:ph idx="1" hasCustomPrompt="1"/>
          </p:nvPr>
        </p:nvSpPr>
        <p:spPr>
          <a:xfrm>
            <a:off x="6562065" y="1820369"/>
            <a:ext cx="4590487" cy="3971387"/>
          </a:xfrm>
        </p:spPr>
        <p:txBody>
          <a:bodyPr>
            <a:normAutofit/>
          </a:bodyPr>
          <a:lstStyle>
            <a:lvl1pPr marL="0" indent="0">
              <a:lnSpc>
                <a:spcPct val="100000"/>
              </a:lnSpc>
              <a:buNone/>
              <a:defRPr sz="1800" baseline="0"/>
            </a:lvl1pPr>
          </a:lstStyle>
          <a:p>
            <a:pPr>
              <a:lnSpc>
                <a:spcPct val="130000"/>
              </a:lnSpc>
            </a:pPr>
            <a:r>
              <a:rPr lang="en-US" dirty="0"/>
              <a:t>Click to add text</a:t>
            </a:r>
          </a:p>
        </p:txBody>
      </p:sp>
      <p:sp>
        <p:nvSpPr>
          <p:cNvPr id="21" name="Date Placeholder 178">
            <a:extLst>
              <a:ext uri="{FF2B5EF4-FFF2-40B4-BE49-F238E27FC236}">
                <a16:creationId xmlns:a16="http://schemas.microsoft.com/office/drawing/2014/main" id="{2B539AEF-461D-40D1-BF76-AA7A3A1ED49D}"/>
              </a:ext>
            </a:extLst>
          </p:cNvPr>
          <p:cNvSpPr>
            <a:spLocks noGrp="1"/>
          </p:cNvSpPr>
          <p:nvPr>
            <p:ph type="dt" sz="half" idx="10"/>
          </p:nvPr>
        </p:nvSpPr>
        <p:spPr>
          <a:xfrm>
            <a:off x="838200" y="6356350"/>
            <a:ext cx="1549400" cy="365125"/>
          </a:xfrm>
        </p:spPr>
        <p:txBody>
          <a:bodyPr/>
          <a:lstStyle/>
          <a:p>
            <a:r>
              <a:rPr lang="en-US" dirty="0"/>
              <a:t>2/1/20XX</a:t>
            </a:r>
          </a:p>
        </p:txBody>
      </p:sp>
      <p:sp>
        <p:nvSpPr>
          <p:cNvPr id="22" name="Footer Placeholder 179">
            <a:extLst>
              <a:ext uri="{FF2B5EF4-FFF2-40B4-BE49-F238E27FC236}">
                <a16:creationId xmlns:a16="http://schemas.microsoft.com/office/drawing/2014/main" id="{3F52EA80-4345-42EF-95FE-8BFE88A4451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9" name="Slide Number Placeholder 180">
            <a:extLst>
              <a:ext uri="{FF2B5EF4-FFF2-40B4-BE49-F238E27FC236}">
                <a16:creationId xmlns:a16="http://schemas.microsoft.com/office/drawing/2014/main" id="{99E3E6FF-6858-443A-AC8C-AD49CC1D3EBF}"/>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t>‹#›</a:t>
            </a:fld>
            <a:endParaRPr lang="en-US" dirty="0"/>
          </a:p>
        </p:txBody>
      </p:sp>
      <p:grpSp>
        <p:nvGrpSpPr>
          <p:cNvPr id="19" name="Group 18">
            <a:extLst>
              <a:ext uri="{FF2B5EF4-FFF2-40B4-BE49-F238E27FC236}">
                <a16:creationId xmlns:a16="http://schemas.microsoft.com/office/drawing/2014/main" id="{BE5F9943-296E-47D0-AE23-CAD9E510A6C8}"/>
              </a:ext>
              <a:ext uri="{C183D7F6-B498-43B3-948B-1728B52AA6E4}">
                <adec:decorative xmlns:adec="http://schemas.microsoft.com/office/drawing/2017/decorative" val="1"/>
              </a:ext>
            </a:extLst>
          </p:cNvPr>
          <p:cNvGrpSpPr/>
          <p:nvPr userDrawn="1"/>
        </p:nvGrpSpPr>
        <p:grpSpPr>
          <a:xfrm>
            <a:off x="750064" y="3797696"/>
            <a:ext cx="805908" cy="805908"/>
            <a:chOff x="750064" y="2828266"/>
            <a:chExt cx="805908" cy="805908"/>
          </a:xfrm>
        </p:grpSpPr>
        <p:grpSp>
          <p:nvGrpSpPr>
            <p:cNvPr id="30" name="Group 29">
              <a:extLst>
                <a:ext uri="{FF2B5EF4-FFF2-40B4-BE49-F238E27FC236}">
                  <a16:creationId xmlns:a16="http://schemas.microsoft.com/office/drawing/2014/main" id="{9F7B3EA0-9668-4864-8EAB-87002E634FF3}"/>
                </a:ext>
                <a:ext uri="{C183D7F6-B498-43B3-948B-1728B52AA6E4}">
                  <adec:decorative xmlns:adec="http://schemas.microsoft.com/office/drawing/2017/decorative" val="1"/>
                </a:ext>
              </a:extLst>
            </p:cNvPr>
            <p:cNvGrpSpPr/>
            <p:nvPr userDrawn="1"/>
          </p:nvGrpSpPr>
          <p:grpSpPr>
            <a:xfrm>
              <a:off x="750064" y="2828266"/>
              <a:ext cx="805908" cy="805908"/>
              <a:chOff x="817371" y="4276255"/>
              <a:chExt cx="413564" cy="413564"/>
            </a:xfrm>
            <a:solidFill>
              <a:srgbClr val="FFFFFF"/>
            </a:solidFill>
          </p:grpSpPr>
          <p:sp>
            <p:nvSpPr>
              <p:cNvPr id="36" name="Graphic 212" descr="Tag=AccentColor&#10;Flavor=Light&#10;Target=Fill">
                <a:extLst>
                  <a:ext uri="{FF2B5EF4-FFF2-40B4-BE49-F238E27FC236}">
                    <a16:creationId xmlns:a16="http://schemas.microsoft.com/office/drawing/2014/main" id="{9422C49C-25CD-4F71-83CF-6DCCF530C086}"/>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7" name="Graphic 212" descr="Tag=AccentColor&#10;Flavor=Light&#10;Target=Fill">
                <a:extLst>
                  <a:ext uri="{FF2B5EF4-FFF2-40B4-BE49-F238E27FC236}">
                    <a16:creationId xmlns:a16="http://schemas.microsoft.com/office/drawing/2014/main" id="{CCFCB46B-E9CD-466D-A54D-E2936C236CB5}"/>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31" name="Group 30">
              <a:extLst>
                <a:ext uri="{FF2B5EF4-FFF2-40B4-BE49-F238E27FC236}">
                  <a16:creationId xmlns:a16="http://schemas.microsoft.com/office/drawing/2014/main" id="{3E62CF97-C608-4582-968F-CB4B12F9EF8F}"/>
                </a:ext>
                <a:ext uri="{C183D7F6-B498-43B3-948B-1728B52AA6E4}">
                  <adec:decorative xmlns:adec="http://schemas.microsoft.com/office/drawing/2017/decorative" val="1"/>
                </a:ext>
              </a:extLst>
            </p:cNvPr>
            <p:cNvGrpSpPr/>
            <p:nvPr userDrawn="1"/>
          </p:nvGrpSpPr>
          <p:grpSpPr>
            <a:xfrm>
              <a:off x="750064" y="2828266"/>
              <a:ext cx="805908" cy="805908"/>
              <a:chOff x="817371" y="4276255"/>
              <a:chExt cx="413564" cy="413564"/>
            </a:xfrm>
            <a:solidFill>
              <a:schemeClr val="accent1">
                <a:alpha val="20000"/>
              </a:schemeClr>
            </a:solidFill>
          </p:grpSpPr>
          <p:sp>
            <p:nvSpPr>
              <p:cNvPr id="33" name="Graphic 212" descr="Tag=AccentColor&#10;Flavor=Light&#10;Target=Fill">
                <a:extLst>
                  <a:ext uri="{FF2B5EF4-FFF2-40B4-BE49-F238E27FC236}">
                    <a16:creationId xmlns:a16="http://schemas.microsoft.com/office/drawing/2014/main" id="{E53D6F2D-CDAD-40B9-92F1-57BE444CCBB8}"/>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4" name="Graphic 212" descr="Tag=AccentColor&#10;Flavor=Light&#10;Target=Fill">
                <a:extLst>
                  <a:ext uri="{FF2B5EF4-FFF2-40B4-BE49-F238E27FC236}">
                    <a16:creationId xmlns:a16="http://schemas.microsoft.com/office/drawing/2014/main" id="{8331FF8E-7BEE-4B6B-8CAF-D211BB3AB155}"/>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spTree>
    <p:extLst>
      <p:ext uri="{BB962C8B-B14F-4D97-AF65-F5344CB8AC3E}">
        <p14:creationId xmlns:p14="http://schemas.microsoft.com/office/powerpoint/2010/main" val="3513729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1DC5A68-D71B-430D-A02A-5A4C7608C2C2}"/>
              </a:ext>
              <a:ext uri="{C183D7F6-B498-43B3-948B-1728B52AA6E4}">
                <adec:decorative xmlns:adec="http://schemas.microsoft.com/office/drawing/2017/decorative" val="1"/>
              </a:ext>
            </a:extLst>
          </p:cNvPr>
          <p:cNvGrpSpPr/>
          <p:nvPr userDrawn="1"/>
        </p:nvGrpSpPr>
        <p:grpSpPr>
          <a:xfrm>
            <a:off x="566550" y="555675"/>
            <a:ext cx="4860256" cy="5696169"/>
            <a:chOff x="1481312" y="743744"/>
            <a:chExt cx="4860256" cy="4589316"/>
          </a:xfrm>
        </p:grpSpPr>
        <p:sp>
          <p:nvSpPr>
            <p:cNvPr id="8" name="Rectangle 7" descr="Tag=AccentColor&#10;Flavor=Light&#10;Target=Fill">
              <a:extLst>
                <a:ext uri="{FF2B5EF4-FFF2-40B4-BE49-F238E27FC236}">
                  <a16:creationId xmlns:a16="http://schemas.microsoft.com/office/drawing/2014/main" id="{C6645C41-2751-4BBE-A22D-C583AD4858E4}"/>
                </a:ext>
              </a:extLst>
            </p:cNvPr>
            <p:cNvSpPr/>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 name="Rectangle 8" descr="Tag=AccentColor&#10;Flavor=Light&#10;Target=Fill">
              <a:extLst>
                <a:ext uri="{FF2B5EF4-FFF2-40B4-BE49-F238E27FC236}">
                  <a16:creationId xmlns:a16="http://schemas.microsoft.com/office/drawing/2014/main" id="{D1FA9207-2C4F-44B5-8662-99610A796453}"/>
                </a:ext>
              </a:extLst>
            </p:cNvPr>
            <p:cNvSpPr/>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10" name="Rectangle 9">
            <a:extLst>
              <a:ext uri="{FF2B5EF4-FFF2-40B4-BE49-F238E27FC236}">
                <a16:creationId xmlns:a16="http://schemas.microsoft.com/office/drawing/2014/main" id="{B9987485-764D-493B-8597-A03C406EE546}"/>
              </a:ext>
              <a:ext uri="{C183D7F6-B498-43B3-948B-1728B52AA6E4}">
                <adec:decorative xmlns:adec="http://schemas.microsoft.com/office/drawing/2017/decorative" val="1"/>
              </a:ext>
            </a:extLst>
          </p:cNvPr>
          <p:cNvSpPr/>
          <p:nvPr userDrawn="1"/>
        </p:nvSpPr>
        <p:spPr>
          <a:xfrm>
            <a:off x="464967" y="460296"/>
            <a:ext cx="4860256" cy="5696169"/>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D670EFC6-682D-4CB0-BAC5-9AAF57E77B81}"/>
              </a:ext>
            </a:extLst>
          </p:cNvPr>
          <p:cNvSpPr>
            <a:spLocks noGrp="1"/>
          </p:cNvSpPr>
          <p:nvPr>
            <p:ph type="ctrTitle" hasCustomPrompt="1"/>
          </p:nvPr>
        </p:nvSpPr>
        <p:spPr>
          <a:xfrm>
            <a:off x="677119" y="810623"/>
            <a:ext cx="4429556" cy="3210961"/>
          </a:xfrm>
        </p:spPr>
        <p:txBody>
          <a:bodyPr anchor="b">
            <a:normAutofit/>
          </a:bodyPr>
          <a:lstStyle>
            <a:lvl1pPr>
              <a:defRPr sz="6000" b="1" spc="1500" baseline="0"/>
            </a:lvl1pPr>
          </a:lstStyle>
          <a:p>
            <a:r>
              <a:rPr lang="en-US" dirty="0"/>
              <a:t>CLICK TO ADD TITLE</a:t>
            </a:r>
          </a:p>
        </p:txBody>
      </p:sp>
      <p:sp>
        <p:nvSpPr>
          <p:cNvPr id="12" name="Subtitle 2">
            <a:extLst>
              <a:ext uri="{FF2B5EF4-FFF2-40B4-BE49-F238E27FC236}">
                <a16:creationId xmlns:a16="http://schemas.microsoft.com/office/drawing/2014/main" id="{9FBF58CF-163B-4119-997D-4989A40755B7}"/>
              </a:ext>
            </a:extLst>
          </p:cNvPr>
          <p:cNvSpPr>
            <a:spLocks noGrp="1"/>
          </p:cNvSpPr>
          <p:nvPr>
            <p:ph type="subTitle" idx="1" hasCustomPrompt="1"/>
          </p:nvPr>
        </p:nvSpPr>
        <p:spPr>
          <a:xfrm>
            <a:off x="677119" y="4276532"/>
            <a:ext cx="4429556" cy="1559117"/>
          </a:xfrm>
        </p:spPr>
        <p:txBody>
          <a:bodyPr/>
          <a:lstStyle>
            <a:lvl1pPr marL="0">
              <a:lnSpc>
                <a:spcPct val="100000"/>
              </a:lnSpc>
              <a:spcBef>
                <a:spcPts val="0"/>
              </a:spcBef>
              <a:buNone/>
              <a:defRPr sz="2400" spc="400" baseline="0"/>
            </a:lvl1pPr>
          </a:lstStyle>
          <a:p>
            <a:r>
              <a:rPr lang="en-US" dirty="0"/>
              <a:t>CLICK TO ADD SUBTITLE</a:t>
            </a:r>
          </a:p>
        </p:txBody>
      </p:sp>
      <p:sp>
        <p:nvSpPr>
          <p:cNvPr id="24" name="Date Placeholder 8">
            <a:extLst>
              <a:ext uri="{FF2B5EF4-FFF2-40B4-BE49-F238E27FC236}">
                <a16:creationId xmlns:a16="http://schemas.microsoft.com/office/drawing/2014/main" id="{4D26C2E6-A562-4AE8-9971-3FA6E680B9B9}"/>
              </a:ext>
            </a:extLst>
          </p:cNvPr>
          <p:cNvSpPr>
            <a:spLocks noGrp="1"/>
          </p:cNvSpPr>
          <p:nvPr>
            <p:ph type="dt" sz="half" idx="10"/>
          </p:nvPr>
        </p:nvSpPr>
        <p:spPr>
          <a:xfrm>
            <a:off x="838200" y="6356350"/>
            <a:ext cx="2743200" cy="365125"/>
          </a:xfrm>
        </p:spPr>
        <p:txBody>
          <a:bodyPr/>
          <a:lstStyle/>
          <a:p>
            <a:r>
              <a:rPr lang="en-US" dirty="0"/>
              <a:t>2/1/20XX</a:t>
            </a:r>
          </a:p>
        </p:txBody>
      </p:sp>
      <p:sp>
        <p:nvSpPr>
          <p:cNvPr id="25" name="Footer Placeholder 9">
            <a:extLst>
              <a:ext uri="{FF2B5EF4-FFF2-40B4-BE49-F238E27FC236}">
                <a16:creationId xmlns:a16="http://schemas.microsoft.com/office/drawing/2014/main" id="{1E3E3462-0536-4693-81D5-FC7894149D0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6" name="Slide Number Placeholder 10">
            <a:extLst>
              <a:ext uri="{FF2B5EF4-FFF2-40B4-BE49-F238E27FC236}">
                <a16:creationId xmlns:a16="http://schemas.microsoft.com/office/drawing/2014/main" id="{EAFE03D5-6EE3-4408-BA56-7D68B937F8CE}"/>
              </a:ext>
            </a:extLst>
          </p:cNvPr>
          <p:cNvSpPr>
            <a:spLocks noGrp="1"/>
          </p:cNvSpPr>
          <p:nvPr>
            <p:ph type="sldNum" sz="quarter" idx="12"/>
          </p:nvPr>
        </p:nvSpPr>
        <p:spPr>
          <a:xfrm>
            <a:off x="8610600" y="6356350"/>
            <a:ext cx="2743200" cy="365125"/>
          </a:xfrm>
        </p:spPr>
        <p:txBody>
          <a:bodyPr/>
          <a:lstStyle/>
          <a:p>
            <a:fld id="{F3450C42-9A0B-4425-92C2-70FCF7C45734}" type="slidenum">
              <a:rPr lang="en-US" smtClean="0"/>
              <a:t>‹#›</a:t>
            </a:fld>
            <a:endParaRPr lang="en-US" dirty="0"/>
          </a:p>
        </p:txBody>
      </p:sp>
      <p:sp>
        <p:nvSpPr>
          <p:cNvPr id="29" name="Picture Placeholder 27">
            <a:extLst>
              <a:ext uri="{FF2B5EF4-FFF2-40B4-BE49-F238E27FC236}">
                <a16:creationId xmlns:a16="http://schemas.microsoft.com/office/drawing/2014/main" id="{87E4E16D-DE97-4F27-86B1-CC1E0A280965}"/>
              </a:ext>
            </a:extLst>
          </p:cNvPr>
          <p:cNvSpPr>
            <a:spLocks noGrp="1"/>
          </p:cNvSpPr>
          <p:nvPr>
            <p:ph type="pic" sz="quarter" idx="13" hasCustomPrompt="1"/>
          </p:nvPr>
        </p:nvSpPr>
        <p:spPr>
          <a:xfrm>
            <a:off x="6359307" y="470931"/>
            <a:ext cx="4833901" cy="5696168"/>
          </a:xfrm>
        </p:spPr>
        <p:txBody>
          <a:bodyPr/>
          <a:lstStyle>
            <a:lvl1pPr>
              <a:buNone/>
              <a:defRPr/>
            </a:lvl1pPr>
          </a:lstStyle>
          <a:p>
            <a:r>
              <a:rPr lang="en-US" dirty="0"/>
              <a:t>Click to add photo</a:t>
            </a:r>
          </a:p>
        </p:txBody>
      </p:sp>
      <p:grpSp>
        <p:nvGrpSpPr>
          <p:cNvPr id="13" name="Group 12">
            <a:extLst>
              <a:ext uri="{FF2B5EF4-FFF2-40B4-BE49-F238E27FC236}">
                <a16:creationId xmlns:a16="http://schemas.microsoft.com/office/drawing/2014/main" id="{CC2E123B-B6D5-4E11-97BB-5D6909C3AC89}"/>
              </a:ext>
            </a:extLst>
          </p:cNvPr>
          <p:cNvGrpSpPr/>
          <p:nvPr userDrawn="1"/>
        </p:nvGrpSpPr>
        <p:grpSpPr>
          <a:xfrm>
            <a:off x="10762917" y="937735"/>
            <a:ext cx="891066" cy="891066"/>
            <a:chOff x="10762917" y="937735"/>
            <a:chExt cx="891066" cy="891066"/>
          </a:xfrm>
        </p:grpSpPr>
        <p:sp>
          <p:nvSpPr>
            <p:cNvPr id="14" name="Graphic 212">
              <a:extLst>
                <a:ext uri="{FF2B5EF4-FFF2-40B4-BE49-F238E27FC236}">
                  <a16:creationId xmlns:a16="http://schemas.microsoft.com/office/drawing/2014/main" id="{5316CEBD-338C-402C-BCD3-A4F16BC89E10}"/>
                </a:ext>
                <a:ext uri="{C183D7F6-B498-43B3-948B-1728B52AA6E4}">
                  <adec:decorative xmlns:adec="http://schemas.microsoft.com/office/drawing/2017/decorative" val="1"/>
                </a:ext>
              </a:extLst>
            </p:cNvPr>
            <p:cNvSpPr/>
            <p:nvPr userDrawn="1"/>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5" name="Graphic 212">
              <a:extLst>
                <a:ext uri="{FF2B5EF4-FFF2-40B4-BE49-F238E27FC236}">
                  <a16:creationId xmlns:a16="http://schemas.microsoft.com/office/drawing/2014/main" id="{C3EC749F-067B-4ADC-9D73-17D3DBA09152}"/>
                </a:ext>
                <a:ext uri="{C183D7F6-B498-43B3-948B-1728B52AA6E4}">
                  <adec:decorative xmlns:adec="http://schemas.microsoft.com/office/drawing/2017/decorative" val="1"/>
                </a:ext>
              </a:extLst>
            </p:cNvPr>
            <p:cNvSpPr/>
            <p:nvPr userDrawn="1"/>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6" name="Graphic 185">
            <a:extLst>
              <a:ext uri="{FF2B5EF4-FFF2-40B4-BE49-F238E27FC236}">
                <a16:creationId xmlns:a16="http://schemas.microsoft.com/office/drawing/2014/main" id="{CC5B33D5-B61A-4BB3-BE24-ED2DC91EA9CE}"/>
              </a:ext>
              <a:ext uri="{C183D7F6-B498-43B3-948B-1728B52AA6E4}">
                <adec:decorative xmlns:adec="http://schemas.microsoft.com/office/drawing/2017/decorative" val="1"/>
              </a:ext>
            </a:extLst>
          </p:cNvPr>
          <p:cNvGrpSpPr/>
          <p:nvPr userDrawn="1"/>
        </p:nvGrpSpPr>
        <p:grpSpPr>
          <a:xfrm>
            <a:off x="5858293" y="2360859"/>
            <a:ext cx="1054467" cy="469689"/>
            <a:chOff x="9841624" y="4115729"/>
            <a:chExt cx="602170" cy="268223"/>
          </a:xfrm>
          <a:solidFill>
            <a:schemeClr val="tx1"/>
          </a:solidFill>
        </p:grpSpPr>
        <p:sp>
          <p:nvSpPr>
            <p:cNvPr id="17" name="Freeform: Shape 16">
              <a:extLst>
                <a:ext uri="{FF2B5EF4-FFF2-40B4-BE49-F238E27FC236}">
                  <a16:creationId xmlns:a16="http://schemas.microsoft.com/office/drawing/2014/main" id="{573DED6B-3BBB-434A-81CA-EC0E5C4F28B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51325D91-D828-468A-ABC7-85FEF8A4B219}"/>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5B2A711B-93D3-4A4D-AA14-BD7367134B4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01AC7889-6DFF-4D32-859C-D0C55DE4CA1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48E8AC13-5239-47BE-ABE6-C1A3FEA721E3}"/>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22" name="Group 21">
            <a:extLst>
              <a:ext uri="{FF2B5EF4-FFF2-40B4-BE49-F238E27FC236}">
                <a16:creationId xmlns:a16="http://schemas.microsoft.com/office/drawing/2014/main" id="{BDCB67E8-A47C-4BBF-8167-443736632FB0}"/>
              </a:ext>
            </a:extLst>
          </p:cNvPr>
          <p:cNvGrpSpPr/>
          <p:nvPr userDrawn="1"/>
        </p:nvGrpSpPr>
        <p:grpSpPr>
          <a:xfrm>
            <a:off x="6162610" y="5308473"/>
            <a:ext cx="445835" cy="445835"/>
            <a:chOff x="6162610" y="5308473"/>
            <a:chExt cx="445835" cy="445835"/>
          </a:xfrm>
        </p:grpSpPr>
        <p:sp>
          <p:nvSpPr>
            <p:cNvPr id="23" name="Oval 22">
              <a:extLst>
                <a:ext uri="{FF2B5EF4-FFF2-40B4-BE49-F238E27FC236}">
                  <a16:creationId xmlns:a16="http://schemas.microsoft.com/office/drawing/2014/main" id="{EE2409D7-BC76-4E3D-A9C1-491922D3534F}"/>
                </a:ext>
                <a:ext uri="{C183D7F6-B498-43B3-948B-1728B52AA6E4}">
                  <adec:decorative xmlns:adec="http://schemas.microsoft.com/office/drawing/2017/decorative" val="1"/>
                </a:ext>
              </a:extLst>
            </p:cNvPr>
            <p:cNvSpPr/>
            <p:nvPr userDrawn="1"/>
          </p:nvSpPr>
          <p:spPr>
            <a:xfrm>
              <a:off x="6162610" y="5308473"/>
              <a:ext cx="445835" cy="445835"/>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Oval 26">
              <a:extLst>
                <a:ext uri="{FF2B5EF4-FFF2-40B4-BE49-F238E27FC236}">
                  <a16:creationId xmlns:a16="http://schemas.microsoft.com/office/drawing/2014/main" id="{80211AD5-F7D3-45F7-8766-86B7813C2643}"/>
                </a:ext>
                <a:ext uri="{C183D7F6-B498-43B3-948B-1728B52AA6E4}">
                  <adec:decorative xmlns:adec="http://schemas.microsoft.com/office/drawing/2017/decorative" val="1"/>
                </a:ext>
              </a:extLst>
            </p:cNvPr>
            <p:cNvSpPr/>
            <p:nvPr userDrawn="1"/>
          </p:nvSpPr>
          <p:spPr>
            <a:xfrm>
              <a:off x="6162610" y="5308473"/>
              <a:ext cx="445835" cy="445835"/>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760177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3" name="Title 1">
            <a:extLst>
              <a:ext uri="{FF2B5EF4-FFF2-40B4-BE49-F238E27FC236}">
                <a16:creationId xmlns:a16="http://schemas.microsoft.com/office/drawing/2014/main" id="{2FFD95FE-CF54-4D0D-B9CE-45AA55C01C56}"/>
              </a:ext>
            </a:extLst>
          </p:cNvPr>
          <p:cNvSpPr>
            <a:spLocks noGrp="1"/>
          </p:cNvSpPr>
          <p:nvPr>
            <p:ph type="title"/>
          </p:nvPr>
        </p:nvSpPr>
        <p:spPr>
          <a:xfrm>
            <a:off x="946521" y="396117"/>
            <a:ext cx="5217172" cy="1158857"/>
          </a:xfrm>
        </p:spPr>
        <p:txBody>
          <a:bodyPr anchor="b">
            <a:normAutofit/>
          </a:bodyPr>
          <a:lstStyle/>
          <a:p>
            <a:r>
              <a:rPr lang="en-US"/>
              <a:t>Click to edit Master title style</a:t>
            </a:r>
            <a:endParaRPr lang="en-US" dirty="0"/>
          </a:p>
        </p:txBody>
      </p:sp>
      <p:sp>
        <p:nvSpPr>
          <p:cNvPr id="67" name="Content Placeholder 2">
            <a:extLst>
              <a:ext uri="{FF2B5EF4-FFF2-40B4-BE49-F238E27FC236}">
                <a16:creationId xmlns:a16="http://schemas.microsoft.com/office/drawing/2014/main" id="{A48A24A0-F838-4EF0-9789-84A25CDA371F}"/>
              </a:ext>
            </a:extLst>
          </p:cNvPr>
          <p:cNvSpPr>
            <a:spLocks noGrp="1"/>
          </p:cNvSpPr>
          <p:nvPr>
            <p:ph idx="1" hasCustomPrompt="1"/>
          </p:nvPr>
        </p:nvSpPr>
        <p:spPr>
          <a:xfrm>
            <a:off x="946520" y="1747592"/>
            <a:ext cx="5217173" cy="4351338"/>
          </a:xfrm>
        </p:spPr>
        <p:txBody>
          <a:bodyPr>
            <a:normAutofit/>
          </a:bodyPr>
          <a:lstStyle>
            <a:lvl1pPr>
              <a:buNone/>
              <a:defRPr sz="2400"/>
            </a:lvl1pPr>
          </a:lstStyle>
          <a:p>
            <a:pPr>
              <a:lnSpc>
                <a:spcPct val="130000"/>
              </a:lnSpc>
            </a:pPr>
            <a:r>
              <a:rPr lang="en-US" dirty="0"/>
              <a:t>Click to add text</a:t>
            </a:r>
          </a:p>
        </p:txBody>
      </p:sp>
      <p:grpSp>
        <p:nvGrpSpPr>
          <p:cNvPr id="64" name="Group 63">
            <a:extLst>
              <a:ext uri="{FF2B5EF4-FFF2-40B4-BE49-F238E27FC236}">
                <a16:creationId xmlns:a16="http://schemas.microsoft.com/office/drawing/2014/main" id="{D375A7AC-BF9B-4E33-9275-2E93A2356717}"/>
              </a:ext>
              <a:ext uri="{C183D7F6-B498-43B3-948B-1728B52AA6E4}">
                <adec:decorative xmlns:adec="http://schemas.microsoft.com/office/drawing/2017/decorative" val="1"/>
              </a:ext>
            </a:extLst>
          </p:cNvPr>
          <p:cNvGrpSpPr/>
          <p:nvPr userDrawn="1"/>
        </p:nvGrpSpPr>
        <p:grpSpPr>
          <a:xfrm>
            <a:off x="10791258" y="619275"/>
            <a:ext cx="932200" cy="932200"/>
            <a:chOff x="10791258" y="619275"/>
            <a:chExt cx="932200" cy="932200"/>
          </a:xfrm>
        </p:grpSpPr>
        <p:sp>
          <p:nvSpPr>
            <p:cNvPr id="65" name="Graphic 212">
              <a:extLst>
                <a:ext uri="{FF2B5EF4-FFF2-40B4-BE49-F238E27FC236}">
                  <a16:creationId xmlns:a16="http://schemas.microsoft.com/office/drawing/2014/main" id="{85ABF6A1-1709-478F-8EE1-8ED4BA476AAF}"/>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66" name="Graphic 212">
              <a:extLst>
                <a:ext uri="{FF2B5EF4-FFF2-40B4-BE49-F238E27FC236}">
                  <a16:creationId xmlns:a16="http://schemas.microsoft.com/office/drawing/2014/main" id="{F7AC3222-4630-4039-9CC2-7DFAFF9169C0}"/>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68" name="Group 67">
            <a:extLst>
              <a:ext uri="{FF2B5EF4-FFF2-40B4-BE49-F238E27FC236}">
                <a16:creationId xmlns:a16="http://schemas.microsoft.com/office/drawing/2014/main" id="{7DF52B12-FE86-4DDD-AF1A-6B41C03D58C7}"/>
              </a:ext>
              <a:ext uri="{C183D7F6-B498-43B3-948B-1728B52AA6E4}">
                <adec:decorative xmlns:adec="http://schemas.microsoft.com/office/drawing/2017/decorative" val="1"/>
              </a:ext>
            </a:extLst>
          </p:cNvPr>
          <p:cNvGrpSpPr/>
          <p:nvPr userDrawn="1"/>
        </p:nvGrpSpPr>
        <p:grpSpPr>
          <a:xfrm>
            <a:off x="8340966" y="406894"/>
            <a:ext cx="1598829" cy="531293"/>
            <a:chOff x="6491531" y="1420258"/>
            <a:chExt cx="1598829" cy="531293"/>
          </a:xfrm>
          <a:solidFill>
            <a:schemeClr val="tx1"/>
          </a:solidFill>
        </p:grpSpPr>
        <p:grpSp>
          <p:nvGrpSpPr>
            <p:cNvPr id="69" name="Graphic 190">
              <a:extLst>
                <a:ext uri="{FF2B5EF4-FFF2-40B4-BE49-F238E27FC236}">
                  <a16:creationId xmlns:a16="http://schemas.microsoft.com/office/drawing/2014/main" id="{2116FBAA-B79C-49A5-8E88-A279EFA5B7B3}"/>
                </a:ext>
              </a:extLst>
            </p:cNvPr>
            <p:cNvGrpSpPr/>
            <p:nvPr/>
          </p:nvGrpSpPr>
          <p:grpSpPr>
            <a:xfrm>
              <a:off x="6491531" y="1420258"/>
              <a:ext cx="1598829" cy="531293"/>
              <a:chOff x="2504802" y="1755501"/>
              <a:chExt cx="1598829" cy="531293"/>
            </a:xfrm>
            <a:grpFill/>
          </p:grpSpPr>
          <p:sp>
            <p:nvSpPr>
              <p:cNvPr id="73" name="Freeform: Shape 72">
                <a:extLst>
                  <a:ext uri="{FF2B5EF4-FFF2-40B4-BE49-F238E27FC236}">
                    <a16:creationId xmlns:a16="http://schemas.microsoft.com/office/drawing/2014/main" id="{AB551F93-DA92-4AC3-95C8-9307053CB16E}"/>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8516C11B-EA76-4428-886F-8C1732C01C6E}"/>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70" name="Graphic 190">
              <a:extLst>
                <a:ext uri="{FF2B5EF4-FFF2-40B4-BE49-F238E27FC236}">
                  <a16:creationId xmlns:a16="http://schemas.microsoft.com/office/drawing/2014/main" id="{A441CF3F-BD6E-4F41-AC14-459EC4EC285D}"/>
                </a:ext>
              </a:extLst>
            </p:cNvPr>
            <p:cNvGrpSpPr/>
            <p:nvPr/>
          </p:nvGrpSpPr>
          <p:grpSpPr>
            <a:xfrm>
              <a:off x="6491531" y="1420258"/>
              <a:ext cx="1598829" cy="531293"/>
              <a:chOff x="2504802" y="1755501"/>
              <a:chExt cx="1598829" cy="531293"/>
            </a:xfrm>
            <a:grpFill/>
          </p:grpSpPr>
          <p:sp>
            <p:nvSpPr>
              <p:cNvPr id="71" name="Freeform: Shape 70">
                <a:extLst>
                  <a:ext uri="{FF2B5EF4-FFF2-40B4-BE49-F238E27FC236}">
                    <a16:creationId xmlns:a16="http://schemas.microsoft.com/office/drawing/2014/main" id="{A16C0430-050F-43D2-A2B1-ABD89724521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166518E2-28DD-4E85-A75C-04671AC1E4E9}"/>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sp>
        <p:nvSpPr>
          <p:cNvPr id="422" name="Picture Placeholder 420">
            <a:extLst>
              <a:ext uri="{FF2B5EF4-FFF2-40B4-BE49-F238E27FC236}">
                <a16:creationId xmlns:a16="http://schemas.microsoft.com/office/drawing/2014/main" id="{57A3A5EC-6447-43F5-AFC3-31A04E79B5D3}"/>
              </a:ext>
            </a:extLst>
          </p:cNvPr>
          <p:cNvSpPr>
            <a:spLocks noGrp="1"/>
          </p:cNvSpPr>
          <p:nvPr>
            <p:ph type="pic" sz="quarter" idx="13" hasCustomPrompt="1"/>
          </p:nvPr>
        </p:nvSpPr>
        <p:spPr>
          <a:xfrm>
            <a:off x="7253022" y="1820335"/>
            <a:ext cx="3555042" cy="3217332"/>
          </a:xfrm>
        </p:spPr>
        <p:txBody>
          <a:bodyPr/>
          <a:lstStyle>
            <a:lvl1pPr>
              <a:buNone/>
              <a:defRPr/>
            </a:lvl1pPr>
          </a:lstStyle>
          <a:p>
            <a:r>
              <a:rPr lang="en-US" dirty="0"/>
              <a:t>Click to add photo</a:t>
            </a:r>
          </a:p>
        </p:txBody>
      </p:sp>
      <p:sp>
        <p:nvSpPr>
          <p:cNvPr id="417" name="Date Placeholder 178">
            <a:extLst>
              <a:ext uri="{FF2B5EF4-FFF2-40B4-BE49-F238E27FC236}">
                <a16:creationId xmlns:a16="http://schemas.microsoft.com/office/drawing/2014/main" id="{9C6A9B17-D957-4CF3-A824-A890F18800ED}"/>
              </a:ext>
            </a:extLst>
          </p:cNvPr>
          <p:cNvSpPr>
            <a:spLocks noGrp="1"/>
          </p:cNvSpPr>
          <p:nvPr>
            <p:ph type="dt" sz="half" idx="10"/>
          </p:nvPr>
        </p:nvSpPr>
        <p:spPr>
          <a:xfrm>
            <a:off x="838200" y="6356350"/>
            <a:ext cx="2743200" cy="365125"/>
          </a:xfrm>
        </p:spPr>
        <p:txBody>
          <a:bodyPr/>
          <a:lstStyle/>
          <a:p>
            <a:r>
              <a:rPr lang="en-US" dirty="0"/>
              <a:t>2/1/20XX</a:t>
            </a:r>
          </a:p>
        </p:txBody>
      </p:sp>
      <p:sp>
        <p:nvSpPr>
          <p:cNvPr id="418" name="Footer Placeholder 179">
            <a:extLst>
              <a:ext uri="{FF2B5EF4-FFF2-40B4-BE49-F238E27FC236}">
                <a16:creationId xmlns:a16="http://schemas.microsoft.com/office/drawing/2014/main" id="{65C961B3-B0C8-48E2-9355-EDB8900547F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19" name="Slide Number Placeholder 180">
            <a:extLst>
              <a:ext uri="{FF2B5EF4-FFF2-40B4-BE49-F238E27FC236}">
                <a16:creationId xmlns:a16="http://schemas.microsoft.com/office/drawing/2014/main" id="{4017AA8E-8B4E-424D-82C3-A27D3D78F517}"/>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t>‹#›</a:t>
            </a:fld>
            <a:endParaRPr lang="en-US" dirty="0"/>
          </a:p>
        </p:txBody>
      </p:sp>
    </p:spTree>
    <p:extLst>
      <p:ext uri="{BB962C8B-B14F-4D97-AF65-F5344CB8AC3E}">
        <p14:creationId xmlns:p14="http://schemas.microsoft.com/office/powerpoint/2010/main" val="336828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CE07BA9F-0080-414E-8833-4B6D85E7F3EE}"/>
              </a:ext>
            </a:extLst>
          </p:cNvPr>
          <p:cNvSpPr>
            <a:spLocks noGrp="1"/>
          </p:cNvSpPr>
          <p:nvPr>
            <p:ph type="title"/>
          </p:nvPr>
        </p:nvSpPr>
        <p:spPr>
          <a:xfrm>
            <a:off x="838201" y="732391"/>
            <a:ext cx="5257799" cy="1314996"/>
          </a:xfrm>
        </p:spPr>
        <p:txBody>
          <a:bodyPr anchor="b"/>
          <a:lstStyle/>
          <a:p>
            <a:r>
              <a:rPr lang="en-US"/>
              <a:t>Click to edit Master title style</a:t>
            </a:r>
            <a:endParaRPr lang="en-US" dirty="0"/>
          </a:p>
        </p:txBody>
      </p:sp>
      <p:sp>
        <p:nvSpPr>
          <p:cNvPr id="20" name="Content Placeholder 2">
            <a:extLst>
              <a:ext uri="{FF2B5EF4-FFF2-40B4-BE49-F238E27FC236}">
                <a16:creationId xmlns:a16="http://schemas.microsoft.com/office/drawing/2014/main" id="{438D53F6-8652-4F18-82CF-5FA5A6DB05F9}"/>
              </a:ext>
            </a:extLst>
          </p:cNvPr>
          <p:cNvSpPr>
            <a:spLocks noGrp="1"/>
          </p:cNvSpPr>
          <p:nvPr>
            <p:ph idx="1" hasCustomPrompt="1"/>
          </p:nvPr>
        </p:nvSpPr>
        <p:spPr>
          <a:xfrm>
            <a:off x="838201" y="2167932"/>
            <a:ext cx="5257799" cy="3882959"/>
          </a:xfrm>
        </p:spPr>
        <p:txBody>
          <a:bodyPr>
            <a:normAutofit/>
          </a:bodyPr>
          <a:lstStyle>
            <a:lvl1pPr marL="0" indent="0">
              <a:lnSpc>
                <a:spcPct val="90000"/>
              </a:lnSpc>
              <a:buNone/>
              <a:defRPr sz="1800"/>
            </a:lvl1pPr>
          </a:lstStyle>
          <a:p>
            <a:pPr>
              <a:lnSpc>
                <a:spcPct val="130000"/>
              </a:lnSpc>
            </a:pPr>
            <a:r>
              <a:rPr lang="en-US" dirty="0"/>
              <a:t>Click to add text</a:t>
            </a:r>
          </a:p>
        </p:txBody>
      </p:sp>
      <p:grpSp>
        <p:nvGrpSpPr>
          <p:cNvPr id="3" name="Group 2">
            <a:extLst>
              <a:ext uri="{FF2B5EF4-FFF2-40B4-BE49-F238E27FC236}">
                <a16:creationId xmlns:a16="http://schemas.microsoft.com/office/drawing/2014/main" id="{C7889367-AA88-4B31-A223-EF3FCC731813}"/>
              </a:ext>
              <a:ext uri="{C183D7F6-B498-43B3-948B-1728B52AA6E4}">
                <adec:decorative xmlns:adec="http://schemas.microsoft.com/office/drawing/2017/decorative" val="1"/>
              </a:ext>
            </a:extLst>
          </p:cNvPr>
          <p:cNvGrpSpPr/>
          <p:nvPr userDrawn="1"/>
        </p:nvGrpSpPr>
        <p:grpSpPr>
          <a:xfrm flipV="1">
            <a:off x="2" y="6191250"/>
            <a:ext cx="630153" cy="666750"/>
            <a:chOff x="1" y="2"/>
            <a:chExt cx="2232251" cy="2361890"/>
          </a:xfrm>
        </p:grpSpPr>
        <p:sp>
          <p:nvSpPr>
            <p:cNvPr id="16" name="Freeform: Shape 15">
              <a:extLst>
                <a:ext uri="{FF2B5EF4-FFF2-40B4-BE49-F238E27FC236}">
                  <a16:creationId xmlns:a16="http://schemas.microsoft.com/office/drawing/2014/main" id="{7C9AB4B8-C106-4540-81BA-4388E2B81283}"/>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1" name="Freeform: Shape 20">
              <a:extLst>
                <a:ext uri="{FF2B5EF4-FFF2-40B4-BE49-F238E27FC236}">
                  <a16:creationId xmlns:a16="http://schemas.microsoft.com/office/drawing/2014/main" id="{690E7B3D-DBE9-40C9-9D00-F8038C4D447F}"/>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grpSp>
        <p:nvGrpSpPr>
          <p:cNvPr id="4" name="Group 3">
            <a:extLst>
              <a:ext uri="{FF2B5EF4-FFF2-40B4-BE49-F238E27FC236}">
                <a16:creationId xmlns:a16="http://schemas.microsoft.com/office/drawing/2014/main" id="{639AC4BF-D84C-4F05-A8BF-A365C3B75C5E}"/>
              </a:ext>
              <a:ext uri="{C183D7F6-B498-43B3-948B-1728B52AA6E4}">
                <adec:decorative xmlns:adec="http://schemas.microsoft.com/office/drawing/2017/decorative" val="1"/>
              </a:ext>
            </a:extLst>
          </p:cNvPr>
          <p:cNvGrpSpPr/>
          <p:nvPr userDrawn="1"/>
        </p:nvGrpSpPr>
        <p:grpSpPr>
          <a:xfrm rot="16200000">
            <a:off x="8835619" y="58817"/>
            <a:ext cx="3432581" cy="3293393"/>
            <a:chOff x="8759419" y="3564607"/>
            <a:chExt cx="3432581" cy="3293393"/>
          </a:xfrm>
        </p:grpSpPr>
        <p:sp>
          <p:nvSpPr>
            <p:cNvPr id="23" name="Freeform: Shape 22">
              <a:extLst>
                <a:ext uri="{FF2B5EF4-FFF2-40B4-BE49-F238E27FC236}">
                  <a16:creationId xmlns:a16="http://schemas.microsoft.com/office/drawing/2014/main" id="{6EE44D66-158A-482A-B586-9251844C2455}"/>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4" name="Freeform: Shape 23">
              <a:extLst>
                <a:ext uri="{FF2B5EF4-FFF2-40B4-BE49-F238E27FC236}">
                  <a16:creationId xmlns:a16="http://schemas.microsoft.com/office/drawing/2014/main" id="{1538A9F0-F51C-490F-8D45-3E8D5EA1940F}"/>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7" name="Picture Placeholder 34">
            <a:extLst>
              <a:ext uri="{FF2B5EF4-FFF2-40B4-BE49-F238E27FC236}">
                <a16:creationId xmlns:a16="http://schemas.microsoft.com/office/drawing/2014/main" id="{4D354E56-8681-43D1-8F37-55BD576D7DFB}"/>
              </a:ext>
            </a:extLst>
          </p:cNvPr>
          <p:cNvSpPr>
            <a:spLocks noGrp="1"/>
          </p:cNvSpPr>
          <p:nvPr>
            <p:ph type="pic" sz="quarter" idx="13" hasCustomPrompt="1"/>
          </p:nvPr>
        </p:nvSpPr>
        <p:spPr>
          <a:xfrm>
            <a:off x="6924145" y="732391"/>
            <a:ext cx="4463594" cy="2590987"/>
          </a:xfrm>
        </p:spPr>
        <p:txBody>
          <a:bodyPr/>
          <a:lstStyle>
            <a:lvl1pPr>
              <a:buNone/>
              <a:defRPr/>
            </a:lvl1pPr>
          </a:lstStyle>
          <a:p>
            <a:r>
              <a:rPr lang="en-US" dirty="0"/>
              <a:t>Click to add photo</a:t>
            </a:r>
          </a:p>
        </p:txBody>
      </p:sp>
      <p:sp>
        <p:nvSpPr>
          <p:cNvPr id="38" name="Picture Placeholder 34">
            <a:extLst>
              <a:ext uri="{FF2B5EF4-FFF2-40B4-BE49-F238E27FC236}">
                <a16:creationId xmlns:a16="http://schemas.microsoft.com/office/drawing/2014/main" id="{E453D702-1A5A-4ADD-AC37-B4F65623358A}"/>
              </a:ext>
            </a:extLst>
          </p:cNvPr>
          <p:cNvSpPr>
            <a:spLocks noGrp="1"/>
          </p:cNvSpPr>
          <p:nvPr>
            <p:ph type="pic" sz="quarter" idx="14" hasCustomPrompt="1"/>
          </p:nvPr>
        </p:nvSpPr>
        <p:spPr>
          <a:xfrm>
            <a:off x="6924145" y="3459904"/>
            <a:ext cx="4463594" cy="2590987"/>
          </a:xfrm>
        </p:spPr>
        <p:txBody>
          <a:bodyPr/>
          <a:lstStyle>
            <a:lvl1pPr>
              <a:buNone/>
              <a:defRPr/>
            </a:lvl1pPr>
          </a:lstStyle>
          <a:p>
            <a:r>
              <a:rPr lang="en-US" dirty="0"/>
              <a:t>Click to add photo</a:t>
            </a:r>
          </a:p>
        </p:txBody>
      </p:sp>
      <p:sp>
        <p:nvSpPr>
          <p:cNvPr id="26" name="Date Placeholder 178">
            <a:extLst>
              <a:ext uri="{FF2B5EF4-FFF2-40B4-BE49-F238E27FC236}">
                <a16:creationId xmlns:a16="http://schemas.microsoft.com/office/drawing/2014/main" id="{8B8EBB46-CBEC-457F-8872-DEB91F82B31E}"/>
              </a:ext>
            </a:extLst>
          </p:cNvPr>
          <p:cNvSpPr>
            <a:spLocks noGrp="1"/>
          </p:cNvSpPr>
          <p:nvPr>
            <p:ph type="dt" sz="half" idx="10"/>
          </p:nvPr>
        </p:nvSpPr>
        <p:spPr>
          <a:xfrm>
            <a:off x="838200" y="6356350"/>
            <a:ext cx="2743200" cy="365125"/>
          </a:xfrm>
        </p:spPr>
        <p:txBody>
          <a:bodyPr/>
          <a:lstStyle/>
          <a:p>
            <a:r>
              <a:rPr lang="en-US" dirty="0"/>
              <a:t>2/1/20XX</a:t>
            </a:r>
          </a:p>
        </p:txBody>
      </p:sp>
      <p:sp>
        <p:nvSpPr>
          <p:cNvPr id="27" name="Footer Placeholder 179">
            <a:extLst>
              <a:ext uri="{FF2B5EF4-FFF2-40B4-BE49-F238E27FC236}">
                <a16:creationId xmlns:a16="http://schemas.microsoft.com/office/drawing/2014/main" id="{336A30D4-056C-484B-A7B3-4823C6BEAE7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4" name="Slide Number Placeholder 180">
            <a:extLst>
              <a:ext uri="{FF2B5EF4-FFF2-40B4-BE49-F238E27FC236}">
                <a16:creationId xmlns:a16="http://schemas.microsoft.com/office/drawing/2014/main" id="{5D92CF26-B223-452F-8C8F-BA960FA267DE}"/>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fld id="{5EA792F7-1D9E-4C7E-A103-E8EDFDC2691E}" type="slidenum">
              <a:rPr lang="en-US" smtClean="0"/>
              <a:pPr/>
              <a:t>‹#›</a:t>
            </a:fld>
            <a:endParaRPr lang="en-US" dirty="0">
              <a:solidFill>
                <a:schemeClr val="tx1"/>
              </a:solidFill>
            </a:endParaRPr>
          </a:p>
        </p:txBody>
      </p:sp>
      <p:grpSp>
        <p:nvGrpSpPr>
          <p:cNvPr id="15" name="Group 14">
            <a:extLst>
              <a:ext uri="{FF2B5EF4-FFF2-40B4-BE49-F238E27FC236}">
                <a16:creationId xmlns:a16="http://schemas.microsoft.com/office/drawing/2014/main" id="{A0CE0237-8723-4348-94B7-63A59D8475D2}"/>
              </a:ext>
              <a:ext uri="{C183D7F6-B498-43B3-948B-1728B52AA6E4}">
                <adec:decorative xmlns:adec="http://schemas.microsoft.com/office/drawing/2017/decorative" val="1"/>
              </a:ext>
            </a:extLst>
          </p:cNvPr>
          <p:cNvGrpSpPr/>
          <p:nvPr userDrawn="1"/>
        </p:nvGrpSpPr>
        <p:grpSpPr>
          <a:xfrm>
            <a:off x="5887262" y="1200150"/>
            <a:ext cx="1648987" cy="635480"/>
            <a:chOff x="0" y="292656"/>
            <a:chExt cx="1861854" cy="717514"/>
          </a:xfrm>
        </p:grpSpPr>
        <p:sp>
          <p:nvSpPr>
            <p:cNvPr id="18" name="Freeform: Shape 17">
              <a:extLst>
                <a:ext uri="{FF2B5EF4-FFF2-40B4-BE49-F238E27FC236}">
                  <a16:creationId xmlns:a16="http://schemas.microsoft.com/office/drawing/2014/main" id="{3476B89C-56D1-416F-8EB1-DA7F4851482F}"/>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9" name="Freeform: Shape 18">
              <a:extLst>
                <a:ext uri="{FF2B5EF4-FFF2-40B4-BE49-F238E27FC236}">
                  <a16:creationId xmlns:a16="http://schemas.microsoft.com/office/drawing/2014/main" id="{3C49B972-3E3D-4CC1-B834-FF30BF266D59}"/>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grpSp>
      <p:grpSp>
        <p:nvGrpSpPr>
          <p:cNvPr id="22" name="Graphic 185">
            <a:extLst>
              <a:ext uri="{FF2B5EF4-FFF2-40B4-BE49-F238E27FC236}">
                <a16:creationId xmlns:a16="http://schemas.microsoft.com/office/drawing/2014/main" id="{A3C21CC9-A512-4380-A099-AF8D792D53DF}"/>
              </a:ext>
              <a:ext uri="{C183D7F6-B498-43B3-948B-1728B52AA6E4}">
                <adec:decorative xmlns:adec="http://schemas.microsoft.com/office/drawing/2017/decorative" val="1"/>
              </a:ext>
            </a:extLst>
          </p:cNvPr>
          <p:cNvGrpSpPr/>
          <p:nvPr userDrawn="1"/>
        </p:nvGrpSpPr>
        <p:grpSpPr>
          <a:xfrm>
            <a:off x="9906949" y="5729028"/>
            <a:ext cx="1054465" cy="469689"/>
            <a:chOff x="9841624" y="4115729"/>
            <a:chExt cx="602169" cy="268223"/>
          </a:xfrm>
          <a:solidFill>
            <a:schemeClr val="tx1"/>
          </a:solidFill>
        </p:grpSpPr>
        <p:sp>
          <p:nvSpPr>
            <p:cNvPr id="25" name="Freeform: Shape 24">
              <a:extLst>
                <a:ext uri="{FF2B5EF4-FFF2-40B4-BE49-F238E27FC236}">
                  <a16:creationId xmlns:a16="http://schemas.microsoft.com/office/drawing/2014/main" id="{FB6773D6-764F-4C00-BDB8-9761B8DCF46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D1DF7779-B189-4FED-96A5-C8852D1F907C}"/>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DC51E684-AEB1-4277-BF9F-10CAE54303FD}"/>
                </a:ext>
              </a:extLst>
            </p:cNvPr>
            <p:cNvSpPr/>
            <p:nvPr/>
          </p:nvSpPr>
          <p:spPr>
            <a:xfrm>
              <a:off x="1004127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6583D091-9DC7-491F-B66C-9B0F1DC764FB}"/>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1AFED6B7-EDAF-4E47-8659-164C8192BE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00397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B339F109-5532-4E78-8957-EB2AAAD36967}"/>
              </a:ext>
              <a:ext uri="{C183D7F6-B498-43B3-948B-1728B52AA6E4}">
                <adec:decorative xmlns:adec="http://schemas.microsoft.com/office/drawing/2017/decorative" val="1"/>
              </a:ext>
            </a:extLst>
          </p:cNvPr>
          <p:cNvSpPr/>
          <p:nvPr userDrawn="1"/>
        </p:nvSpPr>
        <p:spPr>
          <a:xfrm>
            <a:off x="1847014" y="1128803"/>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AF9A59D-418A-4B1E-B724-5ADD4336F766}"/>
              </a:ext>
              <a:ext uri="{C183D7F6-B498-43B3-948B-1728B52AA6E4}">
                <adec:decorative xmlns:adec="http://schemas.microsoft.com/office/drawing/2017/decorative" val="1"/>
              </a:ext>
            </a:extLst>
          </p:cNvPr>
          <p:cNvSpPr/>
          <p:nvPr userDrawn="1"/>
        </p:nvSpPr>
        <p:spPr>
          <a:xfrm>
            <a:off x="1840778" y="1131641"/>
            <a:ext cx="5290997" cy="5290997"/>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0" name="Oval 19">
            <a:extLst>
              <a:ext uri="{FF2B5EF4-FFF2-40B4-BE49-F238E27FC236}">
                <a16:creationId xmlns:a16="http://schemas.microsoft.com/office/drawing/2014/main" id="{2667FDEA-E217-4374-BFBC-FB41B2C3A553}"/>
              </a:ext>
              <a:ext uri="{C183D7F6-B498-43B3-948B-1728B52AA6E4}">
                <adec:decorative xmlns:adec="http://schemas.microsoft.com/office/drawing/2017/decorative" val="1"/>
              </a:ext>
            </a:extLst>
          </p:cNvPr>
          <p:cNvSpPr/>
          <p:nvPr userDrawn="1"/>
        </p:nvSpPr>
        <p:spPr>
          <a:xfrm>
            <a:off x="1712254" y="1065353"/>
            <a:ext cx="5290997" cy="52909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le 1">
            <a:extLst>
              <a:ext uri="{FF2B5EF4-FFF2-40B4-BE49-F238E27FC236}">
                <a16:creationId xmlns:a16="http://schemas.microsoft.com/office/drawing/2014/main" id="{595C1B9A-716B-4783-B119-E6A639110F9E}"/>
              </a:ext>
            </a:extLst>
          </p:cNvPr>
          <p:cNvSpPr>
            <a:spLocks noGrp="1"/>
          </p:cNvSpPr>
          <p:nvPr>
            <p:ph type="ctrTitle" hasCustomPrompt="1"/>
          </p:nvPr>
        </p:nvSpPr>
        <p:spPr>
          <a:xfrm>
            <a:off x="2545517" y="2193085"/>
            <a:ext cx="3624471" cy="2577893"/>
          </a:xfrm>
        </p:spPr>
        <p:txBody>
          <a:bodyPr/>
          <a:lstStyle>
            <a:lvl1pPr algn="ctr">
              <a:defRPr sz="6000" b="1" spc="1500" baseline="0"/>
            </a:lvl1pPr>
          </a:lstStyle>
          <a:p>
            <a:r>
              <a:rPr lang="en-US" dirty="0"/>
              <a:t>CLICK TO ADD TITLE</a:t>
            </a:r>
          </a:p>
        </p:txBody>
      </p:sp>
      <p:sp>
        <p:nvSpPr>
          <p:cNvPr id="22" name="Subtitle 2">
            <a:extLst>
              <a:ext uri="{FF2B5EF4-FFF2-40B4-BE49-F238E27FC236}">
                <a16:creationId xmlns:a16="http://schemas.microsoft.com/office/drawing/2014/main" id="{3FCFDA35-1DC9-408E-A01B-01C76090E795}"/>
              </a:ext>
            </a:extLst>
          </p:cNvPr>
          <p:cNvSpPr>
            <a:spLocks noGrp="1"/>
          </p:cNvSpPr>
          <p:nvPr>
            <p:ph type="subTitle" idx="1" hasCustomPrompt="1"/>
          </p:nvPr>
        </p:nvSpPr>
        <p:spPr>
          <a:xfrm>
            <a:off x="2545517" y="4863054"/>
            <a:ext cx="3624471" cy="811604"/>
          </a:xfrm>
        </p:spPr>
        <p:txBody>
          <a:bodyPr/>
          <a:lstStyle>
            <a:lvl1pPr marL="0" algn="ctr">
              <a:buNone/>
              <a:defRPr spc="400" baseline="0"/>
            </a:lvl1pPr>
          </a:lstStyle>
          <a:p>
            <a:r>
              <a:rPr lang="en-US" dirty="0"/>
              <a:t>CLICK TO ADD SUBTITLE</a:t>
            </a:r>
          </a:p>
        </p:txBody>
      </p:sp>
      <p:sp>
        <p:nvSpPr>
          <p:cNvPr id="23" name="Graphic 212">
            <a:extLst>
              <a:ext uri="{FF2B5EF4-FFF2-40B4-BE49-F238E27FC236}">
                <a16:creationId xmlns:a16="http://schemas.microsoft.com/office/drawing/2014/main" id="{B25ABCF7-C1CE-49AC-B9BB-B0CC0545E829}"/>
              </a:ext>
              <a:ext uri="{C183D7F6-B498-43B3-948B-1728B52AA6E4}">
                <adec:decorative xmlns:adec="http://schemas.microsoft.com/office/drawing/2017/decorative" val="1"/>
              </a:ext>
            </a:extLst>
          </p:cNvPr>
          <p:cNvSpPr/>
          <p:nvPr userDrawn="1"/>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4" name="Graphic 212">
            <a:extLst>
              <a:ext uri="{FF2B5EF4-FFF2-40B4-BE49-F238E27FC236}">
                <a16:creationId xmlns:a16="http://schemas.microsoft.com/office/drawing/2014/main" id="{90C75B78-0468-4902-B7BE-7274FCE08D86}"/>
              </a:ext>
              <a:ext uri="{C183D7F6-B498-43B3-948B-1728B52AA6E4}">
                <adec:decorative xmlns:adec="http://schemas.microsoft.com/office/drawing/2017/decorative" val="1"/>
              </a:ext>
            </a:extLst>
          </p:cNvPr>
          <p:cNvSpPr/>
          <p:nvPr userDrawn="1"/>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FF6701EE-4FAB-4701-8901-9B8A7D881886}"/>
              </a:ext>
              <a:ext uri="{C183D7F6-B498-43B3-948B-1728B52AA6E4}">
                <adec:decorative xmlns:adec="http://schemas.microsoft.com/office/drawing/2017/decorative" val="1"/>
              </a:ext>
            </a:extLst>
          </p:cNvPr>
          <p:cNvGrpSpPr/>
          <p:nvPr userDrawn="1"/>
        </p:nvGrpSpPr>
        <p:grpSpPr>
          <a:xfrm>
            <a:off x="0" y="1065353"/>
            <a:ext cx="1861854" cy="717514"/>
            <a:chOff x="0" y="1065353"/>
            <a:chExt cx="1861854" cy="717514"/>
          </a:xfrm>
          <a:solidFill>
            <a:srgbClr val="FFFFFF"/>
          </a:solidFill>
        </p:grpSpPr>
        <p:sp>
          <p:nvSpPr>
            <p:cNvPr id="26" name="Freeform: Shape 25">
              <a:extLst>
                <a:ext uri="{FF2B5EF4-FFF2-40B4-BE49-F238E27FC236}">
                  <a16:creationId xmlns:a16="http://schemas.microsoft.com/office/drawing/2014/main" id="{A20F471D-1478-4017-A2E8-E49767311E1C}"/>
                </a:ext>
              </a:extLst>
            </p:cNvPr>
            <p:cNvSpPr/>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27" name="Freeform: Shape 26" descr="Tag=AccentColor&#10;Flavor=Light&#10;Target=Fill">
              <a:extLst>
                <a:ext uri="{FF2B5EF4-FFF2-40B4-BE49-F238E27FC236}">
                  <a16:creationId xmlns:a16="http://schemas.microsoft.com/office/drawing/2014/main" id="{1BAF8420-CA52-41DD-81ED-C730C36AA49E}"/>
                </a:ext>
              </a:extLst>
            </p:cNvPr>
            <p:cNvSpPr/>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28" name="Group 27">
            <a:extLst>
              <a:ext uri="{FF2B5EF4-FFF2-40B4-BE49-F238E27FC236}">
                <a16:creationId xmlns:a16="http://schemas.microsoft.com/office/drawing/2014/main" id="{6EB57E20-C5E1-4C45-8681-D71FCB21660E}"/>
              </a:ext>
              <a:ext uri="{C183D7F6-B498-43B3-948B-1728B52AA6E4}">
                <adec:decorative xmlns:adec="http://schemas.microsoft.com/office/drawing/2017/decorative" val="1"/>
              </a:ext>
            </a:extLst>
          </p:cNvPr>
          <p:cNvGrpSpPr/>
          <p:nvPr userDrawn="1"/>
        </p:nvGrpSpPr>
        <p:grpSpPr>
          <a:xfrm>
            <a:off x="0" y="1065353"/>
            <a:ext cx="1861854" cy="717514"/>
            <a:chOff x="0" y="1065353"/>
            <a:chExt cx="1861854" cy="717514"/>
          </a:xfrm>
          <a:solidFill>
            <a:schemeClr val="tx1"/>
          </a:solidFill>
        </p:grpSpPr>
        <p:sp>
          <p:nvSpPr>
            <p:cNvPr id="29" name="Freeform: Shape 28">
              <a:extLst>
                <a:ext uri="{FF2B5EF4-FFF2-40B4-BE49-F238E27FC236}">
                  <a16:creationId xmlns:a16="http://schemas.microsoft.com/office/drawing/2014/main" id="{DF96E9C4-A1C2-4F1D-B02F-17A662163E7E}"/>
                </a:ext>
              </a:extLst>
            </p:cNvPr>
            <p:cNvSpPr/>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30" name="Freeform: Shape 29" descr="Tag=AccentColor&#10;Flavor=Light&#10;Target=Fill">
              <a:extLst>
                <a:ext uri="{FF2B5EF4-FFF2-40B4-BE49-F238E27FC236}">
                  <a16:creationId xmlns:a16="http://schemas.microsoft.com/office/drawing/2014/main" id="{70561670-B491-4F4D-9610-C73171119343}"/>
                </a:ext>
              </a:extLst>
            </p:cNvPr>
            <p:cNvSpPr/>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31" name="Graphic 185">
            <a:extLst>
              <a:ext uri="{FF2B5EF4-FFF2-40B4-BE49-F238E27FC236}">
                <a16:creationId xmlns:a16="http://schemas.microsoft.com/office/drawing/2014/main" id="{4F846A43-6834-4F6F-8E46-63FA7C2C98DA}"/>
              </a:ext>
              <a:ext uri="{C183D7F6-B498-43B3-948B-1728B52AA6E4}">
                <adec:decorative xmlns:adec="http://schemas.microsoft.com/office/drawing/2017/decorative" val="1"/>
              </a:ext>
            </a:extLst>
          </p:cNvPr>
          <p:cNvGrpSpPr/>
          <p:nvPr userDrawn="1"/>
        </p:nvGrpSpPr>
        <p:grpSpPr>
          <a:xfrm>
            <a:off x="9488307" y="5002180"/>
            <a:ext cx="1054467" cy="469689"/>
            <a:chOff x="9841624" y="4115729"/>
            <a:chExt cx="602170" cy="268223"/>
          </a:xfrm>
          <a:solidFill>
            <a:schemeClr val="tx1"/>
          </a:solidFill>
        </p:grpSpPr>
        <p:sp>
          <p:nvSpPr>
            <p:cNvPr id="32" name="Freeform: Shape 31">
              <a:extLst>
                <a:ext uri="{FF2B5EF4-FFF2-40B4-BE49-F238E27FC236}">
                  <a16:creationId xmlns:a16="http://schemas.microsoft.com/office/drawing/2014/main" id="{48F9C999-04A1-4D43-BDB8-92544F80472A}"/>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A5869A1B-DD16-4776-B13D-E42451D72132}"/>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D242098B-0D08-4893-947C-64E636987EC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6D12C60D-1CAC-4F0D-A71E-0C969C7E98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294EDD4C-1AF7-48F1-BF2E-6FBCA88C29ED}"/>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2" name="Group 1">
            <a:extLst>
              <a:ext uri="{FF2B5EF4-FFF2-40B4-BE49-F238E27FC236}">
                <a16:creationId xmlns:a16="http://schemas.microsoft.com/office/drawing/2014/main" id="{3E44DB9D-C837-43AB-B2E6-ED5D27833DFC}"/>
              </a:ext>
            </a:extLst>
          </p:cNvPr>
          <p:cNvGrpSpPr/>
          <p:nvPr userDrawn="1"/>
        </p:nvGrpSpPr>
        <p:grpSpPr>
          <a:xfrm>
            <a:off x="1185735" y="4917084"/>
            <a:ext cx="319941" cy="319941"/>
            <a:chOff x="1185735" y="4917084"/>
            <a:chExt cx="319941" cy="319941"/>
          </a:xfrm>
        </p:grpSpPr>
        <p:sp>
          <p:nvSpPr>
            <p:cNvPr id="37" name="Oval 36">
              <a:extLst>
                <a:ext uri="{FF2B5EF4-FFF2-40B4-BE49-F238E27FC236}">
                  <a16:creationId xmlns:a16="http://schemas.microsoft.com/office/drawing/2014/main" id="{BA2DA534-CC7F-4C25-939F-0385A4DEE275}"/>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485FEC6A-306B-41E7-A9C7-44594DA87249}"/>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3" name="Picture Placeholder 42">
            <a:extLst>
              <a:ext uri="{FF2B5EF4-FFF2-40B4-BE49-F238E27FC236}">
                <a16:creationId xmlns:a16="http://schemas.microsoft.com/office/drawing/2014/main" id="{C0034F93-BE52-480B-AB81-0F085EAB053A}"/>
              </a:ext>
            </a:extLst>
          </p:cNvPr>
          <p:cNvSpPr>
            <a:spLocks noGrp="1"/>
          </p:cNvSpPr>
          <p:nvPr>
            <p:ph type="pic" sz="quarter" idx="10" hasCustomPrompt="1"/>
          </p:nvPr>
        </p:nvSpPr>
        <p:spPr>
          <a:xfrm>
            <a:off x="6536411" y="254456"/>
            <a:ext cx="4203526" cy="4203526"/>
          </a:xfrm>
          <a:custGeom>
            <a:avLst/>
            <a:gdLst>
              <a:gd name="connsiteX0" fmla="*/ 2101763 w 4203526"/>
              <a:gd name="connsiteY0" fmla="*/ 0 h 4203526"/>
              <a:gd name="connsiteX1" fmla="*/ 4203526 w 4203526"/>
              <a:gd name="connsiteY1" fmla="*/ 2101763 h 4203526"/>
              <a:gd name="connsiteX2" fmla="*/ 2101763 w 4203526"/>
              <a:gd name="connsiteY2" fmla="*/ 4203526 h 4203526"/>
              <a:gd name="connsiteX3" fmla="*/ 0 w 4203526"/>
              <a:gd name="connsiteY3" fmla="*/ 2101763 h 4203526"/>
              <a:gd name="connsiteX4" fmla="*/ 2101763 w 4203526"/>
              <a:gd name="connsiteY4" fmla="*/ 0 h 4203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3526" h="4203526">
                <a:moveTo>
                  <a:pt x="2101763" y="0"/>
                </a:moveTo>
                <a:cubicBezTo>
                  <a:pt x="3262535" y="0"/>
                  <a:pt x="4203526" y="940991"/>
                  <a:pt x="4203526" y="2101763"/>
                </a:cubicBezTo>
                <a:cubicBezTo>
                  <a:pt x="4203526" y="3262535"/>
                  <a:pt x="3262535" y="4203526"/>
                  <a:pt x="2101763" y="4203526"/>
                </a:cubicBezTo>
                <a:cubicBezTo>
                  <a:pt x="940992" y="4203526"/>
                  <a:pt x="0" y="3262535"/>
                  <a:pt x="0" y="2101763"/>
                </a:cubicBezTo>
                <a:cubicBezTo>
                  <a:pt x="0" y="940991"/>
                  <a:pt x="940992" y="0"/>
                  <a:pt x="2101763" y="0"/>
                </a:cubicBezTo>
                <a:close/>
              </a:path>
            </a:pathLst>
          </a:custGeom>
        </p:spPr>
        <p:txBody>
          <a:bodyPr wrap="square" anchor="ctr">
            <a:noAutofit/>
          </a:bodyPr>
          <a:lstStyle>
            <a:lvl1pPr algn="ctr">
              <a:buNone/>
              <a:defRPr/>
            </a:lvl1pPr>
          </a:lstStyle>
          <a:p>
            <a:r>
              <a:rPr lang="en-US" dirty="0"/>
              <a:t>Click to add photo</a:t>
            </a:r>
          </a:p>
        </p:txBody>
      </p:sp>
    </p:spTree>
    <p:extLst>
      <p:ext uri="{BB962C8B-B14F-4D97-AF65-F5344CB8AC3E}">
        <p14:creationId xmlns:p14="http://schemas.microsoft.com/office/powerpoint/2010/main" val="104893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A34A62B1-CAE6-42D4-A6BE-3615F30CC8AC}"/>
              </a:ext>
            </a:extLst>
          </p:cNvPr>
          <p:cNvSpPr>
            <a:spLocks noGrp="1"/>
          </p:cNvSpPr>
          <p:nvPr>
            <p:ph type="title"/>
          </p:nvPr>
        </p:nvSpPr>
        <p:spPr>
          <a:xfrm>
            <a:off x="838200" y="565739"/>
            <a:ext cx="10515600" cy="1124949"/>
          </a:xfrm>
        </p:spPr>
        <p:txBody>
          <a:bodyPr/>
          <a:lstStyle/>
          <a:p>
            <a:r>
              <a:rPr lang="en-US"/>
              <a:t>Click to edit Master title style</a:t>
            </a:r>
            <a:endParaRPr lang="en-US" dirty="0"/>
          </a:p>
        </p:txBody>
      </p:sp>
      <p:grpSp>
        <p:nvGrpSpPr>
          <p:cNvPr id="20" name="Graphic 190">
            <a:extLst>
              <a:ext uri="{FF2B5EF4-FFF2-40B4-BE49-F238E27FC236}">
                <a16:creationId xmlns:a16="http://schemas.microsoft.com/office/drawing/2014/main" id="{206EA771-F61C-45A0-8EF8-13E5A2388187}"/>
              </a:ext>
              <a:ext uri="{C183D7F6-B498-43B3-948B-1728B52AA6E4}">
                <adec:decorative xmlns:adec="http://schemas.microsoft.com/office/drawing/2017/decorative" val="1"/>
              </a:ext>
            </a:extLst>
          </p:cNvPr>
          <p:cNvGrpSpPr/>
          <p:nvPr userDrawn="1"/>
        </p:nvGrpSpPr>
        <p:grpSpPr>
          <a:xfrm>
            <a:off x="0" y="136525"/>
            <a:ext cx="1285907" cy="434428"/>
            <a:chOff x="2504802" y="1755501"/>
            <a:chExt cx="1591731" cy="537747"/>
          </a:xfrm>
          <a:solidFill>
            <a:schemeClr val="tx1"/>
          </a:solidFill>
        </p:grpSpPr>
        <p:sp>
          <p:nvSpPr>
            <p:cNvPr id="21" name="Freeform: Shape 20">
              <a:extLst>
                <a:ext uri="{FF2B5EF4-FFF2-40B4-BE49-F238E27FC236}">
                  <a16:creationId xmlns:a16="http://schemas.microsoft.com/office/drawing/2014/main" id="{D8728E80-08AB-4877-9077-7BA7D8F3686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C1B96628-2FF8-4129-B665-45B8F45AC4CC}"/>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6" name="Group 15">
            <a:extLst>
              <a:ext uri="{FF2B5EF4-FFF2-40B4-BE49-F238E27FC236}">
                <a16:creationId xmlns:a16="http://schemas.microsoft.com/office/drawing/2014/main" id="{1CD08F08-7E97-4B57-B5E5-A5A3E675D567}"/>
              </a:ext>
            </a:extLst>
          </p:cNvPr>
          <p:cNvGrpSpPr/>
          <p:nvPr userDrawn="1"/>
        </p:nvGrpSpPr>
        <p:grpSpPr>
          <a:xfrm>
            <a:off x="11052344" y="5438146"/>
            <a:ext cx="705479" cy="705479"/>
            <a:chOff x="11214904" y="5539746"/>
            <a:chExt cx="705479" cy="705479"/>
          </a:xfrm>
        </p:grpSpPr>
        <p:sp>
          <p:nvSpPr>
            <p:cNvPr id="24" name="Graphic 212">
              <a:extLst>
                <a:ext uri="{FF2B5EF4-FFF2-40B4-BE49-F238E27FC236}">
                  <a16:creationId xmlns:a16="http://schemas.microsoft.com/office/drawing/2014/main" id="{1055FF28-FC47-4F04-924F-CED733571C4B}"/>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5" name="Graphic 212">
              <a:extLst>
                <a:ext uri="{FF2B5EF4-FFF2-40B4-BE49-F238E27FC236}">
                  <a16:creationId xmlns:a16="http://schemas.microsoft.com/office/drawing/2014/main" id="{5DF23120-2D0B-4C59-B5DB-000A7F7CCAE0}"/>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26" name="Date Placeholder 10">
            <a:extLst>
              <a:ext uri="{FF2B5EF4-FFF2-40B4-BE49-F238E27FC236}">
                <a16:creationId xmlns:a16="http://schemas.microsoft.com/office/drawing/2014/main" id="{259F46E4-2349-4648-9F2A-4AAAF90E2A8C}"/>
              </a:ext>
            </a:extLst>
          </p:cNvPr>
          <p:cNvSpPr>
            <a:spLocks noGrp="1"/>
          </p:cNvSpPr>
          <p:nvPr>
            <p:ph type="dt" sz="half" idx="10"/>
          </p:nvPr>
        </p:nvSpPr>
        <p:spPr>
          <a:xfrm>
            <a:off x="838200" y="6356350"/>
            <a:ext cx="2743200" cy="365125"/>
          </a:xfrm>
        </p:spPr>
        <p:txBody>
          <a:bodyPr/>
          <a:lstStyle/>
          <a:p>
            <a:r>
              <a:rPr lang="en-US" dirty="0"/>
              <a:t>2/1/20XX</a:t>
            </a:r>
          </a:p>
        </p:txBody>
      </p:sp>
      <p:sp>
        <p:nvSpPr>
          <p:cNvPr id="27" name="Footer Placeholder 11">
            <a:extLst>
              <a:ext uri="{FF2B5EF4-FFF2-40B4-BE49-F238E27FC236}">
                <a16:creationId xmlns:a16="http://schemas.microsoft.com/office/drawing/2014/main" id="{94E035A8-7A24-4D10-BA2D-2C532F64BA37}"/>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8" name="Slide Number Placeholder 12">
            <a:extLst>
              <a:ext uri="{FF2B5EF4-FFF2-40B4-BE49-F238E27FC236}">
                <a16:creationId xmlns:a16="http://schemas.microsoft.com/office/drawing/2014/main" id="{6C9E9F7A-E573-4282-AF34-299574A05A14}"/>
              </a:ext>
            </a:extLst>
          </p:cNvPr>
          <p:cNvSpPr>
            <a:spLocks noGrp="1"/>
          </p:cNvSpPr>
          <p:nvPr>
            <p:ph type="sldNum" sz="quarter" idx="12"/>
          </p:nvPr>
        </p:nvSpPr>
        <p:spPr>
          <a:xfrm>
            <a:off x="8610600" y="6356350"/>
            <a:ext cx="2743200" cy="365125"/>
          </a:xfrm>
        </p:spPr>
        <p:txBody>
          <a:bodyPr/>
          <a:lstStyle/>
          <a:p>
            <a:fld id="{80967E29-1480-472A-9FC5-C4768A52587C}" type="slidenum">
              <a:rPr lang="en-US" smtClean="0"/>
              <a:t>‹#›</a:t>
            </a:fld>
            <a:endParaRPr lang="en-US" dirty="0"/>
          </a:p>
        </p:txBody>
      </p:sp>
    </p:spTree>
    <p:extLst>
      <p:ext uri="{BB962C8B-B14F-4D97-AF65-F5344CB8AC3E}">
        <p14:creationId xmlns:p14="http://schemas.microsoft.com/office/powerpoint/2010/main" val="403769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54CB8CCA-DED1-4DE3-8F45-36B88DD8AE3D}"/>
              </a:ext>
            </a:extLst>
          </p:cNvPr>
          <p:cNvSpPr>
            <a:spLocks noGrp="1"/>
          </p:cNvSpPr>
          <p:nvPr>
            <p:ph type="title"/>
          </p:nvPr>
        </p:nvSpPr>
        <p:spPr>
          <a:xfrm>
            <a:off x="838200" y="565739"/>
            <a:ext cx="10515600" cy="1124949"/>
          </a:xfrm>
        </p:spPr>
        <p:txBody>
          <a:bodyPr/>
          <a:lstStyle/>
          <a:p>
            <a:r>
              <a:rPr lang="en-US"/>
              <a:t>Click to edit Master title style</a:t>
            </a:r>
            <a:endParaRPr lang="en-US" dirty="0"/>
          </a:p>
        </p:txBody>
      </p:sp>
      <p:grpSp>
        <p:nvGrpSpPr>
          <p:cNvPr id="15" name="Graphic 190">
            <a:extLst>
              <a:ext uri="{FF2B5EF4-FFF2-40B4-BE49-F238E27FC236}">
                <a16:creationId xmlns:a16="http://schemas.microsoft.com/office/drawing/2014/main" id="{FA1A3B78-4096-4AA2-8788-BDE7FDE0AD5E}"/>
              </a:ext>
              <a:ext uri="{C183D7F6-B498-43B3-948B-1728B52AA6E4}">
                <adec:decorative xmlns:adec="http://schemas.microsoft.com/office/drawing/2017/decorative" val="1"/>
              </a:ext>
            </a:extLst>
          </p:cNvPr>
          <p:cNvGrpSpPr/>
          <p:nvPr userDrawn="1"/>
        </p:nvGrpSpPr>
        <p:grpSpPr>
          <a:xfrm>
            <a:off x="0" y="136525"/>
            <a:ext cx="1285907" cy="434428"/>
            <a:chOff x="2504802" y="1755501"/>
            <a:chExt cx="1591731" cy="537747"/>
          </a:xfrm>
          <a:solidFill>
            <a:schemeClr val="tx1"/>
          </a:solidFill>
        </p:grpSpPr>
        <p:sp>
          <p:nvSpPr>
            <p:cNvPr id="16" name="Freeform: Shape 15">
              <a:extLst>
                <a:ext uri="{FF2B5EF4-FFF2-40B4-BE49-F238E27FC236}">
                  <a16:creationId xmlns:a16="http://schemas.microsoft.com/office/drawing/2014/main" id="{F589B616-117C-44BC-9166-267CB523C065}"/>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63499B12-84EC-4CE5-B0F9-682651A34666}"/>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8" name="Group 17">
            <a:extLst>
              <a:ext uri="{FF2B5EF4-FFF2-40B4-BE49-F238E27FC236}">
                <a16:creationId xmlns:a16="http://schemas.microsoft.com/office/drawing/2014/main" id="{354184C6-AF68-4E37-913D-0F6FCC56F490}"/>
              </a:ext>
            </a:extLst>
          </p:cNvPr>
          <p:cNvGrpSpPr/>
          <p:nvPr userDrawn="1"/>
        </p:nvGrpSpPr>
        <p:grpSpPr>
          <a:xfrm>
            <a:off x="11052344" y="5438146"/>
            <a:ext cx="705479" cy="705479"/>
            <a:chOff x="11214904" y="5539746"/>
            <a:chExt cx="705479" cy="705479"/>
          </a:xfrm>
        </p:grpSpPr>
        <p:sp>
          <p:nvSpPr>
            <p:cNvPr id="19" name="Graphic 212">
              <a:extLst>
                <a:ext uri="{FF2B5EF4-FFF2-40B4-BE49-F238E27FC236}">
                  <a16:creationId xmlns:a16="http://schemas.microsoft.com/office/drawing/2014/main" id="{B98D88F3-9A0C-497C-A9DC-0567F72E5D29}"/>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0" name="Graphic 212">
              <a:extLst>
                <a:ext uri="{FF2B5EF4-FFF2-40B4-BE49-F238E27FC236}">
                  <a16:creationId xmlns:a16="http://schemas.microsoft.com/office/drawing/2014/main" id="{109A387A-F471-4821-B626-B6D3DA5B3774}"/>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21" name="Date Placeholder 10">
            <a:extLst>
              <a:ext uri="{FF2B5EF4-FFF2-40B4-BE49-F238E27FC236}">
                <a16:creationId xmlns:a16="http://schemas.microsoft.com/office/drawing/2014/main" id="{D697EDD4-9B36-4B91-B543-B95495C255E2}"/>
              </a:ext>
            </a:extLst>
          </p:cNvPr>
          <p:cNvSpPr>
            <a:spLocks noGrp="1"/>
          </p:cNvSpPr>
          <p:nvPr>
            <p:ph type="dt" sz="half" idx="10"/>
          </p:nvPr>
        </p:nvSpPr>
        <p:spPr>
          <a:xfrm>
            <a:off x="838200" y="6356350"/>
            <a:ext cx="2743200" cy="365125"/>
          </a:xfrm>
        </p:spPr>
        <p:txBody>
          <a:bodyPr/>
          <a:lstStyle/>
          <a:p>
            <a:r>
              <a:rPr lang="en-US" dirty="0"/>
              <a:t>2/1/20XX</a:t>
            </a:r>
          </a:p>
        </p:txBody>
      </p:sp>
      <p:sp>
        <p:nvSpPr>
          <p:cNvPr id="22" name="Footer Placeholder 11">
            <a:extLst>
              <a:ext uri="{FF2B5EF4-FFF2-40B4-BE49-F238E27FC236}">
                <a16:creationId xmlns:a16="http://schemas.microsoft.com/office/drawing/2014/main" id="{5E11CADB-1F10-4CCF-89E6-AC5ED8E7BFA3}"/>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3" name="Slide Number Placeholder 12">
            <a:extLst>
              <a:ext uri="{FF2B5EF4-FFF2-40B4-BE49-F238E27FC236}">
                <a16:creationId xmlns:a16="http://schemas.microsoft.com/office/drawing/2014/main" id="{46B9E851-BF44-48B2-8234-99BA0A2F03E5}"/>
              </a:ext>
            </a:extLst>
          </p:cNvPr>
          <p:cNvSpPr>
            <a:spLocks noGrp="1"/>
          </p:cNvSpPr>
          <p:nvPr>
            <p:ph type="sldNum" sz="quarter" idx="12"/>
          </p:nvPr>
        </p:nvSpPr>
        <p:spPr>
          <a:xfrm>
            <a:off x="8610600" y="6356350"/>
            <a:ext cx="2743200" cy="365125"/>
          </a:xfrm>
        </p:spPr>
        <p:txBody>
          <a:bodyPr/>
          <a:lstStyle/>
          <a:p>
            <a:fld id="{80967E29-1480-472A-9FC5-C4768A52587C}" type="slidenum">
              <a:rPr lang="en-US" smtClean="0"/>
              <a:t>‹#›</a:t>
            </a:fld>
            <a:endParaRPr lang="en-US" dirty="0"/>
          </a:p>
        </p:txBody>
      </p:sp>
    </p:spTree>
    <p:extLst>
      <p:ext uri="{BB962C8B-B14F-4D97-AF65-F5344CB8AC3E}">
        <p14:creationId xmlns:p14="http://schemas.microsoft.com/office/powerpoint/2010/main" val="148022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A132AFB4-A853-454F-AB81-EE2659F67D0E}"/>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5" name="Title 1">
            <a:extLst>
              <a:ext uri="{FF2B5EF4-FFF2-40B4-BE49-F238E27FC236}">
                <a16:creationId xmlns:a16="http://schemas.microsoft.com/office/drawing/2014/main" id="{C7A51216-87BD-42FE-8101-AA68A199CBE2}"/>
              </a:ext>
            </a:extLst>
          </p:cNvPr>
          <p:cNvSpPr>
            <a:spLocks noGrp="1"/>
          </p:cNvSpPr>
          <p:nvPr>
            <p:ph type="title" hasCustomPrompt="1"/>
          </p:nvPr>
        </p:nvSpPr>
        <p:spPr>
          <a:xfrm>
            <a:off x="2976055" y="633045"/>
            <a:ext cx="5177077" cy="3863063"/>
          </a:xfrm>
        </p:spPr>
        <p:txBody>
          <a:bodyPr anchor="ctr"/>
          <a:lstStyle>
            <a:lvl1pPr algn="ctr">
              <a:lnSpc>
                <a:spcPct val="100000"/>
              </a:lnSpc>
              <a:defRPr b="0" baseline="0"/>
            </a:lvl1pPr>
          </a:lstStyle>
          <a:p>
            <a:r>
              <a:rPr lang="en-US" dirty="0"/>
              <a:t>Click to add title</a:t>
            </a:r>
          </a:p>
        </p:txBody>
      </p:sp>
      <p:sp>
        <p:nvSpPr>
          <p:cNvPr id="16" name="Freeform: Shape 15">
            <a:extLst>
              <a:ext uri="{FF2B5EF4-FFF2-40B4-BE49-F238E27FC236}">
                <a16:creationId xmlns:a16="http://schemas.microsoft.com/office/drawing/2014/main" id="{04838ED8-47A6-444E-9A70-62C3DDD89028}"/>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7" name="Freeform: Shape 16">
            <a:extLst>
              <a:ext uri="{FF2B5EF4-FFF2-40B4-BE49-F238E27FC236}">
                <a16:creationId xmlns:a16="http://schemas.microsoft.com/office/drawing/2014/main" id="{EED28DBA-363E-4EDE-9CA4-0A3D2EABA6CD}"/>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9" name="Freeform: Shape 18">
            <a:extLst>
              <a:ext uri="{FF2B5EF4-FFF2-40B4-BE49-F238E27FC236}">
                <a16:creationId xmlns:a16="http://schemas.microsoft.com/office/drawing/2014/main" id="{CF1A1C4A-5092-4804-8704-EA2785039741}"/>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0" name="Freeform: Shape 19">
            <a:extLst>
              <a:ext uri="{FF2B5EF4-FFF2-40B4-BE49-F238E27FC236}">
                <a16:creationId xmlns:a16="http://schemas.microsoft.com/office/drawing/2014/main" id="{911BD1D4-C220-4A08-A113-47C384B7F8DA}"/>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Freeform: Shape 20">
            <a:extLst>
              <a:ext uri="{FF2B5EF4-FFF2-40B4-BE49-F238E27FC236}">
                <a16:creationId xmlns:a16="http://schemas.microsoft.com/office/drawing/2014/main" id="{F494DD11-C4F7-488D-9B64-0D5850F97911}"/>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2" name="Text Placeholder 31">
            <a:extLst>
              <a:ext uri="{FF2B5EF4-FFF2-40B4-BE49-F238E27FC236}">
                <a16:creationId xmlns:a16="http://schemas.microsoft.com/office/drawing/2014/main" id="{45496C8D-0494-44FB-9F43-B3CB6B3BFD30}"/>
              </a:ext>
            </a:extLst>
          </p:cNvPr>
          <p:cNvSpPr>
            <a:spLocks noGrp="1"/>
          </p:cNvSpPr>
          <p:nvPr>
            <p:ph type="body" sz="quarter" idx="13" hasCustomPrompt="1"/>
          </p:nvPr>
        </p:nvSpPr>
        <p:spPr>
          <a:xfrm>
            <a:off x="2975828" y="4669152"/>
            <a:ext cx="5177572" cy="887031"/>
          </a:xfrm>
        </p:spPr>
        <p:txBody>
          <a:bodyPr/>
          <a:lstStyle>
            <a:lvl1pPr algn="ctr">
              <a:buNone/>
              <a:defRPr/>
            </a:lvl1pPr>
          </a:lstStyle>
          <a:p>
            <a:pPr lvl="0"/>
            <a:r>
              <a:rPr lang="en-US" dirty="0"/>
              <a:t>Click to add subtitle</a:t>
            </a:r>
          </a:p>
        </p:txBody>
      </p:sp>
      <p:sp>
        <p:nvSpPr>
          <p:cNvPr id="23" name="Date Placeholder 178">
            <a:extLst>
              <a:ext uri="{FF2B5EF4-FFF2-40B4-BE49-F238E27FC236}">
                <a16:creationId xmlns:a16="http://schemas.microsoft.com/office/drawing/2014/main" id="{64E5B367-78E8-464F-A44D-8C70877FCA39}"/>
              </a:ext>
            </a:extLst>
          </p:cNvPr>
          <p:cNvSpPr>
            <a:spLocks noGrp="1"/>
          </p:cNvSpPr>
          <p:nvPr>
            <p:ph type="dt" sz="half" idx="10"/>
          </p:nvPr>
        </p:nvSpPr>
        <p:spPr>
          <a:xfrm>
            <a:off x="838200" y="6356350"/>
            <a:ext cx="2743200" cy="365125"/>
          </a:xfrm>
        </p:spPr>
        <p:txBody>
          <a:bodyPr/>
          <a:lstStyle/>
          <a:p>
            <a:r>
              <a:rPr lang="en-US" dirty="0"/>
              <a:t>2/1/20XX</a:t>
            </a:r>
          </a:p>
        </p:txBody>
      </p:sp>
      <p:sp>
        <p:nvSpPr>
          <p:cNvPr id="24" name="Footer Placeholder 179">
            <a:extLst>
              <a:ext uri="{FF2B5EF4-FFF2-40B4-BE49-F238E27FC236}">
                <a16:creationId xmlns:a16="http://schemas.microsoft.com/office/drawing/2014/main" id="{D4AC7E0C-0B9F-4398-B582-7326AA2547D5}"/>
              </a:ext>
            </a:extLst>
          </p:cNvPr>
          <p:cNvSpPr>
            <a:spLocks noGrp="1"/>
          </p:cNvSpPr>
          <p:nvPr>
            <p:ph type="ftr" sz="quarter" idx="11"/>
          </p:nvPr>
        </p:nvSpPr>
        <p:spPr>
          <a:xfrm>
            <a:off x="4038600" y="6356350"/>
            <a:ext cx="4114800" cy="365125"/>
          </a:xfrm>
        </p:spPr>
        <p:txBody>
          <a:bodyPr/>
          <a:lstStyle/>
          <a:p>
            <a:r>
              <a:rPr lang="en-US" dirty="0"/>
              <a:t>PRESENTATION TITLE</a:t>
            </a:r>
          </a:p>
        </p:txBody>
      </p:sp>
      <p:grpSp>
        <p:nvGrpSpPr>
          <p:cNvPr id="25" name="Graphic 185">
            <a:extLst>
              <a:ext uri="{FF2B5EF4-FFF2-40B4-BE49-F238E27FC236}">
                <a16:creationId xmlns:a16="http://schemas.microsoft.com/office/drawing/2014/main" id="{F902CF95-4802-4803-B88F-358BAD556EBB}"/>
              </a:ext>
              <a:ext uri="{C183D7F6-B498-43B3-948B-1728B52AA6E4}">
                <adec:decorative xmlns:adec="http://schemas.microsoft.com/office/drawing/2017/decorative" val="1"/>
              </a:ext>
            </a:extLst>
          </p:cNvPr>
          <p:cNvGrpSpPr/>
          <p:nvPr userDrawn="1"/>
        </p:nvGrpSpPr>
        <p:grpSpPr>
          <a:xfrm>
            <a:off x="10428621" y="5695520"/>
            <a:ext cx="1054467" cy="469689"/>
            <a:chOff x="9841624" y="4115729"/>
            <a:chExt cx="602170" cy="268223"/>
          </a:xfrm>
          <a:solidFill>
            <a:schemeClr val="tx1"/>
          </a:solidFill>
        </p:grpSpPr>
        <p:sp>
          <p:nvSpPr>
            <p:cNvPr id="26" name="Freeform: Shape 25">
              <a:extLst>
                <a:ext uri="{FF2B5EF4-FFF2-40B4-BE49-F238E27FC236}">
                  <a16:creationId xmlns:a16="http://schemas.microsoft.com/office/drawing/2014/main" id="{69CB7288-B078-4989-97BA-5684B8A1B71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21158005-0976-48BA-95EB-78DDDA7A447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5AE34BF9-E3E8-41D7-B49D-1BF7490282D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3B1BE576-62F7-4F63-A00C-769E67CB8C2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1674FB0B-E21D-4719-AC24-605173B3A42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31" name="Slide Number Placeholder 180">
            <a:extLst>
              <a:ext uri="{FF2B5EF4-FFF2-40B4-BE49-F238E27FC236}">
                <a16:creationId xmlns:a16="http://schemas.microsoft.com/office/drawing/2014/main" id="{EEC40372-7268-4D4B-9ABF-A1E03F05C2BA}"/>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solidFill>
                  <a:srgbClr val="898989"/>
                </a:solidFill>
              </a:rPr>
              <a:t>‹#›</a:t>
            </a:fld>
            <a:endParaRPr lang="en-US" dirty="0">
              <a:solidFill>
                <a:srgbClr val="898989"/>
              </a:solidFill>
            </a:endParaRPr>
          </a:p>
        </p:txBody>
      </p:sp>
    </p:spTree>
    <p:extLst>
      <p:ext uri="{BB962C8B-B14F-4D97-AF65-F5344CB8AC3E}">
        <p14:creationId xmlns:p14="http://schemas.microsoft.com/office/powerpoint/2010/main" val="270364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CBFCC1FB-30E6-4ECF-8BAF-929D22A14308}"/>
              </a:ext>
            </a:extLst>
          </p:cNvPr>
          <p:cNvSpPr>
            <a:spLocks noGrp="1"/>
          </p:cNvSpPr>
          <p:nvPr>
            <p:ph type="title" hasCustomPrompt="1"/>
          </p:nvPr>
        </p:nvSpPr>
        <p:spPr>
          <a:xfrm>
            <a:off x="1885186" y="174173"/>
            <a:ext cx="4198182" cy="1158857"/>
          </a:xfrm>
        </p:spPr>
        <p:txBody>
          <a:bodyPr anchor="b">
            <a:normAutofit/>
          </a:bodyPr>
          <a:lstStyle>
            <a:lvl1pPr>
              <a:defRPr/>
            </a:lvl1pPr>
          </a:lstStyle>
          <a:p>
            <a:r>
              <a:rPr lang="en-US" dirty="0"/>
              <a:t>Click to add title</a:t>
            </a:r>
          </a:p>
        </p:txBody>
      </p:sp>
      <p:grpSp>
        <p:nvGrpSpPr>
          <p:cNvPr id="18" name="Graphic 190">
            <a:extLst>
              <a:ext uri="{FF2B5EF4-FFF2-40B4-BE49-F238E27FC236}">
                <a16:creationId xmlns:a16="http://schemas.microsoft.com/office/drawing/2014/main" id="{4E21F050-FD36-4FCB-BAD4-7FEBD0985ED5}"/>
              </a:ext>
              <a:ext uri="{C183D7F6-B498-43B3-948B-1728B52AA6E4}">
                <adec:decorative xmlns:adec="http://schemas.microsoft.com/office/drawing/2017/decorative" val="1"/>
              </a:ext>
            </a:extLst>
          </p:cNvPr>
          <p:cNvGrpSpPr/>
          <p:nvPr userDrawn="1"/>
        </p:nvGrpSpPr>
        <p:grpSpPr>
          <a:xfrm>
            <a:off x="0" y="713137"/>
            <a:ext cx="1598829" cy="531293"/>
            <a:chOff x="2504802" y="1755501"/>
            <a:chExt cx="1598829" cy="531293"/>
          </a:xfrm>
          <a:solidFill>
            <a:schemeClr val="tx1"/>
          </a:solidFill>
        </p:grpSpPr>
        <p:sp>
          <p:nvSpPr>
            <p:cNvPr id="19" name="Freeform: Shape 18">
              <a:extLst>
                <a:ext uri="{FF2B5EF4-FFF2-40B4-BE49-F238E27FC236}">
                  <a16:creationId xmlns:a16="http://schemas.microsoft.com/office/drawing/2014/main" id="{FF19577D-D1B8-4BE5-9A01-6A857761B1DC}"/>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858370E7-080A-48D7-9A26-665FDD5B58FB}"/>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27" name="Graphic 4">
            <a:extLst>
              <a:ext uri="{FF2B5EF4-FFF2-40B4-BE49-F238E27FC236}">
                <a16:creationId xmlns:a16="http://schemas.microsoft.com/office/drawing/2014/main" id="{2F8F0FAC-16EB-487B-B327-26DF1260B906}"/>
              </a:ext>
              <a:ext uri="{C183D7F6-B498-43B3-948B-1728B52AA6E4}">
                <adec:decorative xmlns:adec="http://schemas.microsoft.com/office/drawing/2017/decorative" val="1"/>
              </a:ext>
            </a:extLst>
          </p:cNvPr>
          <p:cNvGrpSpPr/>
          <p:nvPr userDrawn="1"/>
        </p:nvGrpSpPr>
        <p:grpSpPr>
          <a:xfrm>
            <a:off x="11102977" y="-67591"/>
            <a:ext cx="1089023" cy="1089034"/>
            <a:chOff x="5734037" y="3067039"/>
            <a:chExt cx="724483" cy="724489"/>
          </a:xfrm>
          <a:solidFill>
            <a:schemeClr val="tx1"/>
          </a:solidFill>
        </p:grpSpPr>
        <p:sp>
          <p:nvSpPr>
            <p:cNvPr id="28" name="Freeform: Shape 27">
              <a:extLst>
                <a:ext uri="{FF2B5EF4-FFF2-40B4-BE49-F238E27FC236}">
                  <a16:creationId xmlns:a16="http://schemas.microsoft.com/office/drawing/2014/main" id="{41E7A3F8-D1CB-4353-BBEF-2597AF4F058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B4DDCEAE-BCB2-4B2D-BAB3-4FD5DD7C28AB}"/>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C6CD4162-BF6C-4D85-A166-12798D8C8DDB}"/>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89C0A376-6D47-4C20-9EEB-049A8694472E}"/>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29CFA1FB-BD4A-4307-BFCD-AB9E118C3AB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66D481F5-D72A-4FDA-AFB8-D278AEDB37A0}"/>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D5C94576-1155-4639-805F-75E2196E19B9}"/>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3F8E497C-8A0D-4EED-873F-CA66DB950CDF}"/>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50990B80-D511-4B73-BC44-14217A17B033}"/>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0D7513D5-9349-45EA-BAE9-5B36B43B2853}"/>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812098BB-13C9-4C8B-883F-B378B155D904}"/>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D78B9DD9-1280-4FC0-B14F-4A40DC3BCCE9}"/>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14626B81-518E-408D-9D85-368DEE8E330A}"/>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6937BED2-B271-4124-905D-C024405FD9BA}"/>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33B9B2DD-8108-4830-AA14-DDCDB306C439}"/>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0ECF9B54-B828-4268-90AC-EA0D0E3B76B3}"/>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FD744985-041E-42C0-87A9-F99D7D9DBF23}"/>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D51D469F-061B-4CFF-B628-0697B945FC49}"/>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54C1F283-0289-4E7D-A5DE-3B9997782DF3}"/>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924A56B5-AC95-42FF-8636-D2D287380950}"/>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2DD6578D-E372-4D44-ABDA-D86EBE4F2F29}"/>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8CDDE1CB-2352-4AA3-82C7-39C63E6A6FD3}"/>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370476DD-D268-4D0B-B358-F8143C45467A}"/>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A947896-0B1B-4F41-9CC3-EA98EC14BA7A}"/>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6BA34B1E-6019-4E30-B2DC-8B7942EEC3C6}"/>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2D47D0D4-51A5-4673-9205-FEBDF5DDAFAD}"/>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91CAE3E1-654D-4A11-951F-052FB8194211}"/>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EA27E0E3-1A22-45B1-9DDE-E2CAE27AF936}"/>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EF9DA56-0F9C-446A-ACA6-B1737FC9FDB5}"/>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864518F8-39BB-4E12-AB05-C6EAA974B2F9}"/>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391D8244-0937-40AA-8C5C-6E431F826DC8}"/>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06D25D45-2EB7-433B-8E75-95F212C966B2}"/>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EE7CA683-04D0-4F85-BC78-4C8A5055ACCB}"/>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C0754365-95E6-4F04-A213-FCEFD3BA8037}"/>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4F67D44C-47C6-4A2B-8984-20503F97DC05}"/>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5341F7B4-1174-469D-BCDA-5059727B8E46}"/>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9E92A5F-0E83-4A0D-AF47-8BC096F88020}"/>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15B89C4B-B183-4853-9EC7-01EB2093945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FC044DD7-B809-4A86-BF1A-ECB12087B95D}"/>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D147364A-A9AF-4F8B-997D-C09B78D2E3E7}"/>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DD8316F0-6512-477F-9366-0797D21E838E}"/>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E2CF6E8F-B285-4A7C-BD52-DA3A10BD4E98}"/>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41466E85-A5E1-454D-9A5B-8443E33BF81C}"/>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042F8EA6-EE8F-4129-BDF1-FF8978430896}"/>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5243B87E-1C5A-475B-8352-CCCB06EAECCB}"/>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F6567A69-08E9-4EE6-8BD8-7EFC485B25F3}"/>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13D22214-0AB8-459E-9FFF-FDF39DA37B64}"/>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69B1C3D2-8244-4B0B-8260-C509EBE92E4F}"/>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F484E9C4-9B0A-49A0-9A21-FD037D0FE113}"/>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743402D1-D7F0-4269-BC63-2521845629BA}"/>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19F3A4A4-B876-4DF3-BEC1-91C7062A1875}"/>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294BC0BF-1875-45CE-89E3-3AEDC7D78BF7}"/>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4542A343-86EE-4144-B909-99A78B1140C7}"/>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85E204E5-57A0-4514-8620-52EE873BC6AC}"/>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1E0A57EB-6E61-455E-B07E-43AE25F6B967}"/>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76E62C4B-454F-41D1-A119-B223EC24FF6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885AFBDB-EDE6-4D04-8875-6F2CB7948278}"/>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C3E605BC-E461-40E8-91B0-DB43DC9BD553}"/>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472569E4-8B56-425B-A311-C1E54823819A}"/>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4B2AFC2C-7745-4EE1-83E0-C44C494535A1}"/>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45C05409-FF0B-4BB2-BBB2-BB2C3F8402E4}"/>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0D2D2A5-B7ED-44E2-BC12-1B628939788D}"/>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0A3943B2-4330-4895-AB44-5DCAA56630A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4AA715B8-9BFA-4E21-BFCD-2B9CFB9E1CBE}"/>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2F82C7CD-72B6-40C6-ABD2-030972825095}"/>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6DE830FA-C2B2-438E-9E2C-16F0546F827A}"/>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C7B4495D-98E3-4444-820F-685D7FADFFCD}"/>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C37932CF-B894-4D3D-902F-59B0DE0C4AEA}"/>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3263B39C-CD1F-4B92-8D0A-7CFE1EB76512}"/>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D35F13B3-0BFC-42B3-A739-BFEC4F172016}"/>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D562E058-2175-4BB4-858B-B4B4BCA09AA6}"/>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A9005A34-BF82-4946-B4F4-C05C74CEC595}"/>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2943975-8D24-4245-986C-F7544F96EE9F}"/>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4D160E97-2538-4F9A-9A04-D80099CD0D08}"/>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D28E81B2-3727-4318-B065-7C326CE24347}"/>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72C6736-B0B2-45FD-94D9-BC1205C26987}"/>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ED309021-F38D-4F07-90C3-6828466D8E43}"/>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0C79B62B-57EE-43A6-8167-C32E2CFC1B2F}"/>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301B6168-DC8D-42E2-B950-3206268AE9EB}"/>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B2291F8A-0E5C-49EF-A4D0-D3CCA5F988F7}"/>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6A34783A-60A5-491E-88CC-037A71C1C4B7}"/>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F324A249-EE3A-4C14-9F36-DF99404108DE}"/>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51AC2D89-DC7F-4676-A64E-CE5F9B73431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9855DFA7-87AF-4BA7-8571-887A5A2601E7}"/>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EFA68945-6CA3-4F21-B60B-6F08FA57313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3A1FF601-A92A-4884-B8FB-36EC9A6C2355}"/>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E161B31D-6339-48C2-8BB5-0A02614D97FE}"/>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230F1C8F-CCC0-43A5-A654-66778D006D92}"/>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0213E7A9-4315-4E24-80CF-AD2D289C49C1}"/>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D58A02CA-1FAB-4F73-8E12-6E63A7978231}"/>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430E086B-1C95-4F7E-A569-B521900E63B6}"/>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3020927-7205-4D7F-89FE-EFA51288EDAF}"/>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648E9CA4-9BE8-418B-BFE6-E5F2EAB6FAC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7505AB41-EB94-44A5-89E1-495250AF084E}"/>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03C6E035-4B15-4ACC-9B29-5FC6FE049159}"/>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2151F323-6CFB-4FC7-8F2F-F2E4A2A817F8}"/>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3C888454-C54A-436A-B328-9E4E7AB6AAC0}"/>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9D3963A8-98BE-4876-8924-058EF1395D7E}"/>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42A409FA-C854-4E3D-92E3-BE8E5F39118E}"/>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095B5640-C6A1-4E0D-BA00-8F931101BDAA}"/>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39C2ED3D-1292-41D7-9CD0-964560392DAE}"/>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E18071BA-87CD-4D94-843B-7DE0AF0D869F}"/>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00BBF34C-EACE-404F-996A-644E474E4E28}"/>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70130554-9993-4F57-8B60-0C349462F20D}"/>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7DFA6148-338D-4709-AC75-3333809C1742}"/>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95511CAC-912A-46D0-A3B0-76D9E14A1FFD}"/>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2B9C9D10-C891-463D-BE7B-17E70A74754F}"/>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D1D470E-ADA7-44E9-84E9-CD49A861A0A9}"/>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650E1B96-7237-46A3-8357-361A4A24BB30}"/>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29E61E0B-154A-44B6-B291-9D6FF3C68AAB}"/>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1DCCBD34-0B4E-4AB8-B5BB-033C5F5A29E5}"/>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D59E534-33C6-4F71-AC4A-03D6AA020E27}"/>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DF33EA93-D53B-4F63-8D76-8D8603370372}"/>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A09F9D30-E5AE-467D-B6B6-5CBD1F4E6C78}"/>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4E4B2CD5-ABDF-4B08-936A-C5F1F5520D1C}"/>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48344218-81B6-4517-9805-E71499F69C13}"/>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F8A57C29-E01A-449E-8839-863CE9787E3F}"/>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C5ABDD7C-8063-442E-BEFF-77896998F728}"/>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DCE949D9-630A-42F2-8117-AA55AD889901}"/>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E59C2343-FEC6-45CA-8060-17D719373584}"/>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98D68BC2-3FE7-45BD-9735-43C2C896911F}"/>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8E4940E0-90FE-4099-8E84-9F952C2DA7E5}"/>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19DB3D06-EE67-43DF-93EB-5EAC7CD2F73A}"/>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92380E59-DCBF-421C-A85E-0DBB508357C3}"/>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E5B3F73A-2F03-4E24-9BC8-B4B4D2535EFD}"/>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8E13A333-B160-42F4-A817-A75BC8985E8F}"/>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EEDE7E0E-4B11-42DE-AD10-A87B92164A4E}"/>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6DFD5AF3-7117-44FC-A55E-04425F6370E3}"/>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7A0CFB23-CD7D-46AB-9CE1-17D9E44AC6C7}"/>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A58A095D-C173-427F-BADB-F28F876C12E0}"/>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578F6DB6-9140-4722-BB77-FB3331C5C1F5}"/>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19C1920F-28ED-4100-8F6A-EDA73905695A}"/>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3423F790-9DD9-4BA3-9ED9-26ADEA2363A0}"/>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610078A7-5F98-4494-9E17-6272ED466980}"/>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8EFDDCCB-36D0-4E8F-B0FA-A0D0752ED4CC}"/>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BB13F448-D641-4211-A40A-8C5521F94691}"/>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E7092267-8FC5-40B1-A741-AD85B40D189C}"/>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CAB8E92E-4F3D-4B75-9E18-B94EA61BE999}"/>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2AA1BA77-D7CE-450C-BB2F-492A8A447ADE}"/>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3703D44-20A7-43F8-95C4-F4B83B4DAA42}"/>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15AD7905-66A9-4FD0-93F0-C99CEBF84AAA}"/>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07C71902-ACD3-4225-8597-727626DC1C4F}"/>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F2B6B2CC-AFFB-479D-9305-171C3C2C8A8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73942B37-57C7-4154-B6BE-5AB743E1BABE}"/>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1DE87C79-F470-4FF4-A4F6-6F244F9DE302}"/>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53BA0F35-5498-4789-8908-D868FFE711B9}"/>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E984F5A6-C73B-4643-A879-E326C7B0351D}"/>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E35485FE-2BD5-455D-A7C9-9F9987C5498C}"/>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BAFCA128-8161-423D-93F9-A470933A1FFC}"/>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349F8898-E646-4462-9E2E-BC5E10A00DA3}"/>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9C2FCC72-AEC8-4E95-A821-C66F0DEB219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99A9C773-8ED1-4038-AD95-55CB466C9A5E}"/>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F74C74C0-AC53-4090-A11D-D6C4AAF6427A}"/>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401DA41C-D6C4-44A1-9F04-E1F1179C3167}"/>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4AA97346-990F-4AD1-9436-D315D9EFB04F}"/>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8429BF0F-91DB-49F1-AC40-0DBD95702E0D}"/>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E4824481-3370-4F9F-8E9F-DBC68A4328A3}"/>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77EB65E-D567-4897-9377-B3029ABB6BB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0F16DC2F-A9D5-4A41-A1C0-10C3FA9F0063}"/>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7E17102A-5CA6-4EBD-B30A-5D47EA0E33C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5C38DF57-4354-45F9-9119-DFAE2216DD17}"/>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7D89104B-A74E-4686-85FA-7ADBB69C4260}"/>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CB6F9BB9-C471-41A6-9CB0-885AFD62F201}"/>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C6F39A5E-4043-48BD-94B1-A008E3D11708}"/>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652678D7-1B2F-423A-AD5D-854262716D61}"/>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7DA06287-9690-4A9A-8FCF-5CCE89B0175C}"/>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51DA2301-CA50-4AB2-BDFE-BB24FF598037}"/>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492C6814-C2FF-4C19-8402-675536DBDB98}"/>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DCE40D66-D698-433D-B594-32C1FEEEE9BF}"/>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198" name="Date Placeholder 178">
            <a:extLst>
              <a:ext uri="{FF2B5EF4-FFF2-40B4-BE49-F238E27FC236}">
                <a16:creationId xmlns:a16="http://schemas.microsoft.com/office/drawing/2014/main" id="{0DB56EA4-BEF8-48F7-92C4-B35A12108331}"/>
              </a:ext>
            </a:extLst>
          </p:cNvPr>
          <p:cNvSpPr>
            <a:spLocks noGrp="1"/>
          </p:cNvSpPr>
          <p:nvPr>
            <p:ph type="dt" sz="half" idx="10"/>
          </p:nvPr>
        </p:nvSpPr>
        <p:spPr>
          <a:xfrm>
            <a:off x="838200" y="6347472"/>
            <a:ext cx="2743200" cy="365125"/>
          </a:xfrm>
        </p:spPr>
        <p:txBody>
          <a:bodyPr/>
          <a:lstStyle/>
          <a:p>
            <a:r>
              <a:rPr lang="en-US" dirty="0"/>
              <a:t>2/1/20XX</a:t>
            </a:r>
          </a:p>
        </p:txBody>
      </p:sp>
      <p:sp>
        <p:nvSpPr>
          <p:cNvPr id="199" name="Footer Placeholder 179">
            <a:extLst>
              <a:ext uri="{FF2B5EF4-FFF2-40B4-BE49-F238E27FC236}">
                <a16:creationId xmlns:a16="http://schemas.microsoft.com/office/drawing/2014/main" id="{CE6814D3-C69A-4217-8332-F808E5C015C2}"/>
              </a:ext>
            </a:extLst>
          </p:cNvPr>
          <p:cNvSpPr>
            <a:spLocks noGrp="1"/>
          </p:cNvSpPr>
          <p:nvPr>
            <p:ph type="ftr" sz="quarter" idx="11"/>
          </p:nvPr>
        </p:nvSpPr>
        <p:spPr>
          <a:xfrm>
            <a:off x="4038600" y="6347472"/>
            <a:ext cx="4114800" cy="365125"/>
          </a:xfrm>
        </p:spPr>
        <p:txBody>
          <a:bodyPr/>
          <a:lstStyle/>
          <a:p>
            <a:r>
              <a:rPr lang="en-US" dirty="0"/>
              <a:t>PRESENTATION TITLE</a:t>
            </a:r>
          </a:p>
        </p:txBody>
      </p:sp>
      <p:sp>
        <p:nvSpPr>
          <p:cNvPr id="200" name="Slide Number Placeholder 180">
            <a:extLst>
              <a:ext uri="{FF2B5EF4-FFF2-40B4-BE49-F238E27FC236}">
                <a16:creationId xmlns:a16="http://schemas.microsoft.com/office/drawing/2014/main" id="{37DF26EE-B2F8-41EF-AC16-A1433FF57E94}"/>
              </a:ext>
            </a:extLst>
          </p:cNvPr>
          <p:cNvSpPr>
            <a:spLocks noGrp="1"/>
          </p:cNvSpPr>
          <p:nvPr>
            <p:ph type="sldNum" sz="quarter" idx="12"/>
          </p:nvPr>
        </p:nvSpPr>
        <p:spPr>
          <a:xfrm>
            <a:off x="8610600" y="6347472"/>
            <a:ext cx="2743200" cy="365125"/>
          </a:xfrm>
        </p:spPr>
        <p:txBody>
          <a:bodyPr/>
          <a:lstStyle/>
          <a:p>
            <a:fld id="{5EA792F7-1D9E-4C7E-A103-E8EDFDC2691E}" type="slidenum">
              <a:rPr lang="en-US" smtClean="0"/>
              <a:t>‹#›</a:t>
            </a:fld>
            <a:endParaRPr lang="en-US" dirty="0"/>
          </a:p>
        </p:txBody>
      </p:sp>
      <p:grpSp>
        <p:nvGrpSpPr>
          <p:cNvPr id="14" name="Group 13">
            <a:extLst>
              <a:ext uri="{FF2B5EF4-FFF2-40B4-BE49-F238E27FC236}">
                <a16:creationId xmlns:a16="http://schemas.microsoft.com/office/drawing/2014/main" id="{16BC2040-F088-49FE-BD3B-E4C1B472B4DF}"/>
              </a:ext>
            </a:extLst>
          </p:cNvPr>
          <p:cNvGrpSpPr/>
          <p:nvPr userDrawn="1"/>
        </p:nvGrpSpPr>
        <p:grpSpPr>
          <a:xfrm>
            <a:off x="10579799" y="466375"/>
            <a:ext cx="1089022" cy="1089022"/>
            <a:chOff x="4741467" y="593941"/>
            <a:chExt cx="932200" cy="932200"/>
          </a:xfrm>
        </p:grpSpPr>
        <p:sp>
          <p:nvSpPr>
            <p:cNvPr id="23" name="Graphic 212">
              <a:extLst>
                <a:ext uri="{FF2B5EF4-FFF2-40B4-BE49-F238E27FC236}">
                  <a16:creationId xmlns:a16="http://schemas.microsoft.com/office/drawing/2014/main" id="{4EEBAC00-ABF2-42F3-BE5C-89F299B69814}"/>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4" name="Graphic 212">
              <a:extLst>
                <a:ext uri="{FF2B5EF4-FFF2-40B4-BE49-F238E27FC236}">
                  <a16:creationId xmlns:a16="http://schemas.microsoft.com/office/drawing/2014/main" id="{91BE3222-02F5-4B11-8ED2-D8D36449924B}"/>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203" name="Group 202">
            <a:extLst>
              <a:ext uri="{FF2B5EF4-FFF2-40B4-BE49-F238E27FC236}">
                <a16:creationId xmlns:a16="http://schemas.microsoft.com/office/drawing/2014/main" id="{60DC7638-85D7-4D86-8E63-709D65E2A35E}"/>
              </a:ext>
            </a:extLst>
          </p:cNvPr>
          <p:cNvGrpSpPr/>
          <p:nvPr userDrawn="1"/>
        </p:nvGrpSpPr>
        <p:grpSpPr>
          <a:xfrm>
            <a:off x="487753" y="5626538"/>
            <a:ext cx="319941" cy="319941"/>
            <a:chOff x="1185735" y="4917084"/>
            <a:chExt cx="319941" cy="319941"/>
          </a:xfrm>
        </p:grpSpPr>
        <p:sp>
          <p:nvSpPr>
            <p:cNvPr id="204" name="Oval 203">
              <a:extLst>
                <a:ext uri="{FF2B5EF4-FFF2-40B4-BE49-F238E27FC236}">
                  <a16:creationId xmlns:a16="http://schemas.microsoft.com/office/drawing/2014/main" id="{F0465AAD-8CC1-4FEF-8CC4-EC2E94200413}"/>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5" name="Oval 204">
              <a:extLst>
                <a:ext uri="{FF2B5EF4-FFF2-40B4-BE49-F238E27FC236}">
                  <a16:creationId xmlns:a16="http://schemas.microsoft.com/office/drawing/2014/main" id="{6D829312-0A2A-4244-A956-C59E44673144}"/>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8564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40" name="Title 1">
            <a:extLst>
              <a:ext uri="{FF2B5EF4-FFF2-40B4-BE49-F238E27FC236}">
                <a16:creationId xmlns:a16="http://schemas.microsoft.com/office/drawing/2014/main" id="{EE6F8E7F-679D-42F0-88D7-BA75AB73A7AC}"/>
              </a:ext>
            </a:extLst>
          </p:cNvPr>
          <p:cNvSpPr>
            <a:spLocks noGrp="1"/>
          </p:cNvSpPr>
          <p:nvPr>
            <p:ph type="title" hasCustomPrompt="1"/>
          </p:nvPr>
        </p:nvSpPr>
        <p:spPr>
          <a:xfrm>
            <a:off x="1885186" y="174173"/>
            <a:ext cx="4198182" cy="1158857"/>
          </a:xfrm>
        </p:spPr>
        <p:txBody>
          <a:bodyPr anchor="b">
            <a:normAutofit/>
          </a:bodyPr>
          <a:lstStyle>
            <a:lvl1pPr>
              <a:defRPr/>
            </a:lvl1pPr>
          </a:lstStyle>
          <a:p>
            <a:r>
              <a:rPr lang="en-US" dirty="0"/>
              <a:t>Click to add title</a:t>
            </a:r>
          </a:p>
        </p:txBody>
      </p:sp>
      <p:sp>
        <p:nvSpPr>
          <p:cNvPr id="41" name="Date Placeholder 10">
            <a:extLst>
              <a:ext uri="{FF2B5EF4-FFF2-40B4-BE49-F238E27FC236}">
                <a16:creationId xmlns:a16="http://schemas.microsoft.com/office/drawing/2014/main" id="{F9CD22CB-9DB7-4D08-90A2-83321438699D}"/>
              </a:ext>
            </a:extLst>
          </p:cNvPr>
          <p:cNvSpPr>
            <a:spLocks noGrp="1"/>
          </p:cNvSpPr>
          <p:nvPr>
            <p:ph type="dt" sz="half" idx="10"/>
          </p:nvPr>
        </p:nvSpPr>
        <p:spPr>
          <a:xfrm>
            <a:off x="838200" y="6356350"/>
            <a:ext cx="2743200" cy="365125"/>
          </a:xfrm>
        </p:spPr>
        <p:txBody>
          <a:bodyPr/>
          <a:lstStyle/>
          <a:p>
            <a:r>
              <a:rPr lang="en-US" dirty="0"/>
              <a:t>2/1/20XX</a:t>
            </a:r>
          </a:p>
        </p:txBody>
      </p:sp>
      <p:sp>
        <p:nvSpPr>
          <p:cNvPr id="42" name="Footer Placeholder 11">
            <a:extLst>
              <a:ext uri="{FF2B5EF4-FFF2-40B4-BE49-F238E27FC236}">
                <a16:creationId xmlns:a16="http://schemas.microsoft.com/office/drawing/2014/main" id="{E73B6A3D-ED70-47FE-B03E-3D568C1A2FC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3" name="Slide Number Placeholder 12">
            <a:extLst>
              <a:ext uri="{FF2B5EF4-FFF2-40B4-BE49-F238E27FC236}">
                <a16:creationId xmlns:a16="http://schemas.microsoft.com/office/drawing/2014/main" id="{1AE4879C-133B-465E-81C4-7AF394EAA205}"/>
              </a:ext>
            </a:extLst>
          </p:cNvPr>
          <p:cNvSpPr>
            <a:spLocks noGrp="1"/>
          </p:cNvSpPr>
          <p:nvPr>
            <p:ph type="sldNum" sz="quarter" idx="12"/>
          </p:nvPr>
        </p:nvSpPr>
        <p:spPr>
          <a:xfrm>
            <a:off x="8610600" y="6356350"/>
            <a:ext cx="2743200" cy="365125"/>
          </a:xfrm>
        </p:spPr>
        <p:txBody>
          <a:bodyPr/>
          <a:lstStyle/>
          <a:p>
            <a:fld id="{80967E29-1480-472A-9FC5-C4768A52587C}" type="slidenum">
              <a:rPr lang="en-US" smtClean="0"/>
              <a:t>‹#›</a:t>
            </a:fld>
            <a:endParaRPr lang="en-US" dirty="0"/>
          </a:p>
        </p:txBody>
      </p:sp>
      <p:grpSp>
        <p:nvGrpSpPr>
          <p:cNvPr id="48" name="Graphic 190">
            <a:extLst>
              <a:ext uri="{FF2B5EF4-FFF2-40B4-BE49-F238E27FC236}">
                <a16:creationId xmlns:a16="http://schemas.microsoft.com/office/drawing/2014/main" id="{F71248FC-CE92-435C-87F1-74B88F23766A}"/>
              </a:ext>
              <a:ext uri="{C183D7F6-B498-43B3-948B-1728B52AA6E4}">
                <adec:decorative xmlns:adec="http://schemas.microsoft.com/office/drawing/2017/decorative" val="1"/>
              </a:ext>
            </a:extLst>
          </p:cNvPr>
          <p:cNvGrpSpPr/>
          <p:nvPr userDrawn="1"/>
        </p:nvGrpSpPr>
        <p:grpSpPr>
          <a:xfrm>
            <a:off x="0" y="713137"/>
            <a:ext cx="1598829" cy="531293"/>
            <a:chOff x="2504802" y="1755501"/>
            <a:chExt cx="1598829" cy="531293"/>
          </a:xfrm>
          <a:solidFill>
            <a:schemeClr val="tx1"/>
          </a:solidFill>
        </p:grpSpPr>
        <p:sp>
          <p:nvSpPr>
            <p:cNvPr id="49" name="Freeform: Shape 48">
              <a:extLst>
                <a:ext uri="{FF2B5EF4-FFF2-40B4-BE49-F238E27FC236}">
                  <a16:creationId xmlns:a16="http://schemas.microsoft.com/office/drawing/2014/main" id="{7C98EBE9-5DF5-4117-BA8E-B1A9640F2A3F}"/>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CEEC69FB-23D9-4DB3-93B4-D8A4DAC52589}"/>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51" name="Graphic 4">
            <a:extLst>
              <a:ext uri="{FF2B5EF4-FFF2-40B4-BE49-F238E27FC236}">
                <a16:creationId xmlns:a16="http://schemas.microsoft.com/office/drawing/2014/main" id="{A2ACF54E-CF09-4ADF-AF42-8940A36E167D}"/>
              </a:ext>
              <a:ext uri="{C183D7F6-B498-43B3-948B-1728B52AA6E4}">
                <adec:decorative xmlns:adec="http://schemas.microsoft.com/office/drawing/2017/decorative" val="1"/>
              </a:ext>
            </a:extLst>
          </p:cNvPr>
          <p:cNvGrpSpPr/>
          <p:nvPr userDrawn="1"/>
        </p:nvGrpSpPr>
        <p:grpSpPr>
          <a:xfrm>
            <a:off x="11102977" y="-67591"/>
            <a:ext cx="1089023" cy="1089034"/>
            <a:chOff x="5734037" y="3067039"/>
            <a:chExt cx="724483" cy="724489"/>
          </a:xfrm>
          <a:solidFill>
            <a:schemeClr val="tx1"/>
          </a:solidFill>
        </p:grpSpPr>
        <p:sp>
          <p:nvSpPr>
            <p:cNvPr id="52" name="Freeform: Shape 51">
              <a:extLst>
                <a:ext uri="{FF2B5EF4-FFF2-40B4-BE49-F238E27FC236}">
                  <a16:creationId xmlns:a16="http://schemas.microsoft.com/office/drawing/2014/main" id="{9FAA0A99-7C77-42CE-9E71-1DCD63BF4E6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831DB661-8F52-4D08-B3A4-0CA0FB8B80EA}"/>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45931018-70AF-4320-9F7B-CF7CA242091A}"/>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B6586B07-F10A-4BBA-B002-6A9A89D3CF29}"/>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19EA06D0-1B1A-4D0F-B3C1-DC74AECBE31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91F3F0B-FC7C-403F-B034-0372ED170FE7}"/>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2E1D61F7-4B69-498F-80B9-3108F4873D75}"/>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F3561D3B-1436-4683-9CDF-E904A91D1FFB}"/>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9BC0132A-DC93-4CFA-BFAD-5C13FFFE9F4E}"/>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633BECCB-954A-4356-8DB8-109763ACF1F6}"/>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C722F0F9-FC02-4F7C-B1AE-90AB1ABC380D}"/>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591D23B9-698D-4047-94A4-469F74601153}"/>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DB990AFF-79EB-44A5-8E6F-68D78CA5A103}"/>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8BC8CE23-ABF0-44A4-B651-F340EA038ECB}"/>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1618B38E-8D0A-4E3D-AB2D-DCD61B3DE6A7}"/>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099691C7-B4EE-459B-B118-DB37E0D34AEE}"/>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CD63978D-58CC-49E7-9755-108437FACBC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D8C2E87B-EB6B-4AEE-9462-E8883AF56940}"/>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B54162CF-DBDC-4702-8BB3-28E251AFACDB}"/>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7B442FDE-6724-4D51-9280-2C53DCE6CBF1}"/>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D638975F-285B-44C6-B22C-F9D4825A3183}"/>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81B0C926-95B7-455C-893D-0F26D8D928FB}"/>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D71D4797-4330-475F-8270-78233B3527B0}"/>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C07B8B82-0B72-4ED8-9B81-34F4FFE36D03}"/>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B5D9EAF9-CAEF-4FF0-9058-814B8ACBF733}"/>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74D306CA-AE96-4770-AAC2-329436299FD5}"/>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5862B6D5-3EEE-436C-BBBC-F1659763ED9B}"/>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A62E78C8-8408-4F72-8CE4-33F4074906BC}"/>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F5DA04B1-3A54-49FF-9074-CB0BF5193DE0}"/>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0588DD8D-4661-4483-82D6-07A669902745}"/>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6427B20B-173D-4E73-BA16-6B70B039591A}"/>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EC4AB2BC-0366-48DE-A7BC-31B0C7FDF81C}"/>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3CDC0462-EDF1-4DC6-B022-B9D6A4883C97}"/>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CCB57D5F-1A85-4067-A884-5FF7697972BF}"/>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E996A340-2E9C-4C3B-AB03-1CD09E34956E}"/>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C7BFB716-CE13-4D34-BF72-03D902C777E6}"/>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174C1C5-4C0C-4661-BCCF-41A5ACFE21C7}"/>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C5A6027B-DD9D-4CE2-BD61-5C04290BCF4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0708877B-8D92-4FC4-8A65-38968B9E3241}"/>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33525F5F-F114-43F3-A9F7-261A28B24DF9}"/>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7339711F-C386-4DCE-9FBF-EE6BC2C1FE35}"/>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FB4BAE73-7982-46FB-A57B-811E3B8F79E4}"/>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14175C9A-42C7-461B-A3DC-84B7A21771C1}"/>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22F385D0-D050-42A4-898F-83C653F24C4F}"/>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FFD7E539-37B2-48C9-B730-CDB7A4FCADCD}"/>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EE26C0AC-F299-48BD-AED7-26C5A1998D41}"/>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15E478F3-0C5B-477C-819A-BF4A72B4CC5D}"/>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9DE8A1B0-551E-4693-928C-BBFDAC2DE894}"/>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9565C552-100C-4C0F-9727-52B462CB5777}"/>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C65AF3C8-A7D3-4F7E-8297-70B16E682C87}"/>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989C4C3A-B0E7-45DB-9736-2820F1E48582}"/>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5DF9AE49-EBF5-4E8B-811B-A95469060E7B}"/>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4A6E6901-66E0-4614-A82A-4C8B199F313E}"/>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AF4D28A-9C05-4C54-8EC3-A4AF071575B8}"/>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E13432FE-A2F7-40F1-A071-5299288F21B5}"/>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C70FB6A9-6497-4E63-9C82-7B0BAEB5022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71159FE3-5513-4772-A657-6925C879024E}"/>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E48E9D8E-3725-4460-951D-FD784F1A5725}"/>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99A1AA77-CF8C-4018-A5A1-E7AA82889B35}"/>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6B44DD95-1ACE-4B45-A9F7-5277F77037AA}"/>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88913144-E9E6-4FF3-9830-F8CC75BA0FD1}"/>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DB38853C-E3C5-43FA-B193-280C55043055}"/>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D38EA362-05F8-4A48-9412-7BBAC11BA14C}"/>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1986071F-7E83-4C85-9A61-81C2026DAEDB}"/>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7FDA9302-0D40-4468-A5DD-D042113E2366}"/>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1D4012E0-8F7C-4DE5-80F7-EC9FE67F8A50}"/>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2D5F08D-D985-415A-AFD2-BF4B2E33AE44}"/>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F3552DCF-A7DB-46EF-AB70-400B7601A95C}"/>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762A78F9-AE4E-43D9-8540-ACC05C3AFCE9}"/>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097F9892-F0B3-404B-BF30-774A0E7D064D}"/>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C9711B14-C3D0-4038-9F77-4F2810AB7637}"/>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54BABD95-EAA5-40A2-9BE7-9220A1375240}"/>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55DE9C0C-8FEB-47C6-8542-A4EE2AA550A4}"/>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8EE9D466-41E1-42ED-BA06-5819D8A65201}"/>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B06234EB-F295-43D3-8303-50B8DF50BE70}"/>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565A7745-646B-4492-B740-D431772E0C73}"/>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FC32B0E9-76CF-4864-AACB-A734AB760A68}"/>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7D230E29-009F-49CA-BB92-73F86BD65B4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1894DA4D-D2BF-472E-A609-7943EEA754A3}"/>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15980D6F-F1D0-4C25-BD24-95BAF8036A6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4DE745B8-6FD8-4E30-B0D8-7912083CA4A1}"/>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7C8DB3C-E614-4BE6-87F5-CA32D2A55B75}"/>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B8B52997-BEA9-4CB3-A854-B3D1838ABDEB}"/>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1933A5D4-5140-4C75-AC1B-357A8E14ABE0}"/>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9EB5D21A-EECD-4B3F-99C4-5135E8A84554}"/>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9509CDAC-09A7-42A6-82B7-2F994603039F}"/>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2DC9C344-3F87-4F2B-B2CE-477CCA2AF14C}"/>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7083C972-4528-4FD9-9C2E-B24CB38AAD6A}"/>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DF55C190-3D83-46E7-9393-6C1BA9856045}"/>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FEAF47D9-E0F4-4FBF-9A49-B35DA68BC132}"/>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5C8AA1DB-E111-4637-9F48-CDFCFAAFF2DE}"/>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544529F9-47A4-4695-B030-A673999D19D4}"/>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4DDF4B72-D66C-4F6A-B4EC-0C4E1B5F8D84}"/>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2C5331D9-FE79-42B2-8EC6-DC0C634CEDAB}"/>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7840DAEE-8157-464A-8948-78E3C30D0665}"/>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D530B50C-AAB8-462D-B26D-B3391536F404}"/>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52300202-9247-4B3F-921C-53A1A1EE0A81}"/>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2D84AB20-9D72-4966-B0AB-743C78D65A13}"/>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E33F4E79-F105-44E6-929F-38221991F8A8}"/>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58615D19-16A8-473B-97FF-9CD54467E969}"/>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DA68BB2-B80D-4DC7-9E06-62B7C7CB341B}"/>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C7CE019-6A1D-4D07-9DD2-26DA83EAE648}"/>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BFF2711B-36A2-44D5-861A-325515F1B3A2}"/>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C9F33789-5EC0-4861-B3A6-F1F3833566B6}"/>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7A765877-A648-49F6-A82F-C3B1CD6F9459}"/>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1EE0D3F8-1149-447E-A758-6FFB952C223C}"/>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C4C60FB1-2BFD-41F4-91B6-F30907BA513E}"/>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54E315F-BD6B-48F7-B642-0A0FA00A6F10}"/>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CE87E3B1-F721-4C81-AB9C-ED095F39666D}"/>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8FE2FEEA-33F7-4909-9F95-FC2DDDFDF104}"/>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6CDD8031-905C-4817-BAC6-1ABE1CC54A1E}"/>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C5457991-3D14-4869-83CD-94BFC24D2205}"/>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60CA9119-3432-41C3-8E5C-03632F91F2DF}"/>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8945319D-F9DA-40B8-BC36-E0945135A266}"/>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363375D8-F3F5-4DCF-8284-435210ED5725}"/>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2C9D694E-32F3-4BB8-AC44-A4D1F0842245}"/>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F1849A04-3813-404D-A26A-D71EA9E5C2B8}"/>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5F7225E6-9707-4DEA-AA2A-32BF4DC04596}"/>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AD33F38-9A81-4862-ABA6-D45EB1E0583A}"/>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C8C55B26-52B8-4804-97E8-1208419C51D2}"/>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A2ED0D31-C12F-4094-8E98-B6600A35162E}"/>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5BFD0D47-41D7-46C9-BFC2-18F9CD6D9D9D}"/>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B3F309EC-D80A-4EB6-B52F-8FB82DA7D6F3}"/>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8C54A0CE-91C6-42D9-9FF5-41F199BB636F}"/>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CABACA6C-A5CB-4CF3-A4AE-EA706CF3BE88}"/>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2E78ADF2-5052-4A16-9639-10C563738913}"/>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6D8F4523-43DA-44FA-9636-7AF8A2017629}"/>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111F429A-3257-492D-8A29-84A1D13A36A6}"/>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2ECE09F-60A8-4210-93A0-A106F86E72D5}"/>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2F6510AF-26CB-4C15-9721-25DAF4D11227}"/>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3733FA97-3A4B-4FEC-9E4D-17709501D2CF}"/>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C157C8E6-B080-484E-BC21-50304625D3C4}"/>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0489747D-9419-477E-9DDC-DB0013D6C38C}"/>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A6275509-2E49-4FF1-9F40-856F58B8252F}"/>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303736E0-472B-482C-928D-B5F49E4771B9}"/>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7FBD502F-54A6-4808-BEAC-AC2D41D5643C}"/>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F1ED3136-A06E-4DCC-88B2-3875E5743FFE}"/>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4DE0F6C0-6228-48B9-9CAD-C38CE231CEEA}"/>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5B7C3C42-11DB-4B15-B8CB-FE18C3105A2F}"/>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A8886BDE-918B-4409-AAEF-72E92A4DC866}"/>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B8C8E6BF-0F3A-4589-A8AF-B3714E74FDF4}"/>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DDC44D30-863E-43FB-8742-44C1D9F3E531}"/>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D8DB85FA-14C6-4973-A4D7-44562B42CA44}"/>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3E7FE024-6E32-462A-871F-8F6B72188B3C}"/>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E69BFA7E-0AB9-498B-BA39-EF3C3C5BEB21}"/>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3236D4A1-FC5C-4C5E-B889-9D912A0011BB}"/>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8" name="Freeform: Shape 197">
              <a:extLst>
                <a:ext uri="{FF2B5EF4-FFF2-40B4-BE49-F238E27FC236}">
                  <a16:creationId xmlns:a16="http://schemas.microsoft.com/office/drawing/2014/main" id="{BA5D4991-8CE2-4793-A6ED-3328CA691D90}"/>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1AC542D8-71BB-423D-AF81-5DE3851C896C}"/>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3D45D6A6-37C0-42D7-8B67-0F131703EC77}"/>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699C817A-290E-4BD1-9FAE-7AA9BFE7C3DB}"/>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D8DD7577-F544-4731-AC1E-4C33460CE0C1}"/>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021297F1-D0B8-4026-8CC5-221E54FDD063}"/>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04A984F3-E660-429F-AED9-04786475F634}"/>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2DB17F0D-D77B-4483-9E8E-319177789665}"/>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9046B41E-0F2B-4082-A3E4-5548644371A4}"/>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7" name="Freeform: Shape 206">
              <a:extLst>
                <a:ext uri="{FF2B5EF4-FFF2-40B4-BE49-F238E27FC236}">
                  <a16:creationId xmlns:a16="http://schemas.microsoft.com/office/drawing/2014/main" id="{850BC367-3EFE-468D-9C0E-57BEEACBB42B}"/>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C9888921-C8FE-4492-B32A-237D6C8F7DC1}"/>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9" name="Freeform: Shape 208">
              <a:extLst>
                <a:ext uri="{FF2B5EF4-FFF2-40B4-BE49-F238E27FC236}">
                  <a16:creationId xmlns:a16="http://schemas.microsoft.com/office/drawing/2014/main" id="{E44D46CA-77FA-4BB6-87FB-E3B22CE18FAC}"/>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0" name="Freeform: Shape 209">
              <a:extLst>
                <a:ext uri="{FF2B5EF4-FFF2-40B4-BE49-F238E27FC236}">
                  <a16:creationId xmlns:a16="http://schemas.microsoft.com/office/drawing/2014/main" id="{222FFF28-1339-4CEC-9507-5712688B707A}"/>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97046F8D-E7F8-4947-BD15-F7C277D10455}"/>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95C1D3F5-E6A3-481D-9011-52EB6B1F4E6A}"/>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3" name="Freeform: Shape 212">
              <a:extLst>
                <a:ext uri="{FF2B5EF4-FFF2-40B4-BE49-F238E27FC236}">
                  <a16:creationId xmlns:a16="http://schemas.microsoft.com/office/drawing/2014/main" id="{09E45670-225D-440E-B5FD-B4D2F8238333}"/>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14" name="Freeform: Shape 213">
              <a:extLst>
                <a:ext uri="{FF2B5EF4-FFF2-40B4-BE49-F238E27FC236}">
                  <a16:creationId xmlns:a16="http://schemas.microsoft.com/office/drawing/2014/main" id="{B8901341-7B58-4B5C-B203-C00AC80C4AA2}"/>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5" name="Freeform: Shape 214">
              <a:extLst>
                <a:ext uri="{FF2B5EF4-FFF2-40B4-BE49-F238E27FC236}">
                  <a16:creationId xmlns:a16="http://schemas.microsoft.com/office/drawing/2014/main" id="{6721ACE4-99CD-4E6B-9A31-175DB6EFB94D}"/>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6" name="Freeform: Shape 215">
              <a:extLst>
                <a:ext uri="{FF2B5EF4-FFF2-40B4-BE49-F238E27FC236}">
                  <a16:creationId xmlns:a16="http://schemas.microsoft.com/office/drawing/2014/main" id="{B939B2D0-D432-4960-96D1-9ACE70E71B73}"/>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837922C9-5AF6-4E8E-9DB4-8F356EFD836F}"/>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84F52B65-D542-4CB4-BBDA-44C1A78A81C9}"/>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9" name="Freeform: Shape 218">
              <a:extLst>
                <a:ext uri="{FF2B5EF4-FFF2-40B4-BE49-F238E27FC236}">
                  <a16:creationId xmlns:a16="http://schemas.microsoft.com/office/drawing/2014/main" id="{B61086A9-C1C4-4A2C-B6F1-5956D0261016}"/>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220" name="Freeform: Shape 219">
              <a:extLst>
                <a:ext uri="{FF2B5EF4-FFF2-40B4-BE49-F238E27FC236}">
                  <a16:creationId xmlns:a16="http://schemas.microsoft.com/office/drawing/2014/main" id="{1AA397D9-9689-4FC7-ADA7-F05661CC4C54}"/>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221" name="Group 220">
            <a:extLst>
              <a:ext uri="{FF2B5EF4-FFF2-40B4-BE49-F238E27FC236}">
                <a16:creationId xmlns:a16="http://schemas.microsoft.com/office/drawing/2014/main" id="{EE1171A0-B1C0-438A-B262-BE014FA1F4BD}"/>
              </a:ext>
              <a:ext uri="{C183D7F6-B498-43B3-948B-1728B52AA6E4}">
                <adec:decorative xmlns:adec="http://schemas.microsoft.com/office/drawing/2017/decorative" val="1"/>
              </a:ext>
            </a:extLst>
          </p:cNvPr>
          <p:cNvGrpSpPr/>
          <p:nvPr userDrawn="1"/>
        </p:nvGrpSpPr>
        <p:grpSpPr>
          <a:xfrm>
            <a:off x="10579799" y="466375"/>
            <a:ext cx="1089022" cy="1089022"/>
            <a:chOff x="4741467" y="593941"/>
            <a:chExt cx="932200" cy="932200"/>
          </a:xfrm>
        </p:grpSpPr>
        <p:sp>
          <p:nvSpPr>
            <p:cNvPr id="222" name="Graphic 212">
              <a:extLst>
                <a:ext uri="{FF2B5EF4-FFF2-40B4-BE49-F238E27FC236}">
                  <a16:creationId xmlns:a16="http://schemas.microsoft.com/office/drawing/2014/main" id="{14F2FEF3-50D1-40FC-B4B4-77A1F7E21F16}"/>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23" name="Graphic 212">
              <a:extLst>
                <a:ext uri="{FF2B5EF4-FFF2-40B4-BE49-F238E27FC236}">
                  <a16:creationId xmlns:a16="http://schemas.microsoft.com/office/drawing/2014/main" id="{BD9CE92B-22AD-4B2F-992F-14F8CEC882D4}"/>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224" name="Group 223">
            <a:extLst>
              <a:ext uri="{FF2B5EF4-FFF2-40B4-BE49-F238E27FC236}">
                <a16:creationId xmlns:a16="http://schemas.microsoft.com/office/drawing/2014/main" id="{C3915ABD-0965-4BFC-BC2C-9614D5970349}"/>
              </a:ext>
              <a:ext uri="{C183D7F6-B498-43B3-948B-1728B52AA6E4}">
                <adec:decorative xmlns:adec="http://schemas.microsoft.com/office/drawing/2017/decorative" val="1"/>
              </a:ext>
            </a:extLst>
          </p:cNvPr>
          <p:cNvGrpSpPr/>
          <p:nvPr userDrawn="1"/>
        </p:nvGrpSpPr>
        <p:grpSpPr>
          <a:xfrm>
            <a:off x="487753" y="5626538"/>
            <a:ext cx="319941" cy="319941"/>
            <a:chOff x="1185735" y="4917084"/>
            <a:chExt cx="319941" cy="319941"/>
          </a:xfrm>
        </p:grpSpPr>
        <p:sp>
          <p:nvSpPr>
            <p:cNvPr id="225" name="Oval 224">
              <a:extLst>
                <a:ext uri="{FF2B5EF4-FFF2-40B4-BE49-F238E27FC236}">
                  <a16:creationId xmlns:a16="http://schemas.microsoft.com/office/drawing/2014/main" id="{9FE4684E-2475-4E37-AA4F-264F7CA762D8}"/>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6" name="Oval 225">
              <a:extLst>
                <a:ext uri="{FF2B5EF4-FFF2-40B4-BE49-F238E27FC236}">
                  <a16:creationId xmlns:a16="http://schemas.microsoft.com/office/drawing/2014/main" id="{AF59A320-BCCE-4552-ABEC-E6072F986ED1}"/>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0752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r>
              <a:rPr lang="en-US" dirty="0"/>
              <a:t>2/1/20XX</a:t>
            </a:r>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b="1" dirty="0"/>
              <a:t>PRESENTATION TITLE</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69480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90000"/>
        </a:lnSpc>
        <a:spcBef>
          <a:spcPct val="0"/>
        </a:spcBef>
        <a:buNone/>
        <a:defRPr sz="4400" b="1" i="0" kern="1200" spc="3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microsoft.com/office/2007/relationships/hdphoto" Target="../media/hdphoto1.wdp"/><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microsoft.com/office/2007/relationships/hdphoto" Target="../media/hdphoto1.wdp"/><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microsoft.com/office/2007/relationships/hdphoto" Target="../media/hdphoto1.wdp"/><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microsoft.com/office/2007/relationships/hdphoto" Target="../media/hdphoto1.wdp"/><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microsoft.com/office/2007/relationships/hdphoto" Target="../media/hdphoto1.wdp"/><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6"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97" name="Freeform: Shape 96">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103" name="Oval 102">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useBgFill="1">
        <p:nvSpPr>
          <p:cNvPr id="105" name="Rectangle 104">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F607C874-782B-4427-B581-0597FA74FF03}"/>
              </a:ext>
            </a:extLst>
          </p:cNvPr>
          <p:cNvSpPr>
            <a:spLocks noGrp="1"/>
          </p:cNvSpPr>
          <p:nvPr>
            <p:ph type="ctrTitle"/>
          </p:nvPr>
        </p:nvSpPr>
        <p:spPr>
          <a:xfrm>
            <a:off x="674823" y="506754"/>
            <a:ext cx="3624471" cy="3349949"/>
          </a:xfrm>
        </p:spPr>
        <p:txBody>
          <a:bodyPr vert="horz" lIns="91440" tIns="45720" rIns="91440" bIns="45720" rtlCol="0" anchor="b">
            <a:normAutofit/>
          </a:bodyPr>
          <a:lstStyle/>
          <a:p>
            <a:pPr algn="ctr"/>
            <a:r>
              <a:rPr lang="en-US" sz="2900" cap="all" dirty="0">
                <a:ea typeface="Source Sans Pro SemiBold" panose="020B0603030403020204" pitchFamily="34" charset="0"/>
              </a:rPr>
              <a:t>Snake Game Using </a:t>
            </a:r>
            <a:r>
              <a:rPr lang="en-US" sz="2900" cap="all" dirty="0" err="1">
                <a:ea typeface="Source Sans Pro SemiBold" panose="020B0603030403020204" pitchFamily="34" charset="0"/>
              </a:rPr>
              <a:t>Opengl</a:t>
            </a:r>
            <a:endParaRPr lang="en-US" sz="2900" cap="all" dirty="0">
              <a:ea typeface="Source Sans Pro SemiBold" panose="020B0603030403020204" pitchFamily="34" charset="0"/>
            </a:endParaRPr>
          </a:p>
        </p:txBody>
      </p:sp>
      <p:grpSp>
        <p:nvGrpSpPr>
          <p:cNvPr id="107" name="Group 106">
            <a:extLst>
              <a:ext uri="{FF2B5EF4-FFF2-40B4-BE49-F238E27FC236}">
                <a16:creationId xmlns:a16="http://schemas.microsoft.com/office/drawing/2014/main" id="{CE13B848-F9EE-4456-8D73-C25390B654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67865"/>
            <a:ext cx="1861854" cy="717514"/>
            <a:chOff x="0" y="1065353"/>
            <a:chExt cx="1861854" cy="717514"/>
          </a:xfrm>
          <a:solidFill>
            <a:schemeClr val="tx1"/>
          </a:solidFill>
        </p:grpSpPr>
        <p:sp>
          <p:nvSpPr>
            <p:cNvPr id="108" name="Freeform: Shape 107">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109" name="Freeform: Shape 108">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111" name="Group 110">
            <a:extLst>
              <a:ext uri="{FF2B5EF4-FFF2-40B4-BE49-F238E27FC236}">
                <a16:creationId xmlns:a16="http://schemas.microsoft.com/office/drawing/2014/main" id="{02DCB0AE-3455-497A-B6FB-D4CE2422AD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26059" y="107752"/>
            <a:ext cx="2865561" cy="2825948"/>
            <a:chOff x="5014543" y="366483"/>
            <a:chExt cx="3189607" cy="3145515"/>
          </a:xfrm>
        </p:grpSpPr>
        <p:sp>
          <p:nvSpPr>
            <p:cNvPr id="112" name="Oval 111">
              <a:extLst>
                <a:ext uri="{FF2B5EF4-FFF2-40B4-BE49-F238E27FC236}">
                  <a16:creationId xmlns:a16="http://schemas.microsoft.com/office/drawing/2014/main" id="{1D5AFED5-EFBA-4DCE-A2F2-3B1B736014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48439" y="456287"/>
              <a:ext cx="3055711" cy="305571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a:extLst>
                <a:ext uri="{FF2B5EF4-FFF2-40B4-BE49-F238E27FC236}">
                  <a16:creationId xmlns:a16="http://schemas.microsoft.com/office/drawing/2014/main" id="{BB06BF2F-5822-4F90-BF7D-7FDA657612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48439" y="456287"/>
              <a:ext cx="3055711" cy="305571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4" name="Oval 113">
              <a:extLst>
                <a:ext uri="{FF2B5EF4-FFF2-40B4-BE49-F238E27FC236}">
                  <a16:creationId xmlns:a16="http://schemas.microsoft.com/office/drawing/2014/main" id="{AFBE702A-233C-4424-B0B6-5435E4A34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14543" y="366483"/>
              <a:ext cx="3055711" cy="3055711"/>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6" name="Oval 115">
            <a:extLst>
              <a:ext uri="{FF2B5EF4-FFF2-40B4-BE49-F238E27FC236}">
                <a16:creationId xmlns:a16="http://schemas.microsoft.com/office/drawing/2014/main" id="{AE689860-A291-4B0F-AB65-421F8C20E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7541" y="2762219"/>
            <a:ext cx="3938846" cy="3938846"/>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a:extLst>
              <a:ext uri="{FF2B5EF4-FFF2-40B4-BE49-F238E27FC236}">
                <a16:creationId xmlns:a16="http://schemas.microsoft.com/office/drawing/2014/main" id="{C82BEF57-041E-4DE3-B65C-CBE71211B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7541" y="2762219"/>
            <a:ext cx="3938846" cy="3938846"/>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a:extLst>
              <a:ext uri="{FF2B5EF4-FFF2-40B4-BE49-F238E27FC236}">
                <a16:creationId xmlns:a16="http://schemas.microsoft.com/office/drawing/2014/main" id="{D9DFE8A5-DCEC-4A43-B613-D62AC8C57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6039" y="303887"/>
            <a:ext cx="3055711" cy="305571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a:extLst>
              <a:ext uri="{FF2B5EF4-FFF2-40B4-BE49-F238E27FC236}">
                <a16:creationId xmlns:a16="http://schemas.microsoft.com/office/drawing/2014/main" id="{45E0BF71-78CD-4FD9-BB54-48CD14158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6039" y="303887"/>
            <a:ext cx="3055711" cy="305571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4" name="Oval 123">
            <a:extLst>
              <a:ext uri="{FF2B5EF4-FFF2-40B4-BE49-F238E27FC236}">
                <a16:creationId xmlns:a16="http://schemas.microsoft.com/office/drawing/2014/main" id="{26B7664A-BE61-4A65-B937-A31E08B8B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2143" y="214083"/>
            <a:ext cx="3055711" cy="3055711"/>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6"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51763" y="565659"/>
            <a:ext cx="1054466" cy="469689"/>
            <a:chOff x="9841624" y="4115729"/>
            <a:chExt cx="602169" cy="268223"/>
          </a:xfrm>
          <a:solidFill>
            <a:schemeClr val="tx1"/>
          </a:solidFill>
        </p:grpSpPr>
        <p:sp>
          <p:nvSpPr>
            <p:cNvPr id="127" name="Freeform: Shape 126">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useBgFill="1">
        <p:nvSpPr>
          <p:cNvPr id="133" name="Oval 132">
            <a:extLst>
              <a:ext uri="{FF2B5EF4-FFF2-40B4-BE49-F238E27FC236}">
                <a16:creationId xmlns:a16="http://schemas.microsoft.com/office/drawing/2014/main" id="{87045360-A428-4E4B-989C-E4EF4D920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89223" y="2630229"/>
            <a:ext cx="3938846" cy="3938846"/>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F4157D67-1F81-4574-B675-15E4FACB404B}"/>
              </a:ext>
            </a:extLst>
          </p:cNvPr>
          <p:cNvPicPr>
            <a:picLocks noChangeAspect="1"/>
          </p:cNvPicPr>
          <p:nvPr/>
        </p:nvPicPr>
        <p:blipFill>
          <a:blip r:embed="rId2"/>
          <a:stretch>
            <a:fillRect/>
          </a:stretch>
        </p:blipFill>
        <p:spPr>
          <a:xfrm rot="5400000">
            <a:off x="5272581" y="910063"/>
            <a:ext cx="2295851" cy="1581643"/>
          </a:xfrm>
          <a:prstGeom prst="rect">
            <a:avLst/>
          </a:prstGeom>
        </p:spPr>
      </p:pic>
      <p:sp>
        <p:nvSpPr>
          <p:cNvPr id="4" name="TextBox 3">
            <a:extLst>
              <a:ext uri="{FF2B5EF4-FFF2-40B4-BE49-F238E27FC236}">
                <a16:creationId xmlns:a16="http://schemas.microsoft.com/office/drawing/2014/main" id="{B400FDB3-F180-4DC9-A217-28E19565DBCC}"/>
              </a:ext>
            </a:extLst>
          </p:cNvPr>
          <p:cNvSpPr txBox="1"/>
          <p:nvPr/>
        </p:nvSpPr>
        <p:spPr>
          <a:xfrm>
            <a:off x="1115613" y="4363457"/>
            <a:ext cx="2667000" cy="646331"/>
          </a:xfrm>
          <a:prstGeom prst="rect">
            <a:avLst/>
          </a:prstGeom>
          <a:noFill/>
        </p:spPr>
        <p:txBody>
          <a:bodyPr wrap="square" rtlCol="0">
            <a:spAutoFit/>
          </a:bodyPr>
          <a:lstStyle/>
          <a:p>
            <a:r>
              <a:rPr lang="en-US" dirty="0"/>
              <a:t>CSCI 452</a:t>
            </a:r>
          </a:p>
          <a:p>
            <a:r>
              <a:rPr lang="en-US" dirty="0"/>
              <a:t>Supervised by Dr. Nashwa</a:t>
            </a:r>
          </a:p>
        </p:txBody>
      </p:sp>
      <p:pic>
        <p:nvPicPr>
          <p:cNvPr id="7" name="Picture 6">
            <a:extLst>
              <a:ext uri="{FF2B5EF4-FFF2-40B4-BE49-F238E27FC236}">
                <a16:creationId xmlns:a16="http://schemas.microsoft.com/office/drawing/2014/main" id="{29402AB8-D7C1-4EE3-8DE5-EAE11334C16F}"/>
              </a:ext>
            </a:extLst>
          </p:cNvPr>
          <p:cNvPicPr>
            <a:picLocks noChangeAspect="1"/>
          </p:cNvPicPr>
          <p:nvPr/>
        </p:nvPicPr>
        <p:blipFill>
          <a:blip r:embed="rId3"/>
          <a:stretch>
            <a:fillRect/>
          </a:stretch>
        </p:blipFill>
        <p:spPr>
          <a:xfrm>
            <a:off x="9691255" y="551320"/>
            <a:ext cx="2007518" cy="2012914"/>
          </a:xfrm>
          <a:prstGeom prst="rect">
            <a:avLst/>
          </a:prstGeom>
        </p:spPr>
      </p:pic>
      <p:pic>
        <p:nvPicPr>
          <p:cNvPr id="16" name="Picture 15">
            <a:extLst>
              <a:ext uri="{FF2B5EF4-FFF2-40B4-BE49-F238E27FC236}">
                <a16:creationId xmlns:a16="http://schemas.microsoft.com/office/drawing/2014/main" id="{C96368A4-EBAB-4488-B963-0CE6AD1A731F}"/>
              </a:ext>
            </a:extLst>
          </p:cNvPr>
          <p:cNvPicPr>
            <a:picLocks noChangeAspect="1"/>
          </p:cNvPicPr>
          <p:nvPr/>
        </p:nvPicPr>
        <p:blipFill>
          <a:blip r:embed="rId4"/>
          <a:stretch>
            <a:fillRect/>
          </a:stretch>
        </p:blipFill>
        <p:spPr>
          <a:xfrm>
            <a:off x="7718443" y="3296588"/>
            <a:ext cx="2611016" cy="2614484"/>
          </a:xfrm>
          <a:prstGeom prst="rect">
            <a:avLst/>
          </a:prstGeom>
        </p:spPr>
      </p:pic>
      <p:pic>
        <p:nvPicPr>
          <p:cNvPr id="5" name="Picture 4" descr="Logo&#10;&#10;Description automatically generated">
            <a:extLst>
              <a:ext uri="{FF2B5EF4-FFF2-40B4-BE49-F238E27FC236}">
                <a16:creationId xmlns:a16="http://schemas.microsoft.com/office/drawing/2014/main" id="{A1F32C98-E699-4A88-B841-FDC5729077EA}"/>
              </a:ext>
            </a:extLst>
          </p:cNvPr>
          <p:cNvPicPr>
            <a:picLocks noChangeAspect="1"/>
          </p:cNvPicPr>
          <p:nvPr/>
        </p:nvPicPr>
        <p:blipFill>
          <a:blip r:embed="rId5">
            <a:alphaModFix/>
            <a:extLst>
              <a:ext uri="{BEBA8EAE-BF5A-486C-A8C5-ECC9F3942E4B}">
                <a14:imgProps xmlns:a14="http://schemas.microsoft.com/office/drawing/2010/main">
                  <a14:imgLayer r:embed="rId6">
                    <a14:imgEffect>
                      <a14:artisticMarker/>
                    </a14:imgEffect>
                    <a14:imgEffect>
                      <a14:sharpenSoften amount="-50000"/>
                    </a14:imgEffect>
                    <a14:imgEffect>
                      <a14:colorTemperature colorTemp="4556"/>
                    </a14:imgEffect>
                    <a14:imgEffect>
                      <a14:saturation sat="42000"/>
                    </a14:imgEffect>
                    <a14:imgEffect>
                      <a14:brightnessContrast contrast="40000"/>
                    </a14:imgEffect>
                  </a14:imgLayer>
                </a14:imgProps>
              </a:ext>
            </a:extLst>
          </a:blip>
          <a:stretch>
            <a:fillRect/>
          </a:stretch>
        </p:blipFill>
        <p:spPr>
          <a:xfrm>
            <a:off x="689933" y="3514"/>
            <a:ext cx="1196090" cy="1190774"/>
          </a:xfrm>
          <a:prstGeom prst="rect">
            <a:avLst/>
          </a:prstGeom>
          <a:noFill/>
        </p:spPr>
      </p:pic>
    </p:spTree>
    <p:extLst>
      <p:ext uri="{BB962C8B-B14F-4D97-AF65-F5344CB8AC3E}">
        <p14:creationId xmlns:p14="http://schemas.microsoft.com/office/powerpoint/2010/main" val="24549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25" name="Freeform: Shape 24">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1" name="Oval 30">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33" name="Rectangle 32">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4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5348" y="246569"/>
            <a:ext cx="6184555" cy="6184555"/>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useBgFill="1">
        <p:nvSpPr>
          <p:cNvPr id="39" name="Oval 38">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3"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45"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tx1"/>
          </a:solidFill>
        </p:grpSpPr>
        <p:sp>
          <p:nvSpPr>
            <p:cNvPr id="46" name="Freeform: Shape 45">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49" name="Oval 48">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Oval 50">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3"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tx1"/>
          </a:solidFill>
        </p:grpSpPr>
        <p:sp>
          <p:nvSpPr>
            <p:cNvPr id="54" name="Freeform: Shape 53">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19" name="Slide Number Placeholder 18">
            <a:extLst>
              <a:ext uri="{FF2B5EF4-FFF2-40B4-BE49-F238E27FC236}">
                <a16:creationId xmlns:a16="http://schemas.microsoft.com/office/drawing/2014/main" id="{0DBFE84D-5FAC-40A1-851D-09383F02EA79}"/>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5EA792F7-1D9E-4C7E-A103-E8EDFDC2691E}" type="slidenum">
              <a:rPr lang="en-US" smtClean="0"/>
              <a:pPr>
                <a:spcAft>
                  <a:spcPts val="600"/>
                </a:spcAft>
              </a:pPr>
              <a:t>10</a:t>
            </a:fld>
            <a:endParaRPr lang="en-US"/>
          </a:p>
        </p:txBody>
      </p:sp>
      <p:sp>
        <p:nvSpPr>
          <p:cNvPr id="13" name="TextBox 12">
            <a:extLst>
              <a:ext uri="{FF2B5EF4-FFF2-40B4-BE49-F238E27FC236}">
                <a16:creationId xmlns:a16="http://schemas.microsoft.com/office/drawing/2014/main" id="{EBF3A591-274E-4D24-8FF5-79CDC58262A2}"/>
              </a:ext>
            </a:extLst>
          </p:cNvPr>
          <p:cNvSpPr txBox="1"/>
          <p:nvPr/>
        </p:nvSpPr>
        <p:spPr>
          <a:xfrm>
            <a:off x="4024850" y="1564834"/>
            <a:ext cx="4487376" cy="3385542"/>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In this function we paint again the snake body in Quads. To make the snake feels like it’s moving in the head direction to make sure the body keeps following the head.</a:t>
            </a:r>
          </a:p>
          <a:p>
            <a:endParaRPr lang="en-US" dirty="0"/>
          </a:p>
        </p:txBody>
      </p:sp>
      <p:pic>
        <p:nvPicPr>
          <p:cNvPr id="223" name="Picture 222" descr="Logo&#10;&#10;Description automatically generated">
            <a:extLst>
              <a:ext uri="{FF2B5EF4-FFF2-40B4-BE49-F238E27FC236}">
                <a16:creationId xmlns:a16="http://schemas.microsoft.com/office/drawing/2014/main" id="{C90A659C-648F-47A5-A710-9C5DC5B4421D}"/>
              </a:ext>
            </a:extLst>
          </p:cNvPr>
          <p:cNvPicPr>
            <a:picLocks noChangeAspect="1"/>
          </p:cNvPicPr>
          <p:nvPr/>
        </p:nvPicPr>
        <p:blipFill>
          <a:blip r:embed="rId3">
            <a:alphaModFix/>
            <a:extLst>
              <a:ext uri="{BEBA8EAE-BF5A-486C-A8C5-ECC9F3942E4B}">
                <a14:imgProps xmlns:a14="http://schemas.microsoft.com/office/drawing/2010/main">
                  <a14:imgLayer r:embed="rId4">
                    <a14:imgEffect>
                      <a14:artisticMarker/>
                    </a14:imgEffect>
                    <a14:imgEffect>
                      <a14:sharpenSoften amount="-50000"/>
                    </a14:imgEffect>
                    <a14:imgEffect>
                      <a14:colorTemperature colorTemp="4556"/>
                    </a14:imgEffect>
                    <a14:imgEffect>
                      <a14:saturation sat="42000"/>
                    </a14:imgEffect>
                    <a14:imgEffect>
                      <a14:brightnessContrast contrast="40000"/>
                    </a14:imgEffect>
                  </a14:imgLayer>
                </a14:imgProps>
              </a:ext>
            </a:extLst>
          </a:blip>
          <a:stretch>
            <a:fillRect/>
          </a:stretch>
        </p:blipFill>
        <p:spPr>
          <a:xfrm>
            <a:off x="0" y="-8015"/>
            <a:ext cx="1175289" cy="1170065"/>
          </a:xfrm>
          <a:prstGeom prst="rect">
            <a:avLst/>
          </a:prstGeom>
          <a:noFill/>
        </p:spPr>
      </p:pic>
    </p:spTree>
    <p:extLst>
      <p:ext uri="{BB962C8B-B14F-4D97-AF65-F5344CB8AC3E}">
        <p14:creationId xmlns:p14="http://schemas.microsoft.com/office/powerpoint/2010/main" val="367647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19526B4-0363-4BAB-BC46-80456D5E41E0}"/>
              </a:ext>
            </a:extLst>
          </p:cNvPr>
          <p:cNvSpPr>
            <a:spLocks noGrp="1"/>
          </p:cNvSpPr>
          <p:nvPr>
            <p:ph type="ctrTitle"/>
          </p:nvPr>
        </p:nvSpPr>
        <p:spPr>
          <a:xfrm>
            <a:off x="2545517" y="2193085"/>
            <a:ext cx="3624471" cy="2577893"/>
          </a:xfrm>
        </p:spPr>
        <p:txBody>
          <a:bodyPr>
            <a:normAutofit/>
          </a:bodyPr>
          <a:lstStyle/>
          <a:p>
            <a:r>
              <a:rPr lang="en-US" sz="2400" dirty="0">
                <a:latin typeface="Times New Roman" panose="02020603050405020304" pitchFamily="18" charset="0"/>
                <a:cs typeface="Times New Roman" panose="02020603050405020304" pitchFamily="18" charset="0"/>
              </a:rPr>
              <a:t>Check Strangled</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Function</a:t>
            </a:r>
          </a:p>
        </p:txBody>
      </p:sp>
      <p:pic>
        <p:nvPicPr>
          <p:cNvPr id="5" name="Picture Placeholder 4">
            <a:extLst>
              <a:ext uri="{FF2B5EF4-FFF2-40B4-BE49-F238E27FC236}">
                <a16:creationId xmlns:a16="http://schemas.microsoft.com/office/drawing/2014/main" id="{075D7544-202F-4197-A3D4-B7BBF1E189D6}"/>
              </a:ext>
            </a:extLst>
          </p:cNvPr>
          <p:cNvPicPr>
            <a:picLocks noGrp="1" noChangeAspect="1"/>
          </p:cNvPicPr>
          <p:nvPr>
            <p:ph type="pic" sz="quarter" idx="10"/>
          </p:nvPr>
        </p:nvPicPr>
        <p:blipFill rotWithShape="1">
          <a:blip r:embed="rId3"/>
          <a:srcRect l="12957" r="12957"/>
          <a:stretch/>
        </p:blipFill>
        <p:spPr/>
      </p:pic>
      <p:pic>
        <p:nvPicPr>
          <p:cNvPr id="4" name="Picture 3" descr="Logo&#10;&#10;Description automatically generated">
            <a:extLst>
              <a:ext uri="{FF2B5EF4-FFF2-40B4-BE49-F238E27FC236}">
                <a16:creationId xmlns:a16="http://schemas.microsoft.com/office/drawing/2014/main" id="{F78BE24C-BB17-4A8E-906F-EA4FA8B22B48}"/>
              </a:ext>
            </a:extLst>
          </p:cNvPr>
          <p:cNvPicPr>
            <a:picLocks noChangeAspect="1"/>
          </p:cNvPicPr>
          <p:nvPr/>
        </p:nvPicPr>
        <p:blipFill>
          <a:blip r:embed="rId4">
            <a:alphaModFix/>
            <a:extLst>
              <a:ext uri="{BEBA8EAE-BF5A-486C-A8C5-ECC9F3942E4B}">
                <a14:imgProps xmlns:a14="http://schemas.microsoft.com/office/drawing/2010/main">
                  <a14:imgLayer r:embed="rId5">
                    <a14:imgEffect>
                      <a14:artisticMarker/>
                    </a14:imgEffect>
                    <a14:imgEffect>
                      <a14:sharpenSoften amount="-50000"/>
                    </a14:imgEffect>
                    <a14:imgEffect>
                      <a14:colorTemperature colorTemp="4556"/>
                    </a14:imgEffect>
                    <a14:imgEffect>
                      <a14:saturation sat="42000"/>
                    </a14:imgEffect>
                    <a14:imgEffect>
                      <a14:brightnessContrast contrast="40000"/>
                    </a14:imgEffect>
                  </a14:imgLayer>
                </a14:imgProps>
              </a:ext>
            </a:extLst>
          </a:blip>
          <a:stretch>
            <a:fillRect/>
          </a:stretch>
        </p:blipFill>
        <p:spPr>
          <a:xfrm>
            <a:off x="0" y="0"/>
            <a:ext cx="1042860" cy="1038225"/>
          </a:xfrm>
          <a:prstGeom prst="rect">
            <a:avLst/>
          </a:prstGeom>
          <a:noFill/>
        </p:spPr>
      </p:pic>
    </p:spTree>
    <p:extLst>
      <p:ext uri="{BB962C8B-B14F-4D97-AF65-F5344CB8AC3E}">
        <p14:creationId xmlns:p14="http://schemas.microsoft.com/office/powerpoint/2010/main" val="1056613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25" name="Freeform: Shape 24">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1" name="Oval 30">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33" name="Rectangle 32">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4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5348" y="246569"/>
            <a:ext cx="6184555" cy="6184555"/>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useBgFill="1">
        <p:nvSpPr>
          <p:cNvPr id="39" name="Oval 38">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3"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45"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tx1"/>
          </a:solidFill>
        </p:grpSpPr>
        <p:sp>
          <p:nvSpPr>
            <p:cNvPr id="46" name="Freeform: Shape 45">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49" name="Oval 48">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Oval 50">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3"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tx1"/>
          </a:solidFill>
        </p:grpSpPr>
        <p:sp>
          <p:nvSpPr>
            <p:cNvPr id="54" name="Freeform: Shape 53">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19" name="Slide Number Placeholder 18">
            <a:extLst>
              <a:ext uri="{FF2B5EF4-FFF2-40B4-BE49-F238E27FC236}">
                <a16:creationId xmlns:a16="http://schemas.microsoft.com/office/drawing/2014/main" id="{0DBFE84D-5FAC-40A1-851D-09383F02EA79}"/>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5EA792F7-1D9E-4C7E-A103-E8EDFDC2691E}" type="slidenum">
              <a:rPr lang="en-US" smtClean="0"/>
              <a:pPr>
                <a:spcAft>
                  <a:spcPts val="600"/>
                </a:spcAft>
              </a:pPr>
              <a:t>12</a:t>
            </a:fld>
            <a:endParaRPr lang="en-US"/>
          </a:p>
        </p:txBody>
      </p:sp>
      <p:sp>
        <p:nvSpPr>
          <p:cNvPr id="14" name="TextBox 13">
            <a:extLst>
              <a:ext uri="{FF2B5EF4-FFF2-40B4-BE49-F238E27FC236}">
                <a16:creationId xmlns:a16="http://schemas.microsoft.com/office/drawing/2014/main" id="{FF85CECE-CC68-4F42-8BE9-72CB053C687B}"/>
              </a:ext>
            </a:extLst>
          </p:cNvPr>
          <p:cNvSpPr txBox="1"/>
          <p:nvPr/>
        </p:nvSpPr>
        <p:spPr>
          <a:xfrm>
            <a:off x="3903635" y="1665683"/>
            <a:ext cx="4712103" cy="2677656"/>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In Check strangled function we check if the snake crashed into any of his body parts including the tail and if it happens then the game is over</a:t>
            </a:r>
          </a:p>
          <a:p>
            <a:endParaRPr lang="en-US" sz="2800" dirty="0"/>
          </a:p>
        </p:txBody>
      </p:sp>
      <p:pic>
        <p:nvPicPr>
          <p:cNvPr id="223" name="Picture 222" descr="Logo&#10;&#10;Description automatically generated">
            <a:extLst>
              <a:ext uri="{FF2B5EF4-FFF2-40B4-BE49-F238E27FC236}">
                <a16:creationId xmlns:a16="http://schemas.microsoft.com/office/drawing/2014/main" id="{DA90E586-54F8-4F18-B9AF-A645CE524BDF}"/>
              </a:ext>
            </a:extLst>
          </p:cNvPr>
          <p:cNvPicPr>
            <a:picLocks noChangeAspect="1"/>
          </p:cNvPicPr>
          <p:nvPr/>
        </p:nvPicPr>
        <p:blipFill>
          <a:blip r:embed="rId3">
            <a:alphaModFix/>
            <a:extLst>
              <a:ext uri="{BEBA8EAE-BF5A-486C-A8C5-ECC9F3942E4B}">
                <a14:imgProps xmlns:a14="http://schemas.microsoft.com/office/drawing/2010/main">
                  <a14:imgLayer r:embed="rId4">
                    <a14:imgEffect>
                      <a14:artisticMarker/>
                    </a14:imgEffect>
                    <a14:imgEffect>
                      <a14:sharpenSoften amount="-50000"/>
                    </a14:imgEffect>
                    <a14:imgEffect>
                      <a14:colorTemperature colorTemp="4556"/>
                    </a14:imgEffect>
                    <a14:imgEffect>
                      <a14:saturation sat="42000"/>
                    </a14:imgEffect>
                    <a14:imgEffect>
                      <a14:brightnessContrast contrast="40000"/>
                    </a14:imgEffect>
                  </a14:imgLayer>
                </a14:imgProps>
              </a:ext>
            </a:extLst>
          </a:blip>
          <a:stretch>
            <a:fillRect/>
          </a:stretch>
        </p:blipFill>
        <p:spPr>
          <a:xfrm>
            <a:off x="0" y="0"/>
            <a:ext cx="1196090" cy="1190774"/>
          </a:xfrm>
          <a:prstGeom prst="rect">
            <a:avLst/>
          </a:prstGeom>
          <a:noFill/>
        </p:spPr>
      </p:pic>
    </p:spTree>
    <p:extLst>
      <p:ext uri="{BB962C8B-B14F-4D97-AF65-F5344CB8AC3E}">
        <p14:creationId xmlns:p14="http://schemas.microsoft.com/office/powerpoint/2010/main" val="1266539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19526B4-0363-4BAB-BC46-80456D5E41E0}"/>
              </a:ext>
            </a:extLst>
          </p:cNvPr>
          <p:cNvSpPr>
            <a:spLocks noGrp="1"/>
          </p:cNvSpPr>
          <p:nvPr>
            <p:ph type="ctrTitle"/>
          </p:nvPr>
        </p:nvSpPr>
        <p:spPr>
          <a:xfrm>
            <a:off x="2545517" y="2193085"/>
            <a:ext cx="3624471" cy="2577893"/>
          </a:xfrm>
        </p:spPr>
        <p:txBody>
          <a:bodyPr>
            <a:normAutofit/>
          </a:bodyPr>
          <a:lstStyle/>
          <a:p>
            <a:r>
              <a:rPr lang="en-US" sz="2400" dirty="0">
                <a:latin typeface="Times New Roman" panose="02020603050405020304" pitchFamily="18" charset="0"/>
                <a:cs typeface="Times New Roman" panose="02020603050405020304" pitchFamily="18" charset="0"/>
              </a:rPr>
              <a:t>Display Text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Function</a:t>
            </a:r>
          </a:p>
        </p:txBody>
      </p:sp>
      <p:sp>
        <p:nvSpPr>
          <p:cNvPr id="3" name="Picture Placeholder 2">
            <a:extLst>
              <a:ext uri="{FF2B5EF4-FFF2-40B4-BE49-F238E27FC236}">
                <a16:creationId xmlns:a16="http://schemas.microsoft.com/office/drawing/2014/main" id="{318F5E31-2B8B-4B7B-9E49-1E9FE12175C3}"/>
              </a:ext>
            </a:extLst>
          </p:cNvPr>
          <p:cNvSpPr>
            <a:spLocks noGrp="1"/>
          </p:cNvSpPr>
          <p:nvPr>
            <p:ph type="pic" sz="quarter" idx="10"/>
          </p:nvPr>
        </p:nvSpPr>
        <p:spPr>
          <a:ln w="76200">
            <a:solidFill>
              <a:schemeClr val="tx1"/>
            </a:solidFill>
          </a:ln>
        </p:spPr>
      </p:sp>
      <p:pic>
        <p:nvPicPr>
          <p:cNvPr id="9" name="Picture 8">
            <a:extLst>
              <a:ext uri="{FF2B5EF4-FFF2-40B4-BE49-F238E27FC236}">
                <a16:creationId xmlns:a16="http://schemas.microsoft.com/office/drawing/2014/main" id="{274C48F3-E735-4132-8B85-8AEB563716C1}"/>
              </a:ext>
            </a:extLst>
          </p:cNvPr>
          <p:cNvPicPr>
            <a:picLocks noChangeAspect="1"/>
          </p:cNvPicPr>
          <p:nvPr/>
        </p:nvPicPr>
        <p:blipFill>
          <a:blip r:embed="rId3"/>
          <a:stretch>
            <a:fillRect/>
          </a:stretch>
        </p:blipFill>
        <p:spPr>
          <a:xfrm>
            <a:off x="7014754" y="1374513"/>
            <a:ext cx="3490051" cy="1637143"/>
          </a:xfrm>
          <a:prstGeom prst="rect">
            <a:avLst/>
          </a:prstGeom>
        </p:spPr>
      </p:pic>
      <p:pic>
        <p:nvPicPr>
          <p:cNvPr id="10" name="Picture 9" descr="Logo&#10;&#10;Description automatically generated">
            <a:extLst>
              <a:ext uri="{FF2B5EF4-FFF2-40B4-BE49-F238E27FC236}">
                <a16:creationId xmlns:a16="http://schemas.microsoft.com/office/drawing/2014/main" id="{AF01750F-1BA9-44ED-85E8-9318D7FA73B5}"/>
              </a:ext>
            </a:extLst>
          </p:cNvPr>
          <p:cNvPicPr>
            <a:picLocks noChangeAspect="1"/>
          </p:cNvPicPr>
          <p:nvPr/>
        </p:nvPicPr>
        <p:blipFill>
          <a:blip r:embed="rId4">
            <a:alphaModFix/>
            <a:extLst>
              <a:ext uri="{BEBA8EAE-BF5A-486C-A8C5-ECC9F3942E4B}">
                <a14:imgProps xmlns:a14="http://schemas.microsoft.com/office/drawing/2010/main">
                  <a14:imgLayer r:embed="rId5">
                    <a14:imgEffect>
                      <a14:artisticMarker/>
                    </a14:imgEffect>
                    <a14:imgEffect>
                      <a14:sharpenSoften amount="-50000"/>
                    </a14:imgEffect>
                    <a14:imgEffect>
                      <a14:colorTemperature colorTemp="4556"/>
                    </a14:imgEffect>
                    <a14:imgEffect>
                      <a14:saturation sat="42000"/>
                    </a14:imgEffect>
                    <a14:imgEffect>
                      <a14:brightnessContrast contrast="40000"/>
                    </a14:imgEffect>
                  </a14:imgLayer>
                </a14:imgProps>
              </a:ext>
            </a:extLst>
          </a:blip>
          <a:stretch>
            <a:fillRect/>
          </a:stretch>
        </p:blipFill>
        <p:spPr>
          <a:xfrm>
            <a:off x="0" y="0"/>
            <a:ext cx="1019175" cy="1014645"/>
          </a:xfrm>
          <a:prstGeom prst="rect">
            <a:avLst/>
          </a:prstGeom>
          <a:noFill/>
        </p:spPr>
      </p:pic>
    </p:spTree>
    <p:extLst>
      <p:ext uri="{BB962C8B-B14F-4D97-AF65-F5344CB8AC3E}">
        <p14:creationId xmlns:p14="http://schemas.microsoft.com/office/powerpoint/2010/main" val="2041606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3"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224" name="Freeform: Shape 24">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25" name="Freeform: Shape 25">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26" name="Freeform: Shape 26">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27" name="Freeform: Shape 27">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28" name="Freeform: Shape 28">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229" name="Oval 30">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useBgFill="1">
        <p:nvSpPr>
          <p:cNvPr id="230" name="Rectangle 32">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4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Oval 34">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Oval 36">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5348" y="246569"/>
            <a:ext cx="6184555" cy="6184555"/>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useBgFill="1">
        <p:nvSpPr>
          <p:cNvPr id="233" name="Oval 38">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35"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36"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tx1"/>
          </a:solidFill>
        </p:grpSpPr>
        <p:sp>
          <p:nvSpPr>
            <p:cNvPr id="46" name="Freeform: Shape 45">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37" name="Freeform: Shape 46">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38" name="Oval 48">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39" name="Oval 50">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40"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tx1"/>
          </a:solidFill>
        </p:grpSpPr>
        <p:sp>
          <p:nvSpPr>
            <p:cNvPr id="241" name="Freeform: Shape 53">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242" name="Freeform: Shape 55">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243" name="Freeform: Shape 57">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244" name="Freeform: Shape 59">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45" name="Freeform: Shape 61">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8" name="Freeform: Shape 197">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7" name="Freeform: Shape 206">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9" name="Freeform: Shape 208">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10" name="Freeform: Shape 209">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3" name="Freeform: Shape 212">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14" name="Freeform: Shape 213">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5" name="Freeform: Shape 214">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16" name="Freeform: Shape 215">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9" name="Freeform: Shape 218">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220" name="Freeform: Shape 219">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21" name="Freeform: Shape 220">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222" name="Freeform: Shape 221">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19" name="Slide Number Placeholder 18">
            <a:extLst>
              <a:ext uri="{FF2B5EF4-FFF2-40B4-BE49-F238E27FC236}">
                <a16:creationId xmlns:a16="http://schemas.microsoft.com/office/drawing/2014/main" id="{0DBFE84D-5FAC-40A1-851D-09383F02EA79}"/>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5EA792F7-1D9E-4C7E-A103-E8EDFDC2691E}" type="slidenum">
              <a:rPr lang="en-US" smtClean="0"/>
              <a:pPr>
                <a:spcAft>
                  <a:spcPts val="600"/>
                </a:spcAft>
              </a:pPr>
              <a:t>14</a:t>
            </a:fld>
            <a:endParaRPr lang="en-US" dirty="0"/>
          </a:p>
        </p:txBody>
      </p:sp>
      <p:sp>
        <p:nvSpPr>
          <p:cNvPr id="12" name="TextBox 11">
            <a:extLst>
              <a:ext uri="{FF2B5EF4-FFF2-40B4-BE49-F238E27FC236}">
                <a16:creationId xmlns:a16="http://schemas.microsoft.com/office/drawing/2014/main" id="{1F246081-2FCB-4255-B46B-4B651B5BF72A}"/>
              </a:ext>
            </a:extLst>
          </p:cNvPr>
          <p:cNvSpPr txBox="1"/>
          <p:nvPr/>
        </p:nvSpPr>
        <p:spPr>
          <a:xfrm>
            <a:off x="3818622" y="2019686"/>
            <a:ext cx="4596507"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This function Displays any text written after the game is ended or if the snake died. And it shows whether the game is over by losing or a congratulation text if you won</a:t>
            </a:r>
            <a:endParaRPr lang="en-US" dirty="0"/>
          </a:p>
        </p:txBody>
      </p:sp>
      <p:pic>
        <p:nvPicPr>
          <p:cNvPr id="246" name="Picture 245" descr="Logo&#10;&#10;Description automatically generated">
            <a:extLst>
              <a:ext uri="{FF2B5EF4-FFF2-40B4-BE49-F238E27FC236}">
                <a16:creationId xmlns:a16="http://schemas.microsoft.com/office/drawing/2014/main" id="{75967942-36CD-4F94-B22C-22E5018405EB}"/>
              </a:ext>
            </a:extLst>
          </p:cNvPr>
          <p:cNvPicPr>
            <a:picLocks noChangeAspect="1"/>
          </p:cNvPicPr>
          <p:nvPr/>
        </p:nvPicPr>
        <p:blipFill>
          <a:blip r:embed="rId3">
            <a:alphaModFix/>
            <a:extLst>
              <a:ext uri="{BEBA8EAE-BF5A-486C-A8C5-ECC9F3942E4B}">
                <a14:imgProps xmlns:a14="http://schemas.microsoft.com/office/drawing/2010/main">
                  <a14:imgLayer r:embed="rId4">
                    <a14:imgEffect>
                      <a14:artisticMarker/>
                    </a14:imgEffect>
                    <a14:imgEffect>
                      <a14:sharpenSoften amount="-50000"/>
                    </a14:imgEffect>
                    <a14:imgEffect>
                      <a14:colorTemperature colorTemp="4556"/>
                    </a14:imgEffect>
                    <a14:imgEffect>
                      <a14:saturation sat="42000"/>
                    </a14:imgEffect>
                    <a14:imgEffect>
                      <a14:brightnessContrast contrast="40000"/>
                    </a14:imgEffect>
                  </a14:imgLayer>
                </a14:imgProps>
              </a:ext>
            </a:extLst>
          </a:blip>
          <a:stretch>
            <a:fillRect/>
          </a:stretch>
        </p:blipFill>
        <p:spPr>
          <a:xfrm>
            <a:off x="0" y="-8015"/>
            <a:ext cx="1196090" cy="1190774"/>
          </a:xfrm>
          <a:prstGeom prst="rect">
            <a:avLst/>
          </a:prstGeom>
          <a:noFill/>
        </p:spPr>
      </p:pic>
    </p:spTree>
    <p:extLst>
      <p:ext uri="{BB962C8B-B14F-4D97-AF65-F5344CB8AC3E}">
        <p14:creationId xmlns:p14="http://schemas.microsoft.com/office/powerpoint/2010/main" val="2314716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3" name="Freeform: Shape 12">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19" name="Oval 18">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useBgFill="1">
        <p:nvSpPr>
          <p:cNvPr id="21" name="Rectangle 20">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D9DFE8A5-DCEC-4A43-B613-D62AC8C57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7014" y="1128803"/>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2B369A2E-99B1-4A2B-9343-957A6C165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0778" y="1131641"/>
            <a:ext cx="5290997" cy="5290997"/>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7" name="Oval 26">
            <a:extLst>
              <a:ext uri="{FF2B5EF4-FFF2-40B4-BE49-F238E27FC236}">
                <a16:creationId xmlns:a16="http://schemas.microsoft.com/office/drawing/2014/main" id="{26B7664A-BE61-4A65-B937-A31E08B8B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254" y="1065353"/>
            <a:ext cx="5290997" cy="52909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219526B4-0363-4BAB-BC46-80456D5E41E0}"/>
              </a:ext>
            </a:extLst>
          </p:cNvPr>
          <p:cNvSpPr>
            <a:spLocks noGrp="1"/>
          </p:cNvSpPr>
          <p:nvPr>
            <p:ph type="ctrTitle"/>
          </p:nvPr>
        </p:nvSpPr>
        <p:spPr>
          <a:xfrm>
            <a:off x="2545517" y="2193085"/>
            <a:ext cx="3624471" cy="2577893"/>
          </a:xfrm>
        </p:spPr>
        <p:txBody>
          <a:bodyPr vert="horz" lIns="91440" tIns="45720" rIns="91440" bIns="45720" rtlCol="0" anchor="b">
            <a:normAutofit/>
          </a:bodyPr>
          <a:lstStyle/>
          <a:p>
            <a:r>
              <a:rPr lang="en-US" sz="2900" cap="all" dirty="0">
                <a:ea typeface="Source Sans Pro SemiBold" panose="020B0603030403020204" pitchFamily="34" charset="0"/>
              </a:rPr>
              <a:t>Boundary </a:t>
            </a:r>
            <a:br>
              <a:rPr lang="en-US" sz="2900" cap="all" dirty="0">
                <a:ea typeface="Source Sans Pro SemiBold" panose="020B0603030403020204" pitchFamily="34" charset="0"/>
              </a:rPr>
            </a:br>
            <a:r>
              <a:rPr lang="en-US" sz="2900" cap="all" dirty="0">
                <a:ea typeface="Source Sans Pro SemiBold" panose="020B0603030403020204" pitchFamily="34" charset="0"/>
              </a:rPr>
              <a:t>Function</a:t>
            </a:r>
            <a:br>
              <a:rPr lang="en-US" sz="2900" cap="all" dirty="0">
                <a:ea typeface="Source Sans Pro SemiBold" panose="020B0603030403020204" pitchFamily="34" charset="0"/>
              </a:rPr>
            </a:br>
            <a:br>
              <a:rPr lang="en-US" sz="2900" cap="all" dirty="0">
                <a:ea typeface="Source Sans Pro SemiBold" panose="020B0603030403020204" pitchFamily="34" charset="0"/>
              </a:rPr>
            </a:br>
            <a:endParaRPr lang="en-US" sz="2900" cap="all" dirty="0">
              <a:ea typeface="Source Sans Pro SemiBold" panose="020B0603030403020204" pitchFamily="34" charset="0"/>
            </a:endParaRPr>
          </a:p>
        </p:txBody>
      </p:sp>
      <p:sp>
        <p:nvSpPr>
          <p:cNvPr id="29"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1" name="Graphic 212">
            <a:extLst>
              <a:ext uri="{FF2B5EF4-FFF2-40B4-BE49-F238E27FC236}">
                <a16:creationId xmlns:a16="http://schemas.microsoft.com/office/drawing/2014/main" id="{B3D7D008-0B6D-4161-BEDA-6AF6A03BC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 name="Group 32">
            <a:extLst>
              <a:ext uri="{FF2B5EF4-FFF2-40B4-BE49-F238E27FC236}">
                <a16:creationId xmlns:a16="http://schemas.microsoft.com/office/drawing/2014/main" id="{E0339FE9-6931-4B68-8E22-6539BB608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65353"/>
            <a:ext cx="1861854" cy="717514"/>
            <a:chOff x="0" y="1065353"/>
            <a:chExt cx="1861854" cy="717514"/>
          </a:xfrm>
          <a:solidFill>
            <a:srgbClr val="FFFFFF"/>
          </a:solidFill>
        </p:grpSpPr>
        <p:sp>
          <p:nvSpPr>
            <p:cNvPr id="34" name="Freeform: Shape 33">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35" name="Freeform: Shape 34">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37" name="Group 36">
            <a:extLst>
              <a:ext uri="{FF2B5EF4-FFF2-40B4-BE49-F238E27FC236}">
                <a16:creationId xmlns:a16="http://schemas.microsoft.com/office/drawing/2014/main" id="{D0218489-E03B-4E4F-9ADA-EC579122A1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65353"/>
            <a:ext cx="1861854" cy="717514"/>
            <a:chOff x="0" y="1065353"/>
            <a:chExt cx="1861854" cy="717514"/>
          </a:xfrm>
          <a:solidFill>
            <a:schemeClr val="tx1"/>
          </a:solidFill>
        </p:grpSpPr>
        <p:sp>
          <p:nvSpPr>
            <p:cNvPr id="38" name="Freeform: Shape 37">
              <a:extLst>
                <a:ext uri="{FF2B5EF4-FFF2-40B4-BE49-F238E27FC236}">
                  <a16:creationId xmlns:a16="http://schemas.microsoft.com/office/drawing/2014/main" id="{D36F491E-9A40-46C5-BD55-356F15025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39" name="Freeform: Shape 38">
              <a:extLst>
                <a:ext uri="{FF2B5EF4-FFF2-40B4-BE49-F238E27FC236}">
                  <a16:creationId xmlns:a16="http://schemas.microsoft.com/office/drawing/2014/main" id="{0EC201AA-621E-4837-A31C-D061443F7C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41"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88320" y="4140693"/>
            <a:ext cx="1054466" cy="469689"/>
            <a:chOff x="9841624" y="4115729"/>
            <a:chExt cx="602169" cy="268223"/>
          </a:xfrm>
          <a:solidFill>
            <a:schemeClr val="tx1"/>
          </a:solidFill>
        </p:grpSpPr>
        <p:sp>
          <p:nvSpPr>
            <p:cNvPr id="42" name="Freeform: Shape 41">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48" name="Oval 47">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0" name="Oval 49">
            <a:extLst>
              <a:ext uri="{FF2B5EF4-FFF2-40B4-BE49-F238E27FC236}">
                <a16:creationId xmlns:a16="http://schemas.microsoft.com/office/drawing/2014/main" id="{6AA707BA-98B0-47C5-B34A-63D60A010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79EE98A7-1857-4123-9CAA-BB86B37F9415}"/>
              </a:ext>
            </a:extLst>
          </p:cNvPr>
          <p:cNvPicPr>
            <a:picLocks noChangeAspect="1"/>
          </p:cNvPicPr>
          <p:nvPr/>
        </p:nvPicPr>
        <p:blipFill>
          <a:blip r:embed="rId3"/>
          <a:stretch>
            <a:fillRect/>
          </a:stretch>
        </p:blipFill>
        <p:spPr>
          <a:xfrm>
            <a:off x="7193268" y="622067"/>
            <a:ext cx="2926520" cy="2926520"/>
          </a:xfrm>
          <a:prstGeom prst="rect">
            <a:avLst/>
          </a:prstGeom>
        </p:spPr>
      </p:pic>
      <p:sp>
        <p:nvSpPr>
          <p:cNvPr id="5" name="Picture Placeholder 4">
            <a:extLst>
              <a:ext uri="{FF2B5EF4-FFF2-40B4-BE49-F238E27FC236}">
                <a16:creationId xmlns:a16="http://schemas.microsoft.com/office/drawing/2014/main" id="{A1AD5DB2-6792-4348-AE3B-9A038A21DC63}"/>
              </a:ext>
            </a:extLst>
          </p:cNvPr>
          <p:cNvSpPr>
            <a:spLocks noGrp="1"/>
          </p:cNvSpPr>
          <p:nvPr>
            <p:ph type="pic" sz="quarter" idx="10"/>
          </p:nvPr>
        </p:nvSpPr>
        <p:spPr>
          <a:xfrm>
            <a:off x="6360344" y="-41960"/>
            <a:ext cx="4592367" cy="4367272"/>
          </a:xfrm>
          <a:ln w="57150">
            <a:solidFill>
              <a:schemeClr val="tx1"/>
            </a:solidFill>
          </a:ln>
        </p:spPr>
      </p:sp>
      <p:pic>
        <p:nvPicPr>
          <p:cNvPr id="36" name="Picture 35" descr="Logo&#10;&#10;Description automatically generated">
            <a:extLst>
              <a:ext uri="{FF2B5EF4-FFF2-40B4-BE49-F238E27FC236}">
                <a16:creationId xmlns:a16="http://schemas.microsoft.com/office/drawing/2014/main" id="{159C19B2-6CC5-498F-9FF7-85369D9CD1B8}"/>
              </a:ext>
            </a:extLst>
          </p:cNvPr>
          <p:cNvPicPr>
            <a:picLocks noChangeAspect="1"/>
          </p:cNvPicPr>
          <p:nvPr/>
        </p:nvPicPr>
        <p:blipFill>
          <a:blip r:embed="rId4">
            <a:alphaModFix/>
            <a:extLst>
              <a:ext uri="{BEBA8EAE-BF5A-486C-A8C5-ECC9F3942E4B}">
                <a14:imgProps xmlns:a14="http://schemas.microsoft.com/office/drawing/2010/main">
                  <a14:imgLayer r:embed="rId5">
                    <a14:imgEffect>
                      <a14:artisticMarker/>
                    </a14:imgEffect>
                    <a14:imgEffect>
                      <a14:sharpenSoften amount="-50000"/>
                    </a14:imgEffect>
                    <a14:imgEffect>
                      <a14:colorTemperature colorTemp="4556"/>
                    </a14:imgEffect>
                    <a14:imgEffect>
                      <a14:saturation sat="42000"/>
                    </a14:imgEffect>
                    <a14:imgEffect>
                      <a14:brightnessContrast contrast="40000"/>
                    </a14:imgEffect>
                  </a14:imgLayer>
                </a14:imgProps>
              </a:ext>
            </a:extLst>
          </a:blip>
          <a:stretch>
            <a:fillRect/>
          </a:stretch>
        </p:blipFill>
        <p:spPr>
          <a:xfrm>
            <a:off x="3443" y="0"/>
            <a:ext cx="1072881" cy="1068112"/>
          </a:xfrm>
          <a:prstGeom prst="rect">
            <a:avLst/>
          </a:prstGeom>
          <a:noFill/>
        </p:spPr>
      </p:pic>
    </p:spTree>
    <p:extLst>
      <p:ext uri="{BB962C8B-B14F-4D97-AF65-F5344CB8AC3E}">
        <p14:creationId xmlns:p14="http://schemas.microsoft.com/office/powerpoint/2010/main" val="1290963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25" name="Freeform: Shape 24">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1" name="Oval 30">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33" name="Rectangle 32">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4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5348" y="246569"/>
            <a:ext cx="6184555" cy="6184555"/>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useBgFill="1">
        <p:nvSpPr>
          <p:cNvPr id="39" name="Oval 38">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3"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45"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tx1"/>
          </a:solidFill>
        </p:grpSpPr>
        <p:sp>
          <p:nvSpPr>
            <p:cNvPr id="46" name="Freeform: Shape 45">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49" name="Oval 48">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Oval 50">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3"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tx1"/>
          </a:solidFill>
        </p:grpSpPr>
        <p:sp>
          <p:nvSpPr>
            <p:cNvPr id="54" name="Freeform: Shape 53">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19" name="Slide Number Placeholder 18">
            <a:extLst>
              <a:ext uri="{FF2B5EF4-FFF2-40B4-BE49-F238E27FC236}">
                <a16:creationId xmlns:a16="http://schemas.microsoft.com/office/drawing/2014/main" id="{0DBFE84D-5FAC-40A1-851D-09383F02EA79}"/>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5EA792F7-1D9E-4C7E-A103-E8EDFDC2691E}" type="slidenum">
              <a:rPr lang="en-US" smtClean="0"/>
              <a:pPr>
                <a:spcAft>
                  <a:spcPts val="600"/>
                </a:spcAft>
              </a:pPr>
              <a:t>16</a:t>
            </a:fld>
            <a:endParaRPr lang="en-US"/>
          </a:p>
        </p:txBody>
      </p:sp>
      <p:sp>
        <p:nvSpPr>
          <p:cNvPr id="13" name="TextBox 12">
            <a:extLst>
              <a:ext uri="{FF2B5EF4-FFF2-40B4-BE49-F238E27FC236}">
                <a16:creationId xmlns:a16="http://schemas.microsoft.com/office/drawing/2014/main" id="{2BD4B605-B501-4FAC-9858-6157DB0ACF5E}"/>
              </a:ext>
            </a:extLst>
          </p:cNvPr>
          <p:cNvSpPr txBox="1"/>
          <p:nvPr/>
        </p:nvSpPr>
        <p:spPr>
          <a:xfrm>
            <a:off x="3764512" y="2006589"/>
            <a:ext cx="5021195" cy="2677656"/>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In boundary function we change the visual appearance of the map or the land boundaries starting from the color to the shape of the map walls.</a:t>
            </a:r>
          </a:p>
          <a:p>
            <a:endParaRPr lang="en-US" sz="2800" dirty="0"/>
          </a:p>
        </p:txBody>
      </p:sp>
      <p:pic>
        <p:nvPicPr>
          <p:cNvPr id="223" name="Picture 222" descr="Logo&#10;&#10;Description automatically generated">
            <a:extLst>
              <a:ext uri="{FF2B5EF4-FFF2-40B4-BE49-F238E27FC236}">
                <a16:creationId xmlns:a16="http://schemas.microsoft.com/office/drawing/2014/main" id="{EC9D7D96-0BA8-4E78-BCEF-D2DA39D9A8D6}"/>
              </a:ext>
            </a:extLst>
          </p:cNvPr>
          <p:cNvPicPr>
            <a:picLocks noChangeAspect="1"/>
          </p:cNvPicPr>
          <p:nvPr/>
        </p:nvPicPr>
        <p:blipFill>
          <a:blip r:embed="rId3">
            <a:alphaModFix/>
            <a:extLst>
              <a:ext uri="{BEBA8EAE-BF5A-486C-A8C5-ECC9F3942E4B}">
                <a14:imgProps xmlns:a14="http://schemas.microsoft.com/office/drawing/2010/main">
                  <a14:imgLayer r:embed="rId4">
                    <a14:imgEffect>
                      <a14:artisticMarker/>
                    </a14:imgEffect>
                    <a14:imgEffect>
                      <a14:sharpenSoften amount="-50000"/>
                    </a14:imgEffect>
                    <a14:imgEffect>
                      <a14:colorTemperature colorTemp="4556"/>
                    </a14:imgEffect>
                    <a14:imgEffect>
                      <a14:saturation sat="42000"/>
                    </a14:imgEffect>
                    <a14:imgEffect>
                      <a14:brightnessContrast contrast="40000"/>
                    </a14:imgEffect>
                  </a14:imgLayer>
                </a14:imgProps>
              </a:ext>
            </a:extLst>
          </a:blip>
          <a:stretch>
            <a:fillRect/>
          </a:stretch>
        </p:blipFill>
        <p:spPr>
          <a:xfrm>
            <a:off x="0" y="0"/>
            <a:ext cx="1196090" cy="1190774"/>
          </a:xfrm>
          <a:prstGeom prst="rect">
            <a:avLst/>
          </a:prstGeom>
          <a:noFill/>
        </p:spPr>
      </p:pic>
    </p:spTree>
    <p:extLst>
      <p:ext uri="{BB962C8B-B14F-4D97-AF65-F5344CB8AC3E}">
        <p14:creationId xmlns:p14="http://schemas.microsoft.com/office/powerpoint/2010/main" val="154428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19526B4-0363-4BAB-BC46-80456D5E41E0}"/>
              </a:ext>
            </a:extLst>
          </p:cNvPr>
          <p:cNvSpPr>
            <a:spLocks noGrp="1"/>
          </p:cNvSpPr>
          <p:nvPr>
            <p:ph type="ctrTitle"/>
          </p:nvPr>
        </p:nvSpPr>
        <p:spPr>
          <a:xfrm>
            <a:off x="2545517" y="2193085"/>
            <a:ext cx="3624471" cy="2577893"/>
          </a:xfrm>
        </p:spPr>
        <p:txBody>
          <a:bodyPr>
            <a:normAutofit/>
          </a:bodyPr>
          <a:lstStyle/>
          <a:p>
            <a:r>
              <a:rPr lang="en-US" sz="2400" dirty="0">
                <a:latin typeface="Times New Roman" panose="02020603050405020304" pitchFamily="18" charset="0"/>
                <a:cs typeface="Times New Roman" panose="02020603050405020304" pitchFamily="18" charset="0"/>
              </a:rPr>
              <a:t>My keyboard Function</a:t>
            </a:r>
          </a:p>
        </p:txBody>
      </p:sp>
      <p:pic>
        <p:nvPicPr>
          <p:cNvPr id="7" name="Picture 6" descr="Logo&#10;&#10;Description automatically generated">
            <a:extLst>
              <a:ext uri="{FF2B5EF4-FFF2-40B4-BE49-F238E27FC236}">
                <a16:creationId xmlns:a16="http://schemas.microsoft.com/office/drawing/2014/main" id="{D430AE3F-9C7F-40C3-9ED4-422FAE816524}"/>
              </a:ext>
            </a:extLst>
          </p:cNvPr>
          <p:cNvPicPr>
            <a:picLocks noChangeAspect="1"/>
          </p:cNvPicPr>
          <p:nvPr/>
        </p:nvPicPr>
        <p:blipFill>
          <a:blip r:embed="rId3">
            <a:alphaModFix/>
            <a:extLst>
              <a:ext uri="{BEBA8EAE-BF5A-486C-A8C5-ECC9F3942E4B}">
                <a14:imgProps xmlns:a14="http://schemas.microsoft.com/office/drawing/2010/main">
                  <a14:imgLayer r:embed="rId4">
                    <a14:imgEffect>
                      <a14:artisticMarker/>
                    </a14:imgEffect>
                    <a14:imgEffect>
                      <a14:sharpenSoften amount="-50000"/>
                    </a14:imgEffect>
                    <a14:imgEffect>
                      <a14:colorTemperature colorTemp="4556"/>
                    </a14:imgEffect>
                    <a14:imgEffect>
                      <a14:saturation sat="42000"/>
                    </a14:imgEffect>
                    <a14:imgEffect>
                      <a14:brightnessContrast contrast="40000"/>
                    </a14:imgEffect>
                  </a14:imgLayer>
                </a14:imgProps>
              </a:ext>
            </a:extLst>
          </a:blip>
          <a:stretch>
            <a:fillRect/>
          </a:stretch>
        </p:blipFill>
        <p:spPr>
          <a:xfrm>
            <a:off x="0" y="0"/>
            <a:ext cx="1042860" cy="1038225"/>
          </a:xfrm>
          <a:prstGeom prst="rect">
            <a:avLst/>
          </a:prstGeom>
          <a:noFill/>
        </p:spPr>
      </p:pic>
    </p:spTree>
    <p:extLst>
      <p:ext uri="{BB962C8B-B14F-4D97-AF65-F5344CB8AC3E}">
        <p14:creationId xmlns:p14="http://schemas.microsoft.com/office/powerpoint/2010/main" val="1295219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21" name="Freeform: Shape 24">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5">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 name="Freeform: Shape 26">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7">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28">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1" name="Oval 30">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33" name="Rectangle 32">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4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5348" y="246569"/>
            <a:ext cx="6184555" cy="6184555"/>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useBgFill="1">
        <p:nvSpPr>
          <p:cNvPr id="39" name="Oval 38">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45"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tx1"/>
          </a:solidFill>
        </p:grpSpPr>
        <p:sp>
          <p:nvSpPr>
            <p:cNvPr id="46" name="Freeform: Shape 45">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49" name="Oval 48">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Oval 50">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3"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tx1"/>
          </a:solidFill>
        </p:grpSpPr>
        <p:sp>
          <p:nvSpPr>
            <p:cNvPr id="36" name="Freeform: Shape 53">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8" name="Freeform: Shape 54">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0" name="Freeform: Shape 55">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4" name="Freeform: Shape 56">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8" name="Freeform: Shape 57">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19" name="Slide Number Placeholder 18">
            <a:extLst>
              <a:ext uri="{FF2B5EF4-FFF2-40B4-BE49-F238E27FC236}">
                <a16:creationId xmlns:a16="http://schemas.microsoft.com/office/drawing/2014/main" id="{0DBFE84D-5FAC-40A1-851D-09383F02EA79}"/>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5EA792F7-1D9E-4C7E-A103-E8EDFDC2691E}" type="slidenum">
              <a:rPr lang="en-US" smtClean="0"/>
              <a:pPr>
                <a:spcAft>
                  <a:spcPts val="600"/>
                </a:spcAft>
              </a:pPr>
              <a:t>18</a:t>
            </a:fld>
            <a:endParaRPr lang="en-US"/>
          </a:p>
        </p:txBody>
      </p:sp>
      <p:sp>
        <p:nvSpPr>
          <p:cNvPr id="9" name="TextBox 8">
            <a:extLst>
              <a:ext uri="{FF2B5EF4-FFF2-40B4-BE49-F238E27FC236}">
                <a16:creationId xmlns:a16="http://schemas.microsoft.com/office/drawing/2014/main" id="{A6379D49-8311-4775-B6EB-D46164D712EC}"/>
              </a:ext>
            </a:extLst>
          </p:cNvPr>
          <p:cNvSpPr txBox="1"/>
          <p:nvPr/>
        </p:nvSpPr>
        <p:spPr>
          <a:xfrm>
            <a:off x="3995848" y="2027293"/>
            <a:ext cx="4666370" cy="184665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In my keyboard function, we make the snake moves by the keyboard arrow keys. With each arrow with the known direction.</a:t>
            </a:r>
          </a:p>
          <a:p>
            <a:endParaRPr lang="en-US" dirty="0"/>
          </a:p>
        </p:txBody>
      </p:sp>
      <p:pic>
        <p:nvPicPr>
          <p:cNvPr id="223" name="Picture 222" descr="Logo&#10;&#10;Description automatically generated">
            <a:extLst>
              <a:ext uri="{FF2B5EF4-FFF2-40B4-BE49-F238E27FC236}">
                <a16:creationId xmlns:a16="http://schemas.microsoft.com/office/drawing/2014/main" id="{32561E84-0AAA-45ED-9658-CEB5C5CA448D}"/>
              </a:ext>
            </a:extLst>
          </p:cNvPr>
          <p:cNvPicPr>
            <a:picLocks noChangeAspect="1"/>
          </p:cNvPicPr>
          <p:nvPr/>
        </p:nvPicPr>
        <p:blipFill>
          <a:blip r:embed="rId3">
            <a:alphaModFix/>
            <a:extLst>
              <a:ext uri="{BEBA8EAE-BF5A-486C-A8C5-ECC9F3942E4B}">
                <a14:imgProps xmlns:a14="http://schemas.microsoft.com/office/drawing/2010/main">
                  <a14:imgLayer r:embed="rId4">
                    <a14:imgEffect>
                      <a14:artisticMarker/>
                    </a14:imgEffect>
                    <a14:imgEffect>
                      <a14:sharpenSoften amount="-50000"/>
                    </a14:imgEffect>
                    <a14:imgEffect>
                      <a14:colorTemperature colorTemp="4556"/>
                    </a14:imgEffect>
                    <a14:imgEffect>
                      <a14:saturation sat="42000"/>
                    </a14:imgEffect>
                    <a14:imgEffect>
                      <a14:brightnessContrast contrast="40000"/>
                    </a14:imgEffect>
                  </a14:imgLayer>
                </a14:imgProps>
              </a:ext>
            </a:extLst>
          </a:blip>
          <a:stretch>
            <a:fillRect/>
          </a:stretch>
        </p:blipFill>
        <p:spPr>
          <a:xfrm>
            <a:off x="-7740" y="0"/>
            <a:ext cx="1196090" cy="1190774"/>
          </a:xfrm>
          <a:prstGeom prst="rect">
            <a:avLst/>
          </a:prstGeom>
          <a:noFill/>
        </p:spPr>
      </p:pic>
    </p:spTree>
    <p:extLst>
      <p:ext uri="{BB962C8B-B14F-4D97-AF65-F5344CB8AC3E}">
        <p14:creationId xmlns:p14="http://schemas.microsoft.com/office/powerpoint/2010/main" val="514847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3"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254" name="Freeform: Shape 253">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55" name="Freeform: Shape 254">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56" name="Freeform: Shape 255">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57" name="Freeform: Shape 256">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58" name="Freeform: Shape 257">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260" name="Oval 259">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useBgFill="1">
        <p:nvSpPr>
          <p:cNvPr id="262" name="Rectangle 261">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4" name="Freeform: Shape 263">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9717" y="-37578"/>
            <a:ext cx="4902679" cy="466700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6" name="Freeform: Shape 265">
            <a:extLst>
              <a:ext uri="{FF2B5EF4-FFF2-40B4-BE49-F238E27FC236}">
                <a16:creationId xmlns:a16="http://schemas.microsoft.com/office/drawing/2014/main" id="{7F5D03CB-1EF4-4575-BA97-23EEE14EB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9717" y="0"/>
            <a:ext cx="4902679" cy="4629422"/>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68" name="Freeform: Shape 267">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050" y="0"/>
            <a:ext cx="4902678" cy="4544235"/>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67938E4F-AA93-4065-8004-A3FE6CB35600}"/>
              </a:ext>
            </a:extLst>
          </p:cNvPr>
          <p:cNvSpPr>
            <a:spLocks noGrp="1"/>
          </p:cNvSpPr>
          <p:nvPr>
            <p:ph type="title"/>
          </p:nvPr>
        </p:nvSpPr>
        <p:spPr>
          <a:xfrm>
            <a:off x="514834" y="531481"/>
            <a:ext cx="4024032" cy="2885715"/>
          </a:xfrm>
        </p:spPr>
        <p:txBody>
          <a:bodyPr vert="horz" lIns="91440" tIns="45720" rIns="91440" bIns="45720" rtlCol="0" anchor="b">
            <a:normAutofit/>
          </a:bodyPr>
          <a:lstStyle/>
          <a:p>
            <a:pPr algn="ctr"/>
            <a:br>
              <a:rPr lang="en-US" sz="3300" b="1" kern="1200" cap="all" spc="1500" baseline="0" dirty="0">
                <a:solidFill>
                  <a:schemeClr val="tx1"/>
                </a:solidFill>
                <a:latin typeface="+mj-lt"/>
                <a:ea typeface="Source Sans Pro SemiBold" panose="020B0603030403020204" pitchFamily="34" charset="0"/>
                <a:cs typeface="+mj-cs"/>
              </a:rPr>
            </a:br>
            <a:br>
              <a:rPr lang="en-US" sz="3300" b="1" kern="1200" cap="all" spc="1500" baseline="0" dirty="0">
                <a:solidFill>
                  <a:schemeClr val="tx1"/>
                </a:solidFill>
                <a:latin typeface="+mj-lt"/>
                <a:ea typeface="Source Sans Pro SemiBold" panose="020B0603030403020204" pitchFamily="34" charset="0"/>
                <a:cs typeface="+mj-cs"/>
              </a:rPr>
            </a:br>
            <a:br>
              <a:rPr lang="en-US" sz="3300" b="1" kern="1200" cap="all" spc="1500" baseline="0" dirty="0">
                <a:solidFill>
                  <a:schemeClr val="tx1"/>
                </a:solidFill>
                <a:latin typeface="+mj-lt"/>
                <a:ea typeface="Source Sans Pro SemiBold" panose="020B0603030403020204" pitchFamily="34" charset="0"/>
                <a:cs typeface="+mj-cs"/>
              </a:rPr>
            </a:br>
            <a:r>
              <a:rPr lang="en-US" sz="3300" b="1" kern="1200" cap="all" spc="1500" baseline="0" dirty="0">
                <a:solidFill>
                  <a:schemeClr val="tx1"/>
                </a:solidFill>
                <a:latin typeface="+mj-lt"/>
                <a:ea typeface="Source Sans Pro SemiBold" panose="020B0603030403020204" pitchFamily="34" charset="0"/>
                <a:cs typeface="+mj-cs"/>
              </a:rPr>
              <a:t>THANK YOU</a:t>
            </a:r>
            <a:br>
              <a:rPr lang="en-US" sz="3300" b="1" kern="1200" cap="all" spc="1500" baseline="0" dirty="0">
                <a:solidFill>
                  <a:schemeClr val="tx1"/>
                </a:solidFill>
                <a:latin typeface="+mj-lt"/>
                <a:ea typeface="Source Sans Pro SemiBold" panose="020B0603030403020204" pitchFamily="34" charset="0"/>
                <a:cs typeface="+mj-cs"/>
              </a:rPr>
            </a:br>
            <a:endParaRPr lang="en-US" sz="3300" b="1" kern="1200" cap="all" spc="1500" baseline="0" dirty="0">
              <a:solidFill>
                <a:schemeClr val="tx1"/>
              </a:solidFill>
              <a:latin typeface="+mj-lt"/>
              <a:ea typeface="Source Sans Pro SemiBold" panose="020B0603030403020204" pitchFamily="34" charset="0"/>
              <a:cs typeface="+mj-cs"/>
            </a:endParaRPr>
          </a:p>
        </p:txBody>
      </p:sp>
      <p:sp useBgFill="1">
        <p:nvSpPr>
          <p:cNvPr id="270" name="Oval 269">
            <a:extLst>
              <a:ext uri="{FF2B5EF4-FFF2-40B4-BE49-F238E27FC236}">
                <a16:creationId xmlns:a16="http://schemas.microsoft.com/office/drawing/2014/main" id="{1082DD29-27E2-4278-8271-64F83BAE2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65439" y="578369"/>
            <a:ext cx="2754585" cy="2754585"/>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black rectangle with a black background&#10;&#10;Description automatically generated with low confidence">
            <a:extLst>
              <a:ext uri="{FF2B5EF4-FFF2-40B4-BE49-F238E27FC236}">
                <a16:creationId xmlns:a16="http://schemas.microsoft.com/office/drawing/2014/main" id="{07D4C1EB-D0C6-4521-971C-76E7B98C9FB8}"/>
              </a:ext>
            </a:extLst>
          </p:cNvPr>
          <p:cNvPicPr>
            <a:picLocks noChangeAspect="1"/>
          </p:cNvPicPr>
          <p:nvPr/>
        </p:nvPicPr>
        <p:blipFill>
          <a:blip r:embed="rId3"/>
          <a:stretch>
            <a:fillRect/>
          </a:stretch>
        </p:blipFill>
        <p:spPr>
          <a:xfrm>
            <a:off x="6020661" y="1241961"/>
            <a:ext cx="1877281" cy="1881144"/>
          </a:xfrm>
          <a:prstGeom prst="rect">
            <a:avLst/>
          </a:prstGeom>
        </p:spPr>
      </p:pic>
      <p:sp useBgFill="1">
        <p:nvSpPr>
          <p:cNvPr id="272" name="Freeform: Shape 271">
            <a:extLst>
              <a:ext uri="{FF2B5EF4-FFF2-40B4-BE49-F238E27FC236}">
                <a16:creationId xmlns:a16="http://schemas.microsoft.com/office/drawing/2014/main" id="{9FA9C90C-2850-4AC9-861F-BD478C7E8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4493" y="1"/>
            <a:ext cx="2578684" cy="2355537"/>
          </a:xfrm>
          <a:custGeom>
            <a:avLst/>
            <a:gdLst>
              <a:gd name="connsiteX0" fmla="*/ 564520 w 2578684"/>
              <a:gd name="connsiteY0" fmla="*/ 0 h 2355537"/>
              <a:gd name="connsiteX1" fmla="*/ 2014165 w 2578684"/>
              <a:gd name="connsiteY1" fmla="*/ 0 h 2355537"/>
              <a:gd name="connsiteX2" fmla="*/ 2109483 w 2578684"/>
              <a:gd name="connsiteY2" fmla="*/ 71278 h 2355537"/>
              <a:gd name="connsiteX3" fmla="*/ 2578684 w 2578684"/>
              <a:gd name="connsiteY3" fmla="*/ 1066196 h 2355537"/>
              <a:gd name="connsiteX4" fmla="*/ 1289342 w 2578684"/>
              <a:gd name="connsiteY4" fmla="*/ 2355537 h 2355537"/>
              <a:gd name="connsiteX5" fmla="*/ 0 w 2578684"/>
              <a:gd name="connsiteY5" fmla="*/ 1066196 h 2355537"/>
              <a:gd name="connsiteX6" fmla="*/ 469201 w 2578684"/>
              <a:gd name="connsiteY6" fmla="*/ 71278 h 2355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8684" h="2355537">
                <a:moveTo>
                  <a:pt x="564520" y="0"/>
                </a:moveTo>
                <a:lnTo>
                  <a:pt x="2014165" y="0"/>
                </a:lnTo>
                <a:lnTo>
                  <a:pt x="2109483" y="71278"/>
                </a:lnTo>
                <a:cubicBezTo>
                  <a:pt x="2396036" y="307762"/>
                  <a:pt x="2578684" y="665649"/>
                  <a:pt x="2578684" y="1066196"/>
                </a:cubicBezTo>
                <a:cubicBezTo>
                  <a:pt x="2578684" y="1778279"/>
                  <a:pt x="2001426" y="2355537"/>
                  <a:pt x="1289342" y="2355537"/>
                </a:cubicBezTo>
                <a:cubicBezTo>
                  <a:pt x="577258" y="2355537"/>
                  <a:pt x="0" y="1778279"/>
                  <a:pt x="0" y="1066196"/>
                </a:cubicBezTo>
                <a:cubicBezTo>
                  <a:pt x="0" y="665649"/>
                  <a:pt x="182648" y="307762"/>
                  <a:pt x="469201" y="71278"/>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descr="A black rectangle with a black background&#10;&#10;Description automatically generated with low confidence">
            <a:extLst>
              <a:ext uri="{FF2B5EF4-FFF2-40B4-BE49-F238E27FC236}">
                <a16:creationId xmlns:a16="http://schemas.microsoft.com/office/drawing/2014/main" id="{269277BC-FAA3-4492-8D09-E1BDA2334A08}"/>
              </a:ext>
            </a:extLst>
          </p:cNvPr>
          <p:cNvPicPr>
            <a:picLocks noChangeAspect="1"/>
          </p:cNvPicPr>
          <p:nvPr/>
        </p:nvPicPr>
        <p:blipFill>
          <a:blip r:embed="rId4"/>
          <a:stretch>
            <a:fillRect/>
          </a:stretch>
        </p:blipFill>
        <p:spPr>
          <a:xfrm>
            <a:off x="9009485" y="244213"/>
            <a:ext cx="1708077" cy="1712889"/>
          </a:xfrm>
          <a:prstGeom prst="rect">
            <a:avLst/>
          </a:prstGeom>
        </p:spPr>
      </p:pic>
      <p:sp useBgFill="1">
        <p:nvSpPr>
          <p:cNvPr id="274" name="Freeform: Shape 273">
            <a:extLst>
              <a:ext uri="{FF2B5EF4-FFF2-40B4-BE49-F238E27FC236}">
                <a16:creationId xmlns:a16="http://schemas.microsoft.com/office/drawing/2014/main" id="{3C02B45F-1857-4597-8699-A5B556654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966" y="3454222"/>
            <a:ext cx="3854368" cy="3403779"/>
          </a:xfrm>
          <a:custGeom>
            <a:avLst/>
            <a:gdLst>
              <a:gd name="connsiteX0" fmla="*/ 1927184 w 3854368"/>
              <a:gd name="connsiteY0" fmla="*/ 0 h 3403779"/>
              <a:gd name="connsiteX1" fmla="*/ 3854368 w 3854368"/>
              <a:gd name="connsiteY1" fmla="*/ 1927184 h 3403779"/>
              <a:gd name="connsiteX2" fmla="*/ 3289909 w 3854368"/>
              <a:gd name="connsiteY2" fmla="*/ 3289909 h 3403779"/>
              <a:gd name="connsiteX3" fmla="*/ 3164620 w 3854368"/>
              <a:gd name="connsiteY3" fmla="*/ 3403779 h 3403779"/>
              <a:gd name="connsiteX4" fmla="*/ 689748 w 3854368"/>
              <a:gd name="connsiteY4" fmla="*/ 3403779 h 3403779"/>
              <a:gd name="connsiteX5" fmla="*/ 564460 w 3854368"/>
              <a:gd name="connsiteY5" fmla="*/ 3289909 h 3403779"/>
              <a:gd name="connsiteX6" fmla="*/ 0 w 3854368"/>
              <a:gd name="connsiteY6" fmla="*/ 1927184 h 3403779"/>
              <a:gd name="connsiteX7" fmla="*/ 1927184 w 3854368"/>
              <a:gd name="connsiteY7" fmla="*/ 0 h 340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54368" h="3403779">
                <a:moveTo>
                  <a:pt x="1927184" y="0"/>
                </a:moveTo>
                <a:cubicBezTo>
                  <a:pt x="2991538" y="0"/>
                  <a:pt x="3854368" y="862830"/>
                  <a:pt x="3854368" y="1927184"/>
                </a:cubicBezTo>
                <a:cubicBezTo>
                  <a:pt x="3854368" y="2459361"/>
                  <a:pt x="3638661" y="2941157"/>
                  <a:pt x="3289909" y="3289909"/>
                </a:cubicBezTo>
                <a:lnTo>
                  <a:pt x="3164620" y="3403779"/>
                </a:lnTo>
                <a:lnTo>
                  <a:pt x="689748" y="3403779"/>
                </a:lnTo>
                <a:lnTo>
                  <a:pt x="564460" y="3289909"/>
                </a:lnTo>
                <a:cubicBezTo>
                  <a:pt x="215708" y="2941157"/>
                  <a:pt x="0" y="2459361"/>
                  <a:pt x="0" y="1927184"/>
                </a:cubicBezTo>
                <a:cubicBezTo>
                  <a:pt x="0" y="862830"/>
                  <a:pt x="862830" y="0"/>
                  <a:pt x="1927184" y="0"/>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4" name="Picture 13" descr="A black rectangle with a black background&#10;&#10;Description automatically generated with low confidence">
            <a:extLst>
              <a:ext uri="{FF2B5EF4-FFF2-40B4-BE49-F238E27FC236}">
                <a16:creationId xmlns:a16="http://schemas.microsoft.com/office/drawing/2014/main" id="{D45854FE-BE91-4F33-8335-7C6BEEB44163}"/>
              </a:ext>
            </a:extLst>
          </p:cNvPr>
          <p:cNvPicPr>
            <a:picLocks noChangeAspect="1"/>
          </p:cNvPicPr>
          <p:nvPr/>
        </p:nvPicPr>
        <p:blipFill>
          <a:blip r:embed="rId3"/>
          <a:stretch>
            <a:fillRect/>
          </a:stretch>
        </p:blipFill>
        <p:spPr>
          <a:xfrm>
            <a:off x="6282104" y="4082466"/>
            <a:ext cx="2614554" cy="2619934"/>
          </a:xfrm>
          <a:prstGeom prst="rect">
            <a:avLst/>
          </a:prstGeom>
        </p:spPr>
      </p:pic>
      <p:sp useBgFill="1">
        <p:nvSpPr>
          <p:cNvPr id="276" name="Oval 275">
            <a:extLst>
              <a:ext uri="{FF2B5EF4-FFF2-40B4-BE49-F238E27FC236}">
                <a16:creationId xmlns:a16="http://schemas.microsoft.com/office/drawing/2014/main" id="{B4082C42-915C-4265-BC9D-AAEF23782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01538" y="2599750"/>
            <a:ext cx="2578683" cy="2529364"/>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black rectangle with a black background&#10;&#10;Description automatically generated with low confidence">
            <a:extLst>
              <a:ext uri="{FF2B5EF4-FFF2-40B4-BE49-F238E27FC236}">
                <a16:creationId xmlns:a16="http://schemas.microsoft.com/office/drawing/2014/main" id="{3D9A0259-3BB3-4C84-8E4A-2AAB90ADFFE1}"/>
              </a:ext>
            </a:extLst>
          </p:cNvPr>
          <p:cNvPicPr>
            <a:picLocks noChangeAspect="1"/>
          </p:cNvPicPr>
          <p:nvPr/>
        </p:nvPicPr>
        <p:blipFill>
          <a:blip r:embed="rId4"/>
          <a:stretch>
            <a:fillRect/>
          </a:stretch>
        </p:blipFill>
        <p:spPr>
          <a:xfrm>
            <a:off x="9947334" y="3139723"/>
            <a:ext cx="1667068" cy="1671764"/>
          </a:xfrm>
          <a:prstGeom prst="rect">
            <a:avLst/>
          </a:prstGeom>
        </p:spPr>
      </p:pic>
      <p:grpSp>
        <p:nvGrpSpPr>
          <p:cNvPr id="278" name="Group 277">
            <a:extLst>
              <a:ext uri="{FF2B5EF4-FFF2-40B4-BE49-F238E27FC236}">
                <a16:creationId xmlns:a16="http://schemas.microsoft.com/office/drawing/2014/main" id="{581EF30E-333E-453F-B887-E94ED4BC4B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68975" y="4711602"/>
            <a:ext cx="723998" cy="723998"/>
            <a:chOff x="10791258" y="619275"/>
            <a:chExt cx="932200" cy="932200"/>
          </a:xfrm>
        </p:grpSpPr>
        <p:sp>
          <p:nvSpPr>
            <p:cNvPr id="279" name="Graphic 212">
              <a:extLst>
                <a:ext uri="{FF2B5EF4-FFF2-40B4-BE49-F238E27FC236}">
                  <a16:creationId xmlns:a16="http://schemas.microsoft.com/office/drawing/2014/main" id="{E3AAFD78-83D2-474C-BD07-D8DED4BEBD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80" name="Graphic 212">
              <a:extLst>
                <a:ext uri="{FF2B5EF4-FFF2-40B4-BE49-F238E27FC236}">
                  <a16:creationId xmlns:a16="http://schemas.microsoft.com/office/drawing/2014/main" id="{36EDFDBD-FB38-459C-94DF-F77B186BBF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282"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74310" y="5758712"/>
            <a:ext cx="1054466" cy="469689"/>
            <a:chOff x="9841624" y="4115729"/>
            <a:chExt cx="602169" cy="268223"/>
          </a:xfrm>
          <a:solidFill>
            <a:schemeClr val="tx1"/>
          </a:solidFill>
        </p:grpSpPr>
        <p:sp>
          <p:nvSpPr>
            <p:cNvPr id="283" name="Freeform: Shape 282">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4" name="Freeform: Shape 283">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5" name="Freeform: Shape 284">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6" name="Freeform: Shape 285">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7" name="Freeform: Shape 286">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13" name="Slide Number Placeholder 12">
            <a:extLst>
              <a:ext uri="{FF2B5EF4-FFF2-40B4-BE49-F238E27FC236}">
                <a16:creationId xmlns:a16="http://schemas.microsoft.com/office/drawing/2014/main" id="{D3BBC6D0-24F1-4125-B4D0-F714412AE02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EA792F7-1D9E-4C7E-A103-E8EDFDC2691E}" type="slidenum">
              <a:rPr lang="en-US" smtClean="0"/>
              <a:pPr>
                <a:spcAft>
                  <a:spcPts val="600"/>
                </a:spcAft>
              </a:pPr>
              <a:t>19</a:t>
            </a:fld>
            <a:endParaRPr lang="en-US" dirty="0"/>
          </a:p>
        </p:txBody>
      </p:sp>
      <p:sp>
        <p:nvSpPr>
          <p:cNvPr id="4" name="TextBox 3">
            <a:extLst>
              <a:ext uri="{FF2B5EF4-FFF2-40B4-BE49-F238E27FC236}">
                <a16:creationId xmlns:a16="http://schemas.microsoft.com/office/drawing/2014/main" id="{4853C127-56A9-4FD1-A31D-B38C03EE9057}"/>
              </a:ext>
            </a:extLst>
          </p:cNvPr>
          <p:cNvSpPr txBox="1"/>
          <p:nvPr/>
        </p:nvSpPr>
        <p:spPr>
          <a:xfrm>
            <a:off x="6837768" y="4227274"/>
            <a:ext cx="1060174" cy="693247"/>
          </a:xfrm>
          <a:prstGeom prst="rect">
            <a:avLst/>
          </a:prstGeom>
          <a:noFill/>
        </p:spPr>
        <p:txBody>
          <a:bodyPr wrap="square" rtlCol="0">
            <a:spAutoFit/>
          </a:bodyPr>
          <a:lstStyle/>
          <a:p>
            <a:endParaRPr lang="en-US" dirty="0"/>
          </a:p>
        </p:txBody>
      </p:sp>
      <p:sp>
        <p:nvSpPr>
          <p:cNvPr id="16" name="TextBox 15">
            <a:extLst>
              <a:ext uri="{FF2B5EF4-FFF2-40B4-BE49-F238E27FC236}">
                <a16:creationId xmlns:a16="http://schemas.microsoft.com/office/drawing/2014/main" id="{BF807AC6-8FB7-4227-BF24-E744E0295173}"/>
              </a:ext>
            </a:extLst>
          </p:cNvPr>
          <p:cNvSpPr txBox="1"/>
          <p:nvPr/>
        </p:nvSpPr>
        <p:spPr>
          <a:xfrm>
            <a:off x="6134968" y="1982478"/>
            <a:ext cx="2223998" cy="400110"/>
          </a:xfrm>
          <a:prstGeom prst="rect">
            <a:avLst/>
          </a:prstGeom>
          <a:noFill/>
        </p:spPr>
        <p:txBody>
          <a:bodyPr wrap="square" rtlCol="0">
            <a:spAutoFit/>
          </a:bodyPr>
          <a:lstStyle/>
          <a:p>
            <a:r>
              <a:rPr lang="en-US" sz="2000" dirty="0"/>
              <a:t>18101740</a:t>
            </a:r>
          </a:p>
        </p:txBody>
      </p:sp>
      <p:sp>
        <p:nvSpPr>
          <p:cNvPr id="250" name="TextBox 249">
            <a:extLst>
              <a:ext uri="{FF2B5EF4-FFF2-40B4-BE49-F238E27FC236}">
                <a16:creationId xmlns:a16="http://schemas.microsoft.com/office/drawing/2014/main" id="{FA69A33F-1B1C-4717-BED1-4E6AD5BFC150}"/>
              </a:ext>
            </a:extLst>
          </p:cNvPr>
          <p:cNvSpPr txBox="1"/>
          <p:nvPr/>
        </p:nvSpPr>
        <p:spPr>
          <a:xfrm>
            <a:off x="9128754" y="812864"/>
            <a:ext cx="1689223" cy="400110"/>
          </a:xfrm>
          <a:prstGeom prst="rect">
            <a:avLst/>
          </a:prstGeom>
          <a:noFill/>
        </p:spPr>
        <p:txBody>
          <a:bodyPr wrap="square" rtlCol="0">
            <a:spAutoFit/>
          </a:bodyPr>
          <a:lstStyle/>
          <a:p>
            <a:r>
              <a:rPr lang="en-US" sz="2000" dirty="0"/>
              <a:t>18102358</a:t>
            </a:r>
          </a:p>
        </p:txBody>
      </p:sp>
      <p:sp>
        <p:nvSpPr>
          <p:cNvPr id="251" name="TextBox 250">
            <a:extLst>
              <a:ext uri="{FF2B5EF4-FFF2-40B4-BE49-F238E27FC236}">
                <a16:creationId xmlns:a16="http://schemas.microsoft.com/office/drawing/2014/main" id="{7AE266E7-9193-4B55-8727-7FC19B40F36C}"/>
              </a:ext>
            </a:extLst>
          </p:cNvPr>
          <p:cNvSpPr txBox="1"/>
          <p:nvPr/>
        </p:nvSpPr>
        <p:spPr>
          <a:xfrm>
            <a:off x="9864130" y="2945228"/>
            <a:ext cx="2472537" cy="707886"/>
          </a:xfrm>
          <a:prstGeom prst="rect">
            <a:avLst/>
          </a:prstGeom>
          <a:noFill/>
        </p:spPr>
        <p:txBody>
          <a:bodyPr wrap="square" rtlCol="0">
            <a:spAutoFit/>
          </a:bodyPr>
          <a:lstStyle/>
          <a:p>
            <a:r>
              <a:rPr lang="en-US" sz="2000" dirty="0"/>
              <a:t>Abdelrahman Mohamed</a:t>
            </a:r>
          </a:p>
        </p:txBody>
      </p:sp>
      <p:sp>
        <p:nvSpPr>
          <p:cNvPr id="252" name="TextBox 251">
            <a:extLst>
              <a:ext uri="{FF2B5EF4-FFF2-40B4-BE49-F238E27FC236}">
                <a16:creationId xmlns:a16="http://schemas.microsoft.com/office/drawing/2014/main" id="{51AD5051-1503-4B0B-95C7-86314F99A0F3}"/>
              </a:ext>
            </a:extLst>
          </p:cNvPr>
          <p:cNvSpPr txBox="1"/>
          <p:nvPr/>
        </p:nvSpPr>
        <p:spPr>
          <a:xfrm>
            <a:off x="6434334" y="4409826"/>
            <a:ext cx="2743199" cy="461665"/>
          </a:xfrm>
          <a:prstGeom prst="rect">
            <a:avLst/>
          </a:prstGeom>
          <a:noFill/>
        </p:spPr>
        <p:txBody>
          <a:bodyPr wrap="square" rtlCol="0">
            <a:spAutoFit/>
          </a:bodyPr>
          <a:lstStyle/>
          <a:p>
            <a:r>
              <a:rPr lang="en-US" sz="2400" dirty="0"/>
              <a:t>BahaaEldin Maher</a:t>
            </a:r>
          </a:p>
        </p:txBody>
      </p:sp>
      <p:pic>
        <p:nvPicPr>
          <p:cNvPr id="37" name="Picture 36" descr="Logo&#10;&#10;Description automatically generated">
            <a:extLst>
              <a:ext uri="{FF2B5EF4-FFF2-40B4-BE49-F238E27FC236}">
                <a16:creationId xmlns:a16="http://schemas.microsoft.com/office/drawing/2014/main" id="{DD3744D6-F607-4A16-B7F5-954BE3C765EB}"/>
              </a:ext>
            </a:extLst>
          </p:cNvPr>
          <p:cNvPicPr>
            <a:picLocks noChangeAspect="1"/>
          </p:cNvPicPr>
          <p:nvPr/>
        </p:nvPicPr>
        <p:blipFill>
          <a:blip r:embed="rId5">
            <a:alphaModFix/>
            <a:extLst>
              <a:ext uri="{BEBA8EAE-BF5A-486C-A8C5-ECC9F3942E4B}">
                <a14:imgProps xmlns:a14="http://schemas.microsoft.com/office/drawing/2010/main">
                  <a14:imgLayer r:embed="rId6">
                    <a14:imgEffect>
                      <a14:artisticMarker/>
                    </a14:imgEffect>
                    <a14:imgEffect>
                      <a14:sharpenSoften amount="-50000"/>
                    </a14:imgEffect>
                    <a14:imgEffect>
                      <a14:colorTemperature colorTemp="4556"/>
                    </a14:imgEffect>
                    <a14:imgEffect>
                      <a14:saturation sat="42000"/>
                    </a14:imgEffect>
                    <a14:imgEffect>
                      <a14:brightnessContrast contrast="40000"/>
                    </a14:imgEffect>
                  </a14:imgLayer>
                </a14:imgProps>
              </a:ext>
            </a:extLst>
          </a:blip>
          <a:stretch>
            <a:fillRect/>
          </a:stretch>
        </p:blipFill>
        <p:spPr>
          <a:xfrm>
            <a:off x="-25940" y="-1"/>
            <a:ext cx="1196090" cy="1190774"/>
          </a:xfrm>
          <a:prstGeom prst="rect">
            <a:avLst/>
          </a:prstGeom>
          <a:noFill/>
        </p:spPr>
      </p:pic>
    </p:spTree>
    <p:extLst>
      <p:ext uri="{BB962C8B-B14F-4D97-AF65-F5344CB8AC3E}">
        <p14:creationId xmlns:p14="http://schemas.microsoft.com/office/powerpoint/2010/main" val="427803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4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56F5772-7564-4881-B837-657B30A093F1}"/>
              </a:ext>
            </a:extLst>
          </p:cNvPr>
          <p:cNvSpPr>
            <a:spLocks noGrp="1"/>
          </p:cNvSpPr>
          <p:nvPr>
            <p:ph type="title"/>
          </p:nvPr>
        </p:nvSpPr>
        <p:spPr>
          <a:xfrm>
            <a:off x="946521" y="396117"/>
            <a:ext cx="5217172" cy="1158857"/>
          </a:xfrm>
        </p:spPr>
        <p:txBody>
          <a:bodyPr/>
          <a:lstStyle/>
          <a:p>
            <a:r>
              <a:rPr lang="en-US" dirty="0"/>
              <a:t>Agenda</a:t>
            </a:r>
          </a:p>
        </p:txBody>
      </p:sp>
      <p:graphicFrame>
        <p:nvGraphicFramePr>
          <p:cNvPr id="700" name="Content Placeholder 14">
            <a:extLst>
              <a:ext uri="{FF2B5EF4-FFF2-40B4-BE49-F238E27FC236}">
                <a16:creationId xmlns:a16="http://schemas.microsoft.com/office/drawing/2014/main" id="{9055F216-9D4E-4ED2-BB6D-637ECF17A045}"/>
              </a:ext>
            </a:extLst>
          </p:cNvPr>
          <p:cNvGraphicFramePr>
            <a:graphicFrameLocks noGrp="1"/>
          </p:cNvGraphicFramePr>
          <p:nvPr>
            <p:ph idx="1"/>
            <p:extLst>
              <p:ext uri="{D42A27DB-BD31-4B8C-83A1-F6EECF244321}">
                <p14:modId xmlns:p14="http://schemas.microsoft.com/office/powerpoint/2010/main" val="2432442556"/>
              </p:ext>
            </p:extLst>
          </p:nvPr>
        </p:nvGraphicFramePr>
        <p:xfrm>
          <a:off x="946520" y="1747592"/>
          <a:ext cx="4895555" cy="41420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58" name="Group 357">
            <a:extLst>
              <a:ext uri="{FF2B5EF4-FFF2-40B4-BE49-F238E27FC236}">
                <a16:creationId xmlns:a16="http://schemas.microsoft.com/office/drawing/2014/main" id="{0678FD5F-34AB-4579-B63C-DEA6D07CA6D7}"/>
              </a:ext>
              <a:ext uri="{C183D7F6-B498-43B3-948B-1728B52AA6E4}">
                <adec:decorative xmlns:adec="http://schemas.microsoft.com/office/drawing/2017/decorative" val="1"/>
              </a:ext>
            </a:extLst>
          </p:cNvPr>
          <p:cNvGrpSpPr/>
          <p:nvPr/>
        </p:nvGrpSpPr>
        <p:grpSpPr>
          <a:xfrm>
            <a:off x="6285771" y="4474366"/>
            <a:ext cx="1443404" cy="1443418"/>
            <a:chOff x="10154386" y="4452483"/>
            <a:chExt cx="1443404" cy="1443418"/>
          </a:xfrm>
          <a:solidFill>
            <a:schemeClr val="tx1"/>
          </a:solidFill>
        </p:grpSpPr>
        <p:grpSp>
          <p:nvGrpSpPr>
            <p:cNvPr id="359" name="Graphic 4">
              <a:extLst>
                <a:ext uri="{FF2B5EF4-FFF2-40B4-BE49-F238E27FC236}">
                  <a16:creationId xmlns:a16="http://schemas.microsoft.com/office/drawing/2014/main" id="{3F4E9C3A-F2C7-4DC8-ABAD-52CFDB9FD7AE}"/>
                </a:ext>
              </a:extLst>
            </p:cNvPr>
            <p:cNvGrpSpPr/>
            <p:nvPr/>
          </p:nvGrpSpPr>
          <p:grpSpPr>
            <a:xfrm>
              <a:off x="10154386" y="4452483"/>
              <a:ext cx="1443404" cy="1443418"/>
              <a:chOff x="5734037" y="3067039"/>
              <a:chExt cx="724483" cy="724489"/>
            </a:xfrm>
            <a:grpFill/>
          </p:grpSpPr>
          <p:sp>
            <p:nvSpPr>
              <p:cNvPr id="530" name="Freeform: Shape 529">
                <a:extLst>
                  <a:ext uri="{FF2B5EF4-FFF2-40B4-BE49-F238E27FC236}">
                    <a16:creationId xmlns:a16="http://schemas.microsoft.com/office/drawing/2014/main" id="{3413E922-3C8E-4E15-B67F-D749EA52345E}"/>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31" name="Freeform: Shape 530">
                <a:extLst>
                  <a:ext uri="{FF2B5EF4-FFF2-40B4-BE49-F238E27FC236}">
                    <a16:creationId xmlns:a16="http://schemas.microsoft.com/office/drawing/2014/main" id="{18CF1DDC-21F4-4D38-8A9C-F3696DEADB25}"/>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30CB4AE3-5C12-40BD-9854-FD3582219553}"/>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01173E4C-FAC5-4874-B564-C42FA6A73BB7}"/>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A0FDBC77-5E29-446A-B5CB-E8F37F5BD0B5}"/>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57F92CFA-98F0-4E1D-B201-B49615481923}"/>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6DF26202-0737-4109-B5A4-36C9D5E49A4F}"/>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B1A31208-07B0-4B0E-ADBD-13A6B4ECA6EE}"/>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F8EB3B6F-2273-4E4F-B5F4-D85CBCF83878}"/>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079828EB-8778-4CE6-8EB2-56712E94F3BA}"/>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3B54B221-0D71-433C-A539-EBB3177F9403}"/>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55AE9053-E609-4FF9-9671-3E243ACCE5C2}"/>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87D302D4-5FEA-4280-BA69-0A6D9B6FACF7}"/>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43" name="Freeform: Shape 542">
                <a:extLst>
                  <a:ext uri="{FF2B5EF4-FFF2-40B4-BE49-F238E27FC236}">
                    <a16:creationId xmlns:a16="http://schemas.microsoft.com/office/drawing/2014/main" id="{566D27B9-1A5E-45BC-9D81-B1317DD80473}"/>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4" name="Freeform: Shape 543">
                <a:extLst>
                  <a:ext uri="{FF2B5EF4-FFF2-40B4-BE49-F238E27FC236}">
                    <a16:creationId xmlns:a16="http://schemas.microsoft.com/office/drawing/2014/main" id="{10E8FA5E-4602-431B-9244-92EA9DB0B700}"/>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45" name="Freeform: Shape 544">
                <a:extLst>
                  <a:ext uri="{FF2B5EF4-FFF2-40B4-BE49-F238E27FC236}">
                    <a16:creationId xmlns:a16="http://schemas.microsoft.com/office/drawing/2014/main" id="{B3063633-BF4C-431E-88F2-EA0F0E5C2226}"/>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46" name="Freeform: Shape 545">
                <a:extLst>
                  <a:ext uri="{FF2B5EF4-FFF2-40B4-BE49-F238E27FC236}">
                    <a16:creationId xmlns:a16="http://schemas.microsoft.com/office/drawing/2014/main" id="{93F3C6F2-191D-42C8-9906-77A14A16869F}"/>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47" name="Freeform: Shape 546">
                <a:extLst>
                  <a:ext uri="{FF2B5EF4-FFF2-40B4-BE49-F238E27FC236}">
                    <a16:creationId xmlns:a16="http://schemas.microsoft.com/office/drawing/2014/main" id="{5937F220-9D6B-463F-8352-C6CF5BF92469}"/>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48" name="Freeform: Shape 547">
                <a:extLst>
                  <a:ext uri="{FF2B5EF4-FFF2-40B4-BE49-F238E27FC236}">
                    <a16:creationId xmlns:a16="http://schemas.microsoft.com/office/drawing/2014/main" id="{7BB1F353-76CC-4E4B-BC0B-AA16B6EB47BF}"/>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49" name="Freeform: Shape 548">
                <a:extLst>
                  <a:ext uri="{FF2B5EF4-FFF2-40B4-BE49-F238E27FC236}">
                    <a16:creationId xmlns:a16="http://schemas.microsoft.com/office/drawing/2014/main" id="{B7E27894-5040-49F8-8673-00CEDBE9B3E1}"/>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50" name="Freeform: Shape 549">
                <a:extLst>
                  <a:ext uri="{FF2B5EF4-FFF2-40B4-BE49-F238E27FC236}">
                    <a16:creationId xmlns:a16="http://schemas.microsoft.com/office/drawing/2014/main" id="{78E7FE5F-4F39-4687-8239-ED85B8AE52C7}"/>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1" name="Freeform: Shape 550">
                <a:extLst>
                  <a:ext uri="{FF2B5EF4-FFF2-40B4-BE49-F238E27FC236}">
                    <a16:creationId xmlns:a16="http://schemas.microsoft.com/office/drawing/2014/main" id="{571377E2-4423-4DE0-BEAA-06A29AEB2D26}"/>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52" name="Freeform: Shape 551">
                <a:extLst>
                  <a:ext uri="{FF2B5EF4-FFF2-40B4-BE49-F238E27FC236}">
                    <a16:creationId xmlns:a16="http://schemas.microsoft.com/office/drawing/2014/main" id="{525B02B8-23A5-4D44-9DC8-F85EE157CAB4}"/>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3" name="Freeform: Shape 552">
                <a:extLst>
                  <a:ext uri="{FF2B5EF4-FFF2-40B4-BE49-F238E27FC236}">
                    <a16:creationId xmlns:a16="http://schemas.microsoft.com/office/drawing/2014/main" id="{653C2F21-B31B-45AC-8994-D7AE8B33ABBC}"/>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4" name="Freeform: Shape 553">
                <a:extLst>
                  <a:ext uri="{FF2B5EF4-FFF2-40B4-BE49-F238E27FC236}">
                    <a16:creationId xmlns:a16="http://schemas.microsoft.com/office/drawing/2014/main" id="{695CD952-B4DA-463A-A0AC-F9B9E7C6C90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5" name="Freeform: Shape 554">
                <a:extLst>
                  <a:ext uri="{FF2B5EF4-FFF2-40B4-BE49-F238E27FC236}">
                    <a16:creationId xmlns:a16="http://schemas.microsoft.com/office/drawing/2014/main" id="{880E3CCC-63C8-4350-8AE7-209688439658}"/>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6" name="Freeform: Shape 555">
                <a:extLst>
                  <a:ext uri="{FF2B5EF4-FFF2-40B4-BE49-F238E27FC236}">
                    <a16:creationId xmlns:a16="http://schemas.microsoft.com/office/drawing/2014/main" id="{2D65D325-EE04-46C5-B541-FB56ADAD164F}"/>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7" name="Freeform: Shape 556">
                <a:extLst>
                  <a:ext uri="{FF2B5EF4-FFF2-40B4-BE49-F238E27FC236}">
                    <a16:creationId xmlns:a16="http://schemas.microsoft.com/office/drawing/2014/main" id="{D42D5048-BA0D-42AF-84AB-5A69885D791E}"/>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40ADD9D9-29FD-4B2F-B283-60AA7076816D}"/>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9DC83D35-AC7F-45AB-857F-C5748DB3F4D0}"/>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82467D21-032E-42C4-8180-CF3A587AF0D9}"/>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993B3BFE-3F83-4011-A631-0D8E8AF1E831}"/>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8C17CBCD-A847-4CD7-AF84-04AF01232E5F}"/>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570F5C67-F1B5-45E4-9AF6-E86BAB0DE274}"/>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610D93F2-AE27-4C5B-9959-2884C68A2AFC}"/>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3C5BF392-2388-4D9F-8411-9CDFEE3167F2}"/>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298187E4-A4A7-40FF-9827-9A9873968346}"/>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4462CFF5-AE2B-42AC-B335-A8B218307E7F}"/>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6F559695-BE09-47FA-9A6E-7ADD8CE50E68}"/>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FE6B89C3-FC6B-491F-A80D-4EB11D862E5E}"/>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3F78403B-F0F8-44A1-AB61-EA8A9A936D5C}"/>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0EC46A00-CD71-4C8C-9904-0B7FF4C1681F}"/>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56B0161E-A013-4B56-B7AB-4F6344722F8E}"/>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4EB6EFD5-461F-4FE5-8103-70F035DAB921}"/>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B539D9B2-85FD-47E6-90F2-8D7397E38649}"/>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3325A9F5-4ACD-43DF-939F-B19A23602D5A}"/>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B7A41716-DE4A-4E43-AB31-BBBCEA6F191F}"/>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D3C5FB17-7996-4315-AC2D-2BA361E9E01E}"/>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654E7BA3-B8FC-4834-8695-ED2D52681004}"/>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7685E943-A309-4BFF-9E98-8F2C6B93BD49}"/>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A8565657-5BB5-47E2-A8A5-855F6A734DC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9C38D40F-CB06-4495-878C-97F460570EA1}"/>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698FB33D-1754-4994-98A8-3E59D37B2E31}"/>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E67A87CD-EF4F-4574-B6F2-F9B2A069B216}"/>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D8D2325A-2041-4AB9-8F3E-21B553A6222B}"/>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18802D23-713C-4392-A464-5095D1387B0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33FB1CB4-7C87-4EBD-81FA-B92A686719C0}"/>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AE402412-D2F8-4A91-B1CF-A000F3275249}"/>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983DF4CC-86F2-4081-ACEF-B1772CF6E754}"/>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9BC0C6E7-6EEB-4342-8E7B-906852735CF1}"/>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20EC9637-9426-4FAE-8662-2FBD0656A4DD}"/>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571B82AB-E889-4481-909D-157C19C3223F}"/>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F77C950D-CA6F-46FC-A40C-064DAF041D2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CA6C6E17-22A7-4EBD-A9BD-A97421EDCCD1}"/>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EC9B35D9-1D01-4E8F-BD0E-41AE3DC997C3}"/>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FB14347A-35FB-44A6-9D88-5F8911B5B206}"/>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BFE78E2F-54BD-42AA-8A80-2A8E65151D7E}"/>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4A6C720-3CC2-4B81-80FD-BDFAACAE4F59}"/>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40BEA6F8-6438-436C-A6A5-08E52A109B13}"/>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A6BC3BF1-0E2A-4B1A-AABF-CFE30B1324B3}"/>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C92C4250-1495-476D-84ED-897F0DF27695}"/>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6D21BCEC-2E72-4BEC-8141-4750091ABEBD}"/>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53F2F981-8F89-444D-A385-AAD22B4C3368}"/>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CF011EE6-029C-4DA5-90E4-CECDC65D3305}"/>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193F09B9-ABD8-49E6-8ABE-A0E9DB7FA4AB}"/>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2BAADD9B-9767-4178-8284-524309B68CEE}"/>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9F34A6FF-2282-4802-A8C9-BAEBA3B04675}"/>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A7444222-8F4F-4407-BEF0-E05188B1973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237F723C-ED3E-4D05-A50B-FAFB88F8C501}"/>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8187BC04-C74D-4034-8BE7-1E2097AC173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52C85FA5-B52E-4BA2-BB24-BC7D441E7083}"/>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D6B938EC-45EE-4071-9645-A39A1256A323}"/>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A8FA2146-EAE2-47AB-9943-40DBE7EB9D3F}"/>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D650034F-67F9-404A-AD93-D5A4AAEEB8A3}"/>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87145B53-6622-4C56-8273-4AB145C8899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EA8019CF-A60B-4822-A4B6-23488AAB24E1}"/>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6ED680FA-A8F4-41A5-8835-CD501E21B197}"/>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7DD1E3F0-FAF5-48A6-B375-29FCB991A5D8}"/>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BD241887-D6DB-4CE9-8FBA-F50C0BFF225A}"/>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F31DB01E-4B18-4A95-9F27-804EF1F277F6}"/>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028F8710-CBFD-4D93-BB92-81992D87EADC}"/>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78BC1D4F-671A-458D-8128-420CA578C1F6}"/>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6E6AC824-1936-4FFF-ACFE-90DF419E5260}"/>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C15D645C-55CF-4BAB-9F87-8A9DABF7C773}"/>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7959D8F0-11B0-460A-8540-FAC737514B23}"/>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01DE1000-158C-4ECD-B9DE-8CF7281BD806}"/>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F07564DF-D233-45F2-94A4-C01A2A098F9C}"/>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1F707734-5039-4890-A360-8AB2DFD630E5}"/>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43701FE2-84A3-4A4B-A5C7-0FBA87731CFF}"/>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8B593795-D2ED-4DB5-B4D3-A4E4828107C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4C95CB5C-1D4D-4CA7-9071-DE42963BE5C3}"/>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17F411FD-AA3D-4393-9B3D-95AA8BC29009}"/>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023700A-4F66-4D7A-820B-EFFAD2408995}"/>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E1DD69FB-4BC7-477F-8227-DF9C34CDA92A}"/>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6BAF3DAF-F514-4DF3-987A-B83691177736}"/>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B4B49AC3-D912-425B-86BD-B68A35E2C979}"/>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6159CEB4-0CD6-437E-A0C3-40C630FB492B}"/>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07B6777D-8A21-4E33-AEE4-B67D2C705E7A}"/>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48831B3-4D45-45B1-A5C5-5EEDB0937CAE}"/>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B004EBFF-A6BE-404B-AADD-42ECBED938C8}"/>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082A5EA1-7995-48E4-8787-6004CE4B17C2}"/>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B4367C08-AA10-4BF8-9D99-8FB8D4D87678}"/>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D9CFBF19-AE42-4A25-B5C9-74E4A7E20BB4}"/>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20439223-FC30-44EE-84D0-5902D5CB32D3}"/>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4715F22A-DF1F-44F4-B188-072C6221F71E}"/>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F8C30CA8-5C7F-4E0D-867C-AB17F34E3520}"/>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9AF0FA39-6F6A-4C93-B920-7B0D14C004EC}"/>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3BC1B30E-0CED-4634-96F4-DE70247E5502}"/>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8" name="Freeform: Shape 647">
                <a:extLst>
                  <a:ext uri="{FF2B5EF4-FFF2-40B4-BE49-F238E27FC236}">
                    <a16:creationId xmlns:a16="http://schemas.microsoft.com/office/drawing/2014/main" id="{2AFAD481-5691-4D2F-881E-7B1D25E648CC}"/>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9" name="Freeform: Shape 648">
                <a:extLst>
                  <a:ext uri="{FF2B5EF4-FFF2-40B4-BE49-F238E27FC236}">
                    <a16:creationId xmlns:a16="http://schemas.microsoft.com/office/drawing/2014/main" id="{E47D8C2D-9EC0-4C73-A796-605DD55A766A}"/>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0" name="Freeform: Shape 649">
                <a:extLst>
                  <a:ext uri="{FF2B5EF4-FFF2-40B4-BE49-F238E27FC236}">
                    <a16:creationId xmlns:a16="http://schemas.microsoft.com/office/drawing/2014/main" id="{D85DCDF9-DBC1-4B6C-852F-65A9581F4DEF}"/>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1" name="Freeform: Shape 650">
                <a:extLst>
                  <a:ext uri="{FF2B5EF4-FFF2-40B4-BE49-F238E27FC236}">
                    <a16:creationId xmlns:a16="http://schemas.microsoft.com/office/drawing/2014/main" id="{64ECE27B-6AA1-48A0-867E-3809F6DA46C6}"/>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2" name="Freeform: Shape 651">
                <a:extLst>
                  <a:ext uri="{FF2B5EF4-FFF2-40B4-BE49-F238E27FC236}">
                    <a16:creationId xmlns:a16="http://schemas.microsoft.com/office/drawing/2014/main" id="{986F7C22-0993-45E9-A3BF-692FE46BFA9B}"/>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3" name="Freeform: Shape 652">
                <a:extLst>
                  <a:ext uri="{FF2B5EF4-FFF2-40B4-BE49-F238E27FC236}">
                    <a16:creationId xmlns:a16="http://schemas.microsoft.com/office/drawing/2014/main" id="{38E3CB5B-4D61-4832-9818-F32F7A462D8F}"/>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4" name="Freeform: Shape 653">
                <a:extLst>
                  <a:ext uri="{FF2B5EF4-FFF2-40B4-BE49-F238E27FC236}">
                    <a16:creationId xmlns:a16="http://schemas.microsoft.com/office/drawing/2014/main" id="{092D2E33-4036-4E15-A25A-249C13AB273D}"/>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5" name="Freeform: Shape 654">
                <a:extLst>
                  <a:ext uri="{FF2B5EF4-FFF2-40B4-BE49-F238E27FC236}">
                    <a16:creationId xmlns:a16="http://schemas.microsoft.com/office/drawing/2014/main" id="{87EEB4B3-4E5C-44AA-8CD3-7B65788D5BFB}"/>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6" name="Freeform: Shape 655">
                <a:extLst>
                  <a:ext uri="{FF2B5EF4-FFF2-40B4-BE49-F238E27FC236}">
                    <a16:creationId xmlns:a16="http://schemas.microsoft.com/office/drawing/2014/main" id="{D2443D76-93A9-4821-94AA-47081C0C384C}"/>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7" name="Freeform: Shape 656">
                <a:extLst>
                  <a:ext uri="{FF2B5EF4-FFF2-40B4-BE49-F238E27FC236}">
                    <a16:creationId xmlns:a16="http://schemas.microsoft.com/office/drawing/2014/main" id="{9DC27C49-F086-402B-B92C-615FCF9CF92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58" name="Freeform: Shape 657">
                <a:extLst>
                  <a:ext uri="{FF2B5EF4-FFF2-40B4-BE49-F238E27FC236}">
                    <a16:creationId xmlns:a16="http://schemas.microsoft.com/office/drawing/2014/main" id="{4FCA1789-F592-41E1-B2F8-72B77D71B7D8}"/>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9" name="Freeform: Shape 658">
                <a:extLst>
                  <a:ext uri="{FF2B5EF4-FFF2-40B4-BE49-F238E27FC236}">
                    <a16:creationId xmlns:a16="http://schemas.microsoft.com/office/drawing/2014/main" id="{001CD308-DE8A-4065-9DF8-0606B72D3043}"/>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0" name="Freeform: Shape 659">
                <a:extLst>
                  <a:ext uri="{FF2B5EF4-FFF2-40B4-BE49-F238E27FC236}">
                    <a16:creationId xmlns:a16="http://schemas.microsoft.com/office/drawing/2014/main" id="{E62EFB24-B809-4AB3-8270-C817E3A0D286}"/>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0AC4FF89-8725-409D-A6E8-8FC0713C7E2E}"/>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1281F403-8312-487D-A62A-CC9980C0C793}"/>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3" name="Freeform: Shape 662">
                <a:extLst>
                  <a:ext uri="{FF2B5EF4-FFF2-40B4-BE49-F238E27FC236}">
                    <a16:creationId xmlns:a16="http://schemas.microsoft.com/office/drawing/2014/main" id="{AC552800-50A4-48CD-9091-C2D7E309B244}"/>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4" name="Freeform: Shape 663">
                <a:extLst>
                  <a:ext uri="{FF2B5EF4-FFF2-40B4-BE49-F238E27FC236}">
                    <a16:creationId xmlns:a16="http://schemas.microsoft.com/office/drawing/2014/main" id="{30F9CDD2-4F2C-415F-BC99-5E3FC4DFF763}"/>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5" name="Freeform: Shape 664">
                <a:extLst>
                  <a:ext uri="{FF2B5EF4-FFF2-40B4-BE49-F238E27FC236}">
                    <a16:creationId xmlns:a16="http://schemas.microsoft.com/office/drawing/2014/main" id="{BB7B2B7D-C505-4274-8A0D-8651E227CC8A}"/>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290A03AB-C619-4188-8DC7-9A3356BA6BA9}"/>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3E8F5F64-60EC-482E-90C5-DF3B8662579C}"/>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053289D0-A465-41D1-933F-6B6BEE9284B6}"/>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69" name="Freeform: Shape 668">
                <a:extLst>
                  <a:ext uri="{FF2B5EF4-FFF2-40B4-BE49-F238E27FC236}">
                    <a16:creationId xmlns:a16="http://schemas.microsoft.com/office/drawing/2014/main" id="{6ABE97AE-377F-40BB-B938-4D0636B09FC4}"/>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0" name="Freeform: Shape 669">
                <a:extLst>
                  <a:ext uri="{FF2B5EF4-FFF2-40B4-BE49-F238E27FC236}">
                    <a16:creationId xmlns:a16="http://schemas.microsoft.com/office/drawing/2014/main" id="{4491EEA1-7ED4-4314-87E9-021E6A9A1FAB}"/>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CBB06EE9-53A3-4257-8058-A607ED95E7A5}"/>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B55A2626-A652-4CE0-8C56-35F5FE603B4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DAC23461-AD5F-4630-8EB3-FC35869ED935}"/>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3353175B-83E8-4999-B313-AC745367A20E}"/>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0EE6105B-4621-4574-806A-61666A30F7FE}"/>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6" name="Freeform: Shape 675">
                <a:extLst>
                  <a:ext uri="{FF2B5EF4-FFF2-40B4-BE49-F238E27FC236}">
                    <a16:creationId xmlns:a16="http://schemas.microsoft.com/office/drawing/2014/main" id="{FA33834A-DE19-42FD-9D6A-F4861235D90D}"/>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7" name="Freeform: Shape 676">
                <a:extLst>
                  <a:ext uri="{FF2B5EF4-FFF2-40B4-BE49-F238E27FC236}">
                    <a16:creationId xmlns:a16="http://schemas.microsoft.com/office/drawing/2014/main" id="{A8DFCA39-1F90-4AA2-97D3-5AFBFDD04B29}"/>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78" name="Freeform: Shape 677">
                <a:extLst>
                  <a:ext uri="{FF2B5EF4-FFF2-40B4-BE49-F238E27FC236}">
                    <a16:creationId xmlns:a16="http://schemas.microsoft.com/office/drawing/2014/main" id="{97A8F0CA-A224-48B1-A889-7AA76EBE6130}"/>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9" name="Freeform: Shape 678">
                <a:extLst>
                  <a:ext uri="{FF2B5EF4-FFF2-40B4-BE49-F238E27FC236}">
                    <a16:creationId xmlns:a16="http://schemas.microsoft.com/office/drawing/2014/main" id="{315B1367-717A-4415-969E-8BE95FF5433E}"/>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80" name="Freeform: Shape 679">
                <a:extLst>
                  <a:ext uri="{FF2B5EF4-FFF2-40B4-BE49-F238E27FC236}">
                    <a16:creationId xmlns:a16="http://schemas.microsoft.com/office/drawing/2014/main" id="{0D6192E5-24B8-4CDC-AF4C-65AF28E3DF43}"/>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1" name="Freeform: Shape 680">
                <a:extLst>
                  <a:ext uri="{FF2B5EF4-FFF2-40B4-BE49-F238E27FC236}">
                    <a16:creationId xmlns:a16="http://schemas.microsoft.com/office/drawing/2014/main" id="{01205C66-7123-4D25-8842-9116CB12FDB8}"/>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2" name="Freeform: Shape 681">
                <a:extLst>
                  <a:ext uri="{FF2B5EF4-FFF2-40B4-BE49-F238E27FC236}">
                    <a16:creationId xmlns:a16="http://schemas.microsoft.com/office/drawing/2014/main" id="{7F92347F-2DC9-4152-BB44-78CF3F099A71}"/>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3" name="Freeform: Shape 682">
                <a:extLst>
                  <a:ext uri="{FF2B5EF4-FFF2-40B4-BE49-F238E27FC236}">
                    <a16:creationId xmlns:a16="http://schemas.microsoft.com/office/drawing/2014/main" id="{0DDDB410-F5CF-4A4C-986F-9BDF481D7635}"/>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84" name="Freeform: Shape 683">
                <a:extLst>
                  <a:ext uri="{FF2B5EF4-FFF2-40B4-BE49-F238E27FC236}">
                    <a16:creationId xmlns:a16="http://schemas.microsoft.com/office/drawing/2014/main" id="{430A9E6B-69B6-403F-B95E-46E830FF10B5}"/>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5" name="Freeform: Shape 684">
                <a:extLst>
                  <a:ext uri="{FF2B5EF4-FFF2-40B4-BE49-F238E27FC236}">
                    <a16:creationId xmlns:a16="http://schemas.microsoft.com/office/drawing/2014/main" id="{5EF8408C-2D3B-4B85-A718-D61C9DABCD0F}"/>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86" name="Freeform: Shape 685">
                <a:extLst>
                  <a:ext uri="{FF2B5EF4-FFF2-40B4-BE49-F238E27FC236}">
                    <a16:creationId xmlns:a16="http://schemas.microsoft.com/office/drawing/2014/main" id="{53FF8CA4-6039-4F92-80E2-033195598B68}"/>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7" name="Freeform: Shape 686">
                <a:extLst>
                  <a:ext uri="{FF2B5EF4-FFF2-40B4-BE49-F238E27FC236}">
                    <a16:creationId xmlns:a16="http://schemas.microsoft.com/office/drawing/2014/main" id="{9CD31550-B601-43AF-AACC-1F91C4965DAC}"/>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8" name="Freeform: Shape 687">
                <a:extLst>
                  <a:ext uri="{FF2B5EF4-FFF2-40B4-BE49-F238E27FC236}">
                    <a16:creationId xmlns:a16="http://schemas.microsoft.com/office/drawing/2014/main" id="{B5C86689-5EB5-4E17-B920-F50F4ED8EA0E}"/>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9" name="Freeform: Shape 688">
                <a:extLst>
                  <a:ext uri="{FF2B5EF4-FFF2-40B4-BE49-F238E27FC236}">
                    <a16:creationId xmlns:a16="http://schemas.microsoft.com/office/drawing/2014/main" id="{F3D81F06-CE08-4356-831C-44A95272887A}"/>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90" name="Freeform: Shape 689">
                <a:extLst>
                  <a:ext uri="{FF2B5EF4-FFF2-40B4-BE49-F238E27FC236}">
                    <a16:creationId xmlns:a16="http://schemas.microsoft.com/office/drawing/2014/main" id="{4F769B64-F86E-4A23-B814-B0946E1B9D8A}"/>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1" name="Freeform: Shape 690">
                <a:extLst>
                  <a:ext uri="{FF2B5EF4-FFF2-40B4-BE49-F238E27FC236}">
                    <a16:creationId xmlns:a16="http://schemas.microsoft.com/office/drawing/2014/main" id="{382C3B1F-D3CB-43C5-BB87-1172D038D402}"/>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92" name="Freeform: Shape 691">
                <a:extLst>
                  <a:ext uri="{FF2B5EF4-FFF2-40B4-BE49-F238E27FC236}">
                    <a16:creationId xmlns:a16="http://schemas.microsoft.com/office/drawing/2014/main" id="{6B48E3EB-79F5-41E1-84EB-6D9FCF15F035}"/>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8EC0C827-68A5-49F1-83D7-6CC0F8059660}"/>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14F7C89F-8315-43FB-AA82-3FF6B3234E84}"/>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5" name="Freeform: Shape 694">
                <a:extLst>
                  <a:ext uri="{FF2B5EF4-FFF2-40B4-BE49-F238E27FC236}">
                    <a16:creationId xmlns:a16="http://schemas.microsoft.com/office/drawing/2014/main" id="{7B8136F8-9F3F-4E98-9D82-2F9C7F514846}"/>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696" name="Freeform: Shape 695">
                <a:extLst>
                  <a:ext uri="{FF2B5EF4-FFF2-40B4-BE49-F238E27FC236}">
                    <a16:creationId xmlns:a16="http://schemas.microsoft.com/office/drawing/2014/main" id="{4BA6D7B7-EAD0-4A32-BDED-F9C91269395C}"/>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7" name="Freeform: Shape 696">
                <a:extLst>
                  <a:ext uri="{FF2B5EF4-FFF2-40B4-BE49-F238E27FC236}">
                    <a16:creationId xmlns:a16="http://schemas.microsoft.com/office/drawing/2014/main" id="{37FB7933-82C8-40A6-A45E-DC8F8DBDD13C}"/>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698" name="Freeform: Shape 697">
                <a:extLst>
                  <a:ext uri="{FF2B5EF4-FFF2-40B4-BE49-F238E27FC236}">
                    <a16:creationId xmlns:a16="http://schemas.microsoft.com/office/drawing/2014/main" id="{2A2BF75E-8544-4D56-B66C-522BC23699E9}"/>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360" name="Graphic 4">
              <a:extLst>
                <a:ext uri="{FF2B5EF4-FFF2-40B4-BE49-F238E27FC236}">
                  <a16:creationId xmlns:a16="http://schemas.microsoft.com/office/drawing/2014/main" id="{90943495-530B-473F-84AE-789332DE83CD}"/>
                </a:ext>
              </a:extLst>
            </p:cNvPr>
            <p:cNvGrpSpPr/>
            <p:nvPr/>
          </p:nvGrpSpPr>
          <p:grpSpPr>
            <a:xfrm>
              <a:off x="10154386" y="4452483"/>
              <a:ext cx="1443404" cy="1443418"/>
              <a:chOff x="5734037" y="3067039"/>
              <a:chExt cx="724483" cy="724489"/>
            </a:xfrm>
            <a:grpFill/>
          </p:grpSpPr>
          <p:sp>
            <p:nvSpPr>
              <p:cNvPr id="361" name="Freeform: Shape 360">
                <a:extLst>
                  <a:ext uri="{FF2B5EF4-FFF2-40B4-BE49-F238E27FC236}">
                    <a16:creationId xmlns:a16="http://schemas.microsoft.com/office/drawing/2014/main" id="{3767B366-349D-42B1-874F-9887F5C790DB}"/>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2" name="Freeform: Shape 361">
                <a:extLst>
                  <a:ext uri="{FF2B5EF4-FFF2-40B4-BE49-F238E27FC236}">
                    <a16:creationId xmlns:a16="http://schemas.microsoft.com/office/drawing/2014/main" id="{A518C71F-07B0-49D7-B246-7C05014438DD}"/>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63" name="Freeform: Shape 362">
                <a:extLst>
                  <a:ext uri="{FF2B5EF4-FFF2-40B4-BE49-F238E27FC236}">
                    <a16:creationId xmlns:a16="http://schemas.microsoft.com/office/drawing/2014/main" id="{B93A23FA-2C79-4F6C-A56D-E55ABAED6AF2}"/>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4" name="Freeform: Shape 363">
                <a:extLst>
                  <a:ext uri="{FF2B5EF4-FFF2-40B4-BE49-F238E27FC236}">
                    <a16:creationId xmlns:a16="http://schemas.microsoft.com/office/drawing/2014/main" id="{9332801F-2FF9-43F7-971E-E35865C20FC8}"/>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5" name="Freeform: Shape 364">
                <a:extLst>
                  <a:ext uri="{FF2B5EF4-FFF2-40B4-BE49-F238E27FC236}">
                    <a16:creationId xmlns:a16="http://schemas.microsoft.com/office/drawing/2014/main" id="{0FCFC289-1442-470D-B219-2E66B10A63BA}"/>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6" name="Freeform: Shape 365">
                <a:extLst>
                  <a:ext uri="{FF2B5EF4-FFF2-40B4-BE49-F238E27FC236}">
                    <a16:creationId xmlns:a16="http://schemas.microsoft.com/office/drawing/2014/main" id="{4C9D1765-CF81-41C0-ADAD-BAD669EF714C}"/>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67" name="Freeform: Shape 366">
                <a:extLst>
                  <a:ext uri="{FF2B5EF4-FFF2-40B4-BE49-F238E27FC236}">
                    <a16:creationId xmlns:a16="http://schemas.microsoft.com/office/drawing/2014/main" id="{8967146A-2FAC-4429-B608-58B34589BA82}"/>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8" name="Freeform: Shape 367">
                <a:extLst>
                  <a:ext uri="{FF2B5EF4-FFF2-40B4-BE49-F238E27FC236}">
                    <a16:creationId xmlns:a16="http://schemas.microsoft.com/office/drawing/2014/main" id="{9B368C27-EEE9-4A70-83B1-A8C77D7FAAB8}"/>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9" name="Freeform: Shape 368">
                <a:extLst>
                  <a:ext uri="{FF2B5EF4-FFF2-40B4-BE49-F238E27FC236}">
                    <a16:creationId xmlns:a16="http://schemas.microsoft.com/office/drawing/2014/main" id="{D5455D43-5B6F-4A74-BD0D-ABF3B69F04AE}"/>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0" name="Freeform: Shape 369">
                <a:extLst>
                  <a:ext uri="{FF2B5EF4-FFF2-40B4-BE49-F238E27FC236}">
                    <a16:creationId xmlns:a16="http://schemas.microsoft.com/office/drawing/2014/main" id="{063DF015-D7AA-4CD9-856D-C8CB1C8AB26C}"/>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1" name="Freeform: Shape 370">
                <a:extLst>
                  <a:ext uri="{FF2B5EF4-FFF2-40B4-BE49-F238E27FC236}">
                    <a16:creationId xmlns:a16="http://schemas.microsoft.com/office/drawing/2014/main" id="{C590D895-DFE8-4541-8FBB-534E33A69110}"/>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2" name="Freeform: Shape 371">
                <a:extLst>
                  <a:ext uri="{FF2B5EF4-FFF2-40B4-BE49-F238E27FC236}">
                    <a16:creationId xmlns:a16="http://schemas.microsoft.com/office/drawing/2014/main" id="{34C73AC7-AD1F-4E9B-8CB7-60F31E16109A}"/>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3" name="Freeform: Shape 372">
                <a:extLst>
                  <a:ext uri="{FF2B5EF4-FFF2-40B4-BE49-F238E27FC236}">
                    <a16:creationId xmlns:a16="http://schemas.microsoft.com/office/drawing/2014/main" id="{D6745D0F-56A2-44E8-8A42-AB7BB07D5D84}"/>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74" name="Freeform: Shape 373">
                <a:extLst>
                  <a:ext uri="{FF2B5EF4-FFF2-40B4-BE49-F238E27FC236}">
                    <a16:creationId xmlns:a16="http://schemas.microsoft.com/office/drawing/2014/main" id="{EBBAA542-D4E4-4ECD-BB66-9AC2846C3BD9}"/>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5" name="Freeform: Shape 374">
                <a:extLst>
                  <a:ext uri="{FF2B5EF4-FFF2-40B4-BE49-F238E27FC236}">
                    <a16:creationId xmlns:a16="http://schemas.microsoft.com/office/drawing/2014/main" id="{4E3A24AB-CB69-47B0-9E13-F89F46EE0B01}"/>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76" name="Freeform: Shape 375">
                <a:extLst>
                  <a:ext uri="{FF2B5EF4-FFF2-40B4-BE49-F238E27FC236}">
                    <a16:creationId xmlns:a16="http://schemas.microsoft.com/office/drawing/2014/main" id="{88AFCECE-C7AE-4E06-A198-D4472DFB06C4}"/>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77" name="Freeform: Shape 376">
                <a:extLst>
                  <a:ext uri="{FF2B5EF4-FFF2-40B4-BE49-F238E27FC236}">
                    <a16:creationId xmlns:a16="http://schemas.microsoft.com/office/drawing/2014/main" id="{01E95A89-2D40-47AF-A199-089AEA868A99}"/>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78" name="Freeform: Shape 377">
                <a:extLst>
                  <a:ext uri="{FF2B5EF4-FFF2-40B4-BE49-F238E27FC236}">
                    <a16:creationId xmlns:a16="http://schemas.microsoft.com/office/drawing/2014/main" id="{BD74ACD6-B40A-4F09-B738-D655F0DA4377}"/>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79" name="Freeform: Shape 378">
                <a:extLst>
                  <a:ext uri="{FF2B5EF4-FFF2-40B4-BE49-F238E27FC236}">
                    <a16:creationId xmlns:a16="http://schemas.microsoft.com/office/drawing/2014/main" id="{CB1FEBEF-B3F1-446B-BAF0-4AD4E475E51F}"/>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0" name="Freeform: Shape 379">
                <a:extLst>
                  <a:ext uri="{FF2B5EF4-FFF2-40B4-BE49-F238E27FC236}">
                    <a16:creationId xmlns:a16="http://schemas.microsoft.com/office/drawing/2014/main" id="{E1F02008-0820-4971-B680-2110AF9D03A6}"/>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81" name="Freeform: Shape 380">
                <a:extLst>
                  <a:ext uri="{FF2B5EF4-FFF2-40B4-BE49-F238E27FC236}">
                    <a16:creationId xmlns:a16="http://schemas.microsoft.com/office/drawing/2014/main" id="{F385992A-B02C-4726-9B86-8207D1916F8F}"/>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2" name="Freeform: Shape 381">
                <a:extLst>
                  <a:ext uri="{FF2B5EF4-FFF2-40B4-BE49-F238E27FC236}">
                    <a16:creationId xmlns:a16="http://schemas.microsoft.com/office/drawing/2014/main" id="{C85C6F8E-F127-4075-BFCA-CB0816891DEC}"/>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83" name="Freeform: Shape 382">
                <a:extLst>
                  <a:ext uri="{FF2B5EF4-FFF2-40B4-BE49-F238E27FC236}">
                    <a16:creationId xmlns:a16="http://schemas.microsoft.com/office/drawing/2014/main" id="{60120E0A-4F35-4B90-94AD-8DE8C3C7838E}"/>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4" name="Freeform: Shape 383">
                <a:extLst>
                  <a:ext uri="{FF2B5EF4-FFF2-40B4-BE49-F238E27FC236}">
                    <a16:creationId xmlns:a16="http://schemas.microsoft.com/office/drawing/2014/main" id="{3AADAEC3-ADF6-4B46-9A21-CD1F1045BFD6}"/>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5" name="Freeform: Shape 384">
                <a:extLst>
                  <a:ext uri="{FF2B5EF4-FFF2-40B4-BE49-F238E27FC236}">
                    <a16:creationId xmlns:a16="http://schemas.microsoft.com/office/drawing/2014/main" id="{7C859036-3A38-4D3E-8831-C84C4021BE1E}"/>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6" name="Freeform: Shape 385">
                <a:extLst>
                  <a:ext uri="{FF2B5EF4-FFF2-40B4-BE49-F238E27FC236}">
                    <a16:creationId xmlns:a16="http://schemas.microsoft.com/office/drawing/2014/main" id="{34C8EB36-AAA3-48ED-8E21-4D9E8A918CB4}"/>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7" name="Freeform: Shape 386">
                <a:extLst>
                  <a:ext uri="{FF2B5EF4-FFF2-40B4-BE49-F238E27FC236}">
                    <a16:creationId xmlns:a16="http://schemas.microsoft.com/office/drawing/2014/main" id="{217C97D9-D45E-47A8-A8C5-E7CC148C0463}"/>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8" name="Freeform: Shape 387">
                <a:extLst>
                  <a:ext uri="{FF2B5EF4-FFF2-40B4-BE49-F238E27FC236}">
                    <a16:creationId xmlns:a16="http://schemas.microsoft.com/office/drawing/2014/main" id="{E9A24FE8-E08E-42C1-A869-C33C967AB2BF}"/>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9" name="Freeform: Shape 388">
                <a:extLst>
                  <a:ext uri="{FF2B5EF4-FFF2-40B4-BE49-F238E27FC236}">
                    <a16:creationId xmlns:a16="http://schemas.microsoft.com/office/drawing/2014/main" id="{8CF6829F-6AB3-422B-8F18-A2F07E6FFC2D}"/>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90" name="Freeform: Shape 389">
                <a:extLst>
                  <a:ext uri="{FF2B5EF4-FFF2-40B4-BE49-F238E27FC236}">
                    <a16:creationId xmlns:a16="http://schemas.microsoft.com/office/drawing/2014/main" id="{64820C3C-C8EA-4CEF-AFE4-96E5B25C17AB}"/>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1" name="Freeform: Shape 390">
                <a:extLst>
                  <a:ext uri="{FF2B5EF4-FFF2-40B4-BE49-F238E27FC236}">
                    <a16:creationId xmlns:a16="http://schemas.microsoft.com/office/drawing/2014/main" id="{BAF4662A-27C8-4641-9EB6-22CA2C480F8A}"/>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B6907F9E-10B9-4807-BAAC-771601498ED9}"/>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77B776F8-8311-4F7A-895E-9E972A03D207}"/>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4" name="Freeform: Shape 393">
                <a:extLst>
                  <a:ext uri="{FF2B5EF4-FFF2-40B4-BE49-F238E27FC236}">
                    <a16:creationId xmlns:a16="http://schemas.microsoft.com/office/drawing/2014/main" id="{01206D24-5EE6-4A96-BF83-C3CD94EE2AC1}"/>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5" name="Freeform: Shape 394">
                <a:extLst>
                  <a:ext uri="{FF2B5EF4-FFF2-40B4-BE49-F238E27FC236}">
                    <a16:creationId xmlns:a16="http://schemas.microsoft.com/office/drawing/2014/main" id="{B7269D5F-BE63-4DC8-89AC-572C3F2A3F43}"/>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6" name="Freeform: Shape 395">
                <a:extLst>
                  <a:ext uri="{FF2B5EF4-FFF2-40B4-BE49-F238E27FC236}">
                    <a16:creationId xmlns:a16="http://schemas.microsoft.com/office/drawing/2014/main" id="{53E3042C-5764-4402-B7EA-97BA19001302}"/>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97" name="Freeform: Shape 396">
                <a:extLst>
                  <a:ext uri="{FF2B5EF4-FFF2-40B4-BE49-F238E27FC236}">
                    <a16:creationId xmlns:a16="http://schemas.microsoft.com/office/drawing/2014/main" id="{C1A32C05-7AD9-4888-AFF6-75DBB66B14EF}"/>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8" name="Freeform: Shape 397">
                <a:extLst>
                  <a:ext uri="{FF2B5EF4-FFF2-40B4-BE49-F238E27FC236}">
                    <a16:creationId xmlns:a16="http://schemas.microsoft.com/office/drawing/2014/main" id="{AF517339-36E6-4FC3-B917-EA3059F4315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9" name="Freeform: Shape 398">
                <a:extLst>
                  <a:ext uri="{FF2B5EF4-FFF2-40B4-BE49-F238E27FC236}">
                    <a16:creationId xmlns:a16="http://schemas.microsoft.com/office/drawing/2014/main" id="{6045D82C-0AA5-4DBC-AFF1-506C87A92BDD}"/>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0" name="Freeform: Shape 399">
                <a:extLst>
                  <a:ext uri="{FF2B5EF4-FFF2-40B4-BE49-F238E27FC236}">
                    <a16:creationId xmlns:a16="http://schemas.microsoft.com/office/drawing/2014/main" id="{ABE31A09-9D7F-4F1A-93AE-4D3DE594772B}"/>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1" name="Freeform: Shape 400">
                <a:extLst>
                  <a:ext uri="{FF2B5EF4-FFF2-40B4-BE49-F238E27FC236}">
                    <a16:creationId xmlns:a16="http://schemas.microsoft.com/office/drawing/2014/main" id="{1DEF2B08-C394-459C-B0C8-97DA40CFAE77}"/>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2" name="Freeform: Shape 401">
                <a:extLst>
                  <a:ext uri="{FF2B5EF4-FFF2-40B4-BE49-F238E27FC236}">
                    <a16:creationId xmlns:a16="http://schemas.microsoft.com/office/drawing/2014/main" id="{E6F53E29-D855-4DD9-B63E-22910E44150F}"/>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3" name="Freeform: Shape 402">
                <a:extLst>
                  <a:ext uri="{FF2B5EF4-FFF2-40B4-BE49-F238E27FC236}">
                    <a16:creationId xmlns:a16="http://schemas.microsoft.com/office/drawing/2014/main" id="{4B8C47F7-78AE-4B79-ABB1-BDFBB95AB767}"/>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04" name="Freeform: Shape 403">
                <a:extLst>
                  <a:ext uri="{FF2B5EF4-FFF2-40B4-BE49-F238E27FC236}">
                    <a16:creationId xmlns:a16="http://schemas.microsoft.com/office/drawing/2014/main" id="{207211F0-C0BC-4C61-A239-4474DD8F743A}"/>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5" name="Freeform: Shape 404">
                <a:extLst>
                  <a:ext uri="{FF2B5EF4-FFF2-40B4-BE49-F238E27FC236}">
                    <a16:creationId xmlns:a16="http://schemas.microsoft.com/office/drawing/2014/main" id="{0F8DEEC3-EAD9-41E2-959C-14AC1FD8835E}"/>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6" name="Freeform: Shape 405">
                <a:extLst>
                  <a:ext uri="{FF2B5EF4-FFF2-40B4-BE49-F238E27FC236}">
                    <a16:creationId xmlns:a16="http://schemas.microsoft.com/office/drawing/2014/main" id="{3B06FA38-3C5C-4B77-BB78-FB54F051A1BA}"/>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7" name="Freeform: Shape 406">
                <a:extLst>
                  <a:ext uri="{FF2B5EF4-FFF2-40B4-BE49-F238E27FC236}">
                    <a16:creationId xmlns:a16="http://schemas.microsoft.com/office/drawing/2014/main" id="{6F8F8AA3-3FB1-4D65-BB12-1BD53C3C1A7B}"/>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8" name="Freeform: Shape 407">
                <a:extLst>
                  <a:ext uri="{FF2B5EF4-FFF2-40B4-BE49-F238E27FC236}">
                    <a16:creationId xmlns:a16="http://schemas.microsoft.com/office/drawing/2014/main" id="{22D55C86-0F60-470A-B024-BB1814B30E5C}"/>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9" name="Freeform: Shape 408">
                <a:extLst>
                  <a:ext uri="{FF2B5EF4-FFF2-40B4-BE49-F238E27FC236}">
                    <a16:creationId xmlns:a16="http://schemas.microsoft.com/office/drawing/2014/main" id="{9485F692-FDBD-4F85-A2D0-E58DBE87DBF1}"/>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10" name="Freeform: Shape 409">
                <a:extLst>
                  <a:ext uri="{FF2B5EF4-FFF2-40B4-BE49-F238E27FC236}">
                    <a16:creationId xmlns:a16="http://schemas.microsoft.com/office/drawing/2014/main" id="{6BC0E404-2D06-4DF0-AAF5-79D3AC9253DE}"/>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1" name="Freeform: Shape 410">
                <a:extLst>
                  <a:ext uri="{FF2B5EF4-FFF2-40B4-BE49-F238E27FC236}">
                    <a16:creationId xmlns:a16="http://schemas.microsoft.com/office/drawing/2014/main" id="{86000D9E-D5C0-4970-A551-9512303F66A3}"/>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2" name="Freeform: Shape 411">
                <a:extLst>
                  <a:ext uri="{FF2B5EF4-FFF2-40B4-BE49-F238E27FC236}">
                    <a16:creationId xmlns:a16="http://schemas.microsoft.com/office/drawing/2014/main" id="{0B4FDCED-B259-4BAB-9942-E9D1FD35AAC2}"/>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413" name="Freeform: Shape 412">
                <a:extLst>
                  <a:ext uri="{FF2B5EF4-FFF2-40B4-BE49-F238E27FC236}">
                    <a16:creationId xmlns:a16="http://schemas.microsoft.com/office/drawing/2014/main" id="{93DEA510-2E97-42C0-BE08-BF8E7E75AEAB}"/>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4" name="Freeform: Shape 413">
                <a:extLst>
                  <a:ext uri="{FF2B5EF4-FFF2-40B4-BE49-F238E27FC236}">
                    <a16:creationId xmlns:a16="http://schemas.microsoft.com/office/drawing/2014/main" id="{3EF277BF-E136-47A2-A932-06F09CDEE2F0}"/>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415" name="Freeform: Shape 414">
                <a:extLst>
                  <a:ext uri="{FF2B5EF4-FFF2-40B4-BE49-F238E27FC236}">
                    <a16:creationId xmlns:a16="http://schemas.microsoft.com/office/drawing/2014/main" id="{D4EBE082-DB54-487A-A80A-0497060457C8}"/>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16" name="Freeform: Shape 415">
                <a:extLst>
                  <a:ext uri="{FF2B5EF4-FFF2-40B4-BE49-F238E27FC236}">
                    <a16:creationId xmlns:a16="http://schemas.microsoft.com/office/drawing/2014/main" id="{72594CBA-94C0-4EF0-B605-99C81179AAD0}"/>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7" name="Freeform: Shape 416">
                <a:extLst>
                  <a:ext uri="{FF2B5EF4-FFF2-40B4-BE49-F238E27FC236}">
                    <a16:creationId xmlns:a16="http://schemas.microsoft.com/office/drawing/2014/main" id="{D42BC895-CD1F-4849-A98F-2DA7665BDDE6}"/>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8" name="Freeform: Shape 417">
                <a:extLst>
                  <a:ext uri="{FF2B5EF4-FFF2-40B4-BE49-F238E27FC236}">
                    <a16:creationId xmlns:a16="http://schemas.microsoft.com/office/drawing/2014/main" id="{FA5FD881-44F0-4CD2-9904-73FC6A1958A6}"/>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419" name="Freeform: Shape 418">
                <a:extLst>
                  <a:ext uri="{FF2B5EF4-FFF2-40B4-BE49-F238E27FC236}">
                    <a16:creationId xmlns:a16="http://schemas.microsoft.com/office/drawing/2014/main" id="{8F8482F4-97CD-4310-9EA7-4C8E68C67C8A}"/>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0" name="Freeform: Shape 419">
                <a:extLst>
                  <a:ext uri="{FF2B5EF4-FFF2-40B4-BE49-F238E27FC236}">
                    <a16:creationId xmlns:a16="http://schemas.microsoft.com/office/drawing/2014/main" id="{DC7EB5B6-506C-44CC-8B50-AEB44EA2E0C0}"/>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421" name="Freeform: Shape 420">
                <a:extLst>
                  <a:ext uri="{FF2B5EF4-FFF2-40B4-BE49-F238E27FC236}">
                    <a16:creationId xmlns:a16="http://schemas.microsoft.com/office/drawing/2014/main" id="{9D470525-26E0-44FA-B266-95BEB7D6CD9B}"/>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2" name="Freeform: Shape 421">
                <a:extLst>
                  <a:ext uri="{FF2B5EF4-FFF2-40B4-BE49-F238E27FC236}">
                    <a16:creationId xmlns:a16="http://schemas.microsoft.com/office/drawing/2014/main" id="{C7440C5E-3529-4A50-9572-12C875BEB25B}"/>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3" name="Freeform: Shape 422">
                <a:extLst>
                  <a:ext uri="{FF2B5EF4-FFF2-40B4-BE49-F238E27FC236}">
                    <a16:creationId xmlns:a16="http://schemas.microsoft.com/office/drawing/2014/main" id="{B83AEDA5-A019-4339-ADFF-71329F5F7E6D}"/>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4" name="Freeform: Shape 423">
                <a:extLst>
                  <a:ext uri="{FF2B5EF4-FFF2-40B4-BE49-F238E27FC236}">
                    <a16:creationId xmlns:a16="http://schemas.microsoft.com/office/drawing/2014/main" id="{A949EC9C-34CB-43E7-B976-7D55CBB7838A}"/>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25" name="Freeform: Shape 424">
                <a:extLst>
                  <a:ext uri="{FF2B5EF4-FFF2-40B4-BE49-F238E27FC236}">
                    <a16:creationId xmlns:a16="http://schemas.microsoft.com/office/drawing/2014/main" id="{E12B4CA3-9CD5-4DDE-90A2-53174314CF0D}"/>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6" name="Freeform: Shape 425">
                <a:extLst>
                  <a:ext uri="{FF2B5EF4-FFF2-40B4-BE49-F238E27FC236}">
                    <a16:creationId xmlns:a16="http://schemas.microsoft.com/office/drawing/2014/main" id="{9E50CC18-0504-41D3-897A-A25DB4C4CF35}"/>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27" name="Freeform: Shape 426">
                <a:extLst>
                  <a:ext uri="{FF2B5EF4-FFF2-40B4-BE49-F238E27FC236}">
                    <a16:creationId xmlns:a16="http://schemas.microsoft.com/office/drawing/2014/main" id="{509F8296-93D2-4D02-9894-A4C0B126221B}"/>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28" name="Freeform: Shape 427">
                <a:extLst>
                  <a:ext uri="{FF2B5EF4-FFF2-40B4-BE49-F238E27FC236}">
                    <a16:creationId xmlns:a16="http://schemas.microsoft.com/office/drawing/2014/main" id="{817AE456-C5E7-4A15-9F84-FFFB4C07B21E}"/>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9" name="Freeform: Shape 428">
                <a:extLst>
                  <a:ext uri="{FF2B5EF4-FFF2-40B4-BE49-F238E27FC236}">
                    <a16:creationId xmlns:a16="http://schemas.microsoft.com/office/drawing/2014/main" id="{9D202874-BA53-4DFD-97C4-02788E951A56}"/>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0" name="Freeform: Shape 429">
                <a:extLst>
                  <a:ext uri="{FF2B5EF4-FFF2-40B4-BE49-F238E27FC236}">
                    <a16:creationId xmlns:a16="http://schemas.microsoft.com/office/drawing/2014/main" id="{13617452-46D8-416C-92B3-014E072BB618}"/>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431" name="Freeform: Shape 430">
                <a:extLst>
                  <a:ext uri="{FF2B5EF4-FFF2-40B4-BE49-F238E27FC236}">
                    <a16:creationId xmlns:a16="http://schemas.microsoft.com/office/drawing/2014/main" id="{FB59AAE6-9E24-47E9-861C-1D30A58BC05B}"/>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2" name="Freeform: Shape 431">
                <a:extLst>
                  <a:ext uri="{FF2B5EF4-FFF2-40B4-BE49-F238E27FC236}">
                    <a16:creationId xmlns:a16="http://schemas.microsoft.com/office/drawing/2014/main" id="{2CB5A477-87A5-4EBA-BB12-51C54D48CCBE}"/>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C87AEDBA-40A3-4745-A820-BB3F31CEAAE1}"/>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07D5F9B1-9C5D-4694-B76A-D88982E41C3C}"/>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0A4E22DE-90FA-4D02-9CCE-88D402A6E335}"/>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D206CF39-FEB0-45BE-9FE9-889F9F297B21}"/>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6E1F2AB5-E290-4F34-81C2-2BFCCE47AD14}"/>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227FC8FA-2582-4D44-BCD2-F049E3757AC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4D65BA1C-ECDB-4E03-A6C2-9DC9F3FEB290}"/>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8F55F608-7CDE-426C-A8B2-2CA9A67027AF}"/>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7F7DF7E0-7EC3-4872-B1FE-D4983B0454B8}"/>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5FA5030D-714F-42A7-B9FE-C7B3EBE30B84}"/>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D38DC60C-61F8-4C55-8F1B-5789AC7F375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A0D6DB9E-C876-4FFE-9B78-5C297B103550}"/>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963CCE38-0824-4596-B5D6-AD666230EE4F}"/>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8240163D-0523-4306-BD28-2CCBC8EA8877}"/>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0D8C80EF-D175-42AE-9ACE-93E87F7E3AF7}"/>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04B80B21-2264-4B32-9D1D-368C05009204}"/>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348017FB-C0E9-4D32-B178-AF1AEC303CBA}"/>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C0C4E753-60D8-441C-942A-5567B2EB15D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95F43A48-17EE-4500-B91F-27E19009B63C}"/>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F6B85DF5-A81A-4CEE-9962-7B970DD10245}"/>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8272B96B-5128-48FB-91F7-34F2102397E2}"/>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CB730111-B703-4A46-96FC-7AC471B75BA0}"/>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D64DB54B-1B6E-4953-86CD-042D32142CB0}"/>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3153178E-DC06-42A7-92DC-9D4E71E20AAA}"/>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F71AEE50-A9F3-4971-87D0-7EFC495576ED}"/>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3B35532D-70DD-4794-B387-1DB8DBBC0940}"/>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8430D504-E0D1-4AEB-92F8-EC840F7537B8}"/>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3A9582A3-D6C2-40D7-BC8B-58BA908069E2}"/>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E7CEC754-E994-4AF7-9C5E-26ED67CBD6C0}"/>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8121DB85-1835-47BD-A8EB-95106708FA04}"/>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3342355F-8CE9-48E5-9BA7-4C209B0B509B}"/>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4" name="Freeform: Shape 463">
                <a:extLst>
                  <a:ext uri="{FF2B5EF4-FFF2-40B4-BE49-F238E27FC236}">
                    <a16:creationId xmlns:a16="http://schemas.microsoft.com/office/drawing/2014/main" id="{895B8BEA-A52F-4B45-9D48-2AC9BFCD73D9}"/>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65" name="Freeform: Shape 464">
                <a:extLst>
                  <a:ext uri="{FF2B5EF4-FFF2-40B4-BE49-F238E27FC236}">
                    <a16:creationId xmlns:a16="http://schemas.microsoft.com/office/drawing/2014/main" id="{FE34F41F-D3EA-43A3-A050-A5FDB89A8FDB}"/>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BE73BF9F-3201-4149-A7DC-BE89246883F3}"/>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F9681C18-0EF7-4ABA-A4B5-9A418CC7A3C3}"/>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2A33F24-6087-4184-97BD-07E8BECD5FF1}"/>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E4A980FF-60D9-4AD2-B1B5-5F3C72BC4A64}"/>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44908F31-E2C9-467D-A146-8EB7FD28E472}"/>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D9E3E62C-A793-4DEB-9943-5A31C7F41F55}"/>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EAE34B18-C56E-4FD6-B9DA-651DE6D259D6}"/>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1B538C2B-ED6B-4EA3-BCD6-787419FB5175}"/>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CADD4ED1-4541-45B1-8322-58759983DA4B}"/>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ECB96BF9-6350-4899-B1B5-717524C6B546}"/>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5D5D1DE5-B846-4B59-A7A4-1333855E167F}"/>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1741524-7208-425F-B147-3613A97BC78E}"/>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809104-0EF6-40E1-ACA4-FE4647CC9EE4}"/>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74E7EA95-AC9C-4DAD-8E83-DE4F3A5659FE}"/>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5B02EC07-9524-484C-AACE-93DBB5D7F868}"/>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B5ACAEE3-17E3-4D15-AF69-0E64BFA8C9F1}"/>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6422A6F2-5476-464B-9E32-9C3970B0D421}"/>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EA675E32-A340-4084-8C57-255312321BBE}"/>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9B7A6BD3-755B-4C48-80F9-6DB58F9ED3A8}"/>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A8EF64E2-E186-4492-BE53-2C10954081EE}"/>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18CE7D28-90A2-4A18-9102-5A524093BC0A}"/>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54A39114-85A8-459A-948B-33DCC398A64C}"/>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D1743375-E6C1-4A42-BD8D-1D75163EDA2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BA8E7E64-850A-4F04-86CC-02D9584AD161}"/>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621C7CC0-8F0E-421C-B3E6-D109A819C9F6}"/>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1762A35A-6031-4748-9ECD-298754020B75}"/>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19BBD743-0A49-41A3-A065-2CD2881BE7A1}"/>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75541598-7215-42B9-BE64-B63323B27BB3}"/>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35343DAF-04C0-44E9-9DF0-757C7A73CE4D}"/>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3368FA43-A8FE-42CC-8FAC-DBB4BF7E504F}"/>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1533C5AC-78D3-4EC6-8ED9-CC2C2173F796}"/>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7884193F-8DB2-4038-A49D-CA1C095B75B4}"/>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6CE6A414-403E-40FC-856C-5D136195204E}"/>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20EA4B14-C111-4DDF-B294-60142E4ED49E}"/>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259B2682-3026-4E80-948A-996CEFB1D48D}"/>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AE628C82-864F-492B-9914-8358132A8E3F}"/>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39A1A14-BB2D-460D-8C3D-F3F9849B3AC4}"/>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B0219A77-162D-47D9-A705-EA8070F3CDFB}"/>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6C625662-68C2-4FAB-8E4D-02926529F35C}"/>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89FA2038-1054-4206-B04C-16EEE83023D9}"/>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EE6F65D4-630A-43E3-8AC3-8C5926C8E74C}"/>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A68B1E58-6AFC-466D-AE1B-588E95DE6FB5}"/>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2205C1A6-9892-492A-88DC-0D48FDFAAA4A}"/>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F73B5FE8-289D-4DA8-99B4-DD0FDC1913F3}"/>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DBD29DE7-AA05-49CF-9155-3792A72BAF13}"/>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6DED502-E1B3-427C-B01E-3112BA2EDAB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666641FA-6892-4A5A-A8B5-580D25DE06F9}"/>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70E5D5E3-EB6C-4541-B807-6793EAA3075B}"/>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4" name="Freeform: Shape 513">
                <a:extLst>
                  <a:ext uri="{FF2B5EF4-FFF2-40B4-BE49-F238E27FC236}">
                    <a16:creationId xmlns:a16="http://schemas.microsoft.com/office/drawing/2014/main" id="{E29D10B9-2B19-4CD7-99B7-BF328927ADE0}"/>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699C9811-DF5A-4853-8619-FE7F1CF7310B}"/>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6" name="Freeform: Shape 515">
                <a:extLst>
                  <a:ext uri="{FF2B5EF4-FFF2-40B4-BE49-F238E27FC236}">
                    <a16:creationId xmlns:a16="http://schemas.microsoft.com/office/drawing/2014/main" id="{6ED55D2E-D181-49C8-A39E-ACBF887102AA}"/>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17" name="Freeform: Shape 516">
                <a:extLst>
                  <a:ext uri="{FF2B5EF4-FFF2-40B4-BE49-F238E27FC236}">
                    <a16:creationId xmlns:a16="http://schemas.microsoft.com/office/drawing/2014/main" id="{BBD1C593-937B-42D1-B18C-5A0F3CD0B2EA}"/>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8" name="Freeform: Shape 517">
                <a:extLst>
                  <a:ext uri="{FF2B5EF4-FFF2-40B4-BE49-F238E27FC236}">
                    <a16:creationId xmlns:a16="http://schemas.microsoft.com/office/drawing/2014/main" id="{0CF12858-3499-4309-9F6D-248B296069C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9" name="Freeform: Shape 518">
                <a:extLst>
                  <a:ext uri="{FF2B5EF4-FFF2-40B4-BE49-F238E27FC236}">
                    <a16:creationId xmlns:a16="http://schemas.microsoft.com/office/drawing/2014/main" id="{6CD67F99-6BAA-44F6-80AD-3253844A0BEE}"/>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20" name="Freeform: Shape 519">
                <a:extLst>
                  <a:ext uri="{FF2B5EF4-FFF2-40B4-BE49-F238E27FC236}">
                    <a16:creationId xmlns:a16="http://schemas.microsoft.com/office/drawing/2014/main" id="{18FEEEE2-FBDF-46D4-BDFE-0CB488364A1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21" name="Freeform: Shape 520">
                <a:extLst>
                  <a:ext uri="{FF2B5EF4-FFF2-40B4-BE49-F238E27FC236}">
                    <a16:creationId xmlns:a16="http://schemas.microsoft.com/office/drawing/2014/main" id="{707341B3-D13D-4A09-9474-A001C0EF4E41}"/>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22" name="Freeform: Shape 521">
                <a:extLst>
                  <a:ext uri="{FF2B5EF4-FFF2-40B4-BE49-F238E27FC236}">
                    <a16:creationId xmlns:a16="http://schemas.microsoft.com/office/drawing/2014/main" id="{21E03EE2-D0CE-4063-A766-E0F7D239452C}"/>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23" name="Freeform: Shape 522">
                <a:extLst>
                  <a:ext uri="{FF2B5EF4-FFF2-40B4-BE49-F238E27FC236}">
                    <a16:creationId xmlns:a16="http://schemas.microsoft.com/office/drawing/2014/main" id="{AA0874C5-7A88-47DC-9AF3-99C8FB4D490C}"/>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24" name="Freeform: Shape 523">
                <a:extLst>
                  <a:ext uri="{FF2B5EF4-FFF2-40B4-BE49-F238E27FC236}">
                    <a16:creationId xmlns:a16="http://schemas.microsoft.com/office/drawing/2014/main" id="{E06536EC-A81A-4C9F-B7E8-31D991779872}"/>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5" name="Freeform: Shape 524">
                <a:extLst>
                  <a:ext uri="{FF2B5EF4-FFF2-40B4-BE49-F238E27FC236}">
                    <a16:creationId xmlns:a16="http://schemas.microsoft.com/office/drawing/2014/main" id="{F5A994DE-95C1-4A97-AB1E-72B60EC9E0DA}"/>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10D0DB5E-5C38-4402-8EEB-1714923DDE98}"/>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5DB170E7-B4F8-45BC-AF43-11938479B124}"/>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53CE7624-3869-4A6E-81ED-B9731EE12FC1}"/>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5EDBADAA-BE87-4B05-BB6B-69EECA8A9AC8}"/>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
        <p:nvSpPr>
          <p:cNvPr id="9" name="Slide Number Placeholder 8">
            <a:extLst>
              <a:ext uri="{FF2B5EF4-FFF2-40B4-BE49-F238E27FC236}">
                <a16:creationId xmlns:a16="http://schemas.microsoft.com/office/drawing/2014/main" id="{86C6E566-1855-4708-91B5-0EC5B3F18CCC}"/>
              </a:ext>
            </a:extLst>
          </p:cNvPr>
          <p:cNvSpPr>
            <a:spLocks noGrp="1"/>
          </p:cNvSpPr>
          <p:nvPr>
            <p:ph type="sldNum" sz="quarter" idx="12"/>
          </p:nvPr>
        </p:nvSpPr>
        <p:spPr/>
        <p:txBody>
          <a:bodyPr/>
          <a:lstStyle/>
          <a:p>
            <a:fld id="{5EA792F7-1D9E-4C7E-A103-E8EDFDC2691E}" type="slidenum">
              <a:rPr lang="en-US" smtClean="0"/>
              <a:t>2</a:t>
            </a:fld>
            <a:endParaRPr lang="en-US" dirty="0"/>
          </a:p>
        </p:txBody>
      </p:sp>
      <p:pic>
        <p:nvPicPr>
          <p:cNvPr id="4" name="Picture Placeholder 3">
            <a:extLst>
              <a:ext uri="{FF2B5EF4-FFF2-40B4-BE49-F238E27FC236}">
                <a16:creationId xmlns:a16="http://schemas.microsoft.com/office/drawing/2014/main" id="{16B77057-5046-44F5-B1D1-082B6A7D72AF}"/>
              </a:ext>
            </a:extLst>
          </p:cNvPr>
          <p:cNvPicPr>
            <a:picLocks noGrp="1" noChangeAspect="1"/>
          </p:cNvPicPr>
          <p:nvPr>
            <p:ph type="pic" sz="quarter" idx="13"/>
          </p:nvPr>
        </p:nvPicPr>
        <p:blipFill>
          <a:blip r:embed="rId7"/>
          <a:srcRect l="16347" r="16347"/>
          <a:stretch>
            <a:fillRect/>
          </a:stretch>
        </p:blipFill>
        <p:spPr>
          <a:xfrm>
            <a:off x="7907683" y="2275983"/>
            <a:ext cx="2590593" cy="2344501"/>
          </a:xfrm>
          <a:prstGeom prst="rect">
            <a:avLst/>
          </a:prstGeom>
        </p:spPr>
      </p:pic>
      <p:pic>
        <p:nvPicPr>
          <p:cNvPr id="347" name="Picture 346" descr="Logo&#10;&#10;Description automatically generated">
            <a:extLst>
              <a:ext uri="{FF2B5EF4-FFF2-40B4-BE49-F238E27FC236}">
                <a16:creationId xmlns:a16="http://schemas.microsoft.com/office/drawing/2014/main" id="{11387ED4-A9FE-4A9F-B7A3-5EA691886F59}"/>
              </a:ext>
            </a:extLst>
          </p:cNvPr>
          <p:cNvPicPr>
            <a:picLocks noChangeAspect="1"/>
          </p:cNvPicPr>
          <p:nvPr/>
        </p:nvPicPr>
        <p:blipFill>
          <a:blip r:embed="rId8">
            <a:alphaModFix/>
            <a:extLst>
              <a:ext uri="{BEBA8EAE-BF5A-486C-A8C5-ECC9F3942E4B}">
                <a14:imgProps xmlns:a14="http://schemas.microsoft.com/office/drawing/2010/main">
                  <a14:imgLayer r:embed="rId9">
                    <a14:imgEffect>
                      <a14:artisticMarker/>
                    </a14:imgEffect>
                    <a14:imgEffect>
                      <a14:sharpenSoften amount="-50000"/>
                    </a14:imgEffect>
                    <a14:imgEffect>
                      <a14:colorTemperature colorTemp="4556"/>
                    </a14:imgEffect>
                    <a14:imgEffect>
                      <a14:saturation sat="42000"/>
                    </a14:imgEffect>
                    <a14:imgEffect>
                      <a14:brightnessContrast contrast="40000"/>
                    </a14:imgEffect>
                  </a14:imgLayer>
                </a14:imgProps>
              </a:ext>
            </a:extLst>
          </a:blip>
          <a:stretch>
            <a:fillRect/>
          </a:stretch>
        </p:blipFill>
        <p:spPr>
          <a:xfrm>
            <a:off x="0" y="0"/>
            <a:ext cx="1010404" cy="1005913"/>
          </a:xfrm>
          <a:prstGeom prst="rect">
            <a:avLst/>
          </a:prstGeom>
          <a:noFill/>
        </p:spPr>
      </p:pic>
    </p:spTree>
    <p:extLst>
      <p:ext uri="{BB962C8B-B14F-4D97-AF65-F5344CB8AC3E}">
        <p14:creationId xmlns:p14="http://schemas.microsoft.com/office/powerpoint/2010/main" val="1512919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DC9CABF-AA63-4FF3-9E6F-A3F7638281B4}"/>
              </a:ext>
            </a:extLst>
          </p:cNvPr>
          <p:cNvSpPr>
            <a:spLocks noGrp="1"/>
          </p:cNvSpPr>
          <p:nvPr>
            <p:ph type="title"/>
          </p:nvPr>
        </p:nvSpPr>
        <p:spPr>
          <a:xfrm>
            <a:off x="838201" y="732391"/>
            <a:ext cx="5257799" cy="1314996"/>
          </a:xfrm>
        </p:spPr>
        <p:txBody>
          <a:bodyPr vert="horz" lIns="91440" tIns="45720" rIns="91440" bIns="45720" rtlCol="0" anchor="b">
            <a:normAutofit/>
          </a:bodyPr>
          <a:lstStyle/>
          <a:p>
            <a:r>
              <a:rPr lang="en-US" dirty="0"/>
              <a:t>Introduction</a:t>
            </a:r>
          </a:p>
        </p:txBody>
      </p:sp>
      <p:sp>
        <p:nvSpPr>
          <p:cNvPr id="10" name="Content Placeholder 9">
            <a:extLst>
              <a:ext uri="{FF2B5EF4-FFF2-40B4-BE49-F238E27FC236}">
                <a16:creationId xmlns:a16="http://schemas.microsoft.com/office/drawing/2014/main" id="{6E2F211D-FDCA-4FAB-910C-5744050CF3B3}"/>
              </a:ext>
            </a:extLst>
          </p:cNvPr>
          <p:cNvSpPr>
            <a:spLocks noGrp="1"/>
          </p:cNvSpPr>
          <p:nvPr>
            <p:ph idx="1"/>
          </p:nvPr>
        </p:nvSpPr>
        <p:spPr>
          <a:xfrm>
            <a:off x="838201" y="2167932"/>
            <a:ext cx="5257799" cy="3882959"/>
          </a:xfrm>
        </p:spPr>
        <p:txBody>
          <a:bodyPr vert="horz" lIns="91440" tIns="45720" rIns="91440" bIns="45720" rtlCol="0">
            <a:normAutofit fontScale="92500" lnSpcReduction="20000"/>
          </a:bodyPr>
          <a:lstStyle/>
          <a:p>
            <a:pPr>
              <a:lnSpc>
                <a:spcPct val="150000"/>
              </a:lnSpc>
            </a:pPr>
            <a:r>
              <a:rPr lang="en-US" sz="2000" dirty="0">
                <a:latin typeface="Times New Roman" panose="02020603050405020304" pitchFamily="18" charset="0"/>
                <a:cs typeface="Times New Roman" panose="02020603050405020304" pitchFamily="18" charset="0"/>
              </a:rPr>
              <a:t>Snake game is the game that we all used to play while we were young with the old Nokia phone. Snake is the reference to the predator which search for his prey all over his land to hunt it and eat it. For example, you can keep crawling all over the map or the land to try to eat your prey without biting yourself accidently and die, you might also crash to a collider or a wall. They are also a reference to getting out of your safe zone where you can become an easy target for the other predators. </a:t>
            </a:r>
          </a:p>
        </p:txBody>
      </p:sp>
      <p:sp>
        <p:nvSpPr>
          <p:cNvPr id="13" name="Slide Number Placeholder 12">
            <a:extLst>
              <a:ext uri="{FF2B5EF4-FFF2-40B4-BE49-F238E27FC236}">
                <a16:creationId xmlns:a16="http://schemas.microsoft.com/office/drawing/2014/main" id="{E8CFC9CC-F955-45C8-80C6-20AC446CB1D7}"/>
              </a:ext>
            </a:extLst>
          </p:cNvPr>
          <p:cNvSpPr>
            <a:spLocks noGrp="1"/>
          </p:cNvSpPr>
          <p:nvPr>
            <p:ph type="sldNum" sz="quarter" idx="12"/>
          </p:nvPr>
        </p:nvSpPr>
        <p:spPr/>
        <p:txBody>
          <a:bodyPr/>
          <a:lstStyle/>
          <a:p>
            <a:fld id="{5EA792F7-1D9E-4C7E-A103-E8EDFDC2691E}" type="slidenum">
              <a:rPr lang="en-US" smtClean="0"/>
              <a:pPr/>
              <a:t>3</a:t>
            </a:fld>
            <a:endParaRPr lang="en-US" dirty="0">
              <a:solidFill>
                <a:schemeClr val="tx1"/>
              </a:solidFill>
            </a:endParaRPr>
          </a:p>
        </p:txBody>
      </p:sp>
      <p:pic>
        <p:nvPicPr>
          <p:cNvPr id="5" name="Picture 4" descr="Logo&#10;&#10;Description automatically generated">
            <a:extLst>
              <a:ext uri="{FF2B5EF4-FFF2-40B4-BE49-F238E27FC236}">
                <a16:creationId xmlns:a16="http://schemas.microsoft.com/office/drawing/2014/main" id="{DD1B4FCE-E7D1-4FC0-A1A7-836A4BBC02B7}"/>
              </a:ext>
            </a:extLst>
          </p:cNvPr>
          <p:cNvPicPr>
            <a:picLocks noChangeAspect="1"/>
          </p:cNvPicPr>
          <p:nvPr/>
        </p:nvPicPr>
        <p:blipFill>
          <a:blip r:embed="rId3">
            <a:alphaModFix/>
            <a:extLst>
              <a:ext uri="{BEBA8EAE-BF5A-486C-A8C5-ECC9F3942E4B}">
                <a14:imgProps xmlns:a14="http://schemas.microsoft.com/office/drawing/2010/main">
                  <a14:imgLayer r:embed="rId4">
                    <a14:imgEffect>
                      <a14:artisticMarker/>
                    </a14:imgEffect>
                    <a14:imgEffect>
                      <a14:sharpenSoften amount="-50000"/>
                    </a14:imgEffect>
                    <a14:imgEffect>
                      <a14:colorTemperature colorTemp="4556"/>
                    </a14:imgEffect>
                    <a14:imgEffect>
                      <a14:saturation sat="42000"/>
                    </a14:imgEffect>
                    <a14:imgEffect>
                      <a14:brightnessContrast contrast="40000"/>
                    </a14:imgEffect>
                  </a14:imgLayer>
                </a14:imgProps>
              </a:ext>
            </a:extLst>
          </a:blip>
          <a:stretch>
            <a:fillRect/>
          </a:stretch>
        </p:blipFill>
        <p:spPr>
          <a:xfrm>
            <a:off x="0" y="0"/>
            <a:ext cx="1196090" cy="1190774"/>
          </a:xfrm>
          <a:prstGeom prst="rect">
            <a:avLst/>
          </a:prstGeom>
          <a:noFill/>
        </p:spPr>
      </p:pic>
    </p:spTree>
    <p:extLst>
      <p:ext uri="{BB962C8B-B14F-4D97-AF65-F5344CB8AC3E}">
        <p14:creationId xmlns:p14="http://schemas.microsoft.com/office/powerpoint/2010/main" val="2144753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800DCA-85AA-42A2-B6D7-823BF0551022}"/>
              </a:ext>
            </a:extLst>
          </p:cNvPr>
          <p:cNvSpPr>
            <a:spLocks noGrp="1"/>
          </p:cNvSpPr>
          <p:nvPr>
            <p:ph type="title"/>
          </p:nvPr>
        </p:nvSpPr>
        <p:spPr>
          <a:xfrm>
            <a:off x="2976055" y="633045"/>
            <a:ext cx="5177077" cy="3863063"/>
          </a:xfrm>
        </p:spPr>
        <p:txBody>
          <a:bodyPr/>
          <a:lstStyle/>
          <a:p>
            <a:r>
              <a:rPr lang="en-US" dirty="0"/>
              <a:t>“Sooner or later all things are numbers, yes?”</a:t>
            </a:r>
            <a:br>
              <a:rPr lang="en-US" dirty="0"/>
            </a:br>
            <a:r>
              <a:rPr lang="en-US" dirty="0"/>
              <a:t> </a:t>
            </a:r>
          </a:p>
        </p:txBody>
      </p:sp>
      <p:sp>
        <p:nvSpPr>
          <p:cNvPr id="6" name="Text Placeholder 5">
            <a:extLst>
              <a:ext uri="{FF2B5EF4-FFF2-40B4-BE49-F238E27FC236}">
                <a16:creationId xmlns:a16="http://schemas.microsoft.com/office/drawing/2014/main" id="{55330DE0-8B71-4239-923E-A53850E47B81}"/>
              </a:ext>
            </a:extLst>
          </p:cNvPr>
          <p:cNvSpPr>
            <a:spLocks noGrp="1"/>
          </p:cNvSpPr>
          <p:nvPr>
            <p:ph type="body" sz="quarter" idx="13"/>
          </p:nvPr>
        </p:nvSpPr>
        <p:spPr>
          <a:xfrm>
            <a:off x="2975828" y="4669152"/>
            <a:ext cx="5177572" cy="887031"/>
          </a:xfrm>
        </p:spPr>
        <p:txBody>
          <a:bodyPr/>
          <a:lstStyle/>
          <a:p>
            <a:r>
              <a:rPr lang="en-US" dirty="0"/>
              <a:t>Terry Pratchett</a:t>
            </a:r>
          </a:p>
        </p:txBody>
      </p:sp>
      <p:sp>
        <p:nvSpPr>
          <p:cNvPr id="13" name="Slide Number Placeholder 12">
            <a:extLst>
              <a:ext uri="{FF2B5EF4-FFF2-40B4-BE49-F238E27FC236}">
                <a16:creationId xmlns:a16="http://schemas.microsoft.com/office/drawing/2014/main" id="{17C2CBB2-9D96-4F82-BBE0-30D565C23902}"/>
              </a:ext>
            </a:extLst>
          </p:cNvPr>
          <p:cNvSpPr>
            <a:spLocks noGrp="1"/>
          </p:cNvSpPr>
          <p:nvPr>
            <p:ph type="sldNum" sz="quarter" idx="12"/>
          </p:nvPr>
        </p:nvSpPr>
        <p:spPr/>
        <p:txBody>
          <a:bodyPr/>
          <a:lstStyle/>
          <a:p>
            <a:fld id="{5EA792F7-1D9E-4C7E-A103-E8EDFDC2691E}" type="slidenum">
              <a:rPr lang="en-US" smtClean="0">
                <a:solidFill>
                  <a:srgbClr val="898989"/>
                </a:solidFill>
              </a:rPr>
              <a:t>4</a:t>
            </a:fld>
            <a:endParaRPr lang="en-US" dirty="0">
              <a:solidFill>
                <a:srgbClr val="898989"/>
              </a:solidFill>
            </a:endParaRPr>
          </a:p>
        </p:txBody>
      </p:sp>
      <p:pic>
        <p:nvPicPr>
          <p:cNvPr id="7" name="Picture 6" descr="Logo&#10;&#10;Description automatically generated">
            <a:extLst>
              <a:ext uri="{FF2B5EF4-FFF2-40B4-BE49-F238E27FC236}">
                <a16:creationId xmlns:a16="http://schemas.microsoft.com/office/drawing/2014/main" id="{4092652F-3319-450E-A0DD-F5E6B115B4F1}"/>
              </a:ext>
            </a:extLst>
          </p:cNvPr>
          <p:cNvPicPr>
            <a:picLocks noChangeAspect="1"/>
          </p:cNvPicPr>
          <p:nvPr/>
        </p:nvPicPr>
        <p:blipFill>
          <a:blip r:embed="rId3">
            <a:alphaModFix/>
            <a:extLst>
              <a:ext uri="{BEBA8EAE-BF5A-486C-A8C5-ECC9F3942E4B}">
                <a14:imgProps xmlns:a14="http://schemas.microsoft.com/office/drawing/2010/main">
                  <a14:imgLayer r:embed="rId4">
                    <a14:imgEffect>
                      <a14:artisticMarker/>
                    </a14:imgEffect>
                    <a14:imgEffect>
                      <a14:sharpenSoften amount="-50000"/>
                    </a14:imgEffect>
                    <a14:imgEffect>
                      <a14:colorTemperature colorTemp="4556"/>
                    </a14:imgEffect>
                    <a14:imgEffect>
                      <a14:saturation sat="42000"/>
                    </a14:imgEffect>
                    <a14:imgEffect>
                      <a14:brightnessContrast contrast="40000"/>
                    </a14:imgEffect>
                  </a14:imgLayer>
                </a14:imgProps>
              </a:ext>
            </a:extLst>
          </a:blip>
          <a:stretch>
            <a:fillRect/>
          </a:stretch>
        </p:blipFill>
        <p:spPr>
          <a:xfrm>
            <a:off x="0" y="0"/>
            <a:ext cx="1196090" cy="1190774"/>
          </a:xfrm>
          <a:prstGeom prst="rect">
            <a:avLst/>
          </a:prstGeom>
          <a:noFill/>
        </p:spPr>
      </p:pic>
    </p:spTree>
    <p:extLst>
      <p:ext uri="{BB962C8B-B14F-4D97-AF65-F5344CB8AC3E}">
        <p14:creationId xmlns:p14="http://schemas.microsoft.com/office/powerpoint/2010/main" val="4079268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lowchart: Connector 13">
            <a:extLst>
              <a:ext uri="{FF2B5EF4-FFF2-40B4-BE49-F238E27FC236}">
                <a16:creationId xmlns:a16="http://schemas.microsoft.com/office/drawing/2014/main" id="{93CC6D33-62EC-4A73-A153-C5D6FFB5B344}"/>
              </a:ext>
            </a:extLst>
          </p:cNvPr>
          <p:cNvSpPr/>
          <p:nvPr/>
        </p:nvSpPr>
        <p:spPr>
          <a:xfrm>
            <a:off x="6671177" y="98097"/>
            <a:ext cx="4203526" cy="420352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219526B4-0363-4BAB-BC46-80456D5E41E0}"/>
              </a:ext>
            </a:extLst>
          </p:cNvPr>
          <p:cNvSpPr>
            <a:spLocks noGrp="1"/>
          </p:cNvSpPr>
          <p:nvPr>
            <p:ph type="ctrTitle"/>
          </p:nvPr>
        </p:nvSpPr>
        <p:spPr>
          <a:xfrm>
            <a:off x="2545517" y="2193085"/>
            <a:ext cx="3624471" cy="2577893"/>
          </a:xfrm>
        </p:spPr>
        <p:txBody>
          <a:bodyPr>
            <a:normAutofit/>
          </a:bodyPr>
          <a:lstStyle/>
          <a:p>
            <a:r>
              <a:rPr lang="en-US" sz="3600" dirty="0">
                <a:latin typeface="Times New Roman" panose="02020603050405020304" pitchFamily="18" charset="0"/>
                <a:cs typeface="Times New Roman" panose="02020603050405020304" pitchFamily="18" charset="0"/>
              </a:rPr>
              <a:t>New Prey Function</a:t>
            </a:r>
          </a:p>
        </p:txBody>
      </p:sp>
      <p:pic>
        <p:nvPicPr>
          <p:cNvPr id="5" name="Picture Placeholder 4">
            <a:extLst>
              <a:ext uri="{FF2B5EF4-FFF2-40B4-BE49-F238E27FC236}">
                <a16:creationId xmlns:a16="http://schemas.microsoft.com/office/drawing/2014/main" id="{6D5332ED-E83A-49B0-BA57-B9101E22AE82}"/>
              </a:ext>
            </a:extLst>
          </p:cNvPr>
          <p:cNvPicPr>
            <a:picLocks noGrp="1" noChangeAspect="1"/>
          </p:cNvPicPr>
          <p:nvPr>
            <p:ph type="pic" sz="quarter" idx="10"/>
          </p:nvPr>
        </p:nvPicPr>
        <p:blipFill rotWithShape="1">
          <a:blip r:embed="rId3"/>
          <a:srcRect t="2273" b="2273"/>
          <a:stretch/>
        </p:blipFill>
        <p:spPr>
          <a:xfrm>
            <a:off x="6671177" y="27252"/>
            <a:ext cx="4273048" cy="4354247"/>
          </a:xfrm>
        </p:spPr>
      </p:pic>
      <p:pic>
        <p:nvPicPr>
          <p:cNvPr id="7" name="Picture 6" descr="Logo&#10;&#10;Description automatically generated">
            <a:extLst>
              <a:ext uri="{FF2B5EF4-FFF2-40B4-BE49-F238E27FC236}">
                <a16:creationId xmlns:a16="http://schemas.microsoft.com/office/drawing/2014/main" id="{BCA6E956-F402-4650-8F0B-25747C007F65}"/>
              </a:ext>
            </a:extLst>
          </p:cNvPr>
          <p:cNvPicPr>
            <a:picLocks noChangeAspect="1"/>
          </p:cNvPicPr>
          <p:nvPr/>
        </p:nvPicPr>
        <p:blipFill>
          <a:blip r:embed="rId4">
            <a:alphaModFix/>
            <a:extLst>
              <a:ext uri="{BEBA8EAE-BF5A-486C-A8C5-ECC9F3942E4B}">
                <a14:imgProps xmlns:a14="http://schemas.microsoft.com/office/drawing/2010/main">
                  <a14:imgLayer r:embed="rId5">
                    <a14:imgEffect>
                      <a14:artisticMarker/>
                    </a14:imgEffect>
                    <a14:imgEffect>
                      <a14:sharpenSoften amount="-50000"/>
                    </a14:imgEffect>
                    <a14:imgEffect>
                      <a14:colorTemperature colorTemp="4556"/>
                    </a14:imgEffect>
                    <a14:imgEffect>
                      <a14:saturation sat="42000"/>
                    </a14:imgEffect>
                    <a14:imgEffect>
                      <a14:brightnessContrast contrast="40000"/>
                    </a14:imgEffect>
                  </a14:imgLayer>
                </a14:imgProps>
              </a:ext>
            </a:extLst>
          </a:blip>
          <a:stretch>
            <a:fillRect/>
          </a:stretch>
        </p:blipFill>
        <p:spPr>
          <a:xfrm>
            <a:off x="0" y="0"/>
            <a:ext cx="1033292" cy="1028700"/>
          </a:xfrm>
          <a:prstGeom prst="rect">
            <a:avLst/>
          </a:prstGeom>
          <a:noFill/>
        </p:spPr>
      </p:pic>
    </p:spTree>
    <p:extLst>
      <p:ext uri="{BB962C8B-B14F-4D97-AF65-F5344CB8AC3E}">
        <p14:creationId xmlns:p14="http://schemas.microsoft.com/office/powerpoint/2010/main" val="712774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25" name="Freeform: Shape 24">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31" name="Oval 30">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useBgFill="1">
        <p:nvSpPr>
          <p:cNvPr id="33" name="Rectangle 32">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4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5348" y="246569"/>
            <a:ext cx="6184555" cy="6184555"/>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useBgFill="1">
        <p:nvSpPr>
          <p:cNvPr id="39" name="Oval 38">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6">
            <a:extLst>
              <a:ext uri="{FF2B5EF4-FFF2-40B4-BE49-F238E27FC236}">
                <a16:creationId xmlns:a16="http://schemas.microsoft.com/office/drawing/2014/main" id="{3BDE0D8D-4274-4437-963B-342C5584A2BF}"/>
              </a:ext>
            </a:extLst>
          </p:cNvPr>
          <p:cNvSpPr>
            <a:spLocks noGrp="1"/>
          </p:cNvSpPr>
          <p:nvPr>
            <p:ph type="body" sz="quarter" idx="14"/>
          </p:nvPr>
        </p:nvSpPr>
        <p:spPr>
          <a:xfrm>
            <a:off x="3927178" y="2286794"/>
            <a:ext cx="4508641" cy="1116414"/>
          </a:xfrm>
        </p:spPr>
        <p:txBody>
          <a:bodyPr vert="horz" lIns="91440" tIns="45720" rIns="91440" bIns="45720" rtlCol="0">
            <a:noAutofit/>
          </a:bodyPr>
          <a:lstStyle/>
          <a:p>
            <a:pPr marL="0" indent="0" algn="ctr">
              <a:buNone/>
            </a:pPr>
            <a:r>
              <a:rPr lang="en-US" sz="2400" cap="all" spc="400" dirty="0">
                <a:latin typeface="Times New Roman" panose="02020603050405020304" pitchFamily="18" charset="0"/>
                <a:cs typeface="Times New Roman" panose="02020603050405020304" pitchFamily="18" charset="0"/>
              </a:rPr>
              <a:t>In New Prey function we used a random function within the map boundary to make sure the prey respawn after it’s eaten by the snake in a specific boundaries.</a:t>
            </a:r>
          </a:p>
        </p:txBody>
      </p:sp>
      <p:sp>
        <p:nvSpPr>
          <p:cNvPr id="41"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43"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45"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tx1"/>
          </a:solidFill>
        </p:grpSpPr>
        <p:sp>
          <p:nvSpPr>
            <p:cNvPr id="46" name="Freeform: Shape 45">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49" name="Oval 48">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1" name="Oval 50">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53"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tx1"/>
          </a:solidFill>
        </p:grpSpPr>
        <p:sp>
          <p:nvSpPr>
            <p:cNvPr id="223" name="Freeform: Shape 53">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224" name="Freeform: Shape 55">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225" name="Freeform: Shape 57">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226" name="Freeform: Shape 59">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227" name="Freeform: Shape 60">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28" name="Freeform: Shape 61">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29" name="Freeform: Shape 62">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30" name="Freeform: Shape 63">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31" name="Freeform: Shape 64">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32" name="Freeform: Shape 65">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233" name="Freeform: Shape 66">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34" name="Freeform: Shape 67">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235" name="Freeform: Shape 68">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236" name="Freeform: Shape 69">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37" name="Freeform: Shape 70">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38" name="Freeform: Shape 71">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39" name="Freeform: Shape 72">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240" name="Freeform: Shape 73">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41" name="Freeform: Shape 74">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242" name="Freeform: Shape 75">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43" name="Freeform: Shape 76">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44" name="Freeform: Shape 77">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45" name="Freeform: Shape 78">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8" name="Freeform: Shape 197">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7" name="Freeform: Shape 206">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9" name="Freeform: Shape 208">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10" name="Freeform: Shape 209">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3" name="Freeform: Shape 212">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14" name="Freeform: Shape 213">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5" name="Freeform: Shape 214">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16" name="Freeform: Shape 215">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9" name="Freeform: Shape 218">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220" name="Freeform: Shape 219">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21" name="Freeform: Shape 220">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222" name="Freeform: Shape 221">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19" name="Slide Number Placeholder 18">
            <a:extLst>
              <a:ext uri="{FF2B5EF4-FFF2-40B4-BE49-F238E27FC236}">
                <a16:creationId xmlns:a16="http://schemas.microsoft.com/office/drawing/2014/main" id="{0DBFE84D-5FAC-40A1-851D-09383F02EA7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EA792F7-1D9E-4C7E-A103-E8EDFDC2691E}" type="slidenum">
              <a:rPr lang="en-US" smtClean="0">
                <a:solidFill>
                  <a:schemeClr val="tx1">
                    <a:tint val="75000"/>
                  </a:schemeClr>
                </a:solidFill>
              </a:rPr>
              <a:pPr>
                <a:spcAft>
                  <a:spcPts val="600"/>
                </a:spcAft>
              </a:pPr>
              <a:t>6</a:t>
            </a:fld>
            <a:endParaRPr lang="en-US" dirty="0">
              <a:solidFill>
                <a:schemeClr val="tx1">
                  <a:tint val="75000"/>
                </a:schemeClr>
              </a:solidFill>
            </a:endParaRPr>
          </a:p>
        </p:txBody>
      </p:sp>
      <p:pic>
        <p:nvPicPr>
          <p:cNvPr id="246" name="Picture 245" descr="Logo&#10;&#10;Description automatically generated">
            <a:extLst>
              <a:ext uri="{FF2B5EF4-FFF2-40B4-BE49-F238E27FC236}">
                <a16:creationId xmlns:a16="http://schemas.microsoft.com/office/drawing/2014/main" id="{579BD5D3-1D6E-4820-BC9E-B600EA3607DC}"/>
              </a:ext>
            </a:extLst>
          </p:cNvPr>
          <p:cNvPicPr>
            <a:picLocks noChangeAspect="1"/>
          </p:cNvPicPr>
          <p:nvPr/>
        </p:nvPicPr>
        <p:blipFill>
          <a:blip r:embed="rId3">
            <a:alphaModFix/>
            <a:extLst>
              <a:ext uri="{BEBA8EAE-BF5A-486C-A8C5-ECC9F3942E4B}">
                <a14:imgProps xmlns:a14="http://schemas.microsoft.com/office/drawing/2010/main">
                  <a14:imgLayer r:embed="rId4">
                    <a14:imgEffect>
                      <a14:artisticMarker/>
                    </a14:imgEffect>
                    <a14:imgEffect>
                      <a14:sharpenSoften amount="-50000"/>
                    </a14:imgEffect>
                    <a14:imgEffect>
                      <a14:colorTemperature colorTemp="4556"/>
                    </a14:imgEffect>
                    <a14:imgEffect>
                      <a14:saturation sat="42000"/>
                    </a14:imgEffect>
                    <a14:imgEffect>
                      <a14:brightnessContrast contrast="40000"/>
                    </a14:imgEffect>
                  </a14:imgLayer>
                </a14:imgProps>
              </a:ext>
            </a:extLst>
          </a:blip>
          <a:stretch>
            <a:fillRect/>
          </a:stretch>
        </p:blipFill>
        <p:spPr>
          <a:xfrm>
            <a:off x="-1" y="-8015"/>
            <a:ext cx="1203991" cy="1198640"/>
          </a:xfrm>
          <a:prstGeom prst="rect">
            <a:avLst/>
          </a:prstGeom>
          <a:noFill/>
        </p:spPr>
      </p:pic>
    </p:spTree>
    <p:extLst>
      <p:ext uri="{BB962C8B-B14F-4D97-AF65-F5344CB8AC3E}">
        <p14:creationId xmlns:p14="http://schemas.microsoft.com/office/powerpoint/2010/main" val="634033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19526B4-0363-4BAB-BC46-80456D5E41E0}"/>
              </a:ext>
            </a:extLst>
          </p:cNvPr>
          <p:cNvSpPr>
            <a:spLocks noGrp="1"/>
          </p:cNvSpPr>
          <p:nvPr>
            <p:ph type="ctrTitle"/>
          </p:nvPr>
        </p:nvSpPr>
        <p:spPr>
          <a:xfrm>
            <a:off x="2545517" y="2193085"/>
            <a:ext cx="3624471" cy="2577893"/>
          </a:xfrm>
        </p:spPr>
        <p:txBody>
          <a:bodyPr>
            <a:normAutofit/>
          </a:bodyPr>
          <a:lstStyle/>
          <a:p>
            <a:r>
              <a:rPr lang="en-US" sz="3600" dirty="0">
                <a:latin typeface="Times New Roman" panose="02020603050405020304" pitchFamily="18" charset="0"/>
                <a:cs typeface="Times New Roman" panose="02020603050405020304" pitchFamily="18" charset="0"/>
              </a:rPr>
              <a:t>Erase Function</a:t>
            </a:r>
          </a:p>
        </p:txBody>
      </p:sp>
      <p:pic>
        <p:nvPicPr>
          <p:cNvPr id="3" name="Picture 2" descr="Logo&#10;&#10;Description automatically generated">
            <a:extLst>
              <a:ext uri="{FF2B5EF4-FFF2-40B4-BE49-F238E27FC236}">
                <a16:creationId xmlns:a16="http://schemas.microsoft.com/office/drawing/2014/main" id="{08A6F17F-5D8A-4A38-80E5-53915EB298C5}"/>
              </a:ext>
            </a:extLst>
          </p:cNvPr>
          <p:cNvPicPr>
            <a:picLocks noChangeAspect="1"/>
          </p:cNvPicPr>
          <p:nvPr/>
        </p:nvPicPr>
        <p:blipFill>
          <a:blip r:embed="rId3">
            <a:alphaModFix/>
            <a:extLst>
              <a:ext uri="{BEBA8EAE-BF5A-486C-A8C5-ECC9F3942E4B}">
                <a14:imgProps xmlns:a14="http://schemas.microsoft.com/office/drawing/2010/main">
                  <a14:imgLayer r:embed="rId4">
                    <a14:imgEffect>
                      <a14:artisticMarker/>
                    </a14:imgEffect>
                    <a14:imgEffect>
                      <a14:sharpenSoften amount="-50000"/>
                    </a14:imgEffect>
                    <a14:imgEffect>
                      <a14:colorTemperature colorTemp="4556"/>
                    </a14:imgEffect>
                    <a14:imgEffect>
                      <a14:saturation sat="42000"/>
                    </a14:imgEffect>
                    <a14:imgEffect>
                      <a14:brightnessContrast contrast="40000"/>
                    </a14:imgEffect>
                  </a14:imgLayer>
                </a14:imgProps>
              </a:ext>
            </a:extLst>
          </a:blip>
          <a:stretch>
            <a:fillRect/>
          </a:stretch>
        </p:blipFill>
        <p:spPr>
          <a:xfrm>
            <a:off x="0" y="0"/>
            <a:ext cx="1052427" cy="1047750"/>
          </a:xfrm>
          <a:prstGeom prst="rect">
            <a:avLst/>
          </a:prstGeom>
          <a:noFill/>
        </p:spPr>
      </p:pic>
    </p:spTree>
    <p:extLst>
      <p:ext uri="{BB962C8B-B14F-4D97-AF65-F5344CB8AC3E}">
        <p14:creationId xmlns:p14="http://schemas.microsoft.com/office/powerpoint/2010/main" val="3787503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25" name="Freeform: Shape 24">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1" name="Oval 30">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33" name="Rectangle 32">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4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5348" y="246569"/>
            <a:ext cx="6184555" cy="6184555"/>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useBgFill="1">
        <p:nvSpPr>
          <p:cNvPr id="39" name="Oval 38">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3"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45"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tx1"/>
          </a:solidFill>
        </p:grpSpPr>
        <p:sp>
          <p:nvSpPr>
            <p:cNvPr id="46" name="Freeform: Shape 45">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49" name="Oval 48">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Oval 50">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3"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tx1"/>
          </a:solidFill>
        </p:grpSpPr>
        <p:sp>
          <p:nvSpPr>
            <p:cNvPr id="54" name="Freeform: Shape 53">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19" name="Slide Number Placeholder 18">
            <a:extLst>
              <a:ext uri="{FF2B5EF4-FFF2-40B4-BE49-F238E27FC236}">
                <a16:creationId xmlns:a16="http://schemas.microsoft.com/office/drawing/2014/main" id="{0DBFE84D-5FAC-40A1-851D-09383F02EA79}"/>
              </a:ext>
            </a:extLst>
          </p:cNvPr>
          <p:cNvSpPr>
            <a:spLocks noGrp="1"/>
          </p:cNvSpPr>
          <p:nvPr>
            <p:ph type="sldNum" sz="quarter" idx="4294967295"/>
          </p:nvPr>
        </p:nvSpPr>
        <p:spPr>
          <a:xfrm>
            <a:off x="8610600" y="6356350"/>
            <a:ext cx="2743200" cy="365125"/>
          </a:xfrm>
        </p:spPr>
        <p:txBody>
          <a:bodyPr vert="horz" lIns="91440" tIns="45720" rIns="91440" bIns="45720" rtlCol="0" anchor="ctr">
            <a:normAutofit/>
          </a:bodyPr>
          <a:lstStyle/>
          <a:p>
            <a:pPr>
              <a:spcAft>
                <a:spcPts val="600"/>
              </a:spcAft>
            </a:pPr>
            <a:fld id="{5EA792F7-1D9E-4C7E-A103-E8EDFDC2691E}" type="slidenum">
              <a:rPr lang="en-US" smtClean="0"/>
              <a:pPr>
                <a:spcAft>
                  <a:spcPts val="600"/>
                </a:spcAft>
              </a:pPr>
              <a:t>8</a:t>
            </a:fld>
            <a:endParaRPr lang="en-US"/>
          </a:p>
        </p:txBody>
      </p:sp>
      <p:sp>
        <p:nvSpPr>
          <p:cNvPr id="14" name="TextBox 13">
            <a:extLst>
              <a:ext uri="{FF2B5EF4-FFF2-40B4-BE49-F238E27FC236}">
                <a16:creationId xmlns:a16="http://schemas.microsoft.com/office/drawing/2014/main" id="{2358AB39-2261-4C3B-A51E-B4B1C6D7FABD}"/>
              </a:ext>
            </a:extLst>
          </p:cNvPr>
          <p:cNvSpPr txBox="1"/>
          <p:nvPr/>
        </p:nvSpPr>
        <p:spPr>
          <a:xfrm>
            <a:off x="4358890" y="2082917"/>
            <a:ext cx="3706830" cy="2523768"/>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In the Erase Function We paint the color of the map again in Quads, so it appears like the snake tail is following its head.</a:t>
            </a:r>
          </a:p>
          <a:p>
            <a:endParaRPr lang="en-US" dirty="0"/>
          </a:p>
        </p:txBody>
      </p:sp>
      <p:pic>
        <p:nvPicPr>
          <p:cNvPr id="223" name="Picture 222" descr="Logo&#10;&#10;Description automatically generated">
            <a:extLst>
              <a:ext uri="{FF2B5EF4-FFF2-40B4-BE49-F238E27FC236}">
                <a16:creationId xmlns:a16="http://schemas.microsoft.com/office/drawing/2014/main" id="{2668C5B2-0EF4-4949-BEAD-3B632BD0D5C9}"/>
              </a:ext>
            </a:extLst>
          </p:cNvPr>
          <p:cNvPicPr>
            <a:picLocks noChangeAspect="1"/>
          </p:cNvPicPr>
          <p:nvPr/>
        </p:nvPicPr>
        <p:blipFill>
          <a:blip r:embed="rId3">
            <a:alphaModFix/>
            <a:extLst>
              <a:ext uri="{BEBA8EAE-BF5A-486C-A8C5-ECC9F3942E4B}">
                <a14:imgProps xmlns:a14="http://schemas.microsoft.com/office/drawing/2010/main">
                  <a14:imgLayer r:embed="rId4">
                    <a14:imgEffect>
                      <a14:artisticMarker/>
                    </a14:imgEffect>
                    <a14:imgEffect>
                      <a14:sharpenSoften amount="-50000"/>
                    </a14:imgEffect>
                    <a14:imgEffect>
                      <a14:colorTemperature colorTemp="4556"/>
                    </a14:imgEffect>
                    <a14:imgEffect>
                      <a14:saturation sat="42000"/>
                    </a14:imgEffect>
                    <a14:imgEffect>
                      <a14:brightnessContrast contrast="40000"/>
                    </a14:imgEffect>
                  </a14:imgLayer>
                </a14:imgProps>
              </a:ext>
            </a:extLst>
          </a:blip>
          <a:stretch>
            <a:fillRect/>
          </a:stretch>
        </p:blipFill>
        <p:spPr>
          <a:xfrm>
            <a:off x="0" y="-8015"/>
            <a:ext cx="1156154" cy="1151015"/>
          </a:xfrm>
          <a:prstGeom prst="rect">
            <a:avLst/>
          </a:prstGeom>
          <a:noFill/>
        </p:spPr>
      </p:pic>
    </p:spTree>
    <p:extLst>
      <p:ext uri="{BB962C8B-B14F-4D97-AF65-F5344CB8AC3E}">
        <p14:creationId xmlns:p14="http://schemas.microsoft.com/office/powerpoint/2010/main" val="1628420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19526B4-0363-4BAB-BC46-80456D5E41E0}"/>
              </a:ext>
            </a:extLst>
          </p:cNvPr>
          <p:cNvSpPr>
            <a:spLocks noGrp="1"/>
          </p:cNvSpPr>
          <p:nvPr>
            <p:ph type="ctrTitle"/>
          </p:nvPr>
        </p:nvSpPr>
        <p:spPr>
          <a:xfrm>
            <a:off x="2545517" y="2193085"/>
            <a:ext cx="3624471" cy="2577893"/>
          </a:xfrm>
        </p:spPr>
        <p:txBody>
          <a:bodyPr>
            <a:normAutofit/>
          </a:bodyPr>
          <a:lstStyle/>
          <a:p>
            <a:r>
              <a:rPr lang="en-US" sz="2400" dirty="0">
                <a:latin typeface="Times New Roman" panose="02020603050405020304" pitchFamily="18" charset="0"/>
                <a:cs typeface="Times New Roman" panose="02020603050405020304" pitchFamily="18" charset="0"/>
              </a:rPr>
              <a:t>Redraw</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Function</a:t>
            </a:r>
          </a:p>
        </p:txBody>
      </p:sp>
      <p:pic>
        <p:nvPicPr>
          <p:cNvPr id="9" name="Picture Placeholder 8">
            <a:extLst>
              <a:ext uri="{FF2B5EF4-FFF2-40B4-BE49-F238E27FC236}">
                <a16:creationId xmlns:a16="http://schemas.microsoft.com/office/drawing/2014/main" id="{635A02EA-F17A-4D9A-AA23-9256C2A98ED3}"/>
              </a:ext>
            </a:extLst>
          </p:cNvPr>
          <p:cNvPicPr>
            <a:picLocks noGrp="1" noChangeAspect="1"/>
          </p:cNvPicPr>
          <p:nvPr>
            <p:ph type="pic" sz="quarter" idx="10"/>
          </p:nvPr>
        </p:nvPicPr>
        <p:blipFill rotWithShape="1">
          <a:blip r:embed="rId3"/>
          <a:srcRect t="3906" b="3906"/>
          <a:stretch/>
        </p:blipFill>
        <p:spPr/>
      </p:pic>
      <p:pic>
        <p:nvPicPr>
          <p:cNvPr id="4" name="Picture 3" descr="Logo&#10;&#10;Description automatically generated">
            <a:extLst>
              <a:ext uri="{FF2B5EF4-FFF2-40B4-BE49-F238E27FC236}">
                <a16:creationId xmlns:a16="http://schemas.microsoft.com/office/drawing/2014/main" id="{636C166F-6950-45A9-9068-C65E1D0B4F7C}"/>
              </a:ext>
            </a:extLst>
          </p:cNvPr>
          <p:cNvPicPr>
            <a:picLocks noChangeAspect="1"/>
          </p:cNvPicPr>
          <p:nvPr/>
        </p:nvPicPr>
        <p:blipFill>
          <a:blip r:embed="rId4">
            <a:alphaModFix/>
            <a:extLst>
              <a:ext uri="{BEBA8EAE-BF5A-486C-A8C5-ECC9F3942E4B}">
                <a14:imgProps xmlns:a14="http://schemas.microsoft.com/office/drawing/2010/main">
                  <a14:imgLayer r:embed="rId5">
                    <a14:imgEffect>
                      <a14:artisticMarker/>
                    </a14:imgEffect>
                    <a14:imgEffect>
                      <a14:sharpenSoften amount="-50000"/>
                    </a14:imgEffect>
                    <a14:imgEffect>
                      <a14:colorTemperature colorTemp="4556"/>
                    </a14:imgEffect>
                    <a14:imgEffect>
                      <a14:saturation sat="42000"/>
                    </a14:imgEffect>
                    <a14:imgEffect>
                      <a14:brightnessContrast contrast="40000"/>
                    </a14:imgEffect>
                  </a14:imgLayer>
                </a14:imgProps>
              </a:ext>
            </a:extLst>
          </a:blip>
          <a:stretch>
            <a:fillRect/>
          </a:stretch>
        </p:blipFill>
        <p:spPr>
          <a:xfrm>
            <a:off x="0" y="0"/>
            <a:ext cx="1014157" cy="1009650"/>
          </a:xfrm>
          <a:prstGeom prst="rect">
            <a:avLst/>
          </a:prstGeom>
          <a:noFill/>
        </p:spPr>
      </p:pic>
    </p:spTree>
    <p:extLst>
      <p:ext uri="{BB962C8B-B14F-4D97-AF65-F5344CB8AC3E}">
        <p14:creationId xmlns:p14="http://schemas.microsoft.com/office/powerpoint/2010/main" val="841984821"/>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B3E117AD-7972-4C19-8EE9-C96E6C3AD3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22618F7-18BF-4051-9DE5-A9D1FF4469C7}">
  <ds:schemaRefs>
    <ds:schemaRef ds:uri="http://schemas.microsoft.com/sharepoint/v3/contenttype/forms"/>
  </ds:schemaRefs>
</ds:datastoreItem>
</file>

<file path=customXml/itemProps3.xml><?xml version="1.0" encoding="utf-8"?>
<ds:datastoreItem xmlns:ds="http://schemas.openxmlformats.org/officeDocument/2006/customXml" ds:itemID="{82779174-7527-490F-870B-C81F06E4E9E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Funky shapes dark design</Template>
  <TotalTime>475</TotalTime>
  <Words>406</Words>
  <Application>Microsoft Office PowerPoint</Application>
  <PresentationFormat>Widescreen</PresentationFormat>
  <Paragraphs>58</Paragraphs>
  <Slides>19</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Source Sans Pro</vt:lpstr>
      <vt:lpstr>Times New Roman</vt:lpstr>
      <vt:lpstr>FunkyShapesDarkVTI</vt:lpstr>
      <vt:lpstr>Snake Game Using Opengl</vt:lpstr>
      <vt:lpstr>Agenda</vt:lpstr>
      <vt:lpstr>Introduction</vt:lpstr>
      <vt:lpstr>“Sooner or later all things are numbers, yes?”  </vt:lpstr>
      <vt:lpstr>New Prey Function</vt:lpstr>
      <vt:lpstr>PowerPoint Presentation</vt:lpstr>
      <vt:lpstr>Erase Function</vt:lpstr>
      <vt:lpstr>PowerPoint Presentation</vt:lpstr>
      <vt:lpstr>Redraw Function</vt:lpstr>
      <vt:lpstr>PowerPoint Presentation</vt:lpstr>
      <vt:lpstr>Check Strangled Function</vt:lpstr>
      <vt:lpstr>PowerPoint Presentation</vt:lpstr>
      <vt:lpstr>Display Text Function</vt:lpstr>
      <vt:lpstr>PowerPoint Presentation</vt:lpstr>
      <vt:lpstr>Boundary  Function  </vt:lpstr>
      <vt:lpstr>PowerPoint Presentation</vt:lpstr>
      <vt:lpstr>My keyboard Function</vt:lpstr>
      <vt:lpstr>PowerPoint Presentation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FILTERING IMAGES USING DIP</dc:title>
  <dc:creator>Windows User</dc:creator>
  <cp:lastModifiedBy>BahaaEldin Maher Hassan</cp:lastModifiedBy>
  <cp:revision>48</cp:revision>
  <dcterms:created xsi:type="dcterms:W3CDTF">2021-06-24T12:34:54Z</dcterms:created>
  <dcterms:modified xsi:type="dcterms:W3CDTF">2022-01-01T21:58:57Z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