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82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Cyclistic Bike-Share Analysis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Analysis of Casual Riders vs Annual Members</a:t>
            </a:r>
          </a:p>
          <a:p>
            <a:r>
              <a:rPr dirty="0"/>
              <a:t>Prepared by: [</a:t>
            </a:r>
            <a:r>
              <a:rPr lang="en-US" dirty="0"/>
              <a:t>Bahaa </a:t>
            </a:r>
            <a:r>
              <a:rPr lang="en-US" dirty="0" err="1"/>
              <a:t>Elkady</a:t>
            </a:r>
            <a:r>
              <a:rPr dirty="0"/>
              <a:t>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Focus marketing efforts on converting casual riders who frequently use the service.</a:t>
            </a:r>
          </a:p>
          <a:p>
            <a:pPr marL="0" indent="0">
              <a:buNone/>
            </a:pPr>
            <a:r>
              <a:rPr dirty="0"/>
              <a:t>• Offer discounts on annual memberships during peak casual rider usage periods.</a:t>
            </a:r>
          </a:p>
          <a:p>
            <a:pPr marL="0" indent="0">
              <a:buNone/>
            </a:pPr>
            <a:r>
              <a:rPr dirty="0"/>
              <a:t>• Target popular start stations with promotional offers for converting casual riders.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The analysis reveals clear differences in behavior between casual riders and annual members.</a:t>
            </a:r>
          </a:p>
          <a:p>
            <a:pPr marL="0" indent="0">
              <a:buNone/>
            </a:pPr>
            <a:r>
              <a:rPr dirty="0"/>
              <a:t>• Recommendations focus on maximizing member conversion through targeted marketing strategies.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Business Task</a:t>
            </a:r>
          </a:p>
          <a:p>
            <a:r>
              <a:t>2. Data Preparation</a:t>
            </a:r>
          </a:p>
          <a:p>
            <a:r>
              <a:t>3. Data Processing &amp; Analysis</a:t>
            </a:r>
          </a:p>
          <a:p>
            <a:r>
              <a:t>4. Visualizations</a:t>
            </a:r>
          </a:p>
          <a:p>
            <a:r>
              <a:t>5. Recommendations</a:t>
            </a:r>
          </a:p>
          <a:p>
            <a:r>
              <a:t>6. 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Understand how annual members and casual riders use Cyclistic bikes differently.</a:t>
            </a:r>
          </a:p>
          <a:p>
            <a:endParaRPr/>
          </a:p>
          <a:p>
            <a:r>
              <a:t>Key Question: How can Cyclistic convert casual riders into annual members?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Data was collected from </a:t>
            </a:r>
            <a:r>
              <a:rPr dirty="0" err="1"/>
              <a:t>Cyclistic</a:t>
            </a:r>
            <a:r>
              <a:rPr dirty="0"/>
              <a:t> bike-share system, spanning over two quarters.</a:t>
            </a:r>
          </a:p>
          <a:p>
            <a:pPr marL="0" indent="0">
              <a:buNone/>
            </a:pPr>
            <a:r>
              <a:rPr dirty="0"/>
              <a:t>• Cleaning process included:</a:t>
            </a:r>
          </a:p>
          <a:p>
            <a:pPr marL="0" indent="0">
              <a:buNone/>
            </a:pPr>
            <a:r>
              <a:rPr dirty="0"/>
              <a:t>  - Removing invalid data</a:t>
            </a:r>
          </a:p>
          <a:p>
            <a:pPr marL="0" indent="0">
              <a:buNone/>
            </a:pPr>
            <a:r>
              <a:rPr dirty="0"/>
              <a:t>  - Calculating ride duration</a:t>
            </a:r>
          </a:p>
          <a:p>
            <a:pPr marL="0" indent="0">
              <a:buNone/>
            </a:pPr>
            <a:r>
              <a:rPr dirty="0"/>
              <a:t>  - Adding 'Day of the Week' feature</a:t>
            </a:r>
          </a:p>
          <a:p>
            <a:pPr marL="0" indent="0">
              <a:buNone/>
            </a:pPr>
            <a:r>
              <a:rPr dirty="0"/>
              <a:t>  - Filtering out zero or negative durations.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Processing &amp;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Data was processed using R programming for exploratory data analysis.</a:t>
            </a:r>
          </a:p>
          <a:p>
            <a:pPr marL="0" indent="0">
              <a:buNone/>
            </a:pPr>
            <a:r>
              <a:rPr dirty="0"/>
              <a:t>• Key metrics calculated:</a:t>
            </a:r>
          </a:p>
          <a:p>
            <a:pPr marL="0" indent="0">
              <a:buNone/>
            </a:pPr>
            <a:r>
              <a:rPr dirty="0"/>
              <a:t> </a:t>
            </a:r>
            <a:r>
              <a:rPr lang="en-US" dirty="0"/>
              <a:t> </a:t>
            </a:r>
            <a:r>
              <a:rPr dirty="0"/>
              <a:t>- Ride duration for both casual and member </a:t>
            </a:r>
            <a:r>
              <a:rPr lang="en-US" dirty="0"/>
              <a:t>     </a:t>
            </a:r>
            <a:r>
              <a:rPr dirty="0"/>
              <a:t>riders</a:t>
            </a:r>
          </a:p>
          <a:p>
            <a:pPr marL="0" indent="0">
              <a:buNone/>
            </a:pPr>
            <a:r>
              <a:rPr dirty="0"/>
              <a:t>  - Ride distribution across different weekdays</a:t>
            </a:r>
          </a:p>
          <a:p>
            <a:pPr marL="0" indent="0">
              <a:buNone/>
            </a:pPr>
            <a:r>
              <a:rPr dirty="0"/>
              <a:t>  - Popular start stations and trends over time.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Average Trip Duration by User Type</a:t>
            </a:r>
          </a:p>
        </p:txBody>
      </p:sp>
      <p:pic>
        <p:nvPicPr>
          <p:cNvPr id="3" name="Picture 2" descr="average_trip_duration_by_user_ty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40080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Distribution of Trips by User Type</a:t>
            </a:r>
          </a:p>
        </p:txBody>
      </p:sp>
      <p:pic>
        <p:nvPicPr>
          <p:cNvPr id="3" name="Picture 2" descr="distribution_of_trips_by_user_ty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40080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Enhanced Popularity of Start Stations by User Type</a:t>
            </a:r>
          </a:p>
        </p:txBody>
      </p:sp>
      <p:pic>
        <p:nvPicPr>
          <p:cNvPr id="3" name="Picture 2" descr="enhanced_popularity_of_start_stations_by_user_ty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1935018"/>
            <a:ext cx="64008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Trends in Bike Usage Over Time</a:t>
            </a:r>
          </a:p>
        </p:txBody>
      </p:sp>
      <p:pic>
        <p:nvPicPr>
          <p:cNvPr id="3" name="Picture 2" descr="trends_in_bike_usage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400800" cy="38379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263</Words>
  <Application>Microsoft Office PowerPoint</Application>
  <PresentationFormat>On-screen Show (4:3)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Cyclistic Bike-Share Analysis Project</vt:lpstr>
      <vt:lpstr>Agenda</vt:lpstr>
      <vt:lpstr>Business Task</vt:lpstr>
      <vt:lpstr>Data Preparation</vt:lpstr>
      <vt:lpstr>Data Processing &amp; Analysis</vt:lpstr>
      <vt:lpstr>Average Trip Duration by User Type</vt:lpstr>
      <vt:lpstr>Distribution of Trips by User Type</vt:lpstr>
      <vt:lpstr>Enhanced Popularity of Start Stations by User Type</vt:lpstr>
      <vt:lpstr>Trends in Bike Usage Over Time</vt:lpstr>
      <vt:lpstr>Recommendations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pharmacy bahaa</cp:lastModifiedBy>
  <cp:revision>3</cp:revision>
  <dcterms:created xsi:type="dcterms:W3CDTF">2013-01-27T09:14:16Z</dcterms:created>
  <dcterms:modified xsi:type="dcterms:W3CDTF">2024-10-17T11:18:59Z</dcterms:modified>
  <cp:category/>
</cp:coreProperties>
</file>