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edb24a3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edb24a3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edb24a3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edb24a3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edb24a3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edb24a3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edb24a3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edb24a3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edb24a3d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edb24a3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db24a3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edb24a3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edb24a3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edb24a3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edb24a3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edb24a3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edf398d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edf398d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eb8ca41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eb8ca41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eb8ca41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eb8ca41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edb24a3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edb24a3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edb24a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edb24a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db24a3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db24a3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db24a3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db24a3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db24a3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db24a3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db24a3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db24a3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edb24a3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edb24a3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ewyorkfed.org/microeconomics/databank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Analytic Storytelling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Vishal Puppala, Marvin Lee, Baha Amour, Akaron Davis, Bethel Kameni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Arkansas (2008-2013)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25" y="1160450"/>
            <a:ext cx="7280123" cy="32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Arkansas (2013-2018)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0" y="1503000"/>
            <a:ext cx="8062826" cy="30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Mississippi (2008-2018)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648" y="947100"/>
            <a:ext cx="5082075" cy="30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800" y="3993750"/>
            <a:ext cx="7447074" cy="1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Mississippi (2008-2013)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0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Mississippi (2013-2018)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3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25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Debt as a % of Household Income (2018)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5" y="988650"/>
            <a:ext cx="5490691" cy="394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6050750" y="1231475"/>
            <a:ext cx="2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138025" y="1483600"/>
            <a:ext cx="273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 2018, credit card debt per capita as a percentage of median household income is roughly 4-5% with Arkansas being the one outlier at 8.74%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Massachusetts ranks near the top in terms of education and Kentucky ranks near the bottom but they’re side by side next to each other.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The difference is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negligible.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the percentage stayed the same over 10 years?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5109400" cy="39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5730750" y="1415700"/>
            <a:ext cx="327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Looking at Massachusetts,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Mississippi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, and Arkansas, we see that from 2008-2018, credit card debt as a percentage of median household income has gone.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But zooming in from 2013-2018, the percentages have not really flucatated too much and have remained consistent.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While MA and MS have different levels of education, there’s not a distinguishable difference in terms of credit card debt % of income.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Analysis Takeaway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educated states do have higher levels of income and higher levels of credit card debt per capita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correlations between household incomes and credit card debt is relatively weak over a longer period of time across all states despite education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Wrong to say that higher incomes lead to a higher percentage of credit card debt relative to income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Correlation does not imply causation.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2013-2018, there was a strong positive correlation</a:t>
            </a:r>
            <a:r>
              <a:rPr lang="en"/>
              <a:t> but that’s just 6 years.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Despite the difference in education levels, there’s no clear-cut relationship between how income affects the level of credit card debt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Scope Extension</a:t>
            </a:r>
            <a:r>
              <a:rPr lang="en"/>
              <a:t>: more states, more socioeconomic factors, extend the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Incorporate advanced techniques</a:t>
            </a:r>
            <a:r>
              <a:rPr lang="en"/>
              <a:t>: machine learning, regression, principal component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 by political leaning instead of by education level?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beyond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we also ask whether one variable predicts another, or asses causality?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Uncovering hidden relationships between the level of education and core financial data (</a:t>
            </a:r>
            <a:r>
              <a:rPr b="1" lang="en"/>
              <a:t>Median Household income</a:t>
            </a:r>
            <a:r>
              <a:rPr lang="en"/>
              <a:t>) and key socioeconomic factors that vary </a:t>
            </a:r>
            <a:r>
              <a:rPr b="1" lang="en"/>
              <a:t>by state</a:t>
            </a:r>
            <a:r>
              <a:rPr lang="en"/>
              <a:t> and </a:t>
            </a:r>
            <a:r>
              <a:rPr b="1" lang="en"/>
              <a:t>by year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performed a targeted analysis which bucketed our data by: % of college graduates.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/>
              <a:t>5 Most Educated States</a:t>
            </a:r>
            <a:r>
              <a:rPr lang="en"/>
              <a:t>: DC, Colorado, Massachusetts, Maryland, Connecticut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/>
              <a:t>5 Least Educated States</a:t>
            </a:r>
            <a:r>
              <a:rPr lang="en"/>
              <a:t>: Louisiana, West Virginia, Arkansas, Kentucky, Mississippi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Methodology</a:t>
            </a:r>
            <a:r>
              <a:rPr lang="en"/>
              <a:t>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Graphically and empirically sought to find if there was an underlying statistical relationship between different socioeconomic factors that persisted when varying years, clusters, and states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73"/>
              <a:t>States with higher levels of education have higher levels of income</a:t>
            </a:r>
            <a:endParaRPr sz="787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25" y="1959175"/>
            <a:ext cx="7481185" cy="30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Debt per Capita vs. Median Household Income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The New York Federal Reserve Bank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https://www.newyorkfed.org/microeconomics/databank.html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PURPOSE:  Analyze the relationship between household income and credit card debt and see if there were any patterns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&amp; Credit Card Debt per Capita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0" y="868375"/>
            <a:ext cx="4351050" cy="330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25" y="974425"/>
            <a:ext cx="4072126" cy="30962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97450" y="4176725"/>
            <a:ext cx="78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Mississippi has consistently been at the BOTTOM in terms of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household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income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Arkansas has consistently been at the TOP in terms of credit card debt per capita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Both states rank near the bottom in terms of education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the U.S.A (2008-2018)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825" y="1017725"/>
            <a:ext cx="4265274" cy="27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25" y="3767624"/>
            <a:ext cx="7617224" cy="11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2008-2013 - USA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181650"/>
            <a:ext cx="6924351" cy="35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2013-2018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950" y="1280747"/>
            <a:ext cx="6842015" cy="3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Arkansas (2008-2018)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25" y="910175"/>
            <a:ext cx="4975475" cy="313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400" y="4049225"/>
            <a:ext cx="7580749" cy="7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