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4" r:id="rId5"/>
    <p:sldId id="261" r:id="rId6"/>
    <p:sldId id="262" r:id="rId7"/>
    <p:sldId id="263" r:id="rId8"/>
    <p:sldId id="291" r:id="rId9"/>
    <p:sldId id="285" r:id="rId10"/>
    <p:sldId id="264" r:id="rId11"/>
    <p:sldId id="265" r:id="rId12"/>
    <p:sldId id="266" r:id="rId13"/>
    <p:sldId id="286" r:id="rId14"/>
    <p:sldId id="267" r:id="rId15"/>
    <p:sldId id="287" r:id="rId16"/>
    <p:sldId id="268" r:id="rId17"/>
    <p:sldId id="269" r:id="rId18"/>
    <p:sldId id="270" r:id="rId19"/>
    <p:sldId id="271" r:id="rId20"/>
    <p:sldId id="288" r:id="rId21"/>
    <p:sldId id="272" r:id="rId22"/>
    <p:sldId id="273" r:id="rId23"/>
    <p:sldId id="274" r:id="rId24"/>
    <p:sldId id="289" r:id="rId25"/>
    <p:sldId id="275" r:id="rId26"/>
    <p:sldId id="290" r:id="rId27"/>
    <p:sldId id="276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E071E-3133-FA60-4444-377B6018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63DC25-E819-1EBB-CB33-929FB2EB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9EAC29-A750-A875-FE85-E3E5A9F6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6BD081-4BCD-4118-5CE2-815C0228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7FBB3C-534F-E5EF-CEAE-AC55B8BF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8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BA9F4F-36F5-ECB9-A1F2-0291E1A8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5F8F809-4F17-DD88-B7CD-5B645CED7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AE5781-F534-BEA8-CF74-DB8D7758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C79C26-4497-05CE-98EA-F603C4BC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4294C1-1A7A-9510-4621-73F8AE2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97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7494EA0-A4A8-D6AC-B67B-FAE806275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B0525FE-7645-F465-BF81-57877A83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DA2626-6290-03C7-8486-97BB1ECB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3A9DA7-B359-9252-2AF2-33CDAC4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C11454-CFC2-59B3-0F6C-85789D8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9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392CFB-160C-7614-B939-3E71F2A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DF2D4A-8665-796F-3868-9EC28FEB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58C17E-6474-EB7D-1309-76E9528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CD6A6C-19EF-A849-770A-48536171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27877F-F2D2-38C1-8132-EB7A36C3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2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88183B-6872-FD25-DA4C-14873CFA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ABEAF4-A3E0-A0CA-BCC3-6E60BF27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853CBE-F726-F534-BABF-2D1A75E1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4B6F17-59FB-CF8F-0F25-810B507A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A599D9-2925-953E-BD37-53C654E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4362D-29DA-FE14-F3CD-6476527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C79A57-38E9-9DB1-34D5-FC3FFF4C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77DDCD-51F2-6E39-5AAB-E4BD290F0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EF47E4-3839-5D98-AF0D-9F79227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9C7ACB-B169-48C3-1D1C-E1A82AC1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CFDA16-C8AA-4C3B-388B-3FD5B42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8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43F1BF-61B8-8235-6790-22592579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DBDF65-BBEB-05AC-242B-5D852F78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FE2D05D-F96D-1399-4F92-2EBFC8A99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90678BC-485C-0AC7-496F-D507C7E5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2FDF5B-D39A-E578-B602-6954FC28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014D1DA-CBA4-7718-FF43-70BA03CC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8C293CF-D3A9-F0F5-9ECE-6BACC65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152E6CD-838D-ECAC-12D2-317F076A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56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BBB101-CD09-0F18-87F8-697888B1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3443574-AA29-0409-9B7C-CDFA2E2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16863EC-FBB8-8E60-536C-EE140ECE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FC23722-2819-7BBC-C0D2-AE569C06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6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99507C0-0517-226D-9F7E-EDAB4D6F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D947237-1A23-05A1-2591-8D648F63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E3183D-015A-0D96-BE64-0F952A5E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17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396D10-95AA-A6B6-654C-F20D0329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171E42-1D28-FF60-7606-FCA5C2F2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6BEDB6-672C-FB9F-C52E-76473C35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BFD846-A5A4-5E01-7CF7-4E95E59E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853BFB-6338-7128-0746-2B2EF195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311A2B-FC7A-4E1E-25D6-74211114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8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A08040-8893-4CB2-2ECB-947AC1A8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E63A104-C083-6117-A428-228623246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6A0589-AE38-A4E7-739A-5651D1B7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F80CE6-E523-0962-8840-F3B7B4C5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45C7B8-B9E8-6FCE-E79F-264C5A6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0CC640-FFA5-4860-4130-564BE93D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73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81BBBBD-F5F4-4FB9-42B2-5508DBCA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73F2F5-B74C-D955-B772-A3FF88EF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A6EF81-5ECF-7546-FA2C-EED9DD7B9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8ADD-3CD8-4731-9C5C-226154042E5F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2F7926-B682-2EF8-940A-AA6AB2A8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093EB0-977B-F3AC-DA00-C9B219BAC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C4E5-127F-48F5-9C0D-A57EA0CB08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3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96E82-B711-D3E6-C89C-7FC687D8D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Bahadır Bağcı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C44C93-BA22-1673-B98F-A787C8F2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toDoList</a:t>
            </a:r>
            <a:r>
              <a:rPr lang="tr-TR" dirty="0"/>
              <a:t> Uygulaması</a:t>
            </a:r>
          </a:p>
        </p:txBody>
      </p:sp>
    </p:spTree>
    <p:extLst>
      <p:ext uri="{BB962C8B-B14F-4D97-AF65-F5344CB8AC3E}">
        <p14:creationId xmlns:p14="http://schemas.microsoft.com/office/powerpoint/2010/main" val="138254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A54F49-AE67-C3DE-47FD-4FFDE8B0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75" y="0"/>
            <a:ext cx="8953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2F2B764-239B-4160-C95F-2744C41E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92" y="0"/>
            <a:ext cx="8320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7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5FE26FD-AD49-B79D-3DCB-B842361F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93" y="1325531"/>
            <a:ext cx="9122570" cy="4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BF139C-ADC9-046D-AD46-957697E9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600" dirty="0" err="1"/>
              <a:t>Repository-TodoRepository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195619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1DC0E68-36EF-7E4E-9563-90C3472E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2" y="1249379"/>
            <a:ext cx="11802816" cy="40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0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E66FD0-0AB0-BE44-813C-F209EF0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600" dirty="0"/>
              <a:t>Service-</a:t>
            </a:r>
            <a:r>
              <a:rPr lang="tr-TR" sz="6600" dirty="0" err="1"/>
              <a:t>ToDoListApplication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23487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0BCF37-B53E-C1F7-CAC9-717405F5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F9B0DC8-FCB6-FC17-ED25-173AB8406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9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F3C5408-9E57-E030-39FC-098EA140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2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68656FA-6E9C-878C-9A92-965A72E0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2069E0-88EB-2662-260D-C972E0B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Merhabalar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4BF6EB-F3E9-E9C4-BB84-75533515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Sivas Cumhuriyet </a:t>
            </a:r>
            <a:r>
              <a:rPr lang="tr-TR" dirty="0" err="1"/>
              <a:t>Üniveristesi</a:t>
            </a:r>
            <a:r>
              <a:rPr lang="tr-TR" dirty="0"/>
              <a:t> Bilgisayar </a:t>
            </a:r>
            <a:r>
              <a:rPr lang="tr-TR" dirty="0" err="1"/>
              <a:t>Muhendisliği</a:t>
            </a:r>
            <a:r>
              <a:rPr lang="tr-TR" dirty="0"/>
              <a:t> mezunuyum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Bitirme projesi olarak, akan bir video üzerinden araç sayım, sınıflandırma, yön, hız, renk belirleme uygulaması üzerinde çalıştım. </a:t>
            </a:r>
          </a:p>
          <a:p>
            <a:endParaRPr lang="tr-TR" dirty="0"/>
          </a:p>
          <a:p>
            <a:r>
              <a:rPr lang="tr-TR" dirty="0"/>
              <a:t>Kendimi yazılım sektöründe geliştirmeye çalışıyorum </a:t>
            </a:r>
          </a:p>
        </p:txBody>
      </p:sp>
    </p:spTree>
    <p:extLst>
      <p:ext uri="{BB962C8B-B14F-4D97-AF65-F5344CB8AC3E}">
        <p14:creationId xmlns:p14="http://schemas.microsoft.com/office/powerpoint/2010/main" val="33236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9AFE1-8056-8B96-94C3-4992D1C6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600" dirty="0"/>
              <a:t>Controller-</a:t>
            </a:r>
            <a:r>
              <a:rPr lang="tr-TR" sz="6600" dirty="0" err="1"/>
              <a:t>TodoController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2417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D8A8E8F-1C15-A1B4-C31B-D3614F7A2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01" y="0"/>
            <a:ext cx="886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5C86C3E-7696-5423-5D7E-33658F1AE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E4FCDF7-0F78-2D00-4949-C5A11C657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AB52C-AB99-904D-5451-8A0DF89F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600" dirty="0" err="1"/>
              <a:t>Config-SwaggerConfig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258345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E8EEB20-2D29-84AD-E941-A47BD4BF6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D5542-D800-F3AF-CCBE-DB87B30D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sz="6600" dirty="0" err="1"/>
              <a:t>Exception-ResourceNotFoundException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200379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BC18C0-F82F-E68D-8C2C-983C3D4D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4" y="1165634"/>
            <a:ext cx="11229791" cy="45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BF8EE-A43B-DCF7-1489-0C736168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26367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Projede ki teknolojiler ve prensipler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CEEC99-A35F-0374-06F8-572B2838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Teknolojiler:</a:t>
            </a:r>
          </a:p>
          <a:p>
            <a:r>
              <a:rPr lang="tr-TR" dirty="0"/>
              <a:t>Java 17 </a:t>
            </a:r>
          </a:p>
          <a:p>
            <a:r>
              <a:rPr lang="tr-TR" dirty="0"/>
              <a:t>Spring </a:t>
            </a:r>
            <a:r>
              <a:rPr lang="tr-TR" dirty="0" err="1"/>
              <a:t>Api</a:t>
            </a:r>
            <a:r>
              <a:rPr lang="tr-TR" dirty="0"/>
              <a:t> </a:t>
            </a:r>
          </a:p>
          <a:p>
            <a:r>
              <a:rPr lang="tr-TR" dirty="0"/>
              <a:t>Spring Data</a:t>
            </a:r>
          </a:p>
          <a:p>
            <a:r>
              <a:rPr lang="tr-TR" dirty="0"/>
              <a:t>Spring </a:t>
            </a:r>
            <a:r>
              <a:rPr lang="tr-TR" dirty="0" err="1"/>
              <a:t>Boot</a:t>
            </a:r>
            <a:endParaRPr lang="tr-TR" dirty="0"/>
          </a:p>
          <a:p>
            <a:r>
              <a:rPr lang="tr-TR" dirty="0"/>
              <a:t>H2 Database</a:t>
            </a:r>
          </a:p>
          <a:p>
            <a:r>
              <a:rPr lang="tr-TR" dirty="0" err="1"/>
              <a:t>Swagger</a:t>
            </a:r>
            <a:r>
              <a:rPr lang="tr-TR" dirty="0"/>
              <a:t> </a:t>
            </a:r>
          </a:p>
          <a:p>
            <a:r>
              <a:rPr lang="tr-TR" sz="3200" dirty="0">
                <a:solidFill>
                  <a:srgbClr val="FF0000"/>
                </a:solidFill>
              </a:rPr>
              <a:t>Prensipler:</a:t>
            </a:r>
          </a:p>
          <a:p>
            <a:r>
              <a:rPr lang="tr-TR" dirty="0"/>
              <a:t>SOLID </a:t>
            </a:r>
          </a:p>
        </p:txBody>
      </p:sp>
    </p:spTree>
    <p:extLst>
      <p:ext uri="{BB962C8B-B14F-4D97-AF65-F5344CB8AC3E}">
        <p14:creationId xmlns:p14="http://schemas.microsoft.com/office/powerpoint/2010/main" val="398192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3F5C0C-F80E-317F-CE8C-CE66A131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66"/>
            <a:ext cx="10515600" cy="1656784"/>
          </a:xfrm>
        </p:spPr>
        <p:txBody>
          <a:bodyPr>
            <a:normAutofit/>
          </a:bodyPr>
          <a:lstStyle/>
          <a:p>
            <a:pPr algn="ctr"/>
            <a:r>
              <a:rPr lang="tr-TR" sz="6600" dirty="0" err="1"/>
              <a:t>Entity-Todo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19938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240091F-A04F-C473-7A2B-B7ED2162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D569C06-5AA4-C673-06F7-155351B66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3" y="0"/>
            <a:ext cx="1014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18649A-B20B-FE3D-3DCC-C4141F29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6" y="1511256"/>
            <a:ext cx="11440107" cy="38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13E76C9-8FA6-CE54-5F67-3CB259729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83" y="1043382"/>
            <a:ext cx="4174833" cy="47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79C27-43CC-DFAD-AD3A-83A12147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600" dirty="0"/>
              <a:t>DTO-</a:t>
            </a:r>
            <a:r>
              <a:rPr lang="tr-TR" sz="6600" dirty="0" err="1"/>
              <a:t>TodoDTO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29874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67</Words>
  <Application>Microsoft Office PowerPoint</Application>
  <PresentationFormat>Geniş ekran</PresentationFormat>
  <Paragraphs>25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Teması</vt:lpstr>
      <vt:lpstr>Bahadır Bağcı</vt:lpstr>
      <vt:lpstr>Merhabalar</vt:lpstr>
      <vt:lpstr>Projede ki teknolojiler ve prensipler</vt:lpstr>
      <vt:lpstr>Entity-Todo</vt:lpstr>
      <vt:lpstr>PowerPoint Sunusu</vt:lpstr>
      <vt:lpstr>PowerPoint Sunusu</vt:lpstr>
      <vt:lpstr>PowerPoint Sunusu</vt:lpstr>
      <vt:lpstr>PowerPoint Sunusu</vt:lpstr>
      <vt:lpstr>DTO-TodoDTO</vt:lpstr>
      <vt:lpstr>PowerPoint Sunusu</vt:lpstr>
      <vt:lpstr>PowerPoint Sunusu</vt:lpstr>
      <vt:lpstr>PowerPoint Sunusu</vt:lpstr>
      <vt:lpstr>Repository-TodoRepository</vt:lpstr>
      <vt:lpstr>PowerPoint Sunusu</vt:lpstr>
      <vt:lpstr>Service-ToDoListApplication</vt:lpstr>
      <vt:lpstr>PowerPoint Sunusu</vt:lpstr>
      <vt:lpstr>PowerPoint Sunusu</vt:lpstr>
      <vt:lpstr>PowerPoint Sunusu</vt:lpstr>
      <vt:lpstr>PowerPoint Sunusu</vt:lpstr>
      <vt:lpstr>Controller-TodoController</vt:lpstr>
      <vt:lpstr>PowerPoint Sunusu</vt:lpstr>
      <vt:lpstr>PowerPoint Sunusu</vt:lpstr>
      <vt:lpstr>PowerPoint Sunusu</vt:lpstr>
      <vt:lpstr>Config-SwaggerConfig</vt:lpstr>
      <vt:lpstr>PowerPoint Sunusu</vt:lpstr>
      <vt:lpstr>Exception-ResourceNotFoundException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Bahadır Bağcı</dc:title>
  <dc:creator>bah bağ</dc:creator>
  <cp:lastModifiedBy>bah bağ</cp:lastModifiedBy>
  <cp:revision>3</cp:revision>
  <dcterms:created xsi:type="dcterms:W3CDTF">2025-01-08T14:46:57Z</dcterms:created>
  <dcterms:modified xsi:type="dcterms:W3CDTF">2025-01-11T19:51:31Z</dcterms:modified>
</cp:coreProperties>
</file>