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3" r:id="rId10"/>
    <p:sldId id="269" r:id="rId1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  <a:srgbClr val="7E1A47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581" autoAdjust="0"/>
  </p:normalViewPr>
  <p:slideViewPr>
    <p:cSldViewPr>
      <p:cViewPr>
        <p:scale>
          <a:sx n="90" d="100"/>
          <a:sy n="90" d="100"/>
        </p:scale>
        <p:origin x="1157" y="-182"/>
      </p:cViewPr>
      <p:guideLst>
        <p:guide orient="horz" pos="2160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E52B96-8F7F-4CBB-B800-51390AB682EC}" type="datetimeFigureOut">
              <a:rPr lang="cs-CZ"/>
              <a:pPr>
                <a:defRPr/>
              </a:pPr>
              <a:t>16.05.2022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6E96EA-E9FC-4CED-800E-CD7D2F847C8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5014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  <p:sp>
        <p:nvSpPr>
          <p:cNvPr id="5124" name="Zástupný symbol pro číslo snímku 3"/>
          <p:cNvSpPr>
            <a:spLocks noGrp="1"/>
          </p:cNvSpPr>
          <p:nvPr>
            <p:ph type="sldNum" sz="quarter" idx="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9EC83-E084-48D0-9568-8C6C2AD14F59}" type="slidenum">
              <a:rPr lang="cs-C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/>
          </a:p>
        </p:txBody>
      </p:sp>
      <p:sp>
        <p:nvSpPr>
          <p:cNvPr id="5124" name="Zástupný symbol pro číslo snímku 3"/>
          <p:cNvSpPr>
            <a:spLocks noGrp="1"/>
          </p:cNvSpPr>
          <p:nvPr>
            <p:ph type="sldNum" sz="quarter" idx="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9EC83-E084-48D0-9568-8C6C2AD14F59}" type="slidenum">
              <a:rPr lang="cs-C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383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L - 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11188" y="3886200"/>
            <a:ext cx="7921625" cy="62292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Klepnutím vložíte Jméno Příjmení </a:t>
            </a:r>
            <a:r>
              <a:rPr lang="en-US" dirty="0"/>
              <a:t>|</a:t>
            </a:r>
            <a:r>
              <a:rPr lang="cs-CZ" dirty="0"/>
              <a:t> Datum</a:t>
            </a:r>
          </a:p>
        </p:txBody>
      </p:sp>
      <p:sp>
        <p:nvSpPr>
          <p:cNvPr id="7" name="Nadpis 6"/>
          <p:cNvSpPr>
            <a:spLocks noGrp="1"/>
          </p:cNvSpPr>
          <p:nvPr>
            <p:ph type="title" hasCustomPrompt="1"/>
          </p:nvPr>
        </p:nvSpPr>
        <p:spPr>
          <a:xfrm>
            <a:off x="611188" y="2276872"/>
            <a:ext cx="7921625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cs-CZ" dirty="0"/>
              <a:t>Klepnutím vložíte název prezentace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L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 hasCustomPrompt="1"/>
          </p:nvPr>
        </p:nvSpPr>
        <p:spPr>
          <a:xfrm>
            <a:off x="539552" y="908720"/>
            <a:ext cx="8064896" cy="72008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cs-CZ" dirty="0"/>
              <a:t>Klepnutím vložíte nadpis</a:t>
            </a:r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0" hasCustomPrompt="1"/>
          </p:nvPr>
        </p:nvSpPr>
        <p:spPr>
          <a:xfrm>
            <a:off x="539750" y="1844824"/>
            <a:ext cx="8064500" cy="4392613"/>
          </a:xfrm>
        </p:spPr>
        <p:txBody>
          <a:bodyPr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cs-CZ" dirty="0"/>
              <a:t>Klepnutím vložíte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8F9B-1931-4F52-AD9E-88EBCF6B3CE2}" type="datetimeFigureOut">
              <a:rPr lang="cs-CZ" smtClean="0"/>
              <a:pPr/>
              <a:t>16.05.2022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A274-92B4-42A2-8855-12FC36CD99B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684" r:id="rId12"/>
    <p:sldLayoutId id="2147483740" r:id="rId13"/>
    <p:sldLayoutId id="214748374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Kevin Daněk</a:t>
            </a: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Background </a:t>
            </a:r>
            <a:r>
              <a:rPr lang="cs-CZ" dirty="0" err="1"/>
              <a:t>Tasks</a:t>
            </a:r>
            <a:r>
              <a:rPr lang="cs-CZ" dirty="0"/>
              <a:t>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282657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NÁZEV PREZENTACE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DATUM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prezentace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Motivace za </a:t>
            </a:r>
            <a:r>
              <a:rPr lang="cs-CZ" i="1" dirty="0"/>
              <a:t>Background </a:t>
            </a:r>
            <a:r>
              <a:rPr lang="cs-CZ" i="1" dirty="0" err="1"/>
              <a:t>Tasks</a:t>
            </a:r>
            <a:r>
              <a:rPr lang="cs-CZ" i="1" dirty="0"/>
              <a:t>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Příklady použití </a:t>
            </a:r>
            <a:r>
              <a:rPr lang="cs-CZ" i="1" dirty="0"/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Podpora ve webových prohlížečích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NÁZEV PREZENTACE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DATUM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Jaký problém API řeší?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Javascript – Jedno vláknový proces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Synchronní události blokují vlákno</a:t>
            </a:r>
            <a:br>
              <a:rPr lang="cs-CZ" dirty="0"/>
            </a:b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Přístup k DOM je synchronní operací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Často změna stránky zablokuje výpočty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Vytvoření nových vláken je problematické a krkolomné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V praxi se prakticky nevyužívají.</a:t>
            </a:r>
          </a:p>
        </p:txBody>
      </p:sp>
    </p:spTree>
    <p:extLst>
      <p:ext uri="{BB962C8B-B14F-4D97-AF65-F5344CB8AC3E}">
        <p14:creationId xmlns:p14="http://schemas.microsoft.com/office/powerpoint/2010/main" val="23726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NÁZEV PREZENTACE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DATUM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zablokování hlavního vlákna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Řešení?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strike="sngStrike" dirty="0"/>
              <a:t>Vytvoření nových „vláken“ (</a:t>
            </a:r>
            <a:r>
              <a:rPr lang="cs-CZ" i="1" strike="sngStrike" dirty="0" err="1"/>
              <a:t>Workers</a:t>
            </a:r>
            <a:r>
              <a:rPr lang="cs-CZ" i="1" strike="sngStrike" dirty="0"/>
              <a:t> API</a:t>
            </a:r>
            <a:r>
              <a:rPr lang="cs-CZ" sz="3200" i="1" strike="sngStrike" dirty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i="1" dirty="0"/>
              <a:t>Použití </a:t>
            </a:r>
            <a:r>
              <a:rPr lang="cs-CZ" i="1" dirty="0" err="1"/>
              <a:t>WebAssembly</a:t>
            </a:r>
            <a:r>
              <a:rPr lang="cs-CZ" i="1" dirty="0"/>
              <a:t> pro výpočty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i="1" dirty="0"/>
              <a:t>Použití </a:t>
            </a:r>
            <a:r>
              <a:rPr lang="cs-CZ" b="1" i="1" dirty="0"/>
              <a:t>Background </a:t>
            </a:r>
            <a:r>
              <a:rPr lang="cs-CZ" b="1" i="1" dirty="0" err="1"/>
              <a:t>Tasks</a:t>
            </a:r>
            <a:r>
              <a:rPr lang="cs-CZ" b="1" i="1" dirty="0"/>
              <a:t> API</a:t>
            </a:r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2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NÁZEV PREZENTACE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DATUM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Koncept Background </a:t>
            </a:r>
            <a:r>
              <a:rPr lang="cs-CZ" dirty="0" err="1"/>
              <a:t>Tasks</a:t>
            </a:r>
            <a:r>
              <a:rPr lang="cs-CZ" dirty="0"/>
              <a:t> API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Máme události, které potřebujeme provést, a </a:t>
            </a:r>
            <a:r>
              <a:rPr lang="cs-CZ" b="1" dirty="0"/>
              <a:t>nejsou urgentní </a:t>
            </a:r>
            <a:r>
              <a:rPr lang="cs-CZ" i="1" dirty="0"/>
              <a:t>(v řádu jednotek milisekund)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Požádáme prohlížeč, aby ve volném čase provedl námi požadovanou operaci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Prohlížeč nepřeruší aktuální operace (dokončí se výpočty)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Optimalizace procesu překreslování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7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NÁZEV PREZENTACE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DATUM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Background </a:t>
            </a:r>
            <a:r>
              <a:rPr lang="cs-CZ" dirty="0" err="1"/>
              <a:t>Tasks</a:t>
            </a:r>
            <a:r>
              <a:rPr lang="cs-CZ" dirty="0"/>
              <a:t> API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Objekt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cs-CZ" dirty="0"/>
              <a:t> obsahuje metody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requestOnAnimationFrame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requestIdleCallback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8763164-1016-636B-10E6-5B12B1619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4" y="3861048"/>
            <a:ext cx="8086846" cy="17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NÁZEV PREZENTACE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DATUM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Background </a:t>
            </a:r>
            <a:r>
              <a:rPr lang="cs-CZ" dirty="0" err="1"/>
              <a:t>Tasks</a:t>
            </a:r>
            <a:r>
              <a:rPr lang="cs-CZ" dirty="0"/>
              <a:t> API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346EEC8-C61B-0F17-8A28-D5B9AE93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3" y="1844824"/>
            <a:ext cx="8072007" cy="39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NÁZEV PREZENTACE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DATUM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Koncept Background </a:t>
            </a:r>
            <a:r>
              <a:rPr lang="cs-CZ" dirty="0" err="1"/>
              <a:t>Tasks</a:t>
            </a:r>
            <a:r>
              <a:rPr lang="cs-CZ" dirty="0"/>
              <a:t> API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Máme události, které potřebujeme provést, a </a:t>
            </a:r>
            <a:r>
              <a:rPr lang="cs-CZ" b="1" dirty="0"/>
              <a:t>nejsou urgentní </a:t>
            </a:r>
            <a:r>
              <a:rPr lang="cs-CZ" i="1" dirty="0"/>
              <a:t>(v řádu jednotek milisekund)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Požádáme prohlížeč, aby ve volném čase provedl námi požadovanou operaci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Prohlížeč nepřeruší aktuální operace (dokončí se výpočty)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Optimalizace procesu překreslování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83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C08F9A-55BF-0D02-DE82-8BE7E3D1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F465A2-D38A-D24D-B497-E014809661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Background </a:t>
            </a:r>
            <a:r>
              <a:rPr lang="cs-CZ" dirty="0" err="1"/>
              <a:t>Tasks</a:t>
            </a:r>
            <a:r>
              <a:rPr lang="cs-CZ" dirty="0"/>
              <a:t> API je skvělý nástroj pro optimalizaci akcí blokující vlákno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Jeho podpora je dostatečně velká na to, aby byl používán v produkčním kódu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Případné nedodělky lze nahradit tzv. </a:t>
            </a:r>
            <a:r>
              <a:rPr lang="cs-CZ" i="1" dirty="0" err="1"/>
              <a:t>polyfilly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088044"/>
      </p:ext>
    </p:extLst>
  </p:cSld>
  <p:clrMapOvr>
    <a:masterClrMapping/>
  </p:clrMapOvr>
</p:sld>
</file>

<file path=ppt/theme/theme1.xml><?xml version="1.0" encoding="utf-8"?>
<a:theme xmlns:a="http://schemas.openxmlformats.org/drawingml/2006/main" name="EFšablonaPowerPoint2011Cz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UL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78</TotalTime>
  <Words>247</Words>
  <Application>Microsoft Office PowerPoint</Application>
  <PresentationFormat>Předvádění na obrazovce (4:3)</PresentationFormat>
  <Paragraphs>49</Paragraphs>
  <Slides>10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Myriad Pro</vt:lpstr>
      <vt:lpstr>EFšablonaPowerPoint2011Cz</vt:lpstr>
      <vt:lpstr>Background Tasks API</vt:lpstr>
      <vt:lpstr>Obsah prezentace</vt:lpstr>
      <vt:lpstr>Jaký problém API řeší?</vt:lpstr>
      <vt:lpstr>Řešení zablokování hlavního vlákna</vt:lpstr>
      <vt:lpstr>Koncept Background Tasks API</vt:lpstr>
      <vt:lpstr>Využití Background Tasks API</vt:lpstr>
      <vt:lpstr>Podpora Background Tasks API</vt:lpstr>
      <vt:lpstr>Koncept Background Tasks API</vt:lpstr>
      <vt:lpstr>Závěr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Tasks API</dc:title>
  <dc:creator>Absolvent Daněk Kevin</dc:creator>
  <cp:keywords>TUL</cp:keywords>
  <cp:lastModifiedBy>Absolvent Daněk Kevin</cp:lastModifiedBy>
  <cp:revision>21</cp:revision>
  <dcterms:created xsi:type="dcterms:W3CDTF">2022-05-16T19:21:20Z</dcterms:created>
  <dcterms:modified xsi:type="dcterms:W3CDTF">2022-05-16T20:39:33Z</dcterms:modified>
</cp:coreProperties>
</file>