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32"/>
  </p:notesMasterIdLst>
  <p:handoutMasterIdLst>
    <p:handoutMasterId r:id="rId33"/>
  </p:handoutMasterIdLst>
  <p:sldIdLst>
    <p:sldId id="1729" r:id="rId6"/>
    <p:sldId id="1730" r:id="rId7"/>
    <p:sldId id="1731" r:id="rId8"/>
    <p:sldId id="1732" r:id="rId9"/>
    <p:sldId id="1733" r:id="rId10"/>
    <p:sldId id="1734" r:id="rId11"/>
    <p:sldId id="1735" r:id="rId12"/>
    <p:sldId id="1736" r:id="rId13"/>
    <p:sldId id="1517" r:id="rId14"/>
    <p:sldId id="1700" r:id="rId15"/>
    <p:sldId id="1706" r:id="rId16"/>
    <p:sldId id="1721" r:id="rId17"/>
    <p:sldId id="1692" r:id="rId18"/>
    <p:sldId id="1693" r:id="rId19"/>
    <p:sldId id="1728" r:id="rId20"/>
    <p:sldId id="1681" r:id="rId21"/>
    <p:sldId id="1695" r:id="rId22"/>
    <p:sldId id="1722" r:id="rId23"/>
    <p:sldId id="1705" r:id="rId24"/>
    <p:sldId id="1727" r:id="rId25"/>
    <p:sldId id="1720" r:id="rId26"/>
    <p:sldId id="1697" r:id="rId27"/>
    <p:sldId id="1723" r:id="rId28"/>
    <p:sldId id="1650" r:id="rId29"/>
    <p:sldId id="1676" r:id="rId30"/>
    <p:sldId id="156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6A72"/>
    <a:srgbClr val="C00000"/>
    <a:srgbClr val="EF4751"/>
    <a:srgbClr val="347891"/>
    <a:srgbClr val="DD1A3F"/>
    <a:srgbClr val="70AD47"/>
    <a:srgbClr val="4EB7CD"/>
    <a:srgbClr val="EFC782"/>
    <a:srgbClr val="BDD7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986" autoAdjust="0"/>
    <p:restoredTop sz="95214" autoAdjust="0"/>
  </p:normalViewPr>
  <p:slideViewPr>
    <p:cSldViewPr snapToGrid="0">
      <p:cViewPr>
        <p:scale>
          <a:sx n="100" d="100"/>
          <a:sy n="100" d="100"/>
        </p:scale>
        <p:origin x="-96" y="-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E89EF4-5849-478F-A451-E5040F0919E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a:extLst>
              <a:ext uri="{FF2B5EF4-FFF2-40B4-BE49-F238E27FC236}">
                <a16:creationId xmlns:a16="http://schemas.microsoft.com/office/drawing/2014/main" id="{F5BD4D26-5C31-40CC-8444-20521356B5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236C71-591E-4291-8F8A-3D86416F5ED2}" type="datetimeFigureOut">
              <a:rPr lang="fr-FR" smtClean="0"/>
              <a:t>27/06/2022</a:t>
            </a:fld>
            <a:endParaRPr lang="fr-FR"/>
          </a:p>
        </p:txBody>
      </p:sp>
      <p:sp>
        <p:nvSpPr>
          <p:cNvPr id="4" name="Footer Placeholder 3">
            <a:extLst>
              <a:ext uri="{FF2B5EF4-FFF2-40B4-BE49-F238E27FC236}">
                <a16:creationId xmlns:a16="http://schemas.microsoft.com/office/drawing/2014/main" id="{00FF569C-6B79-44C3-9B08-30DE52814F6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a:extLst>
              <a:ext uri="{FF2B5EF4-FFF2-40B4-BE49-F238E27FC236}">
                <a16:creationId xmlns:a16="http://schemas.microsoft.com/office/drawing/2014/main" id="{C69D2C2A-A2E1-401B-A951-BF13FD43301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C644500-01DB-4577-BF0A-9F250E85D647}" type="slidenum">
              <a:rPr lang="fr-FR" smtClean="0"/>
              <a:t>‹#›</a:t>
            </a:fld>
            <a:endParaRPr lang="fr-FR"/>
          </a:p>
        </p:txBody>
      </p:sp>
    </p:spTree>
    <p:extLst>
      <p:ext uri="{BB962C8B-B14F-4D97-AF65-F5344CB8AC3E}">
        <p14:creationId xmlns:p14="http://schemas.microsoft.com/office/powerpoint/2010/main" val="28536343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K"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A6937-C40A-42AA-916B-05050D359ACD}" type="datetimeFigureOut">
              <a:rPr lang="en-HK" smtClean="0"/>
              <a:t>27/6/2022</a:t>
            </a:fld>
            <a:endParaRPr lang="en-HK"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HK"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HK"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8369C1-4316-42F0-8413-EE6AD3FBDDCD}" type="slidenum">
              <a:rPr lang="en-HK" smtClean="0"/>
              <a:t>‹#›</a:t>
            </a:fld>
            <a:endParaRPr lang="en-HK" dirty="0"/>
          </a:p>
        </p:txBody>
      </p:sp>
    </p:spTree>
    <p:extLst>
      <p:ext uri="{BB962C8B-B14F-4D97-AF65-F5344CB8AC3E}">
        <p14:creationId xmlns:p14="http://schemas.microsoft.com/office/powerpoint/2010/main" val="193592641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7C8369C1-4316-42F0-8413-EE6AD3FBDDCD}" type="slidenum">
              <a:rPr lang="en-HK" smtClean="0"/>
              <a:t>11</a:t>
            </a:fld>
            <a:endParaRPr lang="en-HK" dirty="0"/>
          </a:p>
        </p:txBody>
      </p:sp>
    </p:spTree>
    <p:extLst>
      <p:ext uri="{BB962C8B-B14F-4D97-AF65-F5344CB8AC3E}">
        <p14:creationId xmlns:p14="http://schemas.microsoft.com/office/powerpoint/2010/main" val="1451933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7C8369C1-4316-42F0-8413-EE6AD3FBDDCD}" type="slidenum">
              <a:rPr lang="en-HK" smtClean="0"/>
              <a:t>13</a:t>
            </a:fld>
            <a:endParaRPr lang="en-HK" dirty="0"/>
          </a:p>
        </p:txBody>
      </p:sp>
    </p:spTree>
    <p:extLst>
      <p:ext uri="{BB962C8B-B14F-4D97-AF65-F5344CB8AC3E}">
        <p14:creationId xmlns:p14="http://schemas.microsoft.com/office/powerpoint/2010/main" val="1063377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7C8369C1-4316-42F0-8413-EE6AD3FBDDCD}" type="slidenum">
              <a:rPr lang="en-HK" smtClean="0"/>
              <a:t>19</a:t>
            </a:fld>
            <a:endParaRPr lang="en-HK" dirty="0"/>
          </a:p>
        </p:txBody>
      </p:sp>
    </p:spTree>
    <p:extLst>
      <p:ext uri="{BB962C8B-B14F-4D97-AF65-F5344CB8AC3E}">
        <p14:creationId xmlns:p14="http://schemas.microsoft.com/office/powerpoint/2010/main" val="1315078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7C8369C1-4316-42F0-8413-EE6AD3FBDDCD}" type="slidenum">
              <a:rPr lang="en-HK" smtClean="0"/>
              <a:t>20</a:t>
            </a:fld>
            <a:endParaRPr lang="en-HK" dirty="0"/>
          </a:p>
        </p:txBody>
      </p:sp>
    </p:spTree>
    <p:extLst>
      <p:ext uri="{BB962C8B-B14F-4D97-AF65-F5344CB8AC3E}">
        <p14:creationId xmlns:p14="http://schemas.microsoft.com/office/powerpoint/2010/main" val="2152092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7C8369C1-4316-42F0-8413-EE6AD3FBDDCD}" type="slidenum">
              <a:rPr lang="en-HK" smtClean="0"/>
              <a:t>21</a:t>
            </a:fld>
            <a:endParaRPr lang="en-HK" dirty="0"/>
          </a:p>
        </p:txBody>
      </p:sp>
    </p:spTree>
    <p:extLst>
      <p:ext uri="{BB962C8B-B14F-4D97-AF65-F5344CB8AC3E}">
        <p14:creationId xmlns:p14="http://schemas.microsoft.com/office/powerpoint/2010/main" val="1864854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7C8369C1-4316-42F0-8413-EE6AD3FBDDCD}" type="slidenum">
              <a:rPr lang="en-HK" smtClean="0"/>
              <a:t>22</a:t>
            </a:fld>
            <a:endParaRPr lang="en-HK" dirty="0"/>
          </a:p>
        </p:txBody>
      </p:sp>
    </p:spTree>
    <p:extLst>
      <p:ext uri="{BB962C8B-B14F-4D97-AF65-F5344CB8AC3E}">
        <p14:creationId xmlns:p14="http://schemas.microsoft.com/office/powerpoint/2010/main" val="1398686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D7BF4-A3AA-4448-B944-5A6F271E4B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HK"/>
          </a:p>
        </p:txBody>
      </p:sp>
      <p:sp>
        <p:nvSpPr>
          <p:cNvPr id="3" name="Subtitle 2">
            <a:extLst>
              <a:ext uri="{FF2B5EF4-FFF2-40B4-BE49-F238E27FC236}">
                <a16:creationId xmlns:a16="http://schemas.microsoft.com/office/drawing/2014/main" id="{D7A41451-41C8-4D50-A615-AEB060CAB4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HK"/>
          </a:p>
        </p:txBody>
      </p:sp>
      <p:sp>
        <p:nvSpPr>
          <p:cNvPr id="4" name="Date Placeholder 3">
            <a:extLst>
              <a:ext uri="{FF2B5EF4-FFF2-40B4-BE49-F238E27FC236}">
                <a16:creationId xmlns:a16="http://schemas.microsoft.com/office/drawing/2014/main" id="{FF7F827A-F66A-4892-8796-9C46A3BBB80D}"/>
              </a:ext>
            </a:extLst>
          </p:cNvPr>
          <p:cNvSpPr>
            <a:spLocks noGrp="1"/>
          </p:cNvSpPr>
          <p:nvPr>
            <p:ph type="dt" sz="half" idx="10"/>
          </p:nvPr>
        </p:nvSpPr>
        <p:spPr/>
        <p:txBody>
          <a:bodyPr/>
          <a:lstStyle/>
          <a:p>
            <a:fld id="{5144D058-6FDB-4BC1-95ED-FC754EA608BA}" type="datetime1">
              <a:rPr lang="en-HK" smtClean="0"/>
              <a:t>27/6/2022</a:t>
            </a:fld>
            <a:endParaRPr lang="en-HK" dirty="0"/>
          </a:p>
        </p:txBody>
      </p:sp>
      <p:sp>
        <p:nvSpPr>
          <p:cNvPr id="5" name="Footer Placeholder 4">
            <a:extLst>
              <a:ext uri="{FF2B5EF4-FFF2-40B4-BE49-F238E27FC236}">
                <a16:creationId xmlns:a16="http://schemas.microsoft.com/office/drawing/2014/main" id="{E796153A-61AB-4D91-958C-BE8405BB5CE8}"/>
              </a:ext>
            </a:extLst>
          </p:cNvPr>
          <p:cNvSpPr>
            <a:spLocks noGrp="1"/>
          </p:cNvSpPr>
          <p:nvPr>
            <p:ph type="ftr" sz="quarter" idx="11"/>
          </p:nvPr>
        </p:nvSpPr>
        <p:spPr/>
        <p:txBody>
          <a:bodyPr/>
          <a:lstStyle/>
          <a:p>
            <a:r>
              <a:rPr lang="en-HK"/>
              <a:t>Strictly Confidential</a:t>
            </a:r>
            <a:endParaRPr lang="en-HK" dirty="0"/>
          </a:p>
        </p:txBody>
      </p:sp>
      <p:sp>
        <p:nvSpPr>
          <p:cNvPr id="6" name="Slide Number Placeholder 5">
            <a:extLst>
              <a:ext uri="{FF2B5EF4-FFF2-40B4-BE49-F238E27FC236}">
                <a16:creationId xmlns:a16="http://schemas.microsoft.com/office/drawing/2014/main" id="{1A8C08B6-C3B7-47F1-9FE9-99B8624653C4}"/>
              </a:ext>
            </a:extLst>
          </p:cNvPr>
          <p:cNvSpPr>
            <a:spLocks noGrp="1"/>
          </p:cNvSpPr>
          <p:nvPr>
            <p:ph type="sldNum" sz="quarter" idx="12"/>
          </p:nvPr>
        </p:nvSpPr>
        <p:spPr/>
        <p:txBody>
          <a:bodyPr/>
          <a:lstStyle/>
          <a:p>
            <a:fld id="{B2D2221E-05DD-4B1B-A8F3-3C8922C95192}" type="slidenum">
              <a:rPr lang="en-HK" smtClean="0"/>
              <a:t>‹#›</a:t>
            </a:fld>
            <a:endParaRPr lang="en-HK" dirty="0"/>
          </a:p>
        </p:txBody>
      </p:sp>
    </p:spTree>
    <p:extLst>
      <p:ext uri="{BB962C8B-B14F-4D97-AF65-F5344CB8AC3E}">
        <p14:creationId xmlns:p14="http://schemas.microsoft.com/office/powerpoint/2010/main" val="3610083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A90F3-E731-4B7A-B9A0-9B0FA320EC17}"/>
              </a:ext>
            </a:extLst>
          </p:cNvPr>
          <p:cNvSpPr>
            <a:spLocks noGrp="1"/>
          </p:cNvSpPr>
          <p:nvPr>
            <p:ph type="title"/>
          </p:nvPr>
        </p:nvSpPr>
        <p:spPr/>
        <p:txBody>
          <a:bodyPr/>
          <a:lstStyle/>
          <a:p>
            <a:r>
              <a:rPr lang="en-US"/>
              <a:t>Click to edit Master title style</a:t>
            </a:r>
            <a:endParaRPr lang="en-HK"/>
          </a:p>
        </p:txBody>
      </p:sp>
      <p:sp>
        <p:nvSpPr>
          <p:cNvPr id="3" name="Vertical Text Placeholder 2">
            <a:extLst>
              <a:ext uri="{FF2B5EF4-FFF2-40B4-BE49-F238E27FC236}">
                <a16:creationId xmlns:a16="http://schemas.microsoft.com/office/drawing/2014/main" id="{524C3E69-C98C-4A1C-B914-0E6A8B0F99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8E3A8646-A109-4C43-B088-3383E9D92F83}"/>
              </a:ext>
            </a:extLst>
          </p:cNvPr>
          <p:cNvSpPr>
            <a:spLocks noGrp="1"/>
          </p:cNvSpPr>
          <p:nvPr>
            <p:ph type="dt" sz="half" idx="10"/>
          </p:nvPr>
        </p:nvSpPr>
        <p:spPr/>
        <p:txBody>
          <a:bodyPr/>
          <a:lstStyle/>
          <a:p>
            <a:fld id="{7B79ED27-1F42-46A6-840E-A0F90C2C3B1B}" type="datetime1">
              <a:rPr lang="en-HK" smtClean="0"/>
              <a:t>27/6/2022</a:t>
            </a:fld>
            <a:endParaRPr lang="en-HK" dirty="0"/>
          </a:p>
        </p:txBody>
      </p:sp>
      <p:sp>
        <p:nvSpPr>
          <p:cNvPr id="5" name="Footer Placeholder 4">
            <a:extLst>
              <a:ext uri="{FF2B5EF4-FFF2-40B4-BE49-F238E27FC236}">
                <a16:creationId xmlns:a16="http://schemas.microsoft.com/office/drawing/2014/main" id="{C2A78830-3F40-4F52-A4AD-42F063A92441}"/>
              </a:ext>
            </a:extLst>
          </p:cNvPr>
          <p:cNvSpPr>
            <a:spLocks noGrp="1"/>
          </p:cNvSpPr>
          <p:nvPr>
            <p:ph type="ftr" sz="quarter" idx="11"/>
          </p:nvPr>
        </p:nvSpPr>
        <p:spPr/>
        <p:txBody>
          <a:bodyPr/>
          <a:lstStyle/>
          <a:p>
            <a:r>
              <a:rPr lang="en-HK"/>
              <a:t>Strictly Confidential</a:t>
            </a:r>
            <a:endParaRPr lang="en-HK" dirty="0"/>
          </a:p>
        </p:txBody>
      </p:sp>
      <p:sp>
        <p:nvSpPr>
          <p:cNvPr id="6" name="Slide Number Placeholder 5">
            <a:extLst>
              <a:ext uri="{FF2B5EF4-FFF2-40B4-BE49-F238E27FC236}">
                <a16:creationId xmlns:a16="http://schemas.microsoft.com/office/drawing/2014/main" id="{763EB97F-7424-4A6E-A490-F7BAB7E0E569}"/>
              </a:ext>
            </a:extLst>
          </p:cNvPr>
          <p:cNvSpPr>
            <a:spLocks noGrp="1"/>
          </p:cNvSpPr>
          <p:nvPr>
            <p:ph type="sldNum" sz="quarter" idx="12"/>
          </p:nvPr>
        </p:nvSpPr>
        <p:spPr/>
        <p:txBody>
          <a:bodyPr/>
          <a:lstStyle/>
          <a:p>
            <a:fld id="{B2D2221E-05DD-4B1B-A8F3-3C8922C95192}" type="slidenum">
              <a:rPr lang="en-HK" smtClean="0"/>
              <a:t>‹#›</a:t>
            </a:fld>
            <a:endParaRPr lang="en-HK" dirty="0"/>
          </a:p>
        </p:txBody>
      </p:sp>
    </p:spTree>
    <p:extLst>
      <p:ext uri="{BB962C8B-B14F-4D97-AF65-F5344CB8AC3E}">
        <p14:creationId xmlns:p14="http://schemas.microsoft.com/office/powerpoint/2010/main" val="3855596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B93DDE-247F-49E8-8C36-4E4509B42C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HK"/>
          </a:p>
        </p:txBody>
      </p:sp>
      <p:sp>
        <p:nvSpPr>
          <p:cNvPr id="3" name="Vertical Text Placeholder 2">
            <a:extLst>
              <a:ext uri="{FF2B5EF4-FFF2-40B4-BE49-F238E27FC236}">
                <a16:creationId xmlns:a16="http://schemas.microsoft.com/office/drawing/2014/main" id="{94C16249-41A1-4F83-B2A2-EB2E6D308C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06AB0694-496F-4473-B647-839F287D95CC}"/>
              </a:ext>
            </a:extLst>
          </p:cNvPr>
          <p:cNvSpPr>
            <a:spLocks noGrp="1"/>
          </p:cNvSpPr>
          <p:nvPr>
            <p:ph type="dt" sz="half" idx="10"/>
          </p:nvPr>
        </p:nvSpPr>
        <p:spPr/>
        <p:txBody>
          <a:bodyPr/>
          <a:lstStyle/>
          <a:p>
            <a:fld id="{CB078FCD-96E1-4F10-A224-DBB8FE5F9A94}" type="datetime1">
              <a:rPr lang="en-HK" smtClean="0"/>
              <a:t>27/6/2022</a:t>
            </a:fld>
            <a:endParaRPr lang="en-HK" dirty="0"/>
          </a:p>
        </p:txBody>
      </p:sp>
      <p:sp>
        <p:nvSpPr>
          <p:cNvPr id="5" name="Footer Placeholder 4">
            <a:extLst>
              <a:ext uri="{FF2B5EF4-FFF2-40B4-BE49-F238E27FC236}">
                <a16:creationId xmlns:a16="http://schemas.microsoft.com/office/drawing/2014/main" id="{2390DB00-1B06-40AF-A55C-7CC8286E6248}"/>
              </a:ext>
            </a:extLst>
          </p:cNvPr>
          <p:cNvSpPr>
            <a:spLocks noGrp="1"/>
          </p:cNvSpPr>
          <p:nvPr>
            <p:ph type="ftr" sz="quarter" idx="11"/>
          </p:nvPr>
        </p:nvSpPr>
        <p:spPr/>
        <p:txBody>
          <a:bodyPr/>
          <a:lstStyle/>
          <a:p>
            <a:r>
              <a:rPr lang="en-HK"/>
              <a:t>Strictly Confidential</a:t>
            </a:r>
            <a:endParaRPr lang="en-HK" dirty="0"/>
          </a:p>
        </p:txBody>
      </p:sp>
      <p:sp>
        <p:nvSpPr>
          <p:cNvPr id="6" name="Slide Number Placeholder 5">
            <a:extLst>
              <a:ext uri="{FF2B5EF4-FFF2-40B4-BE49-F238E27FC236}">
                <a16:creationId xmlns:a16="http://schemas.microsoft.com/office/drawing/2014/main" id="{47C93829-3A30-44B0-867A-6958CA2A26CC}"/>
              </a:ext>
            </a:extLst>
          </p:cNvPr>
          <p:cNvSpPr>
            <a:spLocks noGrp="1"/>
          </p:cNvSpPr>
          <p:nvPr>
            <p:ph type="sldNum" sz="quarter" idx="12"/>
          </p:nvPr>
        </p:nvSpPr>
        <p:spPr/>
        <p:txBody>
          <a:bodyPr/>
          <a:lstStyle/>
          <a:p>
            <a:fld id="{B2D2221E-05DD-4B1B-A8F3-3C8922C95192}" type="slidenum">
              <a:rPr lang="en-HK" smtClean="0"/>
              <a:t>‹#›</a:t>
            </a:fld>
            <a:endParaRPr lang="en-HK" dirty="0"/>
          </a:p>
        </p:txBody>
      </p:sp>
    </p:spTree>
    <p:extLst>
      <p:ext uri="{BB962C8B-B14F-4D97-AF65-F5344CB8AC3E}">
        <p14:creationId xmlns:p14="http://schemas.microsoft.com/office/powerpoint/2010/main" val="609488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6BAE8-794C-4BA7-ACDF-DB6D01C848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HK"/>
          </a:p>
        </p:txBody>
      </p:sp>
      <p:sp>
        <p:nvSpPr>
          <p:cNvPr id="3" name="Subtitle 2">
            <a:extLst>
              <a:ext uri="{FF2B5EF4-FFF2-40B4-BE49-F238E27FC236}">
                <a16:creationId xmlns:a16="http://schemas.microsoft.com/office/drawing/2014/main" id="{384BF8C8-9B5A-4343-880E-AC24827748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HK"/>
          </a:p>
        </p:txBody>
      </p:sp>
      <p:sp>
        <p:nvSpPr>
          <p:cNvPr id="8" name="Slide Number Placeholder 2">
            <a:extLst>
              <a:ext uri="{FF2B5EF4-FFF2-40B4-BE49-F238E27FC236}">
                <a16:creationId xmlns:a16="http://schemas.microsoft.com/office/drawing/2014/main" id="{7CBE5D5A-5EBA-4259-920F-1B87A28B959D}"/>
              </a:ext>
            </a:extLst>
          </p:cNvPr>
          <p:cNvSpPr>
            <a:spLocks noGrp="1"/>
          </p:cNvSpPr>
          <p:nvPr>
            <p:ph type="sldNum" sz="quarter" idx="4"/>
          </p:nvPr>
        </p:nvSpPr>
        <p:spPr>
          <a:xfrm>
            <a:off x="11748652" y="6427470"/>
            <a:ext cx="414062" cy="365125"/>
          </a:xfrm>
          <a:prstGeom prst="rect">
            <a:avLst/>
          </a:prstGeom>
        </p:spPr>
        <p:txBody>
          <a:bodyPr/>
          <a:lstStyle/>
          <a:p>
            <a:fld id="{041C6976-BE5D-4658-9F25-132912CB2553}" type="slidenum">
              <a:rPr lang="en-HK" sz="1400" b="0" smtClean="0"/>
              <a:t>‹#›</a:t>
            </a:fld>
            <a:endParaRPr lang="en-HK" sz="1400" b="0" dirty="0"/>
          </a:p>
        </p:txBody>
      </p:sp>
    </p:spTree>
    <p:extLst>
      <p:ext uri="{BB962C8B-B14F-4D97-AF65-F5344CB8AC3E}">
        <p14:creationId xmlns:p14="http://schemas.microsoft.com/office/powerpoint/2010/main" val="36975824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30C9B-0D1F-445B-AA82-71C07A2DE666}"/>
              </a:ext>
            </a:extLst>
          </p:cNvPr>
          <p:cNvSpPr>
            <a:spLocks noGrp="1"/>
          </p:cNvSpPr>
          <p:nvPr>
            <p:ph type="title"/>
          </p:nvPr>
        </p:nvSpPr>
        <p:spPr>
          <a:xfrm>
            <a:off x="148914" y="113287"/>
            <a:ext cx="11991108" cy="613930"/>
          </a:xfrm>
        </p:spPr>
        <p:txBody>
          <a:bodyPr anchor="t">
            <a:normAutofit/>
          </a:bodyPr>
          <a:lstStyle>
            <a:lvl1pPr marL="0" algn="l" defTabSz="342900" rtl="0" eaLnBrk="1" latinLnBrk="0" hangingPunct="1">
              <a:defRPr lang="en-HK" sz="2800" kern="0">
                <a:solidFill>
                  <a:srgbClr val="EF4751"/>
                </a:solidFill>
                <a:latin typeface="+mn-lt"/>
                <a:ea typeface="Microsoft JhengHei" panose="020B0604030504040204" pitchFamily="34" charset="-120"/>
                <a:cs typeface="Calibri" panose="020F0502020204030204" pitchFamily="34" charset="0"/>
              </a:defRPr>
            </a:lvl1pPr>
          </a:lstStyle>
          <a:p>
            <a:r>
              <a:rPr lang="en-US" dirty="0"/>
              <a:t>Click to edit Master title style</a:t>
            </a:r>
            <a:endParaRPr lang="en-HK" dirty="0"/>
          </a:p>
        </p:txBody>
      </p:sp>
      <p:sp>
        <p:nvSpPr>
          <p:cNvPr id="3" name="Content Placeholder 2">
            <a:extLst>
              <a:ext uri="{FF2B5EF4-FFF2-40B4-BE49-F238E27FC236}">
                <a16:creationId xmlns:a16="http://schemas.microsoft.com/office/drawing/2014/main" id="{0263620D-77B5-4623-8CAB-1ECA06960ECE}"/>
              </a:ext>
            </a:extLst>
          </p:cNvPr>
          <p:cNvSpPr>
            <a:spLocks noGrp="1"/>
          </p:cNvSpPr>
          <p:nvPr>
            <p:ph idx="1"/>
          </p:nvPr>
        </p:nvSpPr>
        <p:spPr>
          <a:xfrm>
            <a:off x="182491" y="737839"/>
            <a:ext cx="11957531" cy="1561453"/>
          </a:xfrm>
        </p:spPr>
        <p:txBody>
          <a:bodyPr wrap="square">
            <a:spAutoFit/>
          </a:bodyPr>
          <a:lstStyle>
            <a:lvl1pPr>
              <a:defRPr lang="en-US" sz="1600" smtClean="0">
                <a:solidFill>
                  <a:schemeClr val="tx1">
                    <a:lumMod val="65000"/>
                    <a:lumOff val="35000"/>
                  </a:schemeClr>
                </a:solidFill>
              </a:defRPr>
            </a:lvl1pPr>
            <a:lvl2pPr>
              <a:defRPr lang="en-US" sz="1600" smtClean="0">
                <a:solidFill>
                  <a:schemeClr val="tx1">
                    <a:lumMod val="65000"/>
                    <a:lumOff val="35000"/>
                  </a:schemeClr>
                </a:solidFill>
                <a:ea typeface="Yu Gothic" panose="020B0400000000000000" pitchFamily="34" charset="-128"/>
              </a:defRPr>
            </a:lvl2pPr>
            <a:lvl3pPr>
              <a:defRPr lang="en-US" sz="1600" smtClean="0">
                <a:solidFill>
                  <a:schemeClr val="tx1">
                    <a:lumMod val="65000"/>
                    <a:lumOff val="35000"/>
                  </a:schemeClr>
                </a:solidFill>
              </a:defRPr>
            </a:lvl3pPr>
            <a:lvl4pPr>
              <a:defRPr lang="en-US" sz="1600" smtClean="0">
                <a:solidFill>
                  <a:schemeClr val="tx1">
                    <a:lumMod val="65000"/>
                    <a:lumOff val="35000"/>
                  </a:schemeClr>
                </a:solidFill>
              </a:defRPr>
            </a:lvl4pPr>
            <a:lvl5pPr>
              <a:defRPr lang="en-HK" sz="1600">
                <a:solidFill>
                  <a:schemeClr val="tx1">
                    <a:lumMod val="65000"/>
                    <a:lumOff val="35000"/>
                  </a:schemeClr>
                </a:solidFill>
              </a:defRPr>
            </a:lvl5pPr>
          </a:lstStyle>
          <a:p>
            <a:pPr marL="0" lvl="0"/>
            <a:r>
              <a:rPr lang="en-US" dirty="0"/>
              <a:t>Click to edit Master text styles</a:t>
            </a:r>
          </a:p>
          <a:p>
            <a:pPr marL="396875" lvl="1" indent="-285750">
              <a:spcAft>
                <a:spcPts val="600"/>
              </a:spcAft>
              <a:buSzPct val="125000"/>
            </a:pPr>
            <a:r>
              <a:rPr lang="en-US" dirty="0"/>
              <a:t>Second level</a:t>
            </a:r>
          </a:p>
          <a:p>
            <a:pPr marL="914400" lvl="2"/>
            <a:r>
              <a:rPr lang="en-US" dirty="0"/>
              <a:t>Third level</a:t>
            </a:r>
          </a:p>
          <a:p>
            <a:pPr marL="1371600" lvl="3"/>
            <a:r>
              <a:rPr lang="en-US" dirty="0"/>
              <a:t>Fourth level</a:t>
            </a:r>
          </a:p>
          <a:p>
            <a:pPr marL="1828800" lvl="4"/>
            <a:r>
              <a:rPr lang="en-US" dirty="0"/>
              <a:t>Fifth level</a:t>
            </a:r>
            <a:endParaRPr lang="en-HK" dirty="0"/>
          </a:p>
        </p:txBody>
      </p:sp>
      <p:sp>
        <p:nvSpPr>
          <p:cNvPr id="7" name="Slide Number Placeholder 2">
            <a:extLst>
              <a:ext uri="{FF2B5EF4-FFF2-40B4-BE49-F238E27FC236}">
                <a16:creationId xmlns:a16="http://schemas.microsoft.com/office/drawing/2014/main" id="{652A614D-F3A9-4DAD-B15C-BAAB0514AC53}"/>
              </a:ext>
            </a:extLst>
          </p:cNvPr>
          <p:cNvSpPr>
            <a:spLocks noGrp="1"/>
          </p:cNvSpPr>
          <p:nvPr>
            <p:ph type="sldNum" sz="quarter" idx="4"/>
          </p:nvPr>
        </p:nvSpPr>
        <p:spPr>
          <a:xfrm>
            <a:off x="11748652" y="6427470"/>
            <a:ext cx="414062" cy="365125"/>
          </a:xfrm>
          <a:prstGeom prst="rect">
            <a:avLst/>
          </a:prstGeom>
        </p:spPr>
        <p:txBody>
          <a:bodyPr/>
          <a:lstStyle/>
          <a:p>
            <a:fld id="{041C6976-BE5D-4658-9F25-132912CB2553}" type="slidenum">
              <a:rPr lang="en-HK" sz="1400" b="0" smtClean="0"/>
              <a:t>‹#›</a:t>
            </a:fld>
            <a:endParaRPr lang="en-HK" sz="1400" b="0" dirty="0"/>
          </a:p>
        </p:txBody>
      </p:sp>
    </p:spTree>
    <p:extLst>
      <p:ext uri="{BB962C8B-B14F-4D97-AF65-F5344CB8AC3E}">
        <p14:creationId xmlns:p14="http://schemas.microsoft.com/office/powerpoint/2010/main" val="14979872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09B4D-67B2-42E2-B20E-B6B9D5D6C2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HK"/>
          </a:p>
        </p:txBody>
      </p:sp>
      <p:sp>
        <p:nvSpPr>
          <p:cNvPr id="3" name="Text Placeholder 2">
            <a:extLst>
              <a:ext uri="{FF2B5EF4-FFF2-40B4-BE49-F238E27FC236}">
                <a16:creationId xmlns:a16="http://schemas.microsoft.com/office/drawing/2014/main" id="{DF7F5BEC-6A94-4948-A607-2998AE7C37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DC818D-1BD4-4EFC-B376-55FEDE042495}"/>
              </a:ext>
            </a:extLst>
          </p:cNvPr>
          <p:cNvSpPr>
            <a:spLocks noGrp="1"/>
          </p:cNvSpPr>
          <p:nvPr>
            <p:ph type="dt" sz="half" idx="10"/>
          </p:nvPr>
        </p:nvSpPr>
        <p:spPr/>
        <p:txBody>
          <a:bodyPr/>
          <a:lstStyle/>
          <a:p>
            <a:fld id="{F2845A49-6072-4952-B58D-E653B6E26B39}" type="datetime1">
              <a:rPr lang="en-HK" smtClean="0"/>
              <a:t>27/6/2022</a:t>
            </a:fld>
            <a:endParaRPr lang="en-HK" dirty="0"/>
          </a:p>
        </p:txBody>
      </p:sp>
      <p:sp>
        <p:nvSpPr>
          <p:cNvPr id="5" name="Footer Placeholder 4">
            <a:extLst>
              <a:ext uri="{FF2B5EF4-FFF2-40B4-BE49-F238E27FC236}">
                <a16:creationId xmlns:a16="http://schemas.microsoft.com/office/drawing/2014/main" id="{BBC82A3D-CDB8-41F1-B9FB-9A6187051E9C}"/>
              </a:ext>
            </a:extLst>
          </p:cNvPr>
          <p:cNvSpPr>
            <a:spLocks noGrp="1"/>
          </p:cNvSpPr>
          <p:nvPr>
            <p:ph type="ftr" sz="quarter" idx="11"/>
          </p:nvPr>
        </p:nvSpPr>
        <p:spPr/>
        <p:txBody>
          <a:bodyPr/>
          <a:lstStyle/>
          <a:p>
            <a:r>
              <a:rPr lang="en-HK"/>
              <a:t>Strictly Confidential</a:t>
            </a:r>
            <a:endParaRPr lang="en-HK" dirty="0"/>
          </a:p>
        </p:txBody>
      </p:sp>
      <p:sp>
        <p:nvSpPr>
          <p:cNvPr id="6" name="Slide Number Placeholder 5">
            <a:extLst>
              <a:ext uri="{FF2B5EF4-FFF2-40B4-BE49-F238E27FC236}">
                <a16:creationId xmlns:a16="http://schemas.microsoft.com/office/drawing/2014/main" id="{22BF7095-8A39-445A-90DA-2A0F1E3E39D8}"/>
              </a:ext>
            </a:extLst>
          </p:cNvPr>
          <p:cNvSpPr>
            <a:spLocks noGrp="1"/>
          </p:cNvSpPr>
          <p:nvPr>
            <p:ph type="sldNum" sz="quarter" idx="12"/>
          </p:nvPr>
        </p:nvSpPr>
        <p:spPr/>
        <p:txBody>
          <a:bodyPr/>
          <a:lstStyle/>
          <a:p>
            <a:fld id="{A7C83B54-5B68-4C34-ADA0-4D0778B429CD}" type="slidenum">
              <a:rPr lang="en-HK" smtClean="0"/>
              <a:t>‹#›</a:t>
            </a:fld>
            <a:endParaRPr lang="en-HK" dirty="0"/>
          </a:p>
        </p:txBody>
      </p:sp>
    </p:spTree>
    <p:extLst>
      <p:ext uri="{BB962C8B-B14F-4D97-AF65-F5344CB8AC3E}">
        <p14:creationId xmlns:p14="http://schemas.microsoft.com/office/powerpoint/2010/main" val="33840619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3C232-09C7-4A14-94D1-882B42161C60}"/>
              </a:ext>
            </a:extLst>
          </p:cNvPr>
          <p:cNvSpPr>
            <a:spLocks noGrp="1"/>
          </p:cNvSpPr>
          <p:nvPr>
            <p:ph type="title"/>
          </p:nvPr>
        </p:nvSpPr>
        <p:spPr/>
        <p:txBody>
          <a:bodyPr/>
          <a:lstStyle/>
          <a:p>
            <a:r>
              <a:rPr lang="en-US"/>
              <a:t>Click to edit Master title style</a:t>
            </a:r>
            <a:endParaRPr lang="en-HK"/>
          </a:p>
        </p:txBody>
      </p:sp>
      <p:sp>
        <p:nvSpPr>
          <p:cNvPr id="3" name="Content Placeholder 2">
            <a:extLst>
              <a:ext uri="{FF2B5EF4-FFF2-40B4-BE49-F238E27FC236}">
                <a16:creationId xmlns:a16="http://schemas.microsoft.com/office/drawing/2014/main" id="{8FE9ABC4-1209-4445-98E7-FF41C912B3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Content Placeholder 3">
            <a:extLst>
              <a:ext uri="{FF2B5EF4-FFF2-40B4-BE49-F238E27FC236}">
                <a16:creationId xmlns:a16="http://schemas.microsoft.com/office/drawing/2014/main" id="{75C49513-4543-4662-9240-A3B690865A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5" name="Date Placeholder 4">
            <a:extLst>
              <a:ext uri="{FF2B5EF4-FFF2-40B4-BE49-F238E27FC236}">
                <a16:creationId xmlns:a16="http://schemas.microsoft.com/office/drawing/2014/main" id="{E43A9B23-6709-47AB-B9EE-CA7B9E33CF8B}"/>
              </a:ext>
            </a:extLst>
          </p:cNvPr>
          <p:cNvSpPr>
            <a:spLocks noGrp="1"/>
          </p:cNvSpPr>
          <p:nvPr>
            <p:ph type="dt" sz="half" idx="10"/>
          </p:nvPr>
        </p:nvSpPr>
        <p:spPr/>
        <p:txBody>
          <a:bodyPr/>
          <a:lstStyle/>
          <a:p>
            <a:fld id="{F342AFB2-9C25-40A4-9D6F-222D34E41E1D}" type="datetime1">
              <a:rPr lang="en-HK" smtClean="0"/>
              <a:t>27/6/2022</a:t>
            </a:fld>
            <a:endParaRPr lang="en-HK" dirty="0"/>
          </a:p>
        </p:txBody>
      </p:sp>
      <p:sp>
        <p:nvSpPr>
          <p:cNvPr id="6" name="Footer Placeholder 5">
            <a:extLst>
              <a:ext uri="{FF2B5EF4-FFF2-40B4-BE49-F238E27FC236}">
                <a16:creationId xmlns:a16="http://schemas.microsoft.com/office/drawing/2014/main" id="{CBD29A66-1933-4D48-BFC0-187C1A745C5D}"/>
              </a:ext>
            </a:extLst>
          </p:cNvPr>
          <p:cNvSpPr>
            <a:spLocks noGrp="1"/>
          </p:cNvSpPr>
          <p:nvPr>
            <p:ph type="ftr" sz="quarter" idx="11"/>
          </p:nvPr>
        </p:nvSpPr>
        <p:spPr/>
        <p:txBody>
          <a:bodyPr/>
          <a:lstStyle/>
          <a:p>
            <a:r>
              <a:rPr lang="en-HK"/>
              <a:t>Strictly Confidential</a:t>
            </a:r>
            <a:endParaRPr lang="en-HK" dirty="0"/>
          </a:p>
        </p:txBody>
      </p:sp>
      <p:sp>
        <p:nvSpPr>
          <p:cNvPr id="7" name="Slide Number Placeholder 6">
            <a:extLst>
              <a:ext uri="{FF2B5EF4-FFF2-40B4-BE49-F238E27FC236}">
                <a16:creationId xmlns:a16="http://schemas.microsoft.com/office/drawing/2014/main" id="{56B1214C-2E83-42FA-B7B0-7BF177F6D2A4}"/>
              </a:ext>
            </a:extLst>
          </p:cNvPr>
          <p:cNvSpPr>
            <a:spLocks noGrp="1"/>
          </p:cNvSpPr>
          <p:nvPr>
            <p:ph type="sldNum" sz="quarter" idx="12"/>
          </p:nvPr>
        </p:nvSpPr>
        <p:spPr/>
        <p:txBody>
          <a:bodyPr/>
          <a:lstStyle/>
          <a:p>
            <a:fld id="{A7C83B54-5B68-4C34-ADA0-4D0778B429CD}" type="slidenum">
              <a:rPr lang="en-HK" smtClean="0"/>
              <a:t>‹#›</a:t>
            </a:fld>
            <a:endParaRPr lang="en-HK" dirty="0"/>
          </a:p>
        </p:txBody>
      </p:sp>
    </p:spTree>
    <p:extLst>
      <p:ext uri="{BB962C8B-B14F-4D97-AF65-F5344CB8AC3E}">
        <p14:creationId xmlns:p14="http://schemas.microsoft.com/office/powerpoint/2010/main" val="32820118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FB8B9-BD65-46B3-AB13-3049EDB2EEFD}"/>
              </a:ext>
            </a:extLst>
          </p:cNvPr>
          <p:cNvSpPr>
            <a:spLocks noGrp="1"/>
          </p:cNvSpPr>
          <p:nvPr>
            <p:ph type="title"/>
          </p:nvPr>
        </p:nvSpPr>
        <p:spPr>
          <a:xfrm>
            <a:off x="839788" y="365125"/>
            <a:ext cx="10515600" cy="1325563"/>
          </a:xfrm>
        </p:spPr>
        <p:txBody>
          <a:bodyPr/>
          <a:lstStyle/>
          <a:p>
            <a:r>
              <a:rPr lang="en-US"/>
              <a:t>Click to edit Master title style</a:t>
            </a:r>
            <a:endParaRPr lang="en-HK"/>
          </a:p>
        </p:txBody>
      </p:sp>
      <p:sp>
        <p:nvSpPr>
          <p:cNvPr id="3" name="Text Placeholder 2">
            <a:extLst>
              <a:ext uri="{FF2B5EF4-FFF2-40B4-BE49-F238E27FC236}">
                <a16:creationId xmlns:a16="http://schemas.microsoft.com/office/drawing/2014/main" id="{B66FE04F-CDBC-4A28-A3BE-A0246FEFEF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DB8C8E-9BC8-4974-BC4D-C48ACBB364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5" name="Text Placeholder 4">
            <a:extLst>
              <a:ext uri="{FF2B5EF4-FFF2-40B4-BE49-F238E27FC236}">
                <a16:creationId xmlns:a16="http://schemas.microsoft.com/office/drawing/2014/main" id="{DCEC3308-6716-4519-BA3D-84A728900D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E5265-F371-4DE9-A373-99CB3A2E1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7" name="Date Placeholder 6">
            <a:extLst>
              <a:ext uri="{FF2B5EF4-FFF2-40B4-BE49-F238E27FC236}">
                <a16:creationId xmlns:a16="http://schemas.microsoft.com/office/drawing/2014/main" id="{CAA514F2-E207-4A9E-BE31-9B8CA1DB969F}"/>
              </a:ext>
            </a:extLst>
          </p:cNvPr>
          <p:cNvSpPr>
            <a:spLocks noGrp="1"/>
          </p:cNvSpPr>
          <p:nvPr>
            <p:ph type="dt" sz="half" idx="10"/>
          </p:nvPr>
        </p:nvSpPr>
        <p:spPr/>
        <p:txBody>
          <a:bodyPr/>
          <a:lstStyle/>
          <a:p>
            <a:fld id="{8DC6983B-C35D-4745-9F41-21114B4B98B5}" type="datetime1">
              <a:rPr lang="en-HK" smtClean="0"/>
              <a:t>27/6/2022</a:t>
            </a:fld>
            <a:endParaRPr lang="en-HK" dirty="0"/>
          </a:p>
        </p:txBody>
      </p:sp>
      <p:sp>
        <p:nvSpPr>
          <p:cNvPr id="8" name="Footer Placeholder 7">
            <a:extLst>
              <a:ext uri="{FF2B5EF4-FFF2-40B4-BE49-F238E27FC236}">
                <a16:creationId xmlns:a16="http://schemas.microsoft.com/office/drawing/2014/main" id="{A470EB78-84C2-4A42-B91A-C576CAD58CE8}"/>
              </a:ext>
            </a:extLst>
          </p:cNvPr>
          <p:cNvSpPr>
            <a:spLocks noGrp="1"/>
          </p:cNvSpPr>
          <p:nvPr>
            <p:ph type="ftr" sz="quarter" idx="11"/>
          </p:nvPr>
        </p:nvSpPr>
        <p:spPr/>
        <p:txBody>
          <a:bodyPr/>
          <a:lstStyle/>
          <a:p>
            <a:r>
              <a:rPr lang="en-HK"/>
              <a:t>Strictly Confidential</a:t>
            </a:r>
            <a:endParaRPr lang="en-HK" dirty="0"/>
          </a:p>
        </p:txBody>
      </p:sp>
      <p:sp>
        <p:nvSpPr>
          <p:cNvPr id="9" name="Slide Number Placeholder 8">
            <a:extLst>
              <a:ext uri="{FF2B5EF4-FFF2-40B4-BE49-F238E27FC236}">
                <a16:creationId xmlns:a16="http://schemas.microsoft.com/office/drawing/2014/main" id="{0FA9894D-6B8B-4F56-AE95-DFE694CEA6C7}"/>
              </a:ext>
            </a:extLst>
          </p:cNvPr>
          <p:cNvSpPr>
            <a:spLocks noGrp="1"/>
          </p:cNvSpPr>
          <p:nvPr>
            <p:ph type="sldNum" sz="quarter" idx="12"/>
          </p:nvPr>
        </p:nvSpPr>
        <p:spPr/>
        <p:txBody>
          <a:bodyPr/>
          <a:lstStyle/>
          <a:p>
            <a:fld id="{A7C83B54-5B68-4C34-ADA0-4D0778B429CD}" type="slidenum">
              <a:rPr lang="en-HK" smtClean="0"/>
              <a:t>‹#›</a:t>
            </a:fld>
            <a:endParaRPr lang="en-HK" dirty="0"/>
          </a:p>
        </p:txBody>
      </p:sp>
    </p:spTree>
    <p:extLst>
      <p:ext uri="{BB962C8B-B14F-4D97-AF65-F5344CB8AC3E}">
        <p14:creationId xmlns:p14="http://schemas.microsoft.com/office/powerpoint/2010/main" val="20204796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D4336-390B-43ED-A3B1-C1197D5423BD}"/>
              </a:ext>
            </a:extLst>
          </p:cNvPr>
          <p:cNvSpPr>
            <a:spLocks noGrp="1"/>
          </p:cNvSpPr>
          <p:nvPr>
            <p:ph type="title"/>
          </p:nvPr>
        </p:nvSpPr>
        <p:spPr/>
        <p:txBody>
          <a:bodyPr/>
          <a:lstStyle/>
          <a:p>
            <a:r>
              <a:rPr lang="en-US"/>
              <a:t>Click to edit Master title style</a:t>
            </a:r>
            <a:endParaRPr lang="en-HK"/>
          </a:p>
        </p:txBody>
      </p:sp>
      <p:sp>
        <p:nvSpPr>
          <p:cNvPr id="3" name="Date Placeholder 2">
            <a:extLst>
              <a:ext uri="{FF2B5EF4-FFF2-40B4-BE49-F238E27FC236}">
                <a16:creationId xmlns:a16="http://schemas.microsoft.com/office/drawing/2014/main" id="{C4F8580A-9CFE-49F6-A4EE-FBECAF9A882A}"/>
              </a:ext>
            </a:extLst>
          </p:cNvPr>
          <p:cNvSpPr>
            <a:spLocks noGrp="1"/>
          </p:cNvSpPr>
          <p:nvPr>
            <p:ph type="dt" sz="half" idx="10"/>
          </p:nvPr>
        </p:nvSpPr>
        <p:spPr/>
        <p:txBody>
          <a:bodyPr/>
          <a:lstStyle/>
          <a:p>
            <a:fld id="{45C55923-5C9B-426D-975C-A707ED007B19}" type="datetime1">
              <a:rPr lang="en-HK" smtClean="0"/>
              <a:t>27/6/2022</a:t>
            </a:fld>
            <a:endParaRPr lang="en-HK" dirty="0"/>
          </a:p>
        </p:txBody>
      </p:sp>
      <p:sp>
        <p:nvSpPr>
          <p:cNvPr id="4" name="Footer Placeholder 3">
            <a:extLst>
              <a:ext uri="{FF2B5EF4-FFF2-40B4-BE49-F238E27FC236}">
                <a16:creationId xmlns:a16="http://schemas.microsoft.com/office/drawing/2014/main" id="{C4D83F1E-2559-41AF-9D65-601CB47AC7E3}"/>
              </a:ext>
            </a:extLst>
          </p:cNvPr>
          <p:cNvSpPr>
            <a:spLocks noGrp="1"/>
          </p:cNvSpPr>
          <p:nvPr>
            <p:ph type="ftr" sz="quarter" idx="11"/>
          </p:nvPr>
        </p:nvSpPr>
        <p:spPr/>
        <p:txBody>
          <a:bodyPr/>
          <a:lstStyle/>
          <a:p>
            <a:r>
              <a:rPr lang="en-HK"/>
              <a:t>Strictly Confidential</a:t>
            </a:r>
            <a:endParaRPr lang="en-HK" dirty="0"/>
          </a:p>
        </p:txBody>
      </p:sp>
      <p:sp>
        <p:nvSpPr>
          <p:cNvPr id="5" name="Slide Number Placeholder 4">
            <a:extLst>
              <a:ext uri="{FF2B5EF4-FFF2-40B4-BE49-F238E27FC236}">
                <a16:creationId xmlns:a16="http://schemas.microsoft.com/office/drawing/2014/main" id="{636180AC-8E53-43CE-8DF2-276AD0B59C5B}"/>
              </a:ext>
            </a:extLst>
          </p:cNvPr>
          <p:cNvSpPr>
            <a:spLocks noGrp="1"/>
          </p:cNvSpPr>
          <p:nvPr>
            <p:ph type="sldNum" sz="quarter" idx="12"/>
          </p:nvPr>
        </p:nvSpPr>
        <p:spPr/>
        <p:txBody>
          <a:bodyPr/>
          <a:lstStyle/>
          <a:p>
            <a:fld id="{A7C83B54-5B68-4C34-ADA0-4D0778B429CD}" type="slidenum">
              <a:rPr lang="en-HK" smtClean="0"/>
              <a:t>‹#›</a:t>
            </a:fld>
            <a:endParaRPr lang="en-HK" dirty="0"/>
          </a:p>
        </p:txBody>
      </p:sp>
    </p:spTree>
    <p:extLst>
      <p:ext uri="{BB962C8B-B14F-4D97-AF65-F5344CB8AC3E}">
        <p14:creationId xmlns:p14="http://schemas.microsoft.com/office/powerpoint/2010/main" val="36618670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298966-ED09-423D-9875-D3ABF28D5DD3}"/>
              </a:ext>
            </a:extLst>
          </p:cNvPr>
          <p:cNvSpPr>
            <a:spLocks noGrp="1"/>
          </p:cNvSpPr>
          <p:nvPr>
            <p:ph type="dt" sz="half" idx="10"/>
          </p:nvPr>
        </p:nvSpPr>
        <p:spPr/>
        <p:txBody>
          <a:bodyPr/>
          <a:lstStyle/>
          <a:p>
            <a:fld id="{EEA2175F-AB87-4AA7-A05A-9C0881548E56}" type="datetime1">
              <a:rPr lang="en-HK" smtClean="0"/>
              <a:t>27/6/2022</a:t>
            </a:fld>
            <a:endParaRPr lang="en-HK" dirty="0"/>
          </a:p>
        </p:txBody>
      </p:sp>
      <p:sp>
        <p:nvSpPr>
          <p:cNvPr id="3" name="Footer Placeholder 2">
            <a:extLst>
              <a:ext uri="{FF2B5EF4-FFF2-40B4-BE49-F238E27FC236}">
                <a16:creationId xmlns:a16="http://schemas.microsoft.com/office/drawing/2014/main" id="{516F17A7-DBB5-47BA-A485-B5E863C5E49F}"/>
              </a:ext>
            </a:extLst>
          </p:cNvPr>
          <p:cNvSpPr>
            <a:spLocks noGrp="1"/>
          </p:cNvSpPr>
          <p:nvPr>
            <p:ph type="ftr" sz="quarter" idx="11"/>
          </p:nvPr>
        </p:nvSpPr>
        <p:spPr/>
        <p:txBody>
          <a:bodyPr/>
          <a:lstStyle/>
          <a:p>
            <a:r>
              <a:rPr lang="en-HK"/>
              <a:t>Strictly Confidential</a:t>
            </a:r>
            <a:endParaRPr lang="en-HK" dirty="0"/>
          </a:p>
        </p:txBody>
      </p:sp>
      <p:sp>
        <p:nvSpPr>
          <p:cNvPr id="4" name="Slide Number Placeholder 3">
            <a:extLst>
              <a:ext uri="{FF2B5EF4-FFF2-40B4-BE49-F238E27FC236}">
                <a16:creationId xmlns:a16="http://schemas.microsoft.com/office/drawing/2014/main" id="{E024E1FF-2BF6-460F-AB48-898889CECFFD}"/>
              </a:ext>
            </a:extLst>
          </p:cNvPr>
          <p:cNvSpPr>
            <a:spLocks noGrp="1"/>
          </p:cNvSpPr>
          <p:nvPr>
            <p:ph type="sldNum" sz="quarter" idx="12"/>
          </p:nvPr>
        </p:nvSpPr>
        <p:spPr/>
        <p:txBody>
          <a:bodyPr/>
          <a:lstStyle/>
          <a:p>
            <a:fld id="{A7C83B54-5B68-4C34-ADA0-4D0778B429CD}" type="slidenum">
              <a:rPr lang="en-HK" smtClean="0"/>
              <a:t>‹#›</a:t>
            </a:fld>
            <a:endParaRPr lang="en-HK" dirty="0"/>
          </a:p>
        </p:txBody>
      </p:sp>
    </p:spTree>
    <p:extLst>
      <p:ext uri="{BB962C8B-B14F-4D97-AF65-F5344CB8AC3E}">
        <p14:creationId xmlns:p14="http://schemas.microsoft.com/office/powerpoint/2010/main" val="28617985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B0D3-98C1-41B0-A5AD-80DE202829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HK"/>
          </a:p>
        </p:txBody>
      </p:sp>
      <p:sp>
        <p:nvSpPr>
          <p:cNvPr id="3" name="Content Placeholder 2">
            <a:extLst>
              <a:ext uri="{FF2B5EF4-FFF2-40B4-BE49-F238E27FC236}">
                <a16:creationId xmlns:a16="http://schemas.microsoft.com/office/drawing/2014/main" id="{65AD66B9-9886-4141-890A-EFED44E023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Text Placeholder 3">
            <a:extLst>
              <a:ext uri="{FF2B5EF4-FFF2-40B4-BE49-F238E27FC236}">
                <a16:creationId xmlns:a16="http://schemas.microsoft.com/office/drawing/2014/main" id="{3F4FA3AE-2F09-422B-B14B-1BF7F99A66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FF810B-F425-45A7-938A-18E58B6CD861}"/>
              </a:ext>
            </a:extLst>
          </p:cNvPr>
          <p:cNvSpPr>
            <a:spLocks noGrp="1"/>
          </p:cNvSpPr>
          <p:nvPr>
            <p:ph type="dt" sz="half" idx="10"/>
          </p:nvPr>
        </p:nvSpPr>
        <p:spPr/>
        <p:txBody>
          <a:bodyPr/>
          <a:lstStyle/>
          <a:p>
            <a:fld id="{E036FE11-9DFA-4EE0-A86B-2C4EDEEA0C04}" type="datetime1">
              <a:rPr lang="en-HK" smtClean="0"/>
              <a:t>27/6/2022</a:t>
            </a:fld>
            <a:endParaRPr lang="en-HK" dirty="0"/>
          </a:p>
        </p:txBody>
      </p:sp>
      <p:sp>
        <p:nvSpPr>
          <p:cNvPr id="6" name="Footer Placeholder 5">
            <a:extLst>
              <a:ext uri="{FF2B5EF4-FFF2-40B4-BE49-F238E27FC236}">
                <a16:creationId xmlns:a16="http://schemas.microsoft.com/office/drawing/2014/main" id="{6E736515-6887-40C6-B607-976546C24CC7}"/>
              </a:ext>
            </a:extLst>
          </p:cNvPr>
          <p:cNvSpPr>
            <a:spLocks noGrp="1"/>
          </p:cNvSpPr>
          <p:nvPr>
            <p:ph type="ftr" sz="quarter" idx="11"/>
          </p:nvPr>
        </p:nvSpPr>
        <p:spPr/>
        <p:txBody>
          <a:bodyPr/>
          <a:lstStyle/>
          <a:p>
            <a:r>
              <a:rPr lang="en-HK"/>
              <a:t>Strictly Confidential</a:t>
            </a:r>
            <a:endParaRPr lang="en-HK" dirty="0"/>
          </a:p>
        </p:txBody>
      </p:sp>
      <p:sp>
        <p:nvSpPr>
          <p:cNvPr id="7" name="Slide Number Placeholder 6">
            <a:extLst>
              <a:ext uri="{FF2B5EF4-FFF2-40B4-BE49-F238E27FC236}">
                <a16:creationId xmlns:a16="http://schemas.microsoft.com/office/drawing/2014/main" id="{BEC9A819-8332-47F6-9D9B-8BB7C3520DA6}"/>
              </a:ext>
            </a:extLst>
          </p:cNvPr>
          <p:cNvSpPr>
            <a:spLocks noGrp="1"/>
          </p:cNvSpPr>
          <p:nvPr>
            <p:ph type="sldNum" sz="quarter" idx="12"/>
          </p:nvPr>
        </p:nvSpPr>
        <p:spPr/>
        <p:txBody>
          <a:bodyPr/>
          <a:lstStyle/>
          <a:p>
            <a:fld id="{A7C83B54-5B68-4C34-ADA0-4D0778B429CD}" type="slidenum">
              <a:rPr lang="en-HK" smtClean="0"/>
              <a:t>‹#›</a:t>
            </a:fld>
            <a:endParaRPr lang="en-HK" dirty="0"/>
          </a:p>
        </p:txBody>
      </p:sp>
    </p:spTree>
    <p:extLst>
      <p:ext uri="{BB962C8B-B14F-4D97-AF65-F5344CB8AC3E}">
        <p14:creationId xmlns:p14="http://schemas.microsoft.com/office/powerpoint/2010/main" val="1960559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6BDCF-2D62-41DB-8D0A-90E4346B0492}"/>
              </a:ext>
            </a:extLst>
          </p:cNvPr>
          <p:cNvSpPr>
            <a:spLocks noGrp="1"/>
          </p:cNvSpPr>
          <p:nvPr>
            <p:ph type="title"/>
          </p:nvPr>
        </p:nvSpPr>
        <p:spPr>
          <a:xfrm>
            <a:off x="243392" y="191231"/>
            <a:ext cx="11688195" cy="410730"/>
          </a:xfrm>
        </p:spPr>
        <p:txBody>
          <a:bodyPr>
            <a:noAutofit/>
          </a:bodyPr>
          <a:lstStyle>
            <a:lvl1pPr>
              <a:defRPr sz="2800">
                <a:solidFill>
                  <a:srgbClr val="EF4751"/>
                </a:solidFill>
                <a:latin typeface="+mn-lt"/>
              </a:defRPr>
            </a:lvl1pPr>
          </a:lstStyle>
          <a:p>
            <a:r>
              <a:rPr lang="en-US" dirty="0"/>
              <a:t>Click to edit Master title style</a:t>
            </a:r>
            <a:endParaRPr lang="en-HK" dirty="0"/>
          </a:p>
        </p:txBody>
      </p:sp>
      <p:sp>
        <p:nvSpPr>
          <p:cNvPr id="3" name="Content Placeholder 2">
            <a:extLst>
              <a:ext uri="{FF2B5EF4-FFF2-40B4-BE49-F238E27FC236}">
                <a16:creationId xmlns:a16="http://schemas.microsoft.com/office/drawing/2014/main" id="{FBFF10DA-49EE-443D-9647-20D7F51A27B2}"/>
              </a:ext>
            </a:extLst>
          </p:cNvPr>
          <p:cNvSpPr>
            <a:spLocks noGrp="1"/>
          </p:cNvSpPr>
          <p:nvPr>
            <p:ph idx="1"/>
          </p:nvPr>
        </p:nvSpPr>
        <p:spPr>
          <a:xfrm>
            <a:off x="243392" y="698157"/>
            <a:ext cx="11688195" cy="4351338"/>
          </a:xfrm>
        </p:spPr>
        <p:txBody>
          <a:bodyPr>
            <a:normAutofit/>
          </a:bodyPr>
          <a:lstStyle>
            <a:lvl1pPr marL="171450" indent="-171450" algn="l" defTabSz="914400" rtl="0" eaLnBrk="1" latinLnBrk="0" hangingPunct="1">
              <a:lnSpc>
                <a:spcPts val="1600"/>
              </a:lnSpc>
              <a:spcBef>
                <a:spcPts val="0"/>
              </a:spcBef>
              <a:spcAft>
                <a:spcPts val="300"/>
              </a:spcAft>
              <a:buClr>
                <a:srgbClr val="C00000"/>
              </a:buClr>
              <a:buSzPct val="100000"/>
              <a:buFont typeface="Arial" panose="020B0604020202020204" pitchFamily="34" charset="0"/>
              <a:buChar char="•"/>
              <a:defRPr lang="en-US" sz="1500" kern="1200" dirty="0">
                <a:solidFill>
                  <a:schemeClr val="tx1">
                    <a:lumMod val="65000"/>
                    <a:lumOff val="35000"/>
                  </a:schemeClr>
                </a:solidFill>
                <a:latin typeface="Calibri" panose="020F0502020204030204" pitchFamily="34" charset="0"/>
                <a:ea typeface="+mn-ea"/>
                <a:cs typeface="Arial" panose="020B0604020202020204" pitchFamily="34" charset="0"/>
              </a:defRPr>
            </a:lvl1pPr>
            <a:lvl2pPr>
              <a:defRPr sz="1600">
                <a:solidFill>
                  <a:schemeClr val="tx1">
                    <a:lumMod val="65000"/>
                    <a:lumOff val="35000"/>
                  </a:schemeClr>
                </a:solidFill>
              </a:defRPr>
            </a:lvl2pPr>
            <a:lvl3pPr>
              <a:defRPr sz="1600">
                <a:solidFill>
                  <a:schemeClr val="tx1">
                    <a:lumMod val="65000"/>
                    <a:lumOff val="35000"/>
                  </a:schemeClr>
                </a:solidFill>
              </a:defRPr>
            </a:lvl3pPr>
            <a:lvl4pPr>
              <a:defRPr sz="1600">
                <a:solidFill>
                  <a:schemeClr val="tx1">
                    <a:lumMod val="65000"/>
                    <a:lumOff val="35000"/>
                  </a:schemeClr>
                </a:solidFill>
              </a:defRPr>
            </a:lvl4pPr>
            <a:lvl5pPr>
              <a:defRPr sz="1600">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HK" dirty="0"/>
          </a:p>
        </p:txBody>
      </p:sp>
      <p:sp>
        <p:nvSpPr>
          <p:cNvPr id="7" name="Slide Number Placeholder 2">
            <a:extLst>
              <a:ext uri="{FF2B5EF4-FFF2-40B4-BE49-F238E27FC236}">
                <a16:creationId xmlns:a16="http://schemas.microsoft.com/office/drawing/2014/main" id="{26ED601A-AF70-4D96-B5F1-881BE0B43102}"/>
              </a:ext>
            </a:extLst>
          </p:cNvPr>
          <p:cNvSpPr>
            <a:spLocks noGrp="1"/>
          </p:cNvSpPr>
          <p:nvPr>
            <p:ph type="sldNum" sz="quarter" idx="4"/>
          </p:nvPr>
        </p:nvSpPr>
        <p:spPr>
          <a:xfrm>
            <a:off x="11748652" y="6427470"/>
            <a:ext cx="414062" cy="365125"/>
          </a:xfrm>
          <a:prstGeom prst="rect">
            <a:avLst/>
          </a:prstGeom>
        </p:spPr>
        <p:txBody>
          <a:bodyPr/>
          <a:lstStyle/>
          <a:p>
            <a:fld id="{041C6976-BE5D-4658-9F25-132912CB2553}" type="slidenum">
              <a:rPr lang="en-HK" sz="1400" b="0" smtClean="0"/>
              <a:t>‹#›</a:t>
            </a:fld>
            <a:endParaRPr lang="en-HK" sz="1400" b="0" dirty="0"/>
          </a:p>
        </p:txBody>
      </p:sp>
      <p:grpSp>
        <p:nvGrpSpPr>
          <p:cNvPr id="9" name="Group 8">
            <a:extLst>
              <a:ext uri="{FF2B5EF4-FFF2-40B4-BE49-F238E27FC236}">
                <a16:creationId xmlns:a16="http://schemas.microsoft.com/office/drawing/2014/main" id="{867FA74D-78D6-4D49-BFE1-F028B9922D4A}"/>
              </a:ext>
            </a:extLst>
          </p:cNvPr>
          <p:cNvGrpSpPr/>
          <p:nvPr userDrawn="1"/>
        </p:nvGrpSpPr>
        <p:grpSpPr>
          <a:xfrm flipH="1" flipV="1">
            <a:off x="-3254" y="4886496"/>
            <a:ext cx="1742601" cy="1981551"/>
            <a:chOff x="9226740" y="83731"/>
            <a:chExt cx="2888322" cy="3284376"/>
          </a:xfrm>
        </p:grpSpPr>
        <p:sp>
          <p:nvSpPr>
            <p:cNvPr id="10" name="Right Triangle 9">
              <a:extLst>
                <a:ext uri="{FF2B5EF4-FFF2-40B4-BE49-F238E27FC236}">
                  <a16:creationId xmlns:a16="http://schemas.microsoft.com/office/drawing/2014/main" id="{A1A989F7-CF59-4CBC-8976-E5AC0BD98DEE}"/>
                </a:ext>
              </a:extLst>
            </p:cNvPr>
            <p:cNvSpPr/>
            <p:nvPr/>
          </p:nvSpPr>
          <p:spPr>
            <a:xfrm rot="10800000">
              <a:off x="9226740" y="83731"/>
              <a:ext cx="2879790" cy="3284375"/>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11" name="Rectangle 10">
              <a:extLst>
                <a:ext uri="{FF2B5EF4-FFF2-40B4-BE49-F238E27FC236}">
                  <a16:creationId xmlns:a16="http://schemas.microsoft.com/office/drawing/2014/main" id="{71980101-E46C-4B46-8604-4A16B586D9EF}"/>
                </a:ext>
              </a:extLst>
            </p:cNvPr>
            <p:cNvSpPr/>
            <p:nvPr/>
          </p:nvSpPr>
          <p:spPr>
            <a:xfrm>
              <a:off x="9705985" y="919598"/>
              <a:ext cx="2409077" cy="2448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cxnSp>
        <p:nvCxnSpPr>
          <p:cNvPr id="12" name="Straight Connector 11">
            <a:extLst>
              <a:ext uri="{FF2B5EF4-FFF2-40B4-BE49-F238E27FC236}">
                <a16:creationId xmlns:a16="http://schemas.microsoft.com/office/drawing/2014/main" id="{7B81DF99-FB28-4325-B69F-B0B03F017A3D}"/>
              </a:ext>
            </a:extLst>
          </p:cNvPr>
          <p:cNvCxnSpPr/>
          <p:nvPr userDrawn="1"/>
        </p:nvCxnSpPr>
        <p:spPr>
          <a:xfrm>
            <a:off x="0" y="6357897"/>
            <a:ext cx="12192000"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15366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00B87-7D82-4F22-BD8A-02323F0A81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HK"/>
          </a:p>
        </p:txBody>
      </p:sp>
      <p:sp>
        <p:nvSpPr>
          <p:cNvPr id="3" name="Picture Placeholder 2">
            <a:extLst>
              <a:ext uri="{FF2B5EF4-FFF2-40B4-BE49-F238E27FC236}">
                <a16:creationId xmlns:a16="http://schemas.microsoft.com/office/drawing/2014/main" id="{ED169441-AEB6-41A3-B976-86B7C7D06F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HK" dirty="0"/>
          </a:p>
        </p:txBody>
      </p:sp>
      <p:sp>
        <p:nvSpPr>
          <p:cNvPr id="4" name="Text Placeholder 3">
            <a:extLst>
              <a:ext uri="{FF2B5EF4-FFF2-40B4-BE49-F238E27FC236}">
                <a16:creationId xmlns:a16="http://schemas.microsoft.com/office/drawing/2014/main" id="{A8505B6C-83DF-4198-A273-A64E28A02B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C810A3-2803-4DAA-8F38-F57F029F4E65}"/>
              </a:ext>
            </a:extLst>
          </p:cNvPr>
          <p:cNvSpPr>
            <a:spLocks noGrp="1"/>
          </p:cNvSpPr>
          <p:nvPr>
            <p:ph type="dt" sz="half" idx="10"/>
          </p:nvPr>
        </p:nvSpPr>
        <p:spPr/>
        <p:txBody>
          <a:bodyPr/>
          <a:lstStyle/>
          <a:p>
            <a:fld id="{1EE4A7C9-F362-46BE-8F3E-4BD4F5FC174A}" type="datetime1">
              <a:rPr lang="en-HK" smtClean="0"/>
              <a:t>27/6/2022</a:t>
            </a:fld>
            <a:endParaRPr lang="en-HK" dirty="0"/>
          </a:p>
        </p:txBody>
      </p:sp>
      <p:sp>
        <p:nvSpPr>
          <p:cNvPr id="6" name="Footer Placeholder 5">
            <a:extLst>
              <a:ext uri="{FF2B5EF4-FFF2-40B4-BE49-F238E27FC236}">
                <a16:creationId xmlns:a16="http://schemas.microsoft.com/office/drawing/2014/main" id="{0BB36272-2F8C-4745-A9E9-C008E95D5A17}"/>
              </a:ext>
            </a:extLst>
          </p:cNvPr>
          <p:cNvSpPr>
            <a:spLocks noGrp="1"/>
          </p:cNvSpPr>
          <p:nvPr>
            <p:ph type="ftr" sz="quarter" idx="11"/>
          </p:nvPr>
        </p:nvSpPr>
        <p:spPr/>
        <p:txBody>
          <a:bodyPr/>
          <a:lstStyle/>
          <a:p>
            <a:r>
              <a:rPr lang="en-HK"/>
              <a:t>Strictly Confidential</a:t>
            </a:r>
            <a:endParaRPr lang="en-HK" dirty="0"/>
          </a:p>
        </p:txBody>
      </p:sp>
      <p:sp>
        <p:nvSpPr>
          <p:cNvPr id="7" name="Slide Number Placeholder 6">
            <a:extLst>
              <a:ext uri="{FF2B5EF4-FFF2-40B4-BE49-F238E27FC236}">
                <a16:creationId xmlns:a16="http://schemas.microsoft.com/office/drawing/2014/main" id="{A4A02520-8158-426F-8C95-801C70BC991B}"/>
              </a:ext>
            </a:extLst>
          </p:cNvPr>
          <p:cNvSpPr>
            <a:spLocks noGrp="1"/>
          </p:cNvSpPr>
          <p:nvPr>
            <p:ph type="sldNum" sz="quarter" idx="12"/>
          </p:nvPr>
        </p:nvSpPr>
        <p:spPr/>
        <p:txBody>
          <a:bodyPr/>
          <a:lstStyle/>
          <a:p>
            <a:fld id="{A7C83B54-5B68-4C34-ADA0-4D0778B429CD}" type="slidenum">
              <a:rPr lang="en-HK" smtClean="0"/>
              <a:t>‹#›</a:t>
            </a:fld>
            <a:endParaRPr lang="en-HK" dirty="0"/>
          </a:p>
        </p:txBody>
      </p:sp>
    </p:spTree>
    <p:extLst>
      <p:ext uri="{BB962C8B-B14F-4D97-AF65-F5344CB8AC3E}">
        <p14:creationId xmlns:p14="http://schemas.microsoft.com/office/powerpoint/2010/main" val="4664505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5EA41-7E99-4D11-94A8-855A57F5F6A7}"/>
              </a:ext>
            </a:extLst>
          </p:cNvPr>
          <p:cNvSpPr>
            <a:spLocks noGrp="1"/>
          </p:cNvSpPr>
          <p:nvPr>
            <p:ph type="title"/>
          </p:nvPr>
        </p:nvSpPr>
        <p:spPr/>
        <p:txBody>
          <a:bodyPr/>
          <a:lstStyle/>
          <a:p>
            <a:r>
              <a:rPr lang="en-US"/>
              <a:t>Click to edit Master title style</a:t>
            </a:r>
            <a:endParaRPr lang="en-HK"/>
          </a:p>
        </p:txBody>
      </p:sp>
      <p:sp>
        <p:nvSpPr>
          <p:cNvPr id="3" name="Vertical Text Placeholder 2">
            <a:extLst>
              <a:ext uri="{FF2B5EF4-FFF2-40B4-BE49-F238E27FC236}">
                <a16:creationId xmlns:a16="http://schemas.microsoft.com/office/drawing/2014/main" id="{86A661B6-9864-4D61-B4EC-A0CDB0628F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BD121E83-08E1-472A-84B9-511F6F433CF7}"/>
              </a:ext>
            </a:extLst>
          </p:cNvPr>
          <p:cNvSpPr>
            <a:spLocks noGrp="1"/>
          </p:cNvSpPr>
          <p:nvPr>
            <p:ph type="dt" sz="half" idx="10"/>
          </p:nvPr>
        </p:nvSpPr>
        <p:spPr/>
        <p:txBody>
          <a:bodyPr/>
          <a:lstStyle/>
          <a:p>
            <a:fld id="{5B551775-F208-4797-A7DA-4B148C0172E6}" type="datetime1">
              <a:rPr lang="en-HK" smtClean="0"/>
              <a:t>27/6/2022</a:t>
            </a:fld>
            <a:endParaRPr lang="en-HK" dirty="0"/>
          </a:p>
        </p:txBody>
      </p:sp>
      <p:sp>
        <p:nvSpPr>
          <p:cNvPr id="5" name="Footer Placeholder 4">
            <a:extLst>
              <a:ext uri="{FF2B5EF4-FFF2-40B4-BE49-F238E27FC236}">
                <a16:creationId xmlns:a16="http://schemas.microsoft.com/office/drawing/2014/main" id="{DAD74DAD-ADAA-44C2-8CD7-B3591E331A6F}"/>
              </a:ext>
            </a:extLst>
          </p:cNvPr>
          <p:cNvSpPr>
            <a:spLocks noGrp="1"/>
          </p:cNvSpPr>
          <p:nvPr>
            <p:ph type="ftr" sz="quarter" idx="11"/>
          </p:nvPr>
        </p:nvSpPr>
        <p:spPr/>
        <p:txBody>
          <a:bodyPr/>
          <a:lstStyle/>
          <a:p>
            <a:r>
              <a:rPr lang="en-HK"/>
              <a:t>Strictly Confidential</a:t>
            </a:r>
            <a:endParaRPr lang="en-HK" dirty="0"/>
          </a:p>
        </p:txBody>
      </p:sp>
      <p:sp>
        <p:nvSpPr>
          <p:cNvPr id="6" name="Slide Number Placeholder 5">
            <a:extLst>
              <a:ext uri="{FF2B5EF4-FFF2-40B4-BE49-F238E27FC236}">
                <a16:creationId xmlns:a16="http://schemas.microsoft.com/office/drawing/2014/main" id="{BB5D1DF1-DEAD-4F73-9E27-8234D27BCA4B}"/>
              </a:ext>
            </a:extLst>
          </p:cNvPr>
          <p:cNvSpPr>
            <a:spLocks noGrp="1"/>
          </p:cNvSpPr>
          <p:nvPr>
            <p:ph type="sldNum" sz="quarter" idx="12"/>
          </p:nvPr>
        </p:nvSpPr>
        <p:spPr/>
        <p:txBody>
          <a:bodyPr/>
          <a:lstStyle/>
          <a:p>
            <a:fld id="{A7C83B54-5B68-4C34-ADA0-4D0778B429CD}" type="slidenum">
              <a:rPr lang="en-HK" smtClean="0"/>
              <a:t>‹#›</a:t>
            </a:fld>
            <a:endParaRPr lang="en-HK" dirty="0"/>
          </a:p>
        </p:txBody>
      </p:sp>
    </p:spTree>
    <p:extLst>
      <p:ext uri="{BB962C8B-B14F-4D97-AF65-F5344CB8AC3E}">
        <p14:creationId xmlns:p14="http://schemas.microsoft.com/office/powerpoint/2010/main" val="25535862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959AEC-3E6E-4C7E-9109-01C031F458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HK"/>
          </a:p>
        </p:txBody>
      </p:sp>
      <p:sp>
        <p:nvSpPr>
          <p:cNvPr id="3" name="Vertical Text Placeholder 2">
            <a:extLst>
              <a:ext uri="{FF2B5EF4-FFF2-40B4-BE49-F238E27FC236}">
                <a16:creationId xmlns:a16="http://schemas.microsoft.com/office/drawing/2014/main" id="{4230E06D-23B6-4B6B-A844-2381B1CAF6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4BA6B205-5977-47D6-9CBF-F9E0C0723411}"/>
              </a:ext>
            </a:extLst>
          </p:cNvPr>
          <p:cNvSpPr>
            <a:spLocks noGrp="1"/>
          </p:cNvSpPr>
          <p:nvPr>
            <p:ph type="dt" sz="half" idx="10"/>
          </p:nvPr>
        </p:nvSpPr>
        <p:spPr/>
        <p:txBody>
          <a:bodyPr/>
          <a:lstStyle/>
          <a:p>
            <a:fld id="{E8ADF7C5-3703-4708-8B1F-C815032BBFBE}" type="datetime1">
              <a:rPr lang="en-HK" smtClean="0"/>
              <a:t>27/6/2022</a:t>
            </a:fld>
            <a:endParaRPr lang="en-HK" dirty="0"/>
          </a:p>
        </p:txBody>
      </p:sp>
      <p:sp>
        <p:nvSpPr>
          <p:cNvPr id="5" name="Footer Placeholder 4">
            <a:extLst>
              <a:ext uri="{FF2B5EF4-FFF2-40B4-BE49-F238E27FC236}">
                <a16:creationId xmlns:a16="http://schemas.microsoft.com/office/drawing/2014/main" id="{C0CAE28E-21DE-437C-81E9-B6DC51EF14ED}"/>
              </a:ext>
            </a:extLst>
          </p:cNvPr>
          <p:cNvSpPr>
            <a:spLocks noGrp="1"/>
          </p:cNvSpPr>
          <p:nvPr>
            <p:ph type="ftr" sz="quarter" idx="11"/>
          </p:nvPr>
        </p:nvSpPr>
        <p:spPr/>
        <p:txBody>
          <a:bodyPr/>
          <a:lstStyle/>
          <a:p>
            <a:r>
              <a:rPr lang="en-HK"/>
              <a:t>Strictly Confidential</a:t>
            </a:r>
            <a:endParaRPr lang="en-HK" dirty="0"/>
          </a:p>
        </p:txBody>
      </p:sp>
      <p:sp>
        <p:nvSpPr>
          <p:cNvPr id="6" name="Slide Number Placeholder 5">
            <a:extLst>
              <a:ext uri="{FF2B5EF4-FFF2-40B4-BE49-F238E27FC236}">
                <a16:creationId xmlns:a16="http://schemas.microsoft.com/office/drawing/2014/main" id="{CF3EE9FC-936B-4B35-B0BC-38CE8EC733D7}"/>
              </a:ext>
            </a:extLst>
          </p:cNvPr>
          <p:cNvSpPr>
            <a:spLocks noGrp="1"/>
          </p:cNvSpPr>
          <p:nvPr>
            <p:ph type="sldNum" sz="quarter" idx="12"/>
          </p:nvPr>
        </p:nvSpPr>
        <p:spPr/>
        <p:txBody>
          <a:bodyPr/>
          <a:lstStyle/>
          <a:p>
            <a:fld id="{A7C83B54-5B68-4C34-ADA0-4D0778B429CD}" type="slidenum">
              <a:rPr lang="en-HK" smtClean="0"/>
              <a:t>‹#›</a:t>
            </a:fld>
            <a:endParaRPr lang="en-HK" dirty="0"/>
          </a:p>
        </p:txBody>
      </p:sp>
    </p:spTree>
    <p:extLst>
      <p:ext uri="{BB962C8B-B14F-4D97-AF65-F5344CB8AC3E}">
        <p14:creationId xmlns:p14="http://schemas.microsoft.com/office/powerpoint/2010/main" val="1764759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3D32F-9779-4187-9856-02FB7551B9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HK"/>
          </a:p>
        </p:txBody>
      </p:sp>
      <p:sp>
        <p:nvSpPr>
          <p:cNvPr id="3" name="Text Placeholder 2">
            <a:extLst>
              <a:ext uri="{FF2B5EF4-FFF2-40B4-BE49-F238E27FC236}">
                <a16:creationId xmlns:a16="http://schemas.microsoft.com/office/drawing/2014/main" id="{C90CEC39-BB56-41B1-8D9E-FDF422373D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08904D-C431-4039-A2AB-9E42F92F33F7}"/>
              </a:ext>
            </a:extLst>
          </p:cNvPr>
          <p:cNvSpPr>
            <a:spLocks noGrp="1"/>
          </p:cNvSpPr>
          <p:nvPr>
            <p:ph type="dt" sz="half" idx="10"/>
          </p:nvPr>
        </p:nvSpPr>
        <p:spPr/>
        <p:txBody>
          <a:bodyPr/>
          <a:lstStyle/>
          <a:p>
            <a:fld id="{796D6C22-E391-4991-977D-BFBE3F31EAB8}" type="datetime1">
              <a:rPr lang="en-HK" smtClean="0"/>
              <a:t>27/6/2022</a:t>
            </a:fld>
            <a:endParaRPr lang="en-HK" dirty="0"/>
          </a:p>
        </p:txBody>
      </p:sp>
      <p:sp>
        <p:nvSpPr>
          <p:cNvPr id="5" name="Footer Placeholder 4">
            <a:extLst>
              <a:ext uri="{FF2B5EF4-FFF2-40B4-BE49-F238E27FC236}">
                <a16:creationId xmlns:a16="http://schemas.microsoft.com/office/drawing/2014/main" id="{58A07E24-0A15-4377-9545-890282C25A73}"/>
              </a:ext>
            </a:extLst>
          </p:cNvPr>
          <p:cNvSpPr>
            <a:spLocks noGrp="1"/>
          </p:cNvSpPr>
          <p:nvPr>
            <p:ph type="ftr" sz="quarter" idx="11"/>
          </p:nvPr>
        </p:nvSpPr>
        <p:spPr/>
        <p:txBody>
          <a:bodyPr/>
          <a:lstStyle/>
          <a:p>
            <a:r>
              <a:rPr lang="en-HK"/>
              <a:t>Strictly Confidential</a:t>
            </a:r>
            <a:endParaRPr lang="en-HK" dirty="0"/>
          </a:p>
        </p:txBody>
      </p:sp>
      <p:sp>
        <p:nvSpPr>
          <p:cNvPr id="6" name="Slide Number Placeholder 5">
            <a:extLst>
              <a:ext uri="{FF2B5EF4-FFF2-40B4-BE49-F238E27FC236}">
                <a16:creationId xmlns:a16="http://schemas.microsoft.com/office/drawing/2014/main" id="{AC470BE2-C306-4FA1-9E79-86C84BEBA83C}"/>
              </a:ext>
            </a:extLst>
          </p:cNvPr>
          <p:cNvSpPr>
            <a:spLocks noGrp="1"/>
          </p:cNvSpPr>
          <p:nvPr>
            <p:ph type="sldNum" sz="quarter" idx="12"/>
          </p:nvPr>
        </p:nvSpPr>
        <p:spPr/>
        <p:txBody>
          <a:bodyPr/>
          <a:lstStyle/>
          <a:p>
            <a:fld id="{B2D2221E-05DD-4B1B-A8F3-3C8922C95192}" type="slidenum">
              <a:rPr lang="en-HK" smtClean="0"/>
              <a:t>‹#›</a:t>
            </a:fld>
            <a:endParaRPr lang="en-HK" dirty="0"/>
          </a:p>
        </p:txBody>
      </p:sp>
    </p:spTree>
    <p:extLst>
      <p:ext uri="{BB962C8B-B14F-4D97-AF65-F5344CB8AC3E}">
        <p14:creationId xmlns:p14="http://schemas.microsoft.com/office/powerpoint/2010/main" val="752575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9AAD7-9F81-473D-90E8-54A687B98F87}"/>
              </a:ext>
            </a:extLst>
          </p:cNvPr>
          <p:cNvSpPr>
            <a:spLocks noGrp="1"/>
          </p:cNvSpPr>
          <p:nvPr>
            <p:ph type="title"/>
          </p:nvPr>
        </p:nvSpPr>
        <p:spPr/>
        <p:txBody>
          <a:bodyPr/>
          <a:lstStyle/>
          <a:p>
            <a:r>
              <a:rPr lang="en-US"/>
              <a:t>Click to edit Master title style</a:t>
            </a:r>
            <a:endParaRPr lang="en-HK"/>
          </a:p>
        </p:txBody>
      </p:sp>
      <p:sp>
        <p:nvSpPr>
          <p:cNvPr id="3" name="Content Placeholder 2">
            <a:extLst>
              <a:ext uri="{FF2B5EF4-FFF2-40B4-BE49-F238E27FC236}">
                <a16:creationId xmlns:a16="http://schemas.microsoft.com/office/drawing/2014/main" id="{76E5A25E-C80C-4D58-BC8A-41B5D4E265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Content Placeholder 3">
            <a:extLst>
              <a:ext uri="{FF2B5EF4-FFF2-40B4-BE49-F238E27FC236}">
                <a16:creationId xmlns:a16="http://schemas.microsoft.com/office/drawing/2014/main" id="{E474EC06-166A-4003-AFA5-70D36A56F3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5" name="Date Placeholder 4">
            <a:extLst>
              <a:ext uri="{FF2B5EF4-FFF2-40B4-BE49-F238E27FC236}">
                <a16:creationId xmlns:a16="http://schemas.microsoft.com/office/drawing/2014/main" id="{B6BF7C28-1E9D-4543-A019-1D2A980A6253}"/>
              </a:ext>
            </a:extLst>
          </p:cNvPr>
          <p:cNvSpPr>
            <a:spLocks noGrp="1"/>
          </p:cNvSpPr>
          <p:nvPr>
            <p:ph type="dt" sz="half" idx="10"/>
          </p:nvPr>
        </p:nvSpPr>
        <p:spPr/>
        <p:txBody>
          <a:bodyPr/>
          <a:lstStyle/>
          <a:p>
            <a:fld id="{51C2F23F-9F7B-4BDA-B0F4-2D605702BBD7}" type="datetime1">
              <a:rPr lang="en-HK" smtClean="0"/>
              <a:t>27/6/2022</a:t>
            </a:fld>
            <a:endParaRPr lang="en-HK" dirty="0"/>
          </a:p>
        </p:txBody>
      </p:sp>
      <p:sp>
        <p:nvSpPr>
          <p:cNvPr id="6" name="Footer Placeholder 5">
            <a:extLst>
              <a:ext uri="{FF2B5EF4-FFF2-40B4-BE49-F238E27FC236}">
                <a16:creationId xmlns:a16="http://schemas.microsoft.com/office/drawing/2014/main" id="{C643A6D6-D52A-4C85-8714-DF155156347C}"/>
              </a:ext>
            </a:extLst>
          </p:cNvPr>
          <p:cNvSpPr>
            <a:spLocks noGrp="1"/>
          </p:cNvSpPr>
          <p:nvPr>
            <p:ph type="ftr" sz="quarter" idx="11"/>
          </p:nvPr>
        </p:nvSpPr>
        <p:spPr/>
        <p:txBody>
          <a:bodyPr/>
          <a:lstStyle/>
          <a:p>
            <a:r>
              <a:rPr lang="en-HK"/>
              <a:t>Strictly Confidential</a:t>
            </a:r>
            <a:endParaRPr lang="en-HK" dirty="0"/>
          </a:p>
        </p:txBody>
      </p:sp>
      <p:sp>
        <p:nvSpPr>
          <p:cNvPr id="7" name="Slide Number Placeholder 6">
            <a:extLst>
              <a:ext uri="{FF2B5EF4-FFF2-40B4-BE49-F238E27FC236}">
                <a16:creationId xmlns:a16="http://schemas.microsoft.com/office/drawing/2014/main" id="{9681ACE5-E291-40CD-8001-F0010BB2AB2D}"/>
              </a:ext>
            </a:extLst>
          </p:cNvPr>
          <p:cNvSpPr>
            <a:spLocks noGrp="1"/>
          </p:cNvSpPr>
          <p:nvPr>
            <p:ph type="sldNum" sz="quarter" idx="12"/>
          </p:nvPr>
        </p:nvSpPr>
        <p:spPr/>
        <p:txBody>
          <a:bodyPr/>
          <a:lstStyle/>
          <a:p>
            <a:fld id="{B2D2221E-05DD-4B1B-A8F3-3C8922C95192}" type="slidenum">
              <a:rPr lang="en-HK" smtClean="0"/>
              <a:t>‹#›</a:t>
            </a:fld>
            <a:endParaRPr lang="en-HK" dirty="0"/>
          </a:p>
        </p:txBody>
      </p:sp>
    </p:spTree>
    <p:extLst>
      <p:ext uri="{BB962C8B-B14F-4D97-AF65-F5344CB8AC3E}">
        <p14:creationId xmlns:p14="http://schemas.microsoft.com/office/powerpoint/2010/main" val="2626838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49063-96A2-4291-B6D6-08E1665F2958}"/>
              </a:ext>
            </a:extLst>
          </p:cNvPr>
          <p:cNvSpPr>
            <a:spLocks noGrp="1"/>
          </p:cNvSpPr>
          <p:nvPr>
            <p:ph type="title"/>
          </p:nvPr>
        </p:nvSpPr>
        <p:spPr>
          <a:xfrm>
            <a:off x="839788" y="365125"/>
            <a:ext cx="10515600" cy="1325563"/>
          </a:xfrm>
        </p:spPr>
        <p:txBody>
          <a:bodyPr/>
          <a:lstStyle/>
          <a:p>
            <a:r>
              <a:rPr lang="en-US"/>
              <a:t>Click to edit Master title style</a:t>
            </a:r>
            <a:endParaRPr lang="en-HK"/>
          </a:p>
        </p:txBody>
      </p:sp>
      <p:sp>
        <p:nvSpPr>
          <p:cNvPr id="3" name="Text Placeholder 2">
            <a:extLst>
              <a:ext uri="{FF2B5EF4-FFF2-40B4-BE49-F238E27FC236}">
                <a16:creationId xmlns:a16="http://schemas.microsoft.com/office/drawing/2014/main" id="{68EA94FD-D19E-4BCB-B3BD-663BEE8858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1B38A0-F3D7-4E06-A5B4-725786D100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5" name="Text Placeholder 4">
            <a:extLst>
              <a:ext uri="{FF2B5EF4-FFF2-40B4-BE49-F238E27FC236}">
                <a16:creationId xmlns:a16="http://schemas.microsoft.com/office/drawing/2014/main" id="{CBDB7D95-52BF-4C4C-8317-A3582389D4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DE0A79-85B3-4451-8691-E381E354D3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7" name="Date Placeholder 6">
            <a:extLst>
              <a:ext uri="{FF2B5EF4-FFF2-40B4-BE49-F238E27FC236}">
                <a16:creationId xmlns:a16="http://schemas.microsoft.com/office/drawing/2014/main" id="{16A33907-235B-4CBF-AD44-C89E51EC8945}"/>
              </a:ext>
            </a:extLst>
          </p:cNvPr>
          <p:cNvSpPr>
            <a:spLocks noGrp="1"/>
          </p:cNvSpPr>
          <p:nvPr>
            <p:ph type="dt" sz="half" idx="10"/>
          </p:nvPr>
        </p:nvSpPr>
        <p:spPr/>
        <p:txBody>
          <a:bodyPr/>
          <a:lstStyle/>
          <a:p>
            <a:fld id="{9B99828D-910B-46BF-86A4-1261FE5F1BBC}" type="datetime1">
              <a:rPr lang="en-HK" smtClean="0"/>
              <a:t>27/6/2022</a:t>
            </a:fld>
            <a:endParaRPr lang="en-HK" dirty="0"/>
          </a:p>
        </p:txBody>
      </p:sp>
      <p:sp>
        <p:nvSpPr>
          <p:cNvPr id="8" name="Footer Placeholder 7">
            <a:extLst>
              <a:ext uri="{FF2B5EF4-FFF2-40B4-BE49-F238E27FC236}">
                <a16:creationId xmlns:a16="http://schemas.microsoft.com/office/drawing/2014/main" id="{41F23E01-7A61-49F5-A4BF-D86941D65B49}"/>
              </a:ext>
            </a:extLst>
          </p:cNvPr>
          <p:cNvSpPr>
            <a:spLocks noGrp="1"/>
          </p:cNvSpPr>
          <p:nvPr>
            <p:ph type="ftr" sz="quarter" idx="11"/>
          </p:nvPr>
        </p:nvSpPr>
        <p:spPr/>
        <p:txBody>
          <a:bodyPr/>
          <a:lstStyle/>
          <a:p>
            <a:r>
              <a:rPr lang="en-HK"/>
              <a:t>Strictly Confidential</a:t>
            </a:r>
            <a:endParaRPr lang="en-HK" dirty="0"/>
          </a:p>
        </p:txBody>
      </p:sp>
      <p:sp>
        <p:nvSpPr>
          <p:cNvPr id="9" name="Slide Number Placeholder 8">
            <a:extLst>
              <a:ext uri="{FF2B5EF4-FFF2-40B4-BE49-F238E27FC236}">
                <a16:creationId xmlns:a16="http://schemas.microsoft.com/office/drawing/2014/main" id="{9F586B2C-6A73-4B25-991D-11ECD7A3247B}"/>
              </a:ext>
            </a:extLst>
          </p:cNvPr>
          <p:cNvSpPr>
            <a:spLocks noGrp="1"/>
          </p:cNvSpPr>
          <p:nvPr>
            <p:ph type="sldNum" sz="quarter" idx="12"/>
          </p:nvPr>
        </p:nvSpPr>
        <p:spPr/>
        <p:txBody>
          <a:bodyPr/>
          <a:lstStyle/>
          <a:p>
            <a:fld id="{B2D2221E-05DD-4B1B-A8F3-3C8922C95192}" type="slidenum">
              <a:rPr lang="en-HK" smtClean="0"/>
              <a:t>‹#›</a:t>
            </a:fld>
            <a:endParaRPr lang="en-HK" dirty="0"/>
          </a:p>
        </p:txBody>
      </p:sp>
    </p:spTree>
    <p:extLst>
      <p:ext uri="{BB962C8B-B14F-4D97-AF65-F5344CB8AC3E}">
        <p14:creationId xmlns:p14="http://schemas.microsoft.com/office/powerpoint/2010/main" val="3488359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AA58C-FDDB-469E-9873-04B00AF3F90F}"/>
              </a:ext>
            </a:extLst>
          </p:cNvPr>
          <p:cNvSpPr>
            <a:spLocks noGrp="1"/>
          </p:cNvSpPr>
          <p:nvPr>
            <p:ph type="title"/>
          </p:nvPr>
        </p:nvSpPr>
        <p:spPr/>
        <p:txBody>
          <a:bodyPr/>
          <a:lstStyle/>
          <a:p>
            <a:r>
              <a:rPr lang="en-US"/>
              <a:t>Click to edit Master title style</a:t>
            </a:r>
            <a:endParaRPr lang="en-HK"/>
          </a:p>
        </p:txBody>
      </p:sp>
      <p:sp>
        <p:nvSpPr>
          <p:cNvPr id="3" name="Date Placeholder 2">
            <a:extLst>
              <a:ext uri="{FF2B5EF4-FFF2-40B4-BE49-F238E27FC236}">
                <a16:creationId xmlns:a16="http://schemas.microsoft.com/office/drawing/2014/main" id="{2912772B-57BA-49D1-8ACB-07635297A7AE}"/>
              </a:ext>
            </a:extLst>
          </p:cNvPr>
          <p:cNvSpPr>
            <a:spLocks noGrp="1"/>
          </p:cNvSpPr>
          <p:nvPr>
            <p:ph type="dt" sz="half" idx="10"/>
          </p:nvPr>
        </p:nvSpPr>
        <p:spPr/>
        <p:txBody>
          <a:bodyPr/>
          <a:lstStyle/>
          <a:p>
            <a:fld id="{C1163704-21F8-4115-802B-9199C7E87636}" type="datetime1">
              <a:rPr lang="en-HK" smtClean="0"/>
              <a:t>27/6/2022</a:t>
            </a:fld>
            <a:endParaRPr lang="en-HK" dirty="0"/>
          </a:p>
        </p:txBody>
      </p:sp>
      <p:sp>
        <p:nvSpPr>
          <p:cNvPr id="4" name="Footer Placeholder 3">
            <a:extLst>
              <a:ext uri="{FF2B5EF4-FFF2-40B4-BE49-F238E27FC236}">
                <a16:creationId xmlns:a16="http://schemas.microsoft.com/office/drawing/2014/main" id="{B0C9325D-EADA-486C-8CC4-E37F1C970A0C}"/>
              </a:ext>
            </a:extLst>
          </p:cNvPr>
          <p:cNvSpPr>
            <a:spLocks noGrp="1"/>
          </p:cNvSpPr>
          <p:nvPr>
            <p:ph type="ftr" sz="quarter" idx="11"/>
          </p:nvPr>
        </p:nvSpPr>
        <p:spPr/>
        <p:txBody>
          <a:bodyPr/>
          <a:lstStyle/>
          <a:p>
            <a:r>
              <a:rPr lang="en-HK"/>
              <a:t>Strictly Confidential</a:t>
            </a:r>
            <a:endParaRPr lang="en-HK" dirty="0"/>
          </a:p>
        </p:txBody>
      </p:sp>
      <p:sp>
        <p:nvSpPr>
          <p:cNvPr id="5" name="Slide Number Placeholder 4">
            <a:extLst>
              <a:ext uri="{FF2B5EF4-FFF2-40B4-BE49-F238E27FC236}">
                <a16:creationId xmlns:a16="http://schemas.microsoft.com/office/drawing/2014/main" id="{ED180843-3FBE-4798-B996-86E497652A4B}"/>
              </a:ext>
            </a:extLst>
          </p:cNvPr>
          <p:cNvSpPr>
            <a:spLocks noGrp="1"/>
          </p:cNvSpPr>
          <p:nvPr>
            <p:ph type="sldNum" sz="quarter" idx="12"/>
          </p:nvPr>
        </p:nvSpPr>
        <p:spPr/>
        <p:txBody>
          <a:bodyPr/>
          <a:lstStyle/>
          <a:p>
            <a:fld id="{B2D2221E-05DD-4B1B-A8F3-3C8922C95192}" type="slidenum">
              <a:rPr lang="en-HK" smtClean="0"/>
              <a:t>‹#›</a:t>
            </a:fld>
            <a:endParaRPr lang="en-HK" dirty="0"/>
          </a:p>
        </p:txBody>
      </p:sp>
    </p:spTree>
    <p:extLst>
      <p:ext uri="{BB962C8B-B14F-4D97-AF65-F5344CB8AC3E}">
        <p14:creationId xmlns:p14="http://schemas.microsoft.com/office/powerpoint/2010/main" val="386856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6D0B41-64EA-47B3-A749-A3D594268DA7}"/>
              </a:ext>
            </a:extLst>
          </p:cNvPr>
          <p:cNvSpPr>
            <a:spLocks noGrp="1"/>
          </p:cNvSpPr>
          <p:nvPr>
            <p:ph type="dt" sz="half" idx="10"/>
          </p:nvPr>
        </p:nvSpPr>
        <p:spPr/>
        <p:txBody>
          <a:bodyPr/>
          <a:lstStyle/>
          <a:p>
            <a:fld id="{27F7456C-C05C-45F4-BF23-30C46CE2AE83}" type="datetime1">
              <a:rPr lang="en-HK" smtClean="0"/>
              <a:t>27/6/2022</a:t>
            </a:fld>
            <a:endParaRPr lang="en-HK" dirty="0"/>
          </a:p>
        </p:txBody>
      </p:sp>
      <p:sp>
        <p:nvSpPr>
          <p:cNvPr id="3" name="Footer Placeholder 2">
            <a:extLst>
              <a:ext uri="{FF2B5EF4-FFF2-40B4-BE49-F238E27FC236}">
                <a16:creationId xmlns:a16="http://schemas.microsoft.com/office/drawing/2014/main" id="{9CC8185B-82BC-441A-8EDC-7AF0F684EECD}"/>
              </a:ext>
            </a:extLst>
          </p:cNvPr>
          <p:cNvSpPr>
            <a:spLocks noGrp="1"/>
          </p:cNvSpPr>
          <p:nvPr>
            <p:ph type="ftr" sz="quarter" idx="11"/>
          </p:nvPr>
        </p:nvSpPr>
        <p:spPr/>
        <p:txBody>
          <a:bodyPr/>
          <a:lstStyle/>
          <a:p>
            <a:r>
              <a:rPr lang="en-HK"/>
              <a:t>Strictly Confidential</a:t>
            </a:r>
            <a:endParaRPr lang="en-HK" dirty="0"/>
          </a:p>
        </p:txBody>
      </p:sp>
      <p:sp>
        <p:nvSpPr>
          <p:cNvPr id="4" name="Slide Number Placeholder 3">
            <a:extLst>
              <a:ext uri="{FF2B5EF4-FFF2-40B4-BE49-F238E27FC236}">
                <a16:creationId xmlns:a16="http://schemas.microsoft.com/office/drawing/2014/main" id="{20E9E0F8-D3AD-427F-9F85-3E101E93AB0C}"/>
              </a:ext>
            </a:extLst>
          </p:cNvPr>
          <p:cNvSpPr>
            <a:spLocks noGrp="1"/>
          </p:cNvSpPr>
          <p:nvPr>
            <p:ph type="sldNum" sz="quarter" idx="12"/>
          </p:nvPr>
        </p:nvSpPr>
        <p:spPr/>
        <p:txBody>
          <a:bodyPr/>
          <a:lstStyle/>
          <a:p>
            <a:fld id="{B2D2221E-05DD-4B1B-A8F3-3C8922C95192}" type="slidenum">
              <a:rPr lang="en-HK" smtClean="0"/>
              <a:t>‹#›</a:t>
            </a:fld>
            <a:endParaRPr lang="en-HK" dirty="0"/>
          </a:p>
        </p:txBody>
      </p:sp>
    </p:spTree>
    <p:extLst>
      <p:ext uri="{BB962C8B-B14F-4D97-AF65-F5344CB8AC3E}">
        <p14:creationId xmlns:p14="http://schemas.microsoft.com/office/powerpoint/2010/main" val="3538122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630EB-C004-49DB-8ED2-DD9F7ED370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HK"/>
          </a:p>
        </p:txBody>
      </p:sp>
      <p:sp>
        <p:nvSpPr>
          <p:cNvPr id="3" name="Content Placeholder 2">
            <a:extLst>
              <a:ext uri="{FF2B5EF4-FFF2-40B4-BE49-F238E27FC236}">
                <a16:creationId xmlns:a16="http://schemas.microsoft.com/office/drawing/2014/main" id="{55A57612-8097-4C91-869F-415043C495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Text Placeholder 3">
            <a:extLst>
              <a:ext uri="{FF2B5EF4-FFF2-40B4-BE49-F238E27FC236}">
                <a16:creationId xmlns:a16="http://schemas.microsoft.com/office/drawing/2014/main" id="{57BD6A8F-BC3B-417F-B06A-750781B93D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131617-0ECC-471E-A210-EC2139D74B0F}"/>
              </a:ext>
            </a:extLst>
          </p:cNvPr>
          <p:cNvSpPr>
            <a:spLocks noGrp="1"/>
          </p:cNvSpPr>
          <p:nvPr>
            <p:ph type="dt" sz="half" idx="10"/>
          </p:nvPr>
        </p:nvSpPr>
        <p:spPr/>
        <p:txBody>
          <a:bodyPr/>
          <a:lstStyle/>
          <a:p>
            <a:fld id="{7B531D79-26CE-40D3-B7BF-CF18F4314D80}" type="datetime1">
              <a:rPr lang="en-HK" smtClean="0"/>
              <a:t>27/6/2022</a:t>
            </a:fld>
            <a:endParaRPr lang="en-HK" dirty="0"/>
          </a:p>
        </p:txBody>
      </p:sp>
      <p:sp>
        <p:nvSpPr>
          <p:cNvPr id="6" name="Footer Placeholder 5">
            <a:extLst>
              <a:ext uri="{FF2B5EF4-FFF2-40B4-BE49-F238E27FC236}">
                <a16:creationId xmlns:a16="http://schemas.microsoft.com/office/drawing/2014/main" id="{E5940969-760D-4105-AB20-B89E8839A1C5}"/>
              </a:ext>
            </a:extLst>
          </p:cNvPr>
          <p:cNvSpPr>
            <a:spLocks noGrp="1"/>
          </p:cNvSpPr>
          <p:nvPr>
            <p:ph type="ftr" sz="quarter" idx="11"/>
          </p:nvPr>
        </p:nvSpPr>
        <p:spPr/>
        <p:txBody>
          <a:bodyPr/>
          <a:lstStyle/>
          <a:p>
            <a:r>
              <a:rPr lang="en-HK"/>
              <a:t>Strictly Confidential</a:t>
            </a:r>
            <a:endParaRPr lang="en-HK" dirty="0"/>
          </a:p>
        </p:txBody>
      </p:sp>
      <p:sp>
        <p:nvSpPr>
          <p:cNvPr id="7" name="Slide Number Placeholder 6">
            <a:extLst>
              <a:ext uri="{FF2B5EF4-FFF2-40B4-BE49-F238E27FC236}">
                <a16:creationId xmlns:a16="http://schemas.microsoft.com/office/drawing/2014/main" id="{4258A5F8-5276-4D37-B27B-4079E57F516D}"/>
              </a:ext>
            </a:extLst>
          </p:cNvPr>
          <p:cNvSpPr>
            <a:spLocks noGrp="1"/>
          </p:cNvSpPr>
          <p:nvPr>
            <p:ph type="sldNum" sz="quarter" idx="12"/>
          </p:nvPr>
        </p:nvSpPr>
        <p:spPr/>
        <p:txBody>
          <a:bodyPr/>
          <a:lstStyle/>
          <a:p>
            <a:fld id="{B2D2221E-05DD-4B1B-A8F3-3C8922C95192}" type="slidenum">
              <a:rPr lang="en-HK" smtClean="0"/>
              <a:t>‹#›</a:t>
            </a:fld>
            <a:endParaRPr lang="en-HK" dirty="0"/>
          </a:p>
        </p:txBody>
      </p:sp>
    </p:spTree>
    <p:extLst>
      <p:ext uri="{BB962C8B-B14F-4D97-AF65-F5344CB8AC3E}">
        <p14:creationId xmlns:p14="http://schemas.microsoft.com/office/powerpoint/2010/main" val="4125766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BE4BE-5555-4C06-9845-0EBA0E0ECE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HK"/>
          </a:p>
        </p:txBody>
      </p:sp>
      <p:sp>
        <p:nvSpPr>
          <p:cNvPr id="3" name="Picture Placeholder 2">
            <a:extLst>
              <a:ext uri="{FF2B5EF4-FFF2-40B4-BE49-F238E27FC236}">
                <a16:creationId xmlns:a16="http://schemas.microsoft.com/office/drawing/2014/main" id="{1F720512-B4DD-4DC9-AA2E-C5AFA19A0F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HK" dirty="0"/>
          </a:p>
        </p:txBody>
      </p:sp>
      <p:sp>
        <p:nvSpPr>
          <p:cNvPr id="4" name="Text Placeholder 3">
            <a:extLst>
              <a:ext uri="{FF2B5EF4-FFF2-40B4-BE49-F238E27FC236}">
                <a16:creationId xmlns:a16="http://schemas.microsoft.com/office/drawing/2014/main" id="{179562E7-85BF-439A-8CE0-6FEC226D08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329100-778E-42C6-8C62-7084FE878024}"/>
              </a:ext>
            </a:extLst>
          </p:cNvPr>
          <p:cNvSpPr>
            <a:spLocks noGrp="1"/>
          </p:cNvSpPr>
          <p:nvPr>
            <p:ph type="dt" sz="half" idx="10"/>
          </p:nvPr>
        </p:nvSpPr>
        <p:spPr/>
        <p:txBody>
          <a:bodyPr/>
          <a:lstStyle/>
          <a:p>
            <a:fld id="{E61A45AF-7C89-419A-8A82-1C992237AA77}" type="datetime1">
              <a:rPr lang="en-HK" smtClean="0"/>
              <a:t>27/6/2022</a:t>
            </a:fld>
            <a:endParaRPr lang="en-HK" dirty="0"/>
          </a:p>
        </p:txBody>
      </p:sp>
      <p:sp>
        <p:nvSpPr>
          <p:cNvPr id="6" name="Footer Placeholder 5">
            <a:extLst>
              <a:ext uri="{FF2B5EF4-FFF2-40B4-BE49-F238E27FC236}">
                <a16:creationId xmlns:a16="http://schemas.microsoft.com/office/drawing/2014/main" id="{1998DFA5-0144-4AE3-95C6-55FEEF26FE7D}"/>
              </a:ext>
            </a:extLst>
          </p:cNvPr>
          <p:cNvSpPr>
            <a:spLocks noGrp="1"/>
          </p:cNvSpPr>
          <p:nvPr>
            <p:ph type="ftr" sz="quarter" idx="11"/>
          </p:nvPr>
        </p:nvSpPr>
        <p:spPr/>
        <p:txBody>
          <a:bodyPr/>
          <a:lstStyle/>
          <a:p>
            <a:r>
              <a:rPr lang="en-HK"/>
              <a:t>Strictly Confidential</a:t>
            </a:r>
            <a:endParaRPr lang="en-HK" dirty="0"/>
          </a:p>
        </p:txBody>
      </p:sp>
      <p:sp>
        <p:nvSpPr>
          <p:cNvPr id="7" name="Slide Number Placeholder 6">
            <a:extLst>
              <a:ext uri="{FF2B5EF4-FFF2-40B4-BE49-F238E27FC236}">
                <a16:creationId xmlns:a16="http://schemas.microsoft.com/office/drawing/2014/main" id="{528D57C8-537A-44E2-BCD1-FCBC704F06B2}"/>
              </a:ext>
            </a:extLst>
          </p:cNvPr>
          <p:cNvSpPr>
            <a:spLocks noGrp="1"/>
          </p:cNvSpPr>
          <p:nvPr>
            <p:ph type="sldNum" sz="quarter" idx="12"/>
          </p:nvPr>
        </p:nvSpPr>
        <p:spPr/>
        <p:txBody>
          <a:bodyPr/>
          <a:lstStyle/>
          <a:p>
            <a:fld id="{B2D2221E-05DD-4B1B-A8F3-3C8922C95192}" type="slidenum">
              <a:rPr lang="en-HK" smtClean="0"/>
              <a:t>‹#›</a:t>
            </a:fld>
            <a:endParaRPr lang="en-HK" dirty="0"/>
          </a:p>
        </p:txBody>
      </p:sp>
    </p:spTree>
    <p:extLst>
      <p:ext uri="{BB962C8B-B14F-4D97-AF65-F5344CB8AC3E}">
        <p14:creationId xmlns:p14="http://schemas.microsoft.com/office/powerpoint/2010/main" val="3684782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EC5CB0-DD34-4270-97A6-F09FA637EB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HK"/>
          </a:p>
        </p:txBody>
      </p:sp>
      <p:sp>
        <p:nvSpPr>
          <p:cNvPr id="3" name="Text Placeholder 2">
            <a:extLst>
              <a:ext uri="{FF2B5EF4-FFF2-40B4-BE49-F238E27FC236}">
                <a16:creationId xmlns:a16="http://schemas.microsoft.com/office/drawing/2014/main" id="{1A12EE9D-1B61-4075-BE8D-A8389FD9B0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AE947192-9BDD-476F-B75F-9A1806C4D0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EA0F0B-3692-4097-8E52-8E120B108B04}" type="datetime1">
              <a:rPr lang="en-HK" smtClean="0"/>
              <a:t>27/6/2022</a:t>
            </a:fld>
            <a:endParaRPr lang="en-HK" dirty="0"/>
          </a:p>
        </p:txBody>
      </p:sp>
      <p:sp>
        <p:nvSpPr>
          <p:cNvPr id="5" name="Footer Placeholder 4">
            <a:extLst>
              <a:ext uri="{FF2B5EF4-FFF2-40B4-BE49-F238E27FC236}">
                <a16:creationId xmlns:a16="http://schemas.microsoft.com/office/drawing/2014/main" id="{C9729A73-D7FB-4EF3-97F2-9780D28740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HK"/>
              <a:t>Strictly Confidential</a:t>
            </a:r>
            <a:endParaRPr lang="en-HK" dirty="0"/>
          </a:p>
        </p:txBody>
      </p:sp>
      <p:sp>
        <p:nvSpPr>
          <p:cNvPr id="6" name="Slide Number Placeholder 5">
            <a:extLst>
              <a:ext uri="{FF2B5EF4-FFF2-40B4-BE49-F238E27FC236}">
                <a16:creationId xmlns:a16="http://schemas.microsoft.com/office/drawing/2014/main" id="{8D206CA5-6995-4760-B473-792E844430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2221E-05DD-4B1B-A8F3-3C8922C95192}" type="slidenum">
              <a:rPr lang="en-HK" smtClean="0"/>
              <a:t>‹#›</a:t>
            </a:fld>
            <a:endParaRPr lang="en-HK" dirty="0"/>
          </a:p>
        </p:txBody>
      </p:sp>
    </p:spTree>
    <p:extLst>
      <p:ext uri="{BB962C8B-B14F-4D97-AF65-F5344CB8AC3E}">
        <p14:creationId xmlns:p14="http://schemas.microsoft.com/office/powerpoint/2010/main" val="2644220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8037B9-CF8A-4AD6-8DEE-F0C278D487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HK"/>
          </a:p>
        </p:txBody>
      </p:sp>
      <p:sp>
        <p:nvSpPr>
          <p:cNvPr id="3" name="Text Placeholder 2">
            <a:extLst>
              <a:ext uri="{FF2B5EF4-FFF2-40B4-BE49-F238E27FC236}">
                <a16:creationId xmlns:a16="http://schemas.microsoft.com/office/drawing/2014/main" id="{2299B90B-F9F9-4BAC-B90E-38D747AA7A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76F8CAAB-1A79-4E1F-908E-F9324B68AA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A9CD4D-E3A4-480E-A467-78FFE8182221}" type="datetime1">
              <a:rPr lang="en-HK" smtClean="0"/>
              <a:t>27/6/2022</a:t>
            </a:fld>
            <a:endParaRPr lang="en-HK" dirty="0"/>
          </a:p>
        </p:txBody>
      </p:sp>
      <p:sp>
        <p:nvSpPr>
          <p:cNvPr id="5" name="Footer Placeholder 4">
            <a:extLst>
              <a:ext uri="{FF2B5EF4-FFF2-40B4-BE49-F238E27FC236}">
                <a16:creationId xmlns:a16="http://schemas.microsoft.com/office/drawing/2014/main" id="{670E8088-42C1-4C9C-B138-5ABE42B295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HK"/>
              <a:t>Strictly Confidential</a:t>
            </a:r>
            <a:endParaRPr lang="en-HK" dirty="0"/>
          </a:p>
        </p:txBody>
      </p:sp>
      <p:sp>
        <p:nvSpPr>
          <p:cNvPr id="6" name="Slide Number Placeholder 5">
            <a:extLst>
              <a:ext uri="{FF2B5EF4-FFF2-40B4-BE49-F238E27FC236}">
                <a16:creationId xmlns:a16="http://schemas.microsoft.com/office/drawing/2014/main" id="{F397F479-DFC4-4374-9BA8-1A6F5FB212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C83B54-5B68-4C34-ADA0-4D0778B429CD}" type="slidenum">
              <a:rPr lang="en-HK" smtClean="0"/>
              <a:t>‹#›</a:t>
            </a:fld>
            <a:endParaRPr lang="en-HK" dirty="0"/>
          </a:p>
        </p:txBody>
      </p:sp>
    </p:spTree>
    <p:extLst>
      <p:ext uri="{BB962C8B-B14F-4D97-AF65-F5344CB8AC3E}">
        <p14:creationId xmlns:p14="http://schemas.microsoft.com/office/powerpoint/2010/main" val="9845546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jpeg"/><Relationship Id="rId7"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1.jpg"/><Relationship Id="rId4" Type="http://schemas.openxmlformats.org/officeDocument/2006/relationships/image" Target="../media/image20.jp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jpg"/><Relationship Id="rId4" Type="http://schemas.openxmlformats.org/officeDocument/2006/relationships/image" Target="../media/image23.jp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9.png"/><Relationship Id="rId2" Type="http://schemas.openxmlformats.org/officeDocument/2006/relationships/image" Target="../media/image26.jpg"/><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9.png"/><Relationship Id="rId7" Type="http://schemas.microsoft.com/office/2007/relationships/hdphoto" Target="../media/hdphoto2.wdp"/><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2.png"/><Relationship Id="rId5" Type="http://schemas.microsoft.com/office/2007/relationships/hdphoto" Target="../media/hdphoto1.wdp"/><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4.png"/><Relationship Id="rId7"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5.jpeg"/><Relationship Id="rId5" Type="http://schemas.openxmlformats.org/officeDocument/2006/relationships/image" Target="../media/image9.png"/><Relationship Id="rId4" Type="http://schemas.microsoft.com/office/2007/relationships/hdphoto" Target="../media/hdphoto3.wdp"/></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476493" y="2527583"/>
            <a:ext cx="5506295" cy="2488555"/>
          </a:xfrm>
        </p:spPr>
        <p:txBody>
          <a:bodyPr>
            <a:noAutofit/>
          </a:bodyPr>
          <a:lstStyle/>
          <a:p>
            <a:pPr marL="0" indent="0" algn="ctr">
              <a:lnSpc>
                <a:spcPct val="100000"/>
              </a:lnSpc>
              <a:buNone/>
            </a:pPr>
            <a:r>
              <a:rPr lang="en-US" sz="5400" b="1" dirty="0" smtClean="0"/>
              <a:t>WHAT IS </a:t>
            </a:r>
          </a:p>
          <a:p>
            <a:pPr marL="0" indent="0" algn="ctr">
              <a:lnSpc>
                <a:spcPct val="100000"/>
              </a:lnSpc>
              <a:buNone/>
            </a:pPr>
            <a:r>
              <a:rPr lang="en-US" sz="5400" b="1" dirty="0" smtClean="0"/>
              <a:t>THE </a:t>
            </a:r>
            <a:r>
              <a:rPr lang="en-US" sz="5400" b="1" dirty="0" smtClean="0"/>
              <a:t>ISSUE</a:t>
            </a:r>
            <a:r>
              <a:rPr lang="en-US" sz="5400" b="1" dirty="0" smtClean="0"/>
              <a:t>?</a:t>
            </a:r>
            <a:endParaRPr lang="en-US" sz="5400" b="1" dirty="0"/>
          </a:p>
        </p:txBody>
      </p:sp>
      <p:sp>
        <p:nvSpPr>
          <p:cNvPr id="4" name="Slide Number Placeholder 3"/>
          <p:cNvSpPr>
            <a:spLocks noGrp="1"/>
          </p:cNvSpPr>
          <p:nvPr>
            <p:ph type="sldNum" sz="quarter" idx="4"/>
          </p:nvPr>
        </p:nvSpPr>
        <p:spPr/>
        <p:txBody>
          <a:bodyPr/>
          <a:lstStyle/>
          <a:p>
            <a:fld id="{041C6976-BE5D-4658-9F25-132912CB2553}" type="slidenum">
              <a:rPr lang="en-HK" sz="1400" b="0" smtClean="0"/>
              <a:t>1</a:t>
            </a:fld>
            <a:endParaRPr lang="en-HK" sz="1400" b="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9716" y="1247773"/>
            <a:ext cx="4558936" cy="4558940"/>
          </a:xfrm>
          <a:prstGeom prst="rect">
            <a:avLst/>
          </a:prstGeom>
        </p:spPr>
      </p:pic>
    </p:spTree>
    <p:extLst>
      <p:ext uri="{BB962C8B-B14F-4D97-AF65-F5344CB8AC3E}">
        <p14:creationId xmlns:p14="http://schemas.microsoft.com/office/powerpoint/2010/main" val="23273292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83BCF4F6-93AB-4D46-B9A0-2C133C0AC405}"/>
              </a:ext>
            </a:extLst>
          </p:cNvPr>
          <p:cNvSpPr txBox="1"/>
          <p:nvPr/>
        </p:nvSpPr>
        <p:spPr>
          <a:xfrm>
            <a:off x="167207" y="117753"/>
            <a:ext cx="592879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kern="0" dirty="0">
                <a:solidFill>
                  <a:srgbClr val="EF4751"/>
                </a:solidFill>
                <a:latin typeface="Geogrotesque Rg" panose="02000000000000000000" pitchFamily="50" charset="0"/>
                <a:ea typeface="Microsoft JhengHei" panose="020B0604030504040204" pitchFamily="34" charset="-120"/>
                <a:cs typeface="Arial" panose="020B0604020202020204" pitchFamily="34" charset="0"/>
              </a:rPr>
              <a:t>Agenda</a:t>
            </a:r>
          </a:p>
        </p:txBody>
      </p:sp>
      <p:cxnSp>
        <p:nvCxnSpPr>
          <p:cNvPr id="7" name="Straight Connector 6">
            <a:extLst>
              <a:ext uri="{FF2B5EF4-FFF2-40B4-BE49-F238E27FC236}">
                <a16:creationId xmlns:a16="http://schemas.microsoft.com/office/drawing/2014/main" id="{E6EEA850-A0E8-4A91-9792-CBCF6DA85AA7}"/>
              </a:ext>
            </a:extLst>
          </p:cNvPr>
          <p:cNvCxnSpPr>
            <a:cxnSpLocks/>
          </p:cNvCxnSpPr>
          <p:nvPr/>
        </p:nvCxnSpPr>
        <p:spPr>
          <a:xfrm>
            <a:off x="3624053" y="1262743"/>
            <a:ext cx="0" cy="4480967"/>
          </a:xfrm>
          <a:prstGeom prst="line">
            <a:avLst/>
          </a:prstGeom>
          <a:ln w="28575">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graphicFrame>
        <p:nvGraphicFramePr>
          <p:cNvPr id="5" name="Table 4">
            <a:extLst>
              <a:ext uri="{FF2B5EF4-FFF2-40B4-BE49-F238E27FC236}">
                <a16:creationId xmlns:a16="http://schemas.microsoft.com/office/drawing/2014/main" id="{C7018AA7-F5FD-4CC0-A2D8-035D6BD05579}"/>
              </a:ext>
            </a:extLst>
          </p:cNvPr>
          <p:cNvGraphicFramePr>
            <a:graphicFrameLocks noGrp="1"/>
          </p:cNvGraphicFramePr>
          <p:nvPr>
            <p:extLst>
              <p:ext uri="{D42A27DB-BD31-4B8C-83A1-F6EECF244321}">
                <p14:modId xmlns:p14="http://schemas.microsoft.com/office/powerpoint/2010/main" val="604924019"/>
              </p:ext>
            </p:extLst>
          </p:nvPr>
        </p:nvGraphicFramePr>
        <p:xfrm>
          <a:off x="3951380" y="1675333"/>
          <a:ext cx="6584095" cy="3856513"/>
        </p:xfrm>
        <a:graphic>
          <a:graphicData uri="http://schemas.openxmlformats.org/drawingml/2006/table">
            <a:tbl>
              <a:tblPr firstRow="1" bandRow="1">
                <a:tableStyleId>{2D5ABB26-0587-4C30-8999-92F81FD0307C}</a:tableStyleId>
              </a:tblPr>
              <a:tblGrid>
                <a:gridCol w="6584095">
                  <a:extLst>
                    <a:ext uri="{9D8B030D-6E8A-4147-A177-3AD203B41FA5}">
                      <a16:colId xmlns:a16="http://schemas.microsoft.com/office/drawing/2014/main" val="20000"/>
                    </a:ext>
                  </a:extLst>
                </a:gridCol>
              </a:tblGrid>
              <a:tr h="534193">
                <a:tc>
                  <a:txBody>
                    <a:bodyPr/>
                    <a:lstStyle/>
                    <a:p>
                      <a:r>
                        <a:rPr lang="en-GB" sz="2000" b="1" u="none" kern="1200" dirty="0">
                          <a:solidFill>
                            <a:schemeClr val="tx1">
                              <a:lumMod val="65000"/>
                              <a:lumOff val="35000"/>
                            </a:schemeClr>
                          </a:solidFill>
                          <a:latin typeface="Calibri" panose="020F0502020204030204" pitchFamily="34" charset="0"/>
                          <a:ea typeface="+mn-ea"/>
                          <a:cs typeface="Arial" panose="020B0604020202020204" pitchFamily="34" charset="0"/>
                        </a:rPr>
                        <a:t>SECTIONS</a:t>
                      </a:r>
                    </a:p>
                  </a:txBody>
                  <a:tcPr anchor="ctr">
                    <a:lnL>
                      <a:noFill/>
                    </a:lnL>
                    <a:lnR>
                      <a:noFill/>
                    </a:lnR>
                    <a:lnT>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227113">
                <a:tc>
                  <a:txBody>
                    <a:bodyPr/>
                    <a:lstStyle/>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b="1" kern="0" noProof="0" dirty="0">
                          <a:solidFill>
                            <a:srgbClr val="EF4751"/>
                          </a:solidFill>
                          <a:latin typeface="+mn-lt"/>
                          <a:ea typeface="Microsoft JhengHei" panose="020B0604030504040204" pitchFamily="34" charset="-120"/>
                          <a:cs typeface="Arial" panose="020B0604020202020204" pitchFamily="34" charset="0"/>
                        </a:rPr>
                        <a:t>Executive Summary</a:t>
                      </a: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kern="0" noProof="0" dirty="0">
                          <a:solidFill>
                            <a:srgbClr val="EF4751"/>
                          </a:solidFill>
                          <a:latin typeface="+mn-lt"/>
                          <a:ea typeface="Microsoft JhengHei" panose="020B0604030504040204" pitchFamily="34" charset="-120"/>
                          <a:cs typeface="Arial" panose="020B0604020202020204" pitchFamily="34" charset="0"/>
                        </a:rPr>
                        <a:t> SAL MDJAREB Technology</a:t>
                      </a: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kern="0" noProof="0" dirty="0">
                          <a:solidFill>
                            <a:srgbClr val="EF4751"/>
                          </a:solidFill>
                          <a:latin typeface="+mn-lt"/>
                          <a:ea typeface="Microsoft JhengHei" panose="020B0604030504040204" pitchFamily="34" charset="-120"/>
                          <a:cs typeface="Arial" panose="020B0604020202020204" pitchFamily="34" charset="0"/>
                        </a:rPr>
                        <a:t> SAL MDJAREB Algeria: Investment Case and Business Plan</a:t>
                      </a: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kern="0" noProof="0" dirty="0">
                          <a:solidFill>
                            <a:srgbClr val="EF4751"/>
                          </a:solidFill>
                          <a:latin typeface="+mn-lt"/>
                          <a:ea typeface="Microsoft JhengHei" panose="020B0604030504040204" pitchFamily="34" charset="-120"/>
                          <a:cs typeface="Arial" panose="020B0604020202020204" pitchFamily="34" charset="0"/>
                        </a:rPr>
                        <a:t> SAL MDJAREB Operating Model</a:t>
                      </a: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kern="0" noProof="0" dirty="0">
                          <a:solidFill>
                            <a:srgbClr val="EF4751"/>
                          </a:solidFill>
                          <a:latin typeface="+mn-lt"/>
                          <a:ea typeface="Microsoft JhengHei" panose="020B0604030504040204" pitchFamily="34" charset="-120"/>
                          <a:cs typeface="Arial" panose="020B0604020202020204" pitchFamily="34" charset="0"/>
                        </a:rPr>
                        <a:t> Appendix</a:t>
                      </a:r>
                    </a:p>
                    <a:p>
                      <a:pPr marL="285750" indent="-285750" algn="l" defTabSz="685800" rtl="0" eaLnBrk="1" latinLnBrk="0" hangingPunct="1">
                        <a:buFont typeface="+mj-lt"/>
                        <a:buAutoNum type="romanUcPeriod"/>
                      </a:pPr>
                      <a:endParaRPr lang="en-GB" sz="1200" b="0" kern="1200" baseline="0" noProof="0" dirty="0">
                        <a:solidFill>
                          <a:srgbClr val="00335F"/>
                        </a:solidFill>
                        <a:latin typeface="Arial" panose="020B0604020202020204" pitchFamily="34" charset="0"/>
                        <a:ea typeface="+mn-ea"/>
                        <a:cs typeface="Arial" panose="020B0604020202020204" pitchFamily="34" charset="0"/>
                      </a:endParaRPr>
                    </a:p>
                  </a:txBody>
                  <a:tcPr anchor="ctr">
                    <a:lnT w="12700" cap="flat" cmpd="sng" algn="ctr">
                      <a:solidFill>
                        <a:schemeClr val="accent1">
                          <a:lumMod val="75000"/>
                        </a:schemeClr>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sp>
        <p:nvSpPr>
          <p:cNvPr id="4" name="Footer Placeholder 3">
            <a:extLst>
              <a:ext uri="{FF2B5EF4-FFF2-40B4-BE49-F238E27FC236}">
                <a16:creationId xmlns:a16="http://schemas.microsoft.com/office/drawing/2014/main" id="{874005E3-8D87-4EC2-A6F1-AE4F19721559}"/>
              </a:ext>
            </a:extLst>
          </p:cNvPr>
          <p:cNvSpPr>
            <a:spLocks noGrp="1"/>
          </p:cNvSpPr>
          <p:nvPr>
            <p:ph type="ftr" sz="quarter" idx="11"/>
          </p:nvPr>
        </p:nvSpPr>
        <p:spPr/>
        <p:txBody>
          <a:bodyPr/>
          <a:lstStyle/>
          <a:p>
            <a:r>
              <a:rPr lang="en-HK"/>
              <a:t>Strictly Confidential</a:t>
            </a:r>
            <a:endParaRPr lang="en-HK" dirty="0"/>
          </a:p>
        </p:txBody>
      </p:sp>
      <p:sp>
        <p:nvSpPr>
          <p:cNvPr id="8" name="Rectangle 7">
            <a:extLst>
              <a:ext uri="{FF2B5EF4-FFF2-40B4-BE49-F238E27FC236}">
                <a16:creationId xmlns:a16="http://schemas.microsoft.com/office/drawing/2014/main" id="{1331C848-9D16-4EE9-A6F3-39B0D961E2C9}"/>
              </a:ext>
            </a:extLst>
          </p:cNvPr>
          <p:cNvSpPr/>
          <p:nvPr/>
        </p:nvSpPr>
        <p:spPr>
          <a:xfrm>
            <a:off x="4000274" y="2570640"/>
            <a:ext cx="6259286" cy="360000"/>
          </a:xfrm>
          <a:prstGeom prst="rect">
            <a:avLst/>
          </a:prstGeom>
          <a:solidFill>
            <a:schemeClr val="bg1">
              <a:lumMod val="50000"/>
              <a:alpha val="1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8">
            <a:extLst>
              <a:ext uri="{FF2B5EF4-FFF2-40B4-BE49-F238E27FC236}">
                <a16:creationId xmlns:a16="http://schemas.microsoft.com/office/drawing/2014/main" id="{25382C38-D51D-4448-8617-3C830E05483E}"/>
              </a:ext>
            </a:extLst>
          </p:cNvPr>
          <p:cNvSpPr>
            <a:spLocks noGrp="1"/>
          </p:cNvSpPr>
          <p:nvPr>
            <p:ph type="sldNum" sz="quarter" idx="12"/>
          </p:nvPr>
        </p:nvSpPr>
        <p:spPr/>
        <p:txBody>
          <a:bodyPr/>
          <a:lstStyle/>
          <a:p>
            <a:fld id="{B2D2221E-05DD-4B1B-A8F3-3C8922C95192}" type="slidenum">
              <a:rPr lang="en-HK" smtClean="0"/>
              <a:t>10</a:t>
            </a:fld>
            <a:endParaRPr lang="en-HK" dirty="0"/>
          </a:p>
        </p:txBody>
      </p:sp>
      <p:pic>
        <p:nvPicPr>
          <p:cNvPr id="11" name="Picture 10">
            <a:extLst>
              <a:ext uri="{FF2B5EF4-FFF2-40B4-BE49-F238E27FC236}">
                <a16:creationId xmlns:a16="http://schemas.microsoft.com/office/drawing/2014/main" id="{ADAF1CC9-43E1-A541-7D02-91CBF5581B9A}"/>
              </a:ext>
            </a:extLst>
          </p:cNvPr>
          <p:cNvPicPr>
            <a:picLocks noChangeAspect="1"/>
          </p:cNvPicPr>
          <p:nvPr/>
        </p:nvPicPr>
        <p:blipFill>
          <a:blip r:embed="rId2"/>
          <a:stretch>
            <a:fillRect/>
          </a:stretch>
        </p:blipFill>
        <p:spPr>
          <a:xfrm>
            <a:off x="2588746" y="2930640"/>
            <a:ext cx="542857" cy="838095"/>
          </a:xfrm>
          <a:prstGeom prst="rect">
            <a:avLst/>
          </a:prstGeom>
        </p:spPr>
      </p:pic>
    </p:spTree>
    <p:extLst>
      <p:ext uri="{BB962C8B-B14F-4D97-AF65-F5344CB8AC3E}">
        <p14:creationId xmlns:p14="http://schemas.microsoft.com/office/powerpoint/2010/main" val="22236222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14">
            <a:extLst>
              <a:ext uri="{FF2B5EF4-FFF2-40B4-BE49-F238E27FC236}">
                <a16:creationId xmlns:a16="http://schemas.microsoft.com/office/drawing/2014/main" id="{DBF1ED07-FC11-4B33-B6CA-1B87CEBC8124}"/>
              </a:ext>
            </a:extLst>
          </p:cNvPr>
          <p:cNvSpPr txBox="1"/>
          <p:nvPr/>
        </p:nvSpPr>
        <p:spPr>
          <a:xfrm>
            <a:off x="172692" y="231028"/>
            <a:ext cx="4496633" cy="523220"/>
          </a:xfrm>
          <a:prstGeom prst="rect">
            <a:avLst/>
          </a:prstGeom>
          <a:noFill/>
        </p:spPr>
        <p:txBody>
          <a:bodyPr wrap="square" rtlCol="0">
            <a:spAutoFit/>
          </a:bodyPr>
          <a:lstStyle/>
          <a:p>
            <a:pPr defTabSz="342900">
              <a:defRPr/>
            </a:pPr>
            <a:r>
              <a:rPr lang="en-US" sz="2800" kern="0" dirty="0">
                <a:solidFill>
                  <a:srgbClr val="EF4751"/>
                </a:solidFill>
                <a:latin typeface="Geogrotesque Rg" panose="02000000000000000000" pitchFamily="50" charset="0"/>
                <a:ea typeface="Microsoft JhengHei" panose="020B0604030504040204" pitchFamily="34" charset="-120"/>
                <a:cs typeface="Arial" panose="020B0604020202020204" pitchFamily="34" charset="0"/>
              </a:rPr>
              <a:t>Executive Summary</a:t>
            </a:r>
          </a:p>
        </p:txBody>
      </p:sp>
      <p:grpSp>
        <p:nvGrpSpPr>
          <p:cNvPr id="23" name="Group 22">
            <a:extLst>
              <a:ext uri="{FF2B5EF4-FFF2-40B4-BE49-F238E27FC236}">
                <a16:creationId xmlns:a16="http://schemas.microsoft.com/office/drawing/2014/main" id="{332A4FB5-7561-4AC0-BA1A-271D4CAD7140}"/>
              </a:ext>
            </a:extLst>
          </p:cNvPr>
          <p:cNvGrpSpPr/>
          <p:nvPr/>
        </p:nvGrpSpPr>
        <p:grpSpPr>
          <a:xfrm>
            <a:off x="285744" y="1057273"/>
            <a:ext cx="10972800" cy="1101089"/>
            <a:chOff x="457200" y="785805"/>
            <a:chExt cx="10972800" cy="1101089"/>
          </a:xfrm>
        </p:grpSpPr>
        <p:sp>
          <p:nvSpPr>
            <p:cNvPr id="24" name="Rectangle 23">
              <a:extLst>
                <a:ext uri="{FF2B5EF4-FFF2-40B4-BE49-F238E27FC236}">
                  <a16:creationId xmlns:a16="http://schemas.microsoft.com/office/drawing/2014/main" id="{CB17941C-CAAA-436F-99EA-C1FE8851FC55}"/>
                </a:ext>
              </a:extLst>
            </p:cNvPr>
            <p:cNvSpPr/>
            <p:nvPr/>
          </p:nvSpPr>
          <p:spPr>
            <a:xfrm>
              <a:off x="457200" y="785805"/>
              <a:ext cx="1981199" cy="1101089"/>
            </a:xfrm>
            <a:prstGeom prst="rect">
              <a:avLst/>
            </a:prstGeom>
            <a:solidFill>
              <a:srgbClr val="DD1A3F"/>
            </a:solidFill>
            <a:ln>
              <a:no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fontAlgn="base"/>
              <a:r>
                <a:rPr lang="en-GB" sz="1600" dirty="0">
                  <a:solidFill>
                    <a:schemeClr val="bg1"/>
                  </a:solidFill>
                  <a:ea typeface="Arial" charset="0"/>
                  <a:cs typeface="Arial" panose="020B0604020202020204" pitchFamily="34" charset="0"/>
                </a:rPr>
                <a:t>Challenge addressed</a:t>
              </a:r>
              <a:endParaRPr lang="en-US" sz="1600" dirty="0">
                <a:solidFill>
                  <a:schemeClr val="bg1"/>
                </a:solidFill>
                <a:ea typeface="Arial" charset="0"/>
                <a:cs typeface="Arial" panose="020B0604020202020204" pitchFamily="34" charset="0"/>
              </a:endParaRPr>
            </a:p>
          </p:txBody>
        </p:sp>
        <p:sp>
          <p:nvSpPr>
            <p:cNvPr id="25" name="Rectangle 24">
              <a:extLst>
                <a:ext uri="{FF2B5EF4-FFF2-40B4-BE49-F238E27FC236}">
                  <a16:creationId xmlns:a16="http://schemas.microsoft.com/office/drawing/2014/main" id="{1333DEC0-1797-455F-850A-017EE40BA94C}"/>
                </a:ext>
              </a:extLst>
            </p:cNvPr>
            <p:cNvSpPr/>
            <p:nvPr/>
          </p:nvSpPr>
          <p:spPr>
            <a:xfrm>
              <a:off x="2514599" y="785805"/>
              <a:ext cx="8915401" cy="1101089"/>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pPr marL="171450" lvl="1" indent="-171450" algn="just" defTabSz="488950">
                <a:spcBef>
                  <a:spcPts val="300"/>
                </a:spcBef>
                <a:buClr>
                  <a:srgbClr val="EF4751"/>
                </a:buClr>
                <a:buFont typeface="Wingdings" panose="05000000000000000000" pitchFamily="2" charset="2"/>
                <a:buChar char="§"/>
              </a:pPr>
              <a:r>
                <a:rPr lang="en-GB" sz="1500" dirty="0" smtClean="0">
                  <a:solidFill>
                    <a:schemeClr val="tx1"/>
                  </a:solidFill>
                  <a:cs typeface="Arial" panose="020B0604020202020204" pitchFamily="34" charset="0"/>
                </a:rPr>
                <a:t>FMCGs BRANDS and services are in constant need of reliable </a:t>
              </a:r>
              <a:r>
                <a:rPr lang="en-GB" sz="1500" dirty="0" err="1" smtClean="0">
                  <a:solidFill>
                    <a:schemeClr val="tx1"/>
                  </a:solidFill>
                  <a:cs typeface="Arial" panose="020B0604020202020204" pitchFamily="34" charset="0"/>
                </a:rPr>
                <a:t>informations</a:t>
              </a:r>
              <a:r>
                <a:rPr lang="en-GB" sz="1500" dirty="0" smtClean="0">
                  <a:solidFill>
                    <a:schemeClr val="tx1"/>
                  </a:solidFill>
                  <a:cs typeface="Arial" panose="020B0604020202020204" pitchFamily="34" charset="0"/>
                </a:rPr>
                <a:t> to improve their performances</a:t>
              </a:r>
            </a:p>
            <a:p>
              <a:pPr marL="171450" lvl="1" indent="-171450" algn="just" defTabSz="488950">
                <a:spcBef>
                  <a:spcPts val="300"/>
                </a:spcBef>
                <a:buClr>
                  <a:srgbClr val="EF4751"/>
                </a:buClr>
                <a:buFont typeface="Wingdings" panose="05000000000000000000" pitchFamily="2" charset="2"/>
                <a:buChar char="§"/>
              </a:pPr>
              <a:r>
                <a:rPr lang="en-GB" sz="1500" dirty="0" smtClean="0">
                  <a:solidFill>
                    <a:schemeClr val="tx1"/>
                  </a:solidFill>
                  <a:cs typeface="Arial" panose="020B0604020202020204" pitchFamily="34" charset="0"/>
                </a:rPr>
                <a:t> WOM information still the main source of information to brands’ owners to strategic decisions</a:t>
              </a:r>
              <a:endParaRPr lang="en-GB" sz="1500" dirty="0">
                <a:solidFill>
                  <a:schemeClr val="tx1"/>
                </a:solidFill>
                <a:cs typeface="Arial" panose="020B0604020202020204" pitchFamily="34" charset="0"/>
              </a:endParaRPr>
            </a:p>
          </p:txBody>
        </p:sp>
      </p:grpSp>
      <p:grpSp>
        <p:nvGrpSpPr>
          <p:cNvPr id="38" name="Group 37">
            <a:extLst>
              <a:ext uri="{FF2B5EF4-FFF2-40B4-BE49-F238E27FC236}">
                <a16:creationId xmlns:a16="http://schemas.microsoft.com/office/drawing/2014/main" id="{03F88C7F-A747-4E57-B2F0-EE0964C14BFF}"/>
              </a:ext>
            </a:extLst>
          </p:cNvPr>
          <p:cNvGrpSpPr/>
          <p:nvPr/>
        </p:nvGrpSpPr>
        <p:grpSpPr>
          <a:xfrm>
            <a:off x="285744" y="2181113"/>
            <a:ext cx="10896600" cy="962136"/>
            <a:chOff x="457200" y="672672"/>
            <a:chExt cx="10896600" cy="1214222"/>
          </a:xfrm>
        </p:grpSpPr>
        <p:sp>
          <p:nvSpPr>
            <p:cNvPr id="39" name="Rectangle 38">
              <a:extLst>
                <a:ext uri="{FF2B5EF4-FFF2-40B4-BE49-F238E27FC236}">
                  <a16:creationId xmlns:a16="http://schemas.microsoft.com/office/drawing/2014/main" id="{35EF45E2-8245-4DD7-B9AD-88AE75E52FAC}"/>
                </a:ext>
              </a:extLst>
            </p:cNvPr>
            <p:cNvSpPr/>
            <p:nvPr/>
          </p:nvSpPr>
          <p:spPr>
            <a:xfrm>
              <a:off x="457200" y="785805"/>
              <a:ext cx="1981199" cy="1101089"/>
            </a:xfrm>
            <a:prstGeom prst="rect">
              <a:avLst/>
            </a:prstGeom>
            <a:solidFill>
              <a:srgbClr val="DD1A3F"/>
            </a:solidFill>
            <a:ln>
              <a:no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fontAlgn="base"/>
              <a:r>
                <a:rPr lang="en-GB" sz="1600" dirty="0">
                  <a:solidFill>
                    <a:schemeClr val="bg1"/>
                  </a:solidFill>
                  <a:ea typeface="Arial" charset="0"/>
                  <a:cs typeface="Arial" panose="020B0604020202020204" pitchFamily="34" charset="0"/>
                </a:rPr>
                <a:t>Innovative solution proposed</a:t>
              </a:r>
              <a:endParaRPr lang="en-US" sz="1600" dirty="0">
                <a:solidFill>
                  <a:schemeClr val="bg1"/>
                </a:solidFill>
                <a:ea typeface="Arial" charset="0"/>
                <a:cs typeface="Arial" panose="020B0604020202020204" pitchFamily="34" charset="0"/>
              </a:endParaRPr>
            </a:p>
          </p:txBody>
        </p:sp>
        <p:sp>
          <p:nvSpPr>
            <p:cNvPr id="40" name="Rectangle 39">
              <a:extLst>
                <a:ext uri="{FF2B5EF4-FFF2-40B4-BE49-F238E27FC236}">
                  <a16:creationId xmlns:a16="http://schemas.microsoft.com/office/drawing/2014/main" id="{8B057E6E-5482-400A-A616-34BB06C2AE71}"/>
                </a:ext>
              </a:extLst>
            </p:cNvPr>
            <p:cNvSpPr/>
            <p:nvPr/>
          </p:nvSpPr>
          <p:spPr>
            <a:xfrm>
              <a:off x="2438399" y="672672"/>
              <a:ext cx="8915401" cy="1101089"/>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pPr marL="171450" lvl="1" indent="-171450" algn="just" defTabSz="488950">
                <a:spcBef>
                  <a:spcPts val="300"/>
                </a:spcBef>
                <a:buClr>
                  <a:srgbClr val="EF4751"/>
                </a:buClr>
                <a:buFont typeface="Wingdings" panose="05000000000000000000" pitchFamily="2" charset="2"/>
                <a:buChar char="§"/>
              </a:pPr>
              <a:r>
                <a:rPr lang="en-US" sz="1500" b="1" dirty="0" smtClean="0">
                  <a:solidFill>
                    <a:schemeClr val="tx1"/>
                  </a:solidFill>
                  <a:latin typeface="Forte" panose="03060902040502070203" pitchFamily="66" charset="0"/>
                  <a:cs typeface="Arial" panose="020B0604020202020204" pitchFamily="34" charset="0"/>
                </a:rPr>
                <a:t>SAL MDJAREB </a:t>
              </a:r>
              <a:r>
                <a:rPr lang="en-US" sz="1500" dirty="0" smtClean="0">
                  <a:solidFill>
                    <a:schemeClr val="tx1"/>
                  </a:solidFill>
                  <a:cs typeface="Arial" panose="020B0604020202020204" pitchFamily="34" charset="0"/>
                </a:rPr>
                <a:t>is an online platform   for hosting  consumers reviews and recommendation that generates genuine feedback for brands’ growth.</a:t>
              </a:r>
              <a:endParaRPr lang="en-US" sz="1500" dirty="0">
                <a:solidFill>
                  <a:schemeClr val="tx1"/>
                </a:solidFill>
                <a:cs typeface="Arial" panose="020B0604020202020204" pitchFamily="34" charset="0"/>
              </a:endParaRPr>
            </a:p>
          </p:txBody>
        </p:sp>
      </p:grpSp>
      <p:grpSp>
        <p:nvGrpSpPr>
          <p:cNvPr id="41" name="Group 40">
            <a:extLst>
              <a:ext uri="{FF2B5EF4-FFF2-40B4-BE49-F238E27FC236}">
                <a16:creationId xmlns:a16="http://schemas.microsoft.com/office/drawing/2014/main" id="{D9133E20-5F2A-481C-AEB2-7CBC9342FE18}"/>
              </a:ext>
            </a:extLst>
          </p:cNvPr>
          <p:cNvGrpSpPr/>
          <p:nvPr/>
        </p:nvGrpSpPr>
        <p:grpSpPr>
          <a:xfrm>
            <a:off x="285744" y="3259313"/>
            <a:ext cx="10896600" cy="1603115"/>
            <a:chOff x="457200" y="785805"/>
            <a:chExt cx="10896600" cy="1246357"/>
          </a:xfrm>
        </p:grpSpPr>
        <p:sp>
          <p:nvSpPr>
            <p:cNvPr id="42" name="Rectangle 41">
              <a:extLst>
                <a:ext uri="{FF2B5EF4-FFF2-40B4-BE49-F238E27FC236}">
                  <a16:creationId xmlns:a16="http://schemas.microsoft.com/office/drawing/2014/main" id="{F55081E5-8B4E-419F-BD2E-2367382F8FD9}"/>
                </a:ext>
              </a:extLst>
            </p:cNvPr>
            <p:cNvSpPr/>
            <p:nvPr/>
          </p:nvSpPr>
          <p:spPr>
            <a:xfrm>
              <a:off x="457200" y="785805"/>
              <a:ext cx="1981199" cy="1101089"/>
            </a:xfrm>
            <a:prstGeom prst="rect">
              <a:avLst/>
            </a:prstGeom>
            <a:solidFill>
              <a:srgbClr val="DD1A3F"/>
            </a:solidFill>
            <a:ln>
              <a:no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fontAlgn="base"/>
              <a:r>
                <a:rPr lang="en-GB" sz="1600" dirty="0">
                  <a:solidFill>
                    <a:schemeClr val="bg1"/>
                  </a:solidFill>
                  <a:ea typeface="Arial" charset="0"/>
                  <a:cs typeface="Arial" panose="020B0604020202020204" pitchFamily="34" charset="0"/>
                </a:rPr>
                <a:t>Medium &amp; Long-term impact </a:t>
              </a:r>
              <a:endParaRPr lang="en-US" sz="1600" dirty="0">
                <a:solidFill>
                  <a:schemeClr val="bg1"/>
                </a:solidFill>
                <a:ea typeface="Arial" charset="0"/>
                <a:cs typeface="Arial" panose="020B0604020202020204" pitchFamily="34" charset="0"/>
              </a:endParaRPr>
            </a:p>
          </p:txBody>
        </p:sp>
        <p:sp>
          <p:nvSpPr>
            <p:cNvPr id="43" name="Rectangle 42">
              <a:extLst>
                <a:ext uri="{FF2B5EF4-FFF2-40B4-BE49-F238E27FC236}">
                  <a16:creationId xmlns:a16="http://schemas.microsoft.com/office/drawing/2014/main" id="{8C2A76A4-8ED7-434D-84D8-7B642FAF5AF3}"/>
                </a:ext>
              </a:extLst>
            </p:cNvPr>
            <p:cNvSpPr/>
            <p:nvPr/>
          </p:nvSpPr>
          <p:spPr>
            <a:xfrm>
              <a:off x="2438399" y="931073"/>
              <a:ext cx="8915401" cy="1101089"/>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pPr marL="171450" lvl="1" indent="-171450" algn="just" defTabSz="488950">
                <a:spcBef>
                  <a:spcPts val="300"/>
                </a:spcBef>
                <a:buClr>
                  <a:srgbClr val="EF4751"/>
                </a:buClr>
                <a:buFont typeface="Wingdings" panose="05000000000000000000" pitchFamily="2" charset="2"/>
                <a:buChar char="§"/>
                <a:defRPr/>
              </a:pPr>
              <a:r>
                <a:rPr lang="en-HK" sz="1500" dirty="0" smtClean="0">
                  <a:solidFill>
                    <a:schemeClr val="tx1"/>
                  </a:solidFill>
                  <a:cs typeface="Arial" panose="020B0604020202020204" pitchFamily="34" charset="0"/>
                </a:rPr>
                <a:t>Genuine reviews enhance brands credibility and drive improvements and growth.</a:t>
              </a:r>
            </a:p>
            <a:p>
              <a:pPr marL="171450" lvl="1" indent="-171450" algn="just" defTabSz="488950">
                <a:spcBef>
                  <a:spcPts val="300"/>
                </a:spcBef>
                <a:buClr>
                  <a:srgbClr val="EF4751"/>
                </a:buClr>
                <a:buFont typeface="Wingdings" panose="05000000000000000000" pitchFamily="2" charset="2"/>
                <a:buChar char="§"/>
                <a:defRPr/>
              </a:pPr>
              <a:r>
                <a:rPr lang="en-GB" sz="1500" dirty="0" smtClean="0">
                  <a:solidFill>
                    <a:schemeClr val="tx1"/>
                  </a:solidFill>
                  <a:cs typeface="Arial" panose="020B0604020202020204" pitchFamily="34" charset="0"/>
                </a:rPr>
                <a:t>Job creation IT / MARKETING</a:t>
              </a:r>
            </a:p>
            <a:p>
              <a:pPr marL="171450" lvl="1" indent="-171450" algn="just" defTabSz="488950">
                <a:spcBef>
                  <a:spcPts val="300"/>
                </a:spcBef>
                <a:buClr>
                  <a:srgbClr val="EF4751"/>
                </a:buClr>
                <a:buFont typeface="Wingdings" panose="05000000000000000000" pitchFamily="2" charset="2"/>
                <a:buChar char="§"/>
                <a:defRPr/>
              </a:pPr>
              <a:r>
                <a:rPr lang="en-HK" sz="1500" dirty="0" smtClean="0">
                  <a:solidFill>
                    <a:schemeClr val="tx1"/>
                  </a:solidFill>
                  <a:cs typeface="Arial" panose="020B0604020202020204" pitchFamily="34" charset="0"/>
                </a:rPr>
                <a:t>Advanced </a:t>
              </a:r>
              <a:r>
                <a:rPr lang="en-HK" sz="1500" dirty="0">
                  <a:solidFill>
                    <a:schemeClr val="tx1"/>
                  </a:solidFill>
                  <a:cs typeface="Arial" panose="020B0604020202020204" pitchFamily="34" charset="0"/>
                </a:rPr>
                <a:t>digitalisation of activities through innovation for the ultimate benefit of end-users/consumers,</a:t>
              </a:r>
            </a:p>
            <a:p>
              <a:pPr marL="171450" lvl="1" indent="-171450" algn="just" defTabSz="488950">
                <a:spcBef>
                  <a:spcPts val="300"/>
                </a:spcBef>
                <a:buClr>
                  <a:srgbClr val="EF4751"/>
                </a:buClr>
                <a:buFont typeface="Wingdings" panose="05000000000000000000" pitchFamily="2" charset="2"/>
                <a:buChar char="§"/>
              </a:pPr>
              <a:r>
                <a:rPr lang="en-GB" sz="1500" dirty="0" smtClean="0">
                  <a:solidFill>
                    <a:schemeClr val="tx1"/>
                  </a:solidFill>
                  <a:cs typeface="Arial" panose="020B0604020202020204" pitchFamily="34" charset="0"/>
                </a:rPr>
                <a:t>Build solid and trustworthy community  that  enhance the interaction between </a:t>
              </a:r>
              <a:r>
                <a:rPr lang="en-GB" sz="1500" dirty="0">
                  <a:solidFill>
                    <a:schemeClr val="tx1"/>
                  </a:solidFill>
                  <a:cs typeface="Arial" panose="020B0604020202020204" pitchFamily="34" charset="0"/>
                </a:rPr>
                <a:t>consumers and </a:t>
              </a:r>
              <a:r>
                <a:rPr lang="en-GB" sz="1500" dirty="0" smtClean="0">
                  <a:solidFill>
                    <a:schemeClr val="tx1"/>
                  </a:solidFill>
                  <a:cs typeface="Arial" panose="020B0604020202020204" pitchFamily="34" charset="0"/>
                </a:rPr>
                <a:t>brands through genuine feedback.</a:t>
              </a:r>
              <a:endParaRPr lang="en-GB" sz="1500" dirty="0">
                <a:solidFill>
                  <a:schemeClr val="tx1"/>
                </a:solidFill>
                <a:cs typeface="Arial" panose="020B0604020202020204" pitchFamily="34" charset="0"/>
              </a:endParaRPr>
            </a:p>
            <a:p>
              <a:pPr marL="171450" lvl="1" indent="-171450" algn="just" defTabSz="488950">
                <a:spcBef>
                  <a:spcPts val="300"/>
                </a:spcBef>
                <a:buClr>
                  <a:srgbClr val="EF4751"/>
                </a:buClr>
                <a:buFont typeface="Wingdings" panose="05000000000000000000" pitchFamily="2" charset="2"/>
                <a:buChar char="§"/>
              </a:pPr>
              <a:r>
                <a:rPr lang="en-GB" sz="1500" dirty="0" smtClean="0">
                  <a:solidFill>
                    <a:schemeClr val="tx1"/>
                  </a:solidFill>
                  <a:cs typeface="Arial" panose="020B0604020202020204" pitchFamily="34" charset="0"/>
                </a:rPr>
                <a:t>Improve consumers’ awareness about SAL MDJAREB.</a:t>
              </a:r>
              <a:endParaRPr lang="en-GB" sz="1500" dirty="0">
                <a:solidFill>
                  <a:schemeClr val="tx1"/>
                </a:solidFill>
                <a:cs typeface="Arial" panose="020B0604020202020204" pitchFamily="34" charset="0"/>
              </a:endParaRPr>
            </a:p>
            <a:p>
              <a:pPr marL="171450" lvl="1" indent="-171450" algn="just" defTabSz="488950">
                <a:spcBef>
                  <a:spcPts val="300"/>
                </a:spcBef>
                <a:buClr>
                  <a:srgbClr val="EF4751"/>
                </a:buClr>
                <a:buFont typeface="Wingdings" panose="05000000000000000000" pitchFamily="2" charset="2"/>
                <a:buChar char="§"/>
                <a:defRPr/>
              </a:pPr>
              <a:endParaRPr lang="en-HK" sz="1500" dirty="0">
                <a:solidFill>
                  <a:schemeClr val="tx1"/>
                </a:solidFill>
                <a:cs typeface="Arial" panose="020B0604020202020204" pitchFamily="34" charset="0"/>
              </a:endParaRPr>
            </a:p>
          </p:txBody>
        </p:sp>
      </p:grpSp>
      <p:grpSp>
        <p:nvGrpSpPr>
          <p:cNvPr id="44" name="Group 43">
            <a:extLst>
              <a:ext uri="{FF2B5EF4-FFF2-40B4-BE49-F238E27FC236}">
                <a16:creationId xmlns:a16="http://schemas.microsoft.com/office/drawing/2014/main" id="{D5E78969-BC83-4058-BBE3-C67564937130}"/>
              </a:ext>
            </a:extLst>
          </p:cNvPr>
          <p:cNvGrpSpPr/>
          <p:nvPr/>
        </p:nvGrpSpPr>
        <p:grpSpPr>
          <a:xfrm>
            <a:off x="209544" y="4862427"/>
            <a:ext cx="11049000" cy="1416267"/>
            <a:chOff x="381000" y="884961"/>
            <a:chExt cx="11049000" cy="1101090"/>
          </a:xfrm>
        </p:grpSpPr>
        <p:sp>
          <p:nvSpPr>
            <p:cNvPr id="45" name="Rectangle 44">
              <a:extLst>
                <a:ext uri="{FF2B5EF4-FFF2-40B4-BE49-F238E27FC236}">
                  <a16:creationId xmlns:a16="http://schemas.microsoft.com/office/drawing/2014/main" id="{BC46FD3C-E935-4E41-916C-3BF0BCD8AEA5}"/>
                </a:ext>
              </a:extLst>
            </p:cNvPr>
            <p:cNvSpPr/>
            <p:nvPr/>
          </p:nvSpPr>
          <p:spPr>
            <a:xfrm>
              <a:off x="381000" y="884961"/>
              <a:ext cx="1981199" cy="1101089"/>
            </a:xfrm>
            <a:prstGeom prst="rect">
              <a:avLst/>
            </a:prstGeom>
            <a:solidFill>
              <a:srgbClr val="DD1A3F"/>
            </a:solidFill>
            <a:ln>
              <a:no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fontAlgn="base"/>
              <a:r>
                <a:rPr lang="en-GB" sz="1600" dirty="0">
                  <a:solidFill>
                    <a:schemeClr val="bg1"/>
                  </a:solidFill>
                  <a:ea typeface="Arial" charset="0"/>
                  <a:cs typeface="Arial" panose="020B0604020202020204" pitchFamily="34" charset="0"/>
                </a:rPr>
                <a:t>Value proposition</a:t>
              </a:r>
              <a:endParaRPr lang="en-US" sz="1600" dirty="0">
                <a:solidFill>
                  <a:schemeClr val="bg1"/>
                </a:solidFill>
                <a:ea typeface="Arial" charset="0"/>
                <a:cs typeface="Arial" panose="020B0604020202020204" pitchFamily="34" charset="0"/>
              </a:endParaRPr>
            </a:p>
          </p:txBody>
        </p:sp>
        <p:sp>
          <p:nvSpPr>
            <p:cNvPr id="46" name="Rectangle 45">
              <a:extLst>
                <a:ext uri="{FF2B5EF4-FFF2-40B4-BE49-F238E27FC236}">
                  <a16:creationId xmlns:a16="http://schemas.microsoft.com/office/drawing/2014/main" id="{5402D55E-B207-43B7-9677-6985B8B5BEA1}"/>
                </a:ext>
              </a:extLst>
            </p:cNvPr>
            <p:cNvSpPr/>
            <p:nvPr/>
          </p:nvSpPr>
          <p:spPr>
            <a:xfrm>
              <a:off x="2514599" y="884962"/>
              <a:ext cx="8915401" cy="1101089"/>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pPr marL="171450" lvl="1" indent="-171450" algn="just" defTabSz="488950">
                <a:spcBef>
                  <a:spcPts val="300"/>
                </a:spcBef>
                <a:buClr>
                  <a:srgbClr val="EF4751"/>
                </a:buClr>
                <a:buFont typeface="Wingdings" panose="05000000000000000000" pitchFamily="2" charset="2"/>
                <a:buChar char="§"/>
                <a:defRPr/>
              </a:pPr>
              <a:r>
                <a:rPr lang="en-US" sz="1500" dirty="0" smtClean="0">
                  <a:solidFill>
                    <a:schemeClr val="tx1"/>
                  </a:solidFill>
                  <a:cs typeface="Arial" panose="020B0604020202020204" pitchFamily="34" charset="0"/>
                </a:rPr>
                <a:t>For Brands : improved reputations and revenue, increased traffic, Enhance an exposer. </a:t>
              </a:r>
            </a:p>
            <a:p>
              <a:pPr marL="171450" lvl="1" indent="-171450" algn="just" defTabSz="488950">
                <a:spcBef>
                  <a:spcPts val="300"/>
                </a:spcBef>
                <a:buClr>
                  <a:srgbClr val="EF4751"/>
                </a:buClr>
                <a:buFont typeface="Wingdings" panose="05000000000000000000" pitchFamily="2" charset="2"/>
                <a:buChar char="§"/>
                <a:defRPr/>
              </a:pPr>
              <a:r>
                <a:rPr lang="en-GB" sz="1500" dirty="0" smtClean="0">
                  <a:solidFill>
                    <a:schemeClr val="tx1"/>
                  </a:solidFill>
                  <a:cs typeface="Arial" panose="020B0604020202020204" pitchFamily="34" charset="0"/>
                </a:rPr>
                <a:t>For Consumers: easy to decide, Browse Local brands, saved time and money.</a:t>
              </a:r>
            </a:p>
            <a:p>
              <a:pPr marL="171450" lvl="1" indent="-171450" algn="just" defTabSz="488950">
                <a:spcBef>
                  <a:spcPts val="300"/>
                </a:spcBef>
                <a:buClr>
                  <a:srgbClr val="EF4751"/>
                </a:buClr>
                <a:buFont typeface="Wingdings" panose="05000000000000000000" pitchFamily="2" charset="2"/>
                <a:buChar char="§"/>
                <a:defRPr/>
              </a:pPr>
              <a:r>
                <a:rPr lang="en-GB" sz="1500" dirty="0" smtClean="0">
                  <a:solidFill>
                    <a:schemeClr val="tx1"/>
                  </a:solidFill>
                  <a:cs typeface="Arial" panose="020B0604020202020204" pitchFamily="34" charset="0"/>
                </a:rPr>
                <a:t>For Market: competitive offering /expandable offering, </a:t>
              </a:r>
              <a:endParaRPr lang="en-GB" sz="1500" dirty="0">
                <a:solidFill>
                  <a:schemeClr val="tx1"/>
                </a:solidFill>
                <a:cs typeface="Arial" panose="020B0604020202020204" pitchFamily="34" charset="0"/>
              </a:endParaRPr>
            </a:p>
          </p:txBody>
        </p:sp>
      </p:grpSp>
      <p:sp>
        <p:nvSpPr>
          <p:cNvPr id="3" name="Slide Number Placeholder 2">
            <a:extLst>
              <a:ext uri="{FF2B5EF4-FFF2-40B4-BE49-F238E27FC236}">
                <a16:creationId xmlns:a16="http://schemas.microsoft.com/office/drawing/2014/main" id="{4C6980C7-F948-4B9A-AD85-ACDAC707C98F}"/>
              </a:ext>
            </a:extLst>
          </p:cNvPr>
          <p:cNvSpPr>
            <a:spLocks noGrp="1"/>
          </p:cNvSpPr>
          <p:nvPr>
            <p:ph type="sldNum" sz="quarter" idx="4"/>
          </p:nvPr>
        </p:nvSpPr>
        <p:spPr/>
        <p:txBody>
          <a:bodyPr/>
          <a:lstStyle/>
          <a:p>
            <a:fld id="{041C6976-BE5D-4658-9F25-132912CB2553}" type="slidenum">
              <a:rPr lang="en-HK" sz="1400" b="0" smtClean="0"/>
              <a:t>11</a:t>
            </a:fld>
            <a:endParaRPr lang="en-HK" sz="1400" b="0" dirty="0"/>
          </a:p>
        </p:txBody>
      </p:sp>
    </p:spTree>
    <p:extLst>
      <p:ext uri="{BB962C8B-B14F-4D97-AF65-F5344CB8AC3E}">
        <p14:creationId xmlns:p14="http://schemas.microsoft.com/office/powerpoint/2010/main" val="32281221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83BCF4F6-93AB-4D46-B9A0-2C133C0AC405}"/>
              </a:ext>
            </a:extLst>
          </p:cNvPr>
          <p:cNvSpPr txBox="1"/>
          <p:nvPr/>
        </p:nvSpPr>
        <p:spPr>
          <a:xfrm>
            <a:off x="167207" y="117753"/>
            <a:ext cx="592879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kern="0" dirty="0">
                <a:solidFill>
                  <a:srgbClr val="EF4751"/>
                </a:solidFill>
                <a:latin typeface="Geogrotesque Rg" panose="02000000000000000000" pitchFamily="50" charset="0"/>
                <a:ea typeface="Microsoft JhengHei" panose="020B0604030504040204" pitchFamily="34" charset="-120"/>
                <a:cs typeface="Arial" panose="020B0604020202020204" pitchFamily="34" charset="0"/>
              </a:rPr>
              <a:t>Agenda</a:t>
            </a:r>
          </a:p>
        </p:txBody>
      </p:sp>
      <p:cxnSp>
        <p:nvCxnSpPr>
          <p:cNvPr id="7" name="Straight Connector 6">
            <a:extLst>
              <a:ext uri="{FF2B5EF4-FFF2-40B4-BE49-F238E27FC236}">
                <a16:creationId xmlns:a16="http://schemas.microsoft.com/office/drawing/2014/main" id="{E6EEA850-A0E8-4A91-9792-CBCF6DA85AA7}"/>
              </a:ext>
            </a:extLst>
          </p:cNvPr>
          <p:cNvCxnSpPr>
            <a:cxnSpLocks/>
          </p:cNvCxnSpPr>
          <p:nvPr/>
        </p:nvCxnSpPr>
        <p:spPr>
          <a:xfrm>
            <a:off x="3624053" y="1262743"/>
            <a:ext cx="0" cy="4480967"/>
          </a:xfrm>
          <a:prstGeom prst="line">
            <a:avLst/>
          </a:prstGeom>
          <a:ln w="28575">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graphicFrame>
        <p:nvGraphicFramePr>
          <p:cNvPr id="5" name="Table 4">
            <a:extLst>
              <a:ext uri="{FF2B5EF4-FFF2-40B4-BE49-F238E27FC236}">
                <a16:creationId xmlns:a16="http://schemas.microsoft.com/office/drawing/2014/main" id="{C7018AA7-F5FD-4CC0-A2D8-035D6BD05579}"/>
              </a:ext>
            </a:extLst>
          </p:cNvPr>
          <p:cNvGraphicFramePr>
            <a:graphicFrameLocks noGrp="1"/>
          </p:cNvGraphicFramePr>
          <p:nvPr>
            <p:extLst>
              <p:ext uri="{D42A27DB-BD31-4B8C-83A1-F6EECF244321}">
                <p14:modId xmlns:p14="http://schemas.microsoft.com/office/powerpoint/2010/main" val="3013191739"/>
              </p:ext>
            </p:extLst>
          </p:nvPr>
        </p:nvGraphicFramePr>
        <p:xfrm>
          <a:off x="3951380" y="1675333"/>
          <a:ext cx="6584095" cy="3856513"/>
        </p:xfrm>
        <a:graphic>
          <a:graphicData uri="http://schemas.openxmlformats.org/drawingml/2006/table">
            <a:tbl>
              <a:tblPr firstRow="1" bandRow="1">
                <a:tableStyleId>{2D5ABB26-0587-4C30-8999-92F81FD0307C}</a:tableStyleId>
              </a:tblPr>
              <a:tblGrid>
                <a:gridCol w="6584095">
                  <a:extLst>
                    <a:ext uri="{9D8B030D-6E8A-4147-A177-3AD203B41FA5}">
                      <a16:colId xmlns:a16="http://schemas.microsoft.com/office/drawing/2014/main" val="20000"/>
                    </a:ext>
                  </a:extLst>
                </a:gridCol>
              </a:tblGrid>
              <a:tr h="534193">
                <a:tc>
                  <a:txBody>
                    <a:bodyPr/>
                    <a:lstStyle/>
                    <a:p>
                      <a:r>
                        <a:rPr lang="en-GB" sz="2000" b="1" u="none" kern="1200" dirty="0">
                          <a:solidFill>
                            <a:schemeClr val="tx1">
                              <a:lumMod val="65000"/>
                              <a:lumOff val="35000"/>
                            </a:schemeClr>
                          </a:solidFill>
                          <a:latin typeface="Calibri" panose="020F0502020204030204" pitchFamily="34" charset="0"/>
                          <a:ea typeface="+mn-ea"/>
                          <a:cs typeface="Arial" panose="020B0604020202020204" pitchFamily="34" charset="0"/>
                        </a:rPr>
                        <a:t>SECTIONS</a:t>
                      </a:r>
                    </a:p>
                  </a:txBody>
                  <a:tcPr anchor="ctr">
                    <a:lnL>
                      <a:noFill/>
                    </a:lnL>
                    <a:lnR>
                      <a:noFill/>
                    </a:lnR>
                    <a:lnT>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227113">
                <a:tc>
                  <a:txBody>
                    <a:bodyPr/>
                    <a:lstStyle/>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b="0" kern="0" noProof="0" dirty="0">
                          <a:solidFill>
                            <a:srgbClr val="EF4751"/>
                          </a:solidFill>
                          <a:latin typeface="+mn-lt"/>
                          <a:ea typeface="Microsoft JhengHei" panose="020B0604030504040204" pitchFamily="34" charset="-120"/>
                          <a:cs typeface="Arial" panose="020B0604020202020204" pitchFamily="34" charset="0"/>
                        </a:rPr>
                        <a:t>Executive Summary</a:t>
                      </a: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b="1" kern="0" noProof="0" dirty="0">
                          <a:solidFill>
                            <a:srgbClr val="EF4751"/>
                          </a:solidFill>
                          <a:latin typeface="+mn-lt"/>
                          <a:ea typeface="Microsoft JhengHei" panose="020B0604030504040204" pitchFamily="34" charset="-120"/>
                          <a:cs typeface="Arial" panose="020B0604020202020204" pitchFamily="34" charset="0"/>
                        </a:rPr>
                        <a:t> SAL MDJAREB Technology</a:t>
                      </a: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kern="0" noProof="0" dirty="0">
                          <a:solidFill>
                            <a:srgbClr val="EF4751"/>
                          </a:solidFill>
                          <a:latin typeface="+mn-lt"/>
                          <a:ea typeface="Microsoft JhengHei" panose="020B0604030504040204" pitchFamily="34" charset="-120"/>
                          <a:cs typeface="Arial" panose="020B0604020202020204" pitchFamily="34" charset="0"/>
                        </a:rPr>
                        <a:t> SAL MDJAREB Algeria: Investment Case and Business Plan</a:t>
                      </a: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kern="0" noProof="0" dirty="0">
                          <a:solidFill>
                            <a:srgbClr val="EF4751"/>
                          </a:solidFill>
                          <a:latin typeface="+mn-lt"/>
                          <a:ea typeface="Microsoft JhengHei" panose="020B0604030504040204" pitchFamily="34" charset="-120"/>
                          <a:cs typeface="Arial" panose="020B0604020202020204" pitchFamily="34" charset="0"/>
                        </a:rPr>
                        <a:t> SAL MDJAREB Operating Model</a:t>
                      </a: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kern="0" noProof="0" dirty="0">
                          <a:solidFill>
                            <a:srgbClr val="EF4751"/>
                          </a:solidFill>
                          <a:latin typeface="+mn-lt"/>
                          <a:ea typeface="Microsoft JhengHei" panose="020B0604030504040204" pitchFamily="34" charset="-120"/>
                          <a:cs typeface="Arial" panose="020B0604020202020204" pitchFamily="34" charset="0"/>
                        </a:rPr>
                        <a:t> Appendix</a:t>
                      </a:r>
                    </a:p>
                    <a:p>
                      <a:pPr marL="285750" indent="-285750" algn="l" defTabSz="685800" rtl="0" eaLnBrk="1" latinLnBrk="0" hangingPunct="1">
                        <a:buFont typeface="+mj-lt"/>
                        <a:buAutoNum type="romanUcPeriod"/>
                      </a:pPr>
                      <a:endParaRPr lang="en-GB" sz="1200" b="0" kern="1200" baseline="0" noProof="0" dirty="0">
                        <a:solidFill>
                          <a:srgbClr val="00335F"/>
                        </a:solidFill>
                        <a:latin typeface="Arial" panose="020B0604020202020204" pitchFamily="34" charset="0"/>
                        <a:ea typeface="+mn-ea"/>
                        <a:cs typeface="Arial" panose="020B0604020202020204" pitchFamily="34" charset="0"/>
                      </a:endParaRPr>
                    </a:p>
                  </a:txBody>
                  <a:tcPr anchor="ctr">
                    <a:lnT w="12700" cap="flat" cmpd="sng" algn="ctr">
                      <a:solidFill>
                        <a:schemeClr val="accent1">
                          <a:lumMod val="75000"/>
                        </a:schemeClr>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sp>
        <p:nvSpPr>
          <p:cNvPr id="4" name="Footer Placeholder 3">
            <a:extLst>
              <a:ext uri="{FF2B5EF4-FFF2-40B4-BE49-F238E27FC236}">
                <a16:creationId xmlns:a16="http://schemas.microsoft.com/office/drawing/2014/main" id="{874005E3-8D87-4EC2-A6F1-AE4F19721559}"/>
              </a:ext>
            </a:extLst>
          </p:cNvPr>
          <p:cNvSpPr>
            <a:spLocks noGrp="1"/>
          </p:cNvSpPr>
          <p:nvPr>
            <p:ph type="ftr" sz="quarter" idx="11"/>
          </p:nvPr>
        </p:nvSpPr>
        <p:spPr/>
        <p:txBody>
          <a:bodyPr/>
          <a:lstStyle/>
          <a:p>
            <a:r>
              <a:rPr lang="en-HK"/>
              <a:t>Strictly Confidential</a:t>
            </a:r>
            <a:endParaRPr lang="en-HK" dirty="0"/>
          </a:p>
        </p:txBody>
      </p:sp>
      <p:sp>
        <p:nvSpPr>
          <p:cNvPr id="8" name="Rectangle 7">
            <a:extLst>
              <a:ext uri="{FF2B5EF4-FFF2-40B4-BE49-F238E27FC236}">
                <a16:creationId xmlns:a16="http://schemas.microsoft.com/office/drawing/2014/main" id="{1331C848-9D16-4EE9-A6F3-39B0D961E2C9}"/>
              </a:ext>
            </a:extLst>
          </p:cNvPr>
          <p:cNvSpPr/>
          <p:nvPr/>
        </p:nvSpPr>
        <p:spPr>
          <a:xfrm>
            <a:off x="4038600" y="3143226"/>
            <a:ext cx="6259286" cy="360000"/>
          </a:xfrm>
          <a:prstGeom prst="rect">
            <a:avLst/>
          </a:prstGeom>
          <a:solidFill>
            <a:schemeClr val="bg1">
              <a:lumMod val="50000"/>
              <a:alpha val="1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8">
            <a:extLst>
              <a:ext uri="{FF2B5EF4-FFF2-40B4-BE49-F238E27FC236}">
                <a16:creationId xmlns:a16="http://schemas.microsoft.com/office/drawing/2014/main" id="{25382C38-D51D-4448-8617-3C830E05483E}"/>
              </a:ext>
            </a:extLst>
          </p:cNvPr>
          <p:cNvSpPr>
            <a:spLocks noGrp="1"/>
          </p:cNvSpPr>
          <p:nvPr>
            <p:ph type="sldNum" sz="quarter" idx="12"/>
          </p:nvPr>
        </p:nvSpPr>
        <p:spPr/>
        <p:txBody>
          <a:bodyPr/>
          <a:lstStyle/>
          <a:p>
            <a:fld id="{B2D2221E-05DD-4B1B-A8F3-3C8922C95192}" type="slidenum">
              <a:rPr lang="en-HK" smtClean="0"/>
              <a:t>12</a:t>
            </a:fld>
            <a:endParaRPr lang="en-HK" dirty="0"/>
          </a:p>
        </p:txBody>
      </p:sp>
      <p:pic>
        <p:nvPicPr>
          <p:cNvPr id="11" name="Picture 10">
            <a:extLst>
              <a:ext uri="{FF2B5EF4-FFF2-40B4-BE49-F238E27FC236}">
                <a16:creationId xmlns:a16="http://schemas.microsoft.com/office/drawing/2014/main" id="{ADAF1CC9-43E1-A541-7D02-91CBF5581B9A}"/>
              </a:ext>
            </a:extLst>
          </p:cNvPr>
          <p:cNvPicPr>
            <a:picLocks noChangeAspect="1"/>
          </p:cNvPicPr>
          <p:nvPr/>
        </p:nvPicPr>
        <p:blipFill>
          <a:blip r:embed="rId2"/>
          <a:stretch>
            <a:fillRect/>
          </a:stretch>
        </p:blipFill>
        <p:spPr>
          <a:xfrm>
            <a:off x="2588746" y="2930640"/>
            <a:ext cx="542857" cy="838095"/>
          </a:xfrm>
          <a:prstGeom prst="rect">
            <a:avLst/>
          </a:prstGeom>
        </p:spPr>
      </p:pic>
    </p:spTree>
    <p:extLst>
      <p:ext uri="{BB962C8B-B14F-4D97-AF65-F5344CB8AC3E}">
        <p14:creationId xmlns:p14="http://schemas.microsoft.com/office/powerpoint/2010/main" val="10513373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outon Rouge Web Brillant Avec Panneau D'information Arrondi Icône ...">
            <a:extLst>
              <a:ext uri="{FF2B5EF4-FFF2-40B4-BE49-F238E27FC236}">
                <a16:creationId xmlns:a16="http://schemas.microsoft.com/office/drawing/2014/main" id="{CB677E45-A2BD-4878-8A5C-82DE48849F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7619" y="4142131"/>
            <a:ext cx="1014848" cy="122876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A228A1A-E8BA-459F-9A38-9CFF4DDCD1EA}"/>
              </a:ext>
            </a:extLst>
          </p:cNvPr>
          <p:cNvSpPr>
            <a:spLocks noGrp="1"/>
          </p:cNvSpPr>
          <p:nvPr>
            <p:ph type="title"/>
          </p:nvPr>
        </p:nvSpPr>
        <p:spPr>
          <a:xfrm>
            <a:off x="234519" y="181023"/>
            <a:ext cx="10515600" cy="410730"/>
          </a:xfrm>
        </p:spPr>
        <p:txBody>
          <a:bodyPr>
            <a:noAutofit/>
          </a:bodyPr>
          <a:lstStyle/>
          <a:p>
            <a:r>
              <a:rPr lang="en-HK" dirty="0">
                <a:latin typeface="Geogrotesque Rg" panose="02000000000000000000" pitchFamily="50" charset="0"/>
              </a:rPr>
              <a:t>Sal </a:t>
            </a:r>
            <a:r>
              <a:rPr lang="en-HK" dirty="0" err="1">
                <a:latin typeface="Geogrotesque Rg" panose="02000000000000000000" pitchFamily="50" charset="0"/>
              </a:rPr>
              <a:t>Mdjareb</a:t>
            </a:r>
            <a:endParaRPr lang="en-HK" dirty="0">
              <a:latin typeface="Geogrotesque Rg" panose="02000000000000000000" pitchFamily="50" charset="0"/>
            </a:endParaRPr>
          </a:p>
        </p:txBody>
      </p:sp>
      <p:sp>
        <p:nvSpPr>
          <p:cNvPr id="22" name="Content Placeholder 2">
            <a:extLst>
              <a:ext uri="{FF2B5EF4-FFF2-40B4-BE49-F238E27FC236}">
                <a16:creationId xmlns:a16="http://schemas.microsoft.com/office/drawing/2014/main" id="{5DE7012A-E09E-4696-AAAD-03C868613E31}"/>
              </a:ext>
            </a:extLst>
          </p:cNvPr>
          <p:cNvSpPr>
            <a:spLocks noGrp="1"/>
          </p:cNvSpPr>
          <p:nvPr>
            <p:ph idx="1"/>
          </p:nvPr>
        </p:nvSpPr>
        <p:spPr>
          <a:xfrm>
            <a:off x="286878" y="646873"/>
            <a:ext cx="10515600" cy="864572"/>
          </a:xfrm>
        </p:spPr>
        <p:txBody>
          <a:bodyPr>
            <a:normAutofit/>
          </a:bodyPr>
          <a:lstStyle/>
          <a:p>
            <a:pPr marL="0" indent="0">
              <a:buNone/>
            </a:pPr>
            <a:endParaRPr lang="en-HK" sz="2000" dirty="0"/>
          </a:p>
          <a:p>
            <a:pPr marL="0" indent="0">
              <a:buNone/>
            </a:pPr>
            <a:r>
              <a:rPr lang="en-HK" sz="2000" dirty="0"/>
              <a:t>improve shopper experience, drive brand and service performance.</a:t>
            </a:r>
          </a:p>
          <a:p>
            <a:pPr marL="0" indent="0">
              <a:buNone/>
            </a:pPr>
            <a:endParaRPr lang="en-HK" sz="2000" dirty="0"/>
          </a:p>
        </p:txBody>
      </p:sp>
      <p:grpSp>
        <p:nvGrpSpPr>
          <p:cNvPr id="23" name="Groupe 22">
            <a:extLst>
              <a:ext uri="{FF2B5EF4-FFF2-40B4-BE49-F238E27FC236}">
                <a16:creationId xmlns:a16="http://schemas.microsoft.com/office/drawing/2014/main" id="{B722126A-7256-4F2C-8203-C74679787722}"/>
              </a:ext>
            </a:extLst>
          </p:cNvPr>
          <p:cNvGrpSpPr/>
          <p:nvPr/>
        </p:nvGrpSpPr>
        <p:grpSpPr>
          <a:xfrm>
            <a:off x="527023" y="1600899"/>
            <a:ext cx="8466848" cy="3630465"/>
            <a:chOff x="527023" y="1600899"/>
            <a:chExt cx="8466848" cy="3630465"/>
          </a:xfrm>
        </p:grpSpPr>
        <p:sp>
          <p:nvSpPr>
            <p:cNvPr id="25" name="TextBox 12">
              <a:extLst>
                <a:ext uri="{FF2B5EF4-FFF2-40B4-BE49-F238E27FC236}">
                  <a16:creationId xmlns:a16="http://schemas.microsoft.com/office/drawing/2014/main" id="{5B4A2159-BB77-4D52-91E3-C50872D6900D}"/>
                </a:ext>
              </a:extLst>
            </p:cNvPr>
            <p:cNvSpPr txBox="1"/>
            <p:nvPr/>
          </p:nvSpPr>
          <p:spPr>
            <a:xfrm>
              <a:off x="2084439" y="1600899"/>
              <a:ext cx="4031562" cy="338554"/>
            </a:xfrm>
            <a:prstGeom prst="rect">
              <a:avLst/>
            </a:prstGeom>
            <a:noFill/>
          </p:spPr>
          <p:txBody>
            <a:bodyPr wrap="square" rtlCol="0">
              <a:spAutoFit/>
            </a:bodyPr>
            <a:lstStyle/>
            <a:p>
              <a:r>
                <a:rPr lang="en-US" sz="1600" dirty="0">
                  <a:solidFill>
                    <a:srgbClr val="C00000"/>
                  </a:solidFill>
                </a:rPr>
                <a:t>Shopper and consumer reviews platform </a:t>
              </a:r>
            </a:p>
          </p:txBody>
        </p:sp>
        <p:cxnSp>
          <p:nvCxnSpPr>
            <p:cNvPr id="26" name="Connector: Elbow 13">
              <a:extLst>
                <a:ext uri="{FF2B5EF4-FFF2-40B4-BE49-F238E27FC236}">
                  <a16:creationId xmlns:a16="http://schemas.microsoft.com/office/drawing/2014/main" id="{E8B7746F-8A09-4930-9056-B9159AE30773}"/>
                </a:ext>
              </a:extLst>
            </p:cNvPr>
            <p:cNvCxnSpPr>
              <a:cxnSpLocks/>
              <a:endCxn id="42" idx="0"/>
            </p:cNvCxnSpPr>
            <p:nvPr/>
          </p:nvCxnSpPr>
          <p:spPr>
            <a:xfrm rot="10800000" flipH="1" flipV="1">
              <a:off x="773044" y="1810698"/>
              <a:ext cx="7144543" cy="983243"/>
            </a:xfrm>
            <a:prstGeom prst="bentConnector4">
              <a:avLst>
                <a:gd name="adj1" fmla="val -3200"/>
                <a:gd name="adj2" fmla="val 68065"/>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CC7DF98E-CE7F-4258-9FBC-39E6224B5AEA}"/>
                </a:ext>
              </a:extLst>
            </p:cNvPr>
            <p:cNvSpPr/>
            <p:nvPr/>
          </p:nvSpPr>
          <p:spPr>
            <a:xfrm>
              <a:off x="1668744" y="2800584"/>
              <a:ext cx="4158725" cy="375552"/>
            </a:xfrm>
            <a:prstGeom prst="rect">
              <a:avLst/>
            </a:prstGeom>
          </p:spPr>
          <p:txBody>
            <a:bodyPr wrap="square">
              <a:spAutoFit/>
            </a:bodyPr>
            <a:lstStyle/>
            <a:p>
              <a:pPr algn="ctr">
                <a:lnSpc>
                  <a:spcPct val="107000"/>
                </a:lnSpc>
                <a:spcAft>
                  <a:spcPts val="1200"/>
                </a:spcAft>
              </a:pPr>
              <a:r>
                <a:rPr lang="en-US" altLang="zh-TW" dirty="0">
                  <a:solidFill>
                    <a:schemeClr val="tx1">
                      <a:lumMod val="65000"/>
                      <a:lumOff val="35000"/>
                    </a:schemeClr>
                  </a:solidFill>
                  <a:ea typeface="Microsoft JhengHei" panose="020B0604030504040204" pitchFamily="34" charset="-120"/>
                  <a:cs typeface="Arial" panose="020B0604020202020204" pitchFamily="34" charset="0"/>
                </a:rPr>
                <a:t>Online Reviews</a:t>
              </a:r>
            </a:p>
          </p:txBody>
        </p:sp>
        <p:sp>
          <p:nvSpPr>
            <p:cNvPr id="28" name="Rectangle: Rounded Corners 19">
              <a:extLst>
                <a:ext uri="{FF2B5EF4-FFF2-40B4-BE49-F238E27FC236}">
                  <a16:creationId xmlns:a16="http://schemas.microsoft.com/office/drawing/2014/main" id="{5A75F536-C7D8-402F-AB84-FE9AF0CBB489}"/>
                </a:ext>
              </a:extLst>
            </p:cNvPr>
            <p:cNvSpPr/>
            <p:nvPr/>
          </p:nvSpPr>
          <p:spPr>
            <a:xfrm>
              <a:off x="4801966" y="3265440"/>
              <a:ext cx="2051006" cy="1965924"/>
            </a:xfrm>
            <a:prstGeom prst="roundRect">
              <a:avLst>
                <a:gd name="adj" fmla="val 8346"/>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dirty="0"/>
            </a:p>
          </p:txBody>
        </p:sp>
        <p:pic>
          <p:nvPicPr>
            <p:cNvPr id="29" name="Picture 20" descr="A close up of a sign&#10;&#10;Description automatically generated">
              <a:extLst>
                <a:ext uri="{FF2B5EF4-FFF2-40B4-BE49-F238E27FC236}">
                  <a16:creationId xmlns:a16="http://schemas.microsoft.com/office/drawing/2014/main" id="{1369C8AF-86D6-403A-91F6-3AD8BBAC2432}"/>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271249" y="4023110"/>
              <a:ext cx="980836" cy="1094010"/>
            </a:xfrm>
            <a:prstGeom prst="rect">
              <a:avLst/>
            </a:prstGeom>
          </p:spPr>
        </p:pic>
        <p:pic>
          <p:nvPicPr>
            <p:cNvPr id="30" name="Picture 21" descr="A close up of a sign&#10;&#10;Description automatically generated">
              <a:extLst>
                <a:ext uri="{FF2B5EF4-FFF2-40B4-BE49-F238E27FC236}">
                  <a16:creationId xmlns:a16="http://schemas.microsoft.com/office/drawing/2014/main" id="{726E12EC-215C-41E7-95D4-157F62F52606}"/>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5276359" y="4023102"/>
              <a:ext cx="1212932" cy="1094018"/>
            </a:xfrm>
            <a:prstGeom prst="rect">
              <a:avLst/>
            </a:prstGeom>
          </p:spPr>
        </p:pic>
        <p:sp>
          <p:nvSpPr>
            <p:cNvPr id="31" name="TextBox 22">
              <a:extLst>
                <a:ext uri="{FF2B5EF4-FFF2-40B4-BE49-F238E27FC236}">
                  <a16:creationId xmlns:a16="http://schemas.microsoft.com/office/drawing/2014/main" id="{CC3FBCC4-7914-432F-B632-001D5D725053}"/>
                </a:ext>
              </a:extLst>
            </p:cNvPr>
            <p:cNvSpPr txBox="1"/>
            <p:nvPr/>
          </p:nvSpPr>
          <p:spPr>
            <a:xfrm>
              <a:off x="3047438" y="3252584"/>
              <a:ext cx="1566835" cy="646331"/>
            </a:xfrm>
            <a:prstGeom prst="rect">
              <a:avLst/>
            </a:prstGeom>
            <a:noFill/>
          </p:spPr>
          <p:txBody>
            <a:bodyPr wrap="square" rtlCol="0">
              <a:spAutoFit/>
            </a:bodyPr>
            <a:lstStyle/>
            <a:p>
              <a:r>
                <a:rPr lang="en-HK" dirty="0">
                  <a:solidFill>
                    <a:schemeClr val="tx1">
                      <a:lumMod val="65000"/>
                      <a:lumOff val="35000"/>
                    </a:schemeClr>
                  </a:solidFill>
                  <a:latin typeface="Calibri" panose="020F0502020204030204" pitchFamily="34" charset="0"/>
                </a:rPr>
                <a:t>Compliance</a:t>
              </a:r>
            </a:p>
            <a:p>
              <a:r>
                <a:rPr lang="en-HK" dirty="0">
                  <a:solidFill>
                    <a:schemeClr val="tx1">
                      <a:lumMod val="65000"/>
                      <a:lumOff val="35000"/>
                    </a:schemeClr>
                  </a:solidFill>
                  <a:latin typeface="Calibri" panose="020F0502020204030204" pitchFamily="34" charset="0"/>
                </a:rPr>
                <a:t>Tracking</a:t>
              </a:r>
            </a:p>
          </p:txBody>
        </p:sp>
        <p:sp>
          <p:nvSpPr>
            <p:cNvPr id="32" name="TextBox 23">
              <a:extLst>
                <a:ext uri="{FF2B5EF4-FFF2-40B4-BE49-F238E27FC236}">
                  <a16:creationId xmlns:a16="http://schemas.microsoft.com/office/drawing/2014/main" id="{A7B54396-4401-40EC-8C04-A81EF70C5229}"/>
                </a:ext>
              </a:extLst>
            </p:cNvPr>
            <p:cNvSpPr txBox="1"/>
            <p:nvPr/>
          </p:nvSpPr>
          <p:spPr>
            <a:xfrm>
              <a:off x="4794408" y="3228438"/>
              <a:ext cx="1968323" cy="646331"/>
            </a:xfrm>
            <a:prstGeom prst="rect">
              <a:avLst/>
            </a:prstGeom>
            <a:noFill/>
          </p:spPr>
          <p:txBody>
            <a:bodyPr wrap="square" rtlCol="0">
              <a:spAutoFit/>
            </a:bodyPr>
            <a:lstStyle/>
            <a:p>
              <a:r>
                <a:rPr lang="en-HK" dirty="0">
                  <a:solidFill>
                    <a:schemeClr val="tx1">
                      <a:lumMod val="65000"/>
                      <a:lumOff val="35000"/>
                    </a:schemeClr>
                  </a:solidFill>
                  <a:latin typeface="Calibri" panose="020F0502020204030204" pitchFamily="34" charset="0"/>
                </a:rPr>
                <a:t>Brand Recommendation</a:t>
              </a:r>
            </a:p>
          </p:txBody>
        </p:sp>
        <p:sp>
          <p:nvSpPr>
            <p:cNvPr id="33" name="Rectangle: Rounded Corners 24">
              <a:extLst>
                <a:ext uri="{FF2B5EF4-FFF2-40B4-BE49-F238E27FC236}">
                  <a16:creationId xmlns:a16="http://schemas.microsoft.com/office/drawing/2014/main" id="{4A0C9026-F2C5-4616-8D39-AA5455E5A299}"/>
                </a:ext>
              </a:extLst>
            </p:cNvPr>
            <p:cNvSpPr/>
            <p:nvPr/>
          </p:nvSpPr>
          <p:spPr>
            <a:xfrm>
              <a:off x="2671319" y="3252584"/>
              <a:ext cx="2051006" cy="1965924"/>
            </a:xfrm>
            <a:prstGeom prst="roundRect">
              <a:avLst>
                <a:gd name="adj" fmla="val 8346"/>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dirty="0"/>
            </a:p>
          </p:txBody>
        </p:sp>
        <p:sp>
          <p:nvSpPr>
            <p:cNvPr id="34" name="TextBox 26">
              <a:extLst>
                <a:ext uri="{FF2B5EF4-FFF2-40B4-BE49-F238E27FC236}">
                  <a16:creationId xmlns:a16="http://schemas.microsoft.com/office/drawing/2014/main" id="{395E14ED-C667-4E12-95A8-EBD330676DED}"/>
                </a:ext>
              </a:extLst>
            </p:cNvPr>
            <p:cNvSpPr txBox="1"/>
            <p:nvPr/>
          </p:nvSpPr>
          <p:spPr>
            <a:xfrm>
              <a:off x="786097" y="3323126"/>
              <a:ext cx="1746625" cy="646331"/>
            </a:xfrm>
            <a:prstGeom prst="rect">
              <a:avLst/>
            </a:prstGeom>
            <a:noFill/>
          </p:spPr>
          <p:txBody>
            <a:bodyPr wrap="square" rtlCol="0">
              <a:spAutoFit/>
            </a:bodyPr>
            <a:lstStyle/>
            <a:p>
              <a:r>
                <a:rPr lang="en-HK" dirty="0">
                  <a:solidFill>
                    <a:schemeClr val="tx1">
                      <a:lumMod val="65000"/>
                      <a:lumOff val="35000"/>
                    </a:schemeClr>
                  </a:solidFill>
                  <a:latin typeface="Calibri" panose="020F0502020204030204" pitchFamily="34" charset="0"/>
                </a:rPr>
                <a:t>Channel Understanding</a:t>
              </a:r>
            </a:p>
          </p:txBody>
        </p:sp>
        <p:sp>
          <p:nvSpPr>
            <p:cNvPr id="35" name="Rectangle: Rounded Corners 27">
              <a:extLst>
                <a:ext uri="{FF2B5EF4-FFF2-40B4-BE49-F238E27FC236}">
                  <a16:creationId xmlns:a16="http://schemas.microsoft.com/office/drawing/2014/main" id="{AFA5A851-148B-47B8-9599-D980FC9465E5}"/>
                </a:ext>
              </a:extLst>
            </p:cNvPr>
            <p:cNvSpPr/>
            <p:nvPr/>
          </p:nvSpPr>
          <p:spPr>
            <a:xfrm>
              <a:off x="527023" y="3245043"/>
              <a:ext cx="2051006" cy="1965924"/>
            </a:xfrm>
            <a:prstGeom prst="roundRect">
              <a:avLst>
                <a:gd name="adj" fmla="val 8346"/>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dirty="0"/>
            </a:p>
          </p:txBody>
        </p:sp>
        <p:pic>
          <p:nvPicPr>
            <p:cNvPr id="36" name="Picture 29" descr="A close up of a sign&#10;&#10;Description automatically generated">
              <a:extLst>
                <a:ext uri="{FF2B5EF4-FFF2-40B4-BE49-F238E27FC236}">
                  <a16:creationId xmlns:a16="http://schemas.microsoft.com/office/drawing/2014/main" id="{15BF2AD2-132B-4F19-BBF3-9E679FB28397}"/>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067633" y="4027957"/>
              <a:ext cx="1016806" cy="1089162"/>
            </a:xfrm>
            <a:prstGeom prst="rect">
              <a:avLst/>
            </a:prstGeom>
          </p:spPr>
        </p:pic>
        <p:sp>
          <p:nvSpPr>
            <p:cNvPr id="40" name="Rectangle 39">
              <a:extLst>
                <a:ext uri="{FF2B5EF4-FFF2-40B4-BE49-F238E27FC236}">
                  <a16:creationId xmlns:a16="http://schemas.microsoft.com/office/drawing/2014/main" id="{44BC5AE9-A724-4E32-96F0-C6798EC544CB}"/>
                </a:ext>
              </a:extLst>
            </p:cNvPr>
            <p:cNvSpPr/>
            <p:nvPr/>
          </p:nvSpPr>
          <p:spPr>
            <a:xfrm>
              <a:off x="6942865" y="3233208"/>
              <a:ext cx="1969628" cy="968278"/>
            </a:xfrm>
            <a:prstGeom prst="rect">
              <a:avLst/>
            </a:prstGeom>
          </p:spPr>
          <p:txBody>
            <a:bodyPr wrap="square">
              <a:spAutoFit/>
            </a:bodyPr>
            <a:lstStyle/>
            <a:p>
              <a:pPr>
                <a:lnSpc>
                  <a:spcPct val="107000"/>
                </a:lnSpc>
                <a:spcAft>
                  <a:spcPts val="1200"/>
                </a:spcAft>
              </a:pPr>
              <a:r>
                <a:rPr lang="en-US" altLang="zh-TW" dirty="0">
                  <a:solidFill>
                    <a:schemeClr val="tx1">
                      <a:lumMod val="65000"/>
                      <a:lumOff val="35000"/>
                    </a:schemeClr>
                  </a:solidFill>
                  <a:ea typeface="Microsoft JhengHei" panose="020B0604030504040204" pitchFamily="34" charset="-120"/>
                  <a:cs typeface="Arial" panose="020B0604020202020204" pitchFamily="34" charset="0"/>
                </a:rPr>
                <a:t>Brand, Consumer, Shopper, Channel understanding</a:t>
              </a:r>
            </a:p>
          </p:txBody>
        </p:sp>
        <p:sp>
          <p:nvSpPr>
            <p:cNvPr id="41" name="Rectangle: Rounded Corners 32">
              <a:extLst>
                <a:ext uri="{FF2B5EF4-FFF2-40B4-BE49-F238E27FC236}">
                  <a16:creationId xmlns:a16="http://schemas.microsoft.com/office/drawing/2014/main" id="{FFEDD9C2-5D38-4098-A6EE-CB3BE9BC02FB}"/>
                </a:ext>
              </a:extLst>
            </p:cNvPr>
            <p:cNvSpPr/>
            <p:nvPr/>
          </p:nvSpPr>
          <p:spPr>
            <a:xfrm>
              <a:off x="6942865" y="3265440"/>
              <a:ext cx="2051006" cy="1965924"/>
            </a:xfrm>
            <a:prstGeom prst="roundRect">
              <a:avLst>
                <a:gd name="adj" fmla="val 8346"/>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dirty="0"/>
            </a:p>
          </p:txBody>
        </p:sp>
        <p:sp>
          <p:nvSpPr>
            <p:cNvPr id="42" name="TextBox 33">
              <a:extLst>
                <a:ext uri="{FF2B5EF4-FFF2-40B4-BE49-F238E27FC236}">
                  <a16:creationId xmlns:a16="http://schemas.microsoft.com/office/drawing/2014/main" id="{5662100D-1EEF-4F5D-84AE-4FFCCE6116B5}"/>
                </a:ext>
              </a:extLst>
            </p:cNvPr>
            <p:cNvSpPr txBox="1"/>
            <p:nvPr/>
          </p:nvSpPr>
          <p:spPr>
            <a:xfrm>
              <a:off x="7001552" y="2793942"/>
              <a:ext cx="1832071" cy="369332"/>
            </a:xfrm>
            <a:prstGeom prst="rect">
              <a:avLst/>
            </a:prstGeom>
            <a:noFill/>
          </p:spPr>
          <p:txBody>
            <a:bodyPr wrap="square" rtlCol="0">
              <a:spAutoFit/>
            </a:bodyPr>
            <a:lstStyle/>
            <a:p>
              <a:pPr algn="ctr"/>
              <a:r>
                <a:rPr lang="en-HK" dirty="0">
                  <a:solidFill>
                    <a:schemeClr val="tx1">
                      <a:lumMod val="65000"/>
                      <a:lumOff val="35000"/>
                    </a:schemeClr>
                  </a:solidFill>
                  <a:latin typeface="Calibri" panose="020F0502020204030204" pitchFamily="34" charset="0"/>
                </a:rPr>
                <a:t>Market Research</a:t>
              </a:r>
            </a:p>
          </p:txBody>
        </p:sp>
        <p:pic>
          <p:nvPicPr>
            <p:cNvPr id="43" name="Picture 35">
              <a:extLst>
                <a:ext uri="{FF2B5EF4-FFF2-40B4-BE49-F238E27FC236}">
                  <a16:creationId xmlns:a16="http://schemas.microsoft.com/office/drawing/2014/main" id="{1E86F30E-0B32-4F64-B007-822023B64E5A}"/>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642545" y="4846851"/>
              <a:ext cx="287105" cy="270268"/>
            </a:xfrm>
            <a:prstGeom prst="rect">
              <a:avLst/>
            </a:prstGeom>
          </p:spPr>
        </p:pic>
        <p:pic>
          <p:nvPicPr>
            <p:cNvPr id="44" name="Picture 36">
              <a:extLst>
                <a:ext uri="{FF2B5EF4-FFF2-40B4-BE49-F238E27FC236}">
                  <a16:creationId xmlns:a16="http://schemas.microsoft.com/office/drawing/2014/main" id="{4F235A33-1AA4-4A6A-BC7F-FF50B7E9C58B}"/>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2791851" y="4846851"/>
              <a:ext cx="287105" cy="270268"/>
            </a:xfrm>
            <a:prstGeom prst="rect">
              <a:avLst/>
            </a:prstGeom>
          </p:spPr>
        </p:pic>
        <p:pic>
          <p:nvPicPr>
            <p:cNvPr id="45" name="Picture 37">
              <a:extLst>
                <a:ext uri="{FF2B5EF4-FFF2-40B4-BE49-F238E27FC236}">
                  <a16:creationId xmlns:a16="http://schemas.microsoft.com/office/drawing/2014/main" id="{2BAE8F8E-90A8-465B-9F28-DE2948C596CF}"/>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4920754" y="4846851"/>
              <a:ext cx="287105" cy="270268"/>
            </a:xfrm>
            <a:prstGeom prst="rect">
              <a:avLst/>
            </a:prstGeom>
          </p:spPr>
        </p:pic>
      </p:grpSp>
      <p:cxnSp>
        <p:nvCxnSpPr>
          <p:cNvPr id="6" name="Connector: Elbow 5">
            <a:extLst>
              <a:ext uri="{FF2B5EF4-FFF2-40B4-BE49-F238E27FC236}">
                <a16:creationId xmlns:a16="http://schemas.microsoft.com/office/drawing/2014/main" id="{E0036F32-B9EC-46AD-9E42-125876F63D99}"/>
              </a:ext>
            </a:extLst>
          </p:cNvPr>
          <p:cNvCxnSpPr>
            <a:cxnSpLocks/>
            <a:endCxn id="27" idx="0"/>
          </p:cNvCxnSpPr>
          <p:nvPr/>
        </p:nvCxnSpPr>
        <p:spPr>
          <a:xfrm rot="10800000" flipH="1" flipV="1">
            <a:off x="773045" y="1810698"/>
            <a:ext cx="2975062" cy="989885"/>
          </a:xfrm>
          <a:prstGeom prst="bentConnector4">
            <a:avLst>
              <a:gd name="adj1" fmla="val -7684"/>
              <a:gd name="adj2" fmla="val 67943"/>
            </a:avLst>
          </a:prstGeom>
          <a:ln>
            <a:solidFill>
              <a:srgbClr val="DD1A3F"/>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27730D50-F89B-4279-9D28-B372516FC366}"/>
              </a:ext>
            </a:extLst>
          </p:cNvPr>
          <p:cNvSpPr>
            <a:spLocks noGrp="1"/>
          </p:cNvSpPr>
          <p:nvPr>
            <p:ph type="sldNum" sz="quarter" idx="4"/>
          </p:nvPr>
        </p:nvSpPr>
        <p:spPr/>
        <p:txBody>
          <a:bodyPr/>
          <a:lstStyle/>
          <a:p>
            <a:fld id="{041C6976-BE5D-4658-9F25-132912CB2553}" type="slidenum">
              <a:rPr lang="en-HK" sz="1400" b="0" smtClean="0"/>
              <a:t>13</a:t>
            </a:fld>
            <a:endParaRPr lang="en-HK" sz="1400" b="0" dirty="0"/>
          </a:p>
        </p:txBody>
      </p:sp>
      <p:pic>
        <p:nvPicPr>
          <p:cNvPr id="5" name="Picture 4">
            <a:extLst>
              <a:ext uri="{FF2B5EF4-FFF2-40B4-BE49-F238E27FC236}">
                <a16:creationId xmlns:a16="http://schemas.microsoft.com/office/drawing/2014/main" id="{A91DF224-080E-541B-8044-B536B526B084}"/>
              </a:ext>
            </a:extLst>
          </p:cNvPr>
          <p:cNvPicPr>
            <a:picLocks noChangeAspect="1"/>
          </p:cNvPicPr>
          <p:nvPr/>
        </p:nvPicPr>
        <p:blipFill>
          <a:blip r:embed="rId8"/>
          <a:stretch>
            <a:fillRect/>
          </a:stretch>
        </p:blipFill>
        <p:spPr>
          <a:xfrm>
            <a:off x="792600" y="1605889"/>
            <a:ext cx="1086481" cy="404762"/>
          </a:xfrm>
          <a:prstGeom prst="rect">
            <a:avLst/>
          </a:prstGeom>
        </p:spPr>
      </p:pic>
      <p:pic>
        <p:nvPicPr>
          <p:cNvPr id="47" name="Picture 2" descr="sal mdjareb logo">
            <a:extLst>
              <a:ext uri="{FF2B5EF4-FFF2-40B4-BE49-F238E27FC236}">
                <a16:creationId xmlns:a16="http://schemas.microsoft.com/office/drawing/2014/main" id="{006AC4C4-27B5-92B3-0ABB-23050D7F12AD}"/>
              </a:ext>
            </a:extLst>
          </p:cNvPr>
          <p:cNvPicPr>
            <a:picLocks noChangeAspect="1" noChangeArrowheads="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10324173" y="6427470"/>
            <a:ext cx="1108035" cy="422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2709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62A0D-B427-4924-BFC9-3B088E92B01C}"/>
              </a:ext>
            </a:extLst>
          </p:cNvPr>
          <p:cNvSpPr>
            <a:spLocks noGrp="1"/>
          </p:cNvSpPr>
          <p:nvPr>
            <p:ph type="title"/>
          </p:nvPr>
        </p:nvSpPr>
        <p:spPr/>
        <p:txBody>
          <a:bodyPr>
            <a:noAutofit/>
          </a:bodyPr>
          <a:lstStyle/>
          <a:p>
            <a:r>
              <a:rPr lang="en-HK" dirty="0">
                <a:latin typeface="Geogrotesque Rg" panose="02000000000000000000" pitchFamily="50" charset="0"/>
              </a:rPr>
              <a:t>Data is captured via ……….</a:t>
            </a:r>
          </a:p>
        </p:txBody>
      </p:sp>
      <p:sp>
        <p:nvSpPr>
          <p:cNvPr id="16" name="Slide Number Placeholder 15">
            <a:extLst>
              <a:ext uri="{FF2B5EF4-FFF2-40B4-BE49-F238E27FC236}">
                <a16:creationId xmlns:a16="http://schemas.microsoft.com/office/drawing/2014/main" id="{97AC19B9-447B-482C-A21F-26DFDF72680F}"/>
              </a:ext>
            </a:extLst>
          </p:cNvPr>
          <p:cNvSpPr>
            <a:spLocks noGrp="1"/>
          </p:cNvSpPr>
          <p:nvPr>
            <p:ph type="sldNum" sz="quarter" idx="4"/>
          </p:nvPr>
        </p:nvSpPr>
        <p:spPr/>
        <p:txBody>
          <a:bodyPr/>
          <a:lstStyle/>
          <a:p>
            <a:fld id="{041C6976-BE5D-4658-9F25-132912CB2553}" type="slidenum">
              <a:rPr lang="en-HK" sz="1400" b="0" smtClean="0"/>
              <a:t>14</a:t>
            </a:fld>
            <a:endParaRPr lang="en-HK" sz="1400" b="0" dirty="0"/>
          </a:p>
        </p:txBody>
      </p:sp>
      <p:pic>
        <p:nvPicPr>
          <p:cNvPr id="114" name="Picture 2" descr="sal mdjareb logo">
            <a:extLst>
              <a:ext uri="{FF2B5EF4-FFF2-40B4-BE49-F238E27FC236}">
                <a16:creationId xmlns:a16="http://schemas.microsoft.com/office/drawing/2014/main" id="{B79D85BB-F8F1-C2B9-E8BA-895BC7C91C83}"/>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324173" y="6427470"/>
            <a:ext cx="1108035" cy="4229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616200" y="1752600"/>
            <a:ext cx="6388100" cy="2123658"/>
          </a:xfrm>
          <a:prstGeom prst="rect">
            <a:avLst/>
          </a:prstGeom>
          <a:noFill/>
        </p:spPr>
        <p:txBody>
          <a:bodyPr wrap="square" rtlCol="0">
            <a:spAutoFit/>
          </a:bodyPr>
          <a:lstStyle/>
          <a:p>
            <a:pPr algn="ctr"/>
            <a:r>
              <a:rPr lang="en-US" sz="4400" b="1" dirty="0" smtClean="0"/>
              <a:t>Our sophisticated APIs that collect  and analyze consumers reviews. </a:t>
            </a:r>
            <a:endParaRPr lang="en-US" sz="4400" b="1" dirty="0"/>
          </a:p>
        </p:txBody>
      </p:sp>
    </p:spTree>
    <p:extLst>
      <p:ext uri="{BB962C8B-B14F-4D97-AF65-F5344CB8AC3E}">
        <p14:creationId xmlns:p14="http://schemas.microsoft.com/office/powerpoint/2010/main" val="18060172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AE3FB-5F30-4A46-A71C-153B082EB006}"/>
              </a:ext>
            </a:extLst>
          </p:cNvPr>
          <p:cNvSpPr>
            <a:spLocks noGrp="1"/>
          </p:cNvSpPr>
          <p:nvPr>
            <p:ph type="title"/>
          </p:nvPr>
        </p:nvSpPr>
        <p:spPr/>
        <p:txBody>
          <a:bodyPr/>
          <a:lstStyle/>
          <a:p>
            <a:r>
              <a:rPr lang="en-HK" dirty="0">
                <a:latin typeface="Geogrotesque Rg" panose="02000000000000000000" pitchFamily="50" charset="0"/>
              </a:rPr>
              <a:t>Key deliverables</a:t>
            </a:r>
          </a:p>
        </p:txBody>
      </p:sp>
      <p:grpSp>
        <p:nvGrpSpPr>
          <p:cNvPr id="4" name="Group 3">
            <a:extLst>
              <a:ext uri="{FF2B5EF4-FFF2-40B4-BE49-F238E27FC236}">
                <a16:creationId xmlns:a16="http://schemas.microsoft.com/office/drawing/2014/main" id="{746DF6F3-4FB2-439C-A3F1-56867FA4638E}"/>
              </a:ext>
            </a:extLst>
          </p:cNvPr>
          <p:cNvGrpSpPr/>
          <p:nvPr/>
        </p:nvGrpSpPr>
        <p:grpSpPr>
          <a:xfrm>
            <a:off x="468311" y="1459528"/>
            <a:ext cx="3590345" cy="3746500"/>
            <a:chOff x="870413" y="2134231"/>
            <a:chExt cx="3590345" cy="3746500"/>
          </a:xfrm>
        </p:grpSpPr>
        <p:sp>
          <p:nvSpPr>
            <p:cNvPr id="5" name="TextBox 4">
              <a:extLst>
                <a:ext uri="{FF2B5EF4-FFF2-40B4-BE49-F238E27FC236}">
                  <a16:creationId xmlns:a16="http://schemas.microsoft.com/office/drawing/2014/main" id="{F47122FE-C568-47F6-B01C-A7520A1C2524}"/>
                </a:ext>
              </a:extLst>
            </p:cNvPr>
            <p:cNvSpPr txBox="1"/>
            <p:nvPr/>
          </p:nvSpPr>
          <p:spPr>
            <a:xfrm>
              <a:off x="870413" y="2134231"/>
              <a:ext cx="3590345" cy="3746500"/>
            </a:xfrm>
            <a:prstGeom prst="roundRect">
              <a:avLst>
                <a:gd name="adj" fmla="val 2732"/>
              </a:avLst>
            </a:prstGeom>
            <a:solidFill>
              <a:srgbClr val="F0F0F3"/>
            </a:solidFill>
          </p:spPr>
          <p:txBody>
            <a:bodyPr wrap="square" lIns="182880" tIns="182880" rIns="182880" bIns="182880" rtlCol="0">
              <a:noAutofit/>
            </a:bodyPr>
            <a:lstStyle/>
            <a:p>
              <a:pPr>
                <a:lnSpc>
                  <a:spcPct val="107000"/>
                </a:lnSpc>
                <a:spcAft>
                  <a:spcPts val="1200"/>
                </a:spcAft>
                <a:buSzPct val="125000"/>
              </a:pPr>
              <a:endParaRPr lang="en-US" sz="2200" dirty="0">
                <a:ea typeface="Yu Gothic" panose="020B0400000000000000" pitchFamily="34" charset="-128"/>
              </a:endParaRPr>
            </a:p>
          </p:txBody>
        </p:sp>
        <p:sp>
          <p:nvSpPr>
            <p:cNvPr id="7" name="TextBox 6">
              <a:hlinkClick r:id="" action="ppaction://noaction"/>
              <a:extLst>
                <a:ext uri="{FF2B5EF4-FFF2-40B4-BE49-F238E27FC236}">
                  <a16:creationId xmlns:a16="http://schemas.microsoft.com/office/drawing/2014/main" id="{7D7714E2-EFE9-47D7-B64A-B88134B741E1}"/>
                </a:ext>
              </a:extLst>
            </p:cNvPr>
            <p:cNvSpPr txBox="1"/>
            <p:nvPr/>
          </p:nvSpPr>
          <p:spPr>
            <a:xfrm>
              <a:off x="960309" y="2258145"/>
              <a:ext cx="3370344" cy="430887"/>
            </a:xfrm>
            <a:prstGeom prst="rect">
              <a:avLst/>
            </a:prstGeom>
            <a:noFill/>
          </p:spPr>
          <p:txBody>
            <a:bodyPr wrap="square" rtlCol="0">
              <a:spAutoFit/>
            </a:bodyPr>
            <a:lstStyle/>
            <a:p>
              <a:pPr defTabSz="342900"/>
              <a:r>
                <a:rPr lang="en-US" altLang="zh-TW" sz="2200" dirty="0" smtClean="0">
                  <a:solidFill>
                    <a:srgbClr val="EF4751"/>
                  </a:solidFill>
                  <a:ea typeface="Yu Gothic" panose="020B0400000000000000" pitchFamily="34" charset="-128"/>
                  <a:cs typeface="Magallanes Bold"/>
                </a:rPr>
                <a:t>1.Reviews by region.</a:t>
              </a:r>
              <a:endParaRPr lang="en-US" sz="2200" dirty="0">
                <a:solidFill>
                  <a:srgbClr val="EF4751"/>
                </a:solidFill>
                <a:ea typeface="Yu Gothic" panose="020B0400000000000000" pitchFamily="34" charset="-128"/>
                <a:cs typeface="Magallanes Bold"/>
              </a:endParaRPr>
            </a:p>
          </p:txBody>
        </p:sp>
      </p:grpSp>
      <p:grpSp>
        <p:nvGrpSpPr>
          <p:cNvPr id="8" name="Group 7">
            <a:extLst>
              <a:ext uri="{FF2B5EF4-FFF2-40B4-BE49-F238E27FC236}">
                <a16:creationId xmlns:a16="http://schemas.microsoft.com/office/drawing/2014/main" id="{8BDBEDE2-A09B-4A6E-BBBA-E33F07FBDC8E}"/>
              </a:ext>
            </a:extLst>
          </p:cNvPr>
          <p:cNvGrpSpPr/>
          <p:nvPr/>
        </p:nvGrpSpPr>
        <p:grpSpPr>
          <a:xfrm>
            <a:off x="4173951" y="1459528"/>
            <a:ext cx="3590345" cy="3746500"/>
            <a:chOff x="4576053" y="2134231"/>
            <a:chExt cx="3590345" cy="3746500"/>
          </a:xfrm>
        </p:grpSpPr>
        <p:sp>
          <p:nvSpPr>
            <p:cNvPr id="9" name="TextBox 8">
              <a:extLst>
                <a:ext uri="{FF2B5EF4-FFF2-40B4-BE49-F238E27FC236}">
                  <a16:creationId xmlns:a16="http://schemas.microsoft.com/office/drawing/2014/main" id="{F5D5423E-4189-40B7-A3BE-72D230E1E958}"/>
                </a:ext>
              </a:extLst>
            </p:cNvPr>
            <p:cNvSpPr txBox="1"/>
            <p:nvPr/>
          </p:nvSpPr>
          <p:spPr>
            <a:xfrm>
              <a:off x="4576053" y="2134231"/>
              <a:ext cx="3590345" cy="3746500"/>
            </a:xfrm>
            <a:prstGeom prst="roundRect">
              <a:avLst>
                <a:gd name="adj" fmla="val 2732"/>
              </a:avLst>
            </a:prstGeom>
            <a:solidFill>
              <a:srgbClr val="F0F0F3"/>
            </a:solidFill>
          </p:spPr>
          <p:txBody>
            <a:bodyPr wrap="square" lIns="182880" tIns="182880" rIns="182880" bIns="182880" rtlCol="0">
              <a:noAutofit/>
            </a:bodyPr>
            <a:lstStyle/>
            <a:p>
              <a:pPr>
                <a:lnSpc>
                  <a:spcPct val="107000"/>
                </a:lnSpc>
                <a:spcAft>
                  <a:spcPts val="1200"/>
                </a:spcAft>
                <a:buSzPct val="125000"/>
              </a:pPr>
              <a:endParaRPr lang="en-US" sz="2200" dirty="0">
                <a:ea typeface="Yu Gothic" panose="020B0400000000000000" pitchFamily="34" charset="-128"/>
              </a:endParaRPr>
            </a:p>
          </p:txBody>
        </p:sp>
        <p:sp>
          <p:nvSpPr>
            <p:cNvPr id="10" name="TextBox 9">
              <a:hlinkClick r:id="" action="ppaction://noaction"/>
              <a:extLst>
                <a:ext uri="{FF2B5EF4-FFF2-40B4-BE49-F238E27FC236}">
                  <a16:creationId xmlns:a16="http://schemas.microsoft.com/office/drawing/2014/main" id="{7FBC4AA6-5EB3-4106-A6E3-69342BD3DB46}"/>
                </a:ext>
              </a:extLst>
            </p:cNvPr>
            <p:cNvSpPr txBox="1"/>
            <p:nvPr/>
          </p:nvSpPr>
          <p:spPr>
            <a:xfrm>
              <a:off x="4665949" y="2258145"/>
              <a:ext cx="3370344" cy="430887"/>
            </a:xfrm>
            <a:prstGeom prst="rect">
              <a:avLst/>
            </a:prstGeom>
            <a:noFill/>
          </p:spPr>
          <p:txBody>
            <a:bodyPr wrap="square" rtlCol="0">
              <a:spAutoFit/>
            </a:bodyPr>
            <a:lstStyle/>
            <a:p>
              <a:pPr defTabSz="342900"/>
              <a:r>
                <a:rPr lang="en-US" altLang="zh-TW" sz="2200" dirty="0">
                  <a:solidFill>
                    <a:srgbClr val="EF4751"/>
                  </a:solidFill>
                  <a:ea typeface="Yu Gothic" panose="020B0400000000000000" pitchFamily="34" charset="-128"/>
                </a:rPr>
                <a:t>2. </a:t>
              </a:r>
              <a:r>
                <a:rPr lang="en-US" altLang="zh-TW" sz="2200" dirty="0" smtClean="0">
                  <a:solidFill>
                    <a:srgbClr val="EF4751"/>
                  </a:solidFill>
                  <a:ea typeface="Yu Gothic" panose="020B0400000000000000" pitchFamily="34" charset="-128"/>
                </a:rPr>
                <a:t>Expert’s Help</a:t>
              </a:r>
              <a:endParaRPr lang="en-US" sz="2200" dirty="0">
                <a:solidFill>
                  <a:srgbClr val="EF4751"/>
                </a:solidFill>
                <a:ea typeface="Yu Gothic" panose="020B0400000000000000" pitchFamily="34" charset="-128"/>
              </a:endParaRPr>
            </a:p>
          </p:txBody>
        </p:sp>
      </p:grpSp>
      <p:grpSp>
        <p:nvGrpSpPr>
          <p:cNvPr id="12" name="Group 11">
            <a:extLst>
              <a:ext uri="{FF2B5EF4-FFF2-40B4-BE49-F238E27FC236}">
                <a16:creationId xmlns:a16="http://schemas.microsoft.com/office/drawing/2014/main" id="{367B1C52-CFE4-4E84-BC45-B3BCFEB9C74A}"/>
              </a:ext>
            </a:extLst>
          </p:cNvPr>
          <p:cNvGrpSpPr/>
          <p:nvPr/>
        </p:nvGrpSpPr>
        <p:grpSpPr>
          <a:xfrm>
            <a:off x="7886773" y="1459528"/>
            <a:ext cx="3590345" cy="3746500"/>
            <a:chOff x="8288875" y="2134231"/>
            <a:chExt cx="3590345" cy="3746500"/>
          </a:xfrm>
        </p:grpSpPr>
        <p:sp>
          <p:nvSpPr>
            <p:cNvPr id="13" name="TextBox 12">
              <a:extLst>
                <a:ext uri="{FF2B5EF4-FFF2-40B4-BE49-F238E27FC236}">
                  <a16:creationId xmlns:a16="http://schemas.microsoft.com/office/drawing/2014/main" id="{A382FC7B-5CAC-4429-A3A5-EB95B86462F2}"/>
                </a:ext>
              </a:extLst>
            </p:cNvPr>
            <p:cNvSpPr txBox="1"/>
            <p:nvPr/>
          </p:nvSpPr>
          <p:spPr>
            <a:xfrm>
              <a:off x="8288875" y="2134231"/>
              <a:ext cx="3590345" cy="3746500"/>
            </a:xfrm>
            <a:prstGeom prst="roundRect">
              <a:avLst>
                <a:gd name="adj" fmla="val 2732"/>
              </a:avLst>
            </a:prstGeom>
            <a:solidFill>
              <a:srgbClr val="F0F0F3"/>
            </a:solidFill>
          </p:spPr>
          <p:txBody>
            <a:bodyPr wrap="square" lIns="182880" tIns="182880" rIns="182880" bIns="182880" rtlCol="0">
              <a:noAutofit/>
            </a:bodyPr>
            <a:lstStyle/>
            <a:p>
              <a:pPr>
                <a:lnSpc>
                  <a:spcPct val="107000"/>
                </a:lnSpc>
                <a:spcAft>
                  <a:spcPts val="1200"/>
                </a:spcAft>
                <a:buSzPct val="125000"/>
              </a:pPr>
              <a:endParaRPr lang="en-US" sz="2200" dirty="0">
                <a:ea typeface="Yu Gothic" panose="020B0400000000000000" pitchFamily="34" charset="-128"/>
              </a:endParaRPr>
            </a:p>
          </p:txBody>
        </p:sp>
        <p:sp>
          <p:nvSpPr>
            <p:cNvPr id="14" name="TextBox 13">
              <a:extLst>
                <a:ext uri="{FF2B5EF4-FFF2-40B4-BE49-F238E27FC236}">
                  <a16:creationId xmlns:a16="http://schemas.microsoft.com/office/drawing/2014/main" id="{EA2CD037-E4CB-437B-86A2-03BA5FB38EFC}"/>
                </a:ext>
              </a:extLst>
            </p:cNvPr>
            <p:cNvSpPr txBox="1"/>
            <p:nvPr/>
          </p:nvSpPr>
          <p:spPr>
            <a:xfrm>
              <a:off x="8378771" y="2258145"/>
              <a:ext cx="3370344" cy="430887"/>
            </a:xfrm>
            <a:prstGeom prst="rect">
              <a:avLst/>
            </a:prstGeom>
            <a:noFill/>
          </p:spPr>
          <p:txBody>
            <a:bodyPr wrap="square" rtlCol="0">
              <a:spAutoFit/>
            </a:bodyPr>
            <a:lstStyle/>
            <a:p>
              <a:pPr defTabSz="342900"/>
              <a:r>
                <a:rPr lang="en-US" altLang="zh-TW" sz="2200" dirty="0" smtClean="0">
                  <a:solidFill>
                    <a:srgbClr val="EF4751"/>
                  </a:solidFill>
                  <a:ea typeface="Yu Gothic" panose="020B0400000000000000" pitchFamily="34" charset="-128"/>
                </a:rPr>
                <a:t>3.Customer support</a:t>
              </a:r>
              <a:endParaRPr lang="en-US" sz="2200" dirty="0">
                <a:solidFill>
                  <a:srgbClr val="EF4751"/>
                </a:solidFill>
                <a:ea typeface="Yu Gothic" panose="020B0400000000000000" pitchFamily="34" charset="-128"/>
              </a:endParaRPr>
            </a:p>
          </p:txBody>
        </p:sp>
      </p:grpSp>
      <p:pic>
        <p:nvPicPr>
          <p:cNvPr id="17" name="Picture 16" descr="A close up of a computer&#10;&#10;Description generated with high confidence">
            <a:extLst>
              <a:ext uri="{FF2B5EF4-FFF2-40B4-BE49-F238E27FC236}">
                <a16:creationId xmlns:a16="http://schemas.microsoft.com/office/drawing/2014/main" id="{C3A56FD9-D0CE-4AE1-8220-74B1DEFE86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004" y="2187122"/>
            <a:ext cx="2992567" cy="2652057"/>
          </a:xfrm>
          <a:prstGeom prst="rect">
            <a:avLst/>
          </a:prstGeom>
        </p:spPr>
      </p:pic>
      <p:sp>
        <p:nvSpPr>
          <p:cNvPr id="6" name="Slide Number Placeholder 5">
            <a:extLst>
              <a:ext uri="{FF2B5EF4-FFF2-40B4-BE49-F238E27FC236}">
                <a16:creationId xmlns:a16="http://schemas.microsoft.com/office/drawing/2014/main" id="{0C5076CE-4E43-464D-8CFC-968535726091}"/>
              </a:ext>
            </a:extLst>
          </p:cNvPr>
          <p:cNvSpPr>
            <a:spLocks noGrp="1"/>
          </p:cNvSpPr>
          <p:nvPr>
            <p:ph type="sldNum" sz="quarter" idx="4"/>
          </p:nvPr>
        </p:nvSpPr>
        <p:spPr/>
        <p:txBody>
          <a:bodyPr/>
          <a:lstStyle/>
          <a:p>
            <a:fld id="{041C6976-BE5D-4658-9F25-132912CB2553}" type="slidenum">
              <a:rPr lang="en-HK" sz="1400" b="0" smtClean="0"/>
              <a:t>15</a:t>
            </a:fld>
            <a:endParaRPr lang="en-HK" sz="1400" b="0" dirty="0"/>
          </a:p>
        </p:txBody>
      </p:sp>
      <p:pic>
        <p:nvPicPr>
          <p:cNvPr id="18" name="Picture 2" descr="sal mdjareb logo">
            <a:extLst>
              <a:ext uri="{FF2B5EF4-FFF2-40B4-BE49-F238E27FC236}">
                <a16:creationId xmlns:a16="http://schemas.microsoft.com/office/drawing/2014/main" id="{D39B41D5-0074-5E91-F8FA-4AC1F89FDBF8}"/>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324173" y="6427470"/>
            <a:ext cx="1108035" cy="42292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50674" y="2352883"/>
            <a:ext cx="2438400" cy="2438400"/>
          </a:xfrm>
          <a:prstGeom prst="rect">
            <a:avLst/>
          </a:prstGeom>
          <a:ln w="127000" cap="rnd">
            <a:solidFill>
              <a:srgbClr val="FFFFFF"/>
            </a:solidFill>
          </a:ln>
          <a:effectLst/>
          <a:scene3d>
            <a:camera prst="orthographicFront"/>
            <a:lightRig rig="twoPt" dir="t">
              <a:rot lat="0" lon="0" rev="7800000"/>
            </a:lightRig>
          </a:scene3d>
          <a:sp3d contourW="6350">
            <a:bevelT w="50800" h="16510"/>
            <a:contourClr>
              <a:srgbClr val="C0C0C0"/>
            </a:contourClr>
          </a:sp3d>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41019" y="2400779"/>
            <a:ext cx="2682836" cy="2438400"/>
          </a:xfrm>
          <a:prstGeom prst="rect">
            <a:avLst/>
          </a:prstGeom>
          <a:ln w="127000" cap="rnd">
            <a:solidFill>
              <a:srgbClr val="FFFFFF"/>
            </a:solidFill>
          </a:ln>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6237161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AE3FB-5F30-4A46-A71C-153B082EB006}"/>
              </a:ext>
            </a:extLst>
          </p:cNvPr>
          <p:cNvSpPr>
            <a:spLocks noGrp="1"/>
          </p:cNvSpPr>
          <p:nvPr>
            <p:ph type="title"/>
          </p:nvPr>
        </p:nvSpPr>
        <p:spPr/>
        <p:txBody>
          <a:bodyPr/>
          <a:lstStyle/>
          <a:p>
            <a:r>
              <a:rPr lang="en-HK" dirty="0">
                <a:latin typeface="Geogrotesque Rg" panose="02000000000000000000" pitchFamily="50" charset="0"/>
              </a:rPr>
              <a:t>Key deliverables</a:t>
            </a:r>
          </a:p>
        </p:txBody>
      </p:sp>
      <p:grpSp>
        <p:nvGrpSpPr>
          <p:cNvPr id="4" name="Group 3">
            <a:extLst>
              <a:ext uri="{FF2B5EF4-FFF2-40B4-BE49-F238E27FC236}">
                <a16:creationId xmlns:a16="http://schemas.microsoft.com/office/drawing/2014/main" id="{746DF6F3-4FB2-439C-A3F1-56867FA4638E}"/>
              </a:ext>
            </a:extLst>
          </p:cNvPr>
          <p:cNvGrpSpPr/>
          <p:nvPr/>
        </p:nvGrpSpPr>
        <p:grpSpPr>
          <a:xfrm>
            <a:off x="468311" y="1459528"/>
            <a:ext cx="3590345" cy="3746500"/>
            <a:chOff x="870413" y="2134231"/>
            <a:chExt cx="3590345" cy="3746500"/>
          </a:xfrm>
        </p:grpSpPr>
        <p:sp>
          <p:nvSpPr>
            <p:cNvPr id="5" name="TextBox 4">
              <a:extLst>
                <a:ext uri="{FF2B5EF4-FFF2-40B4-BE49-F238E27FC236}">
                  <a16:creationId xmlns:a16="http://schemas.microsoft.com/office/drawing/2014/main" id="{F47122FE-C568-47F6-B01C-A7520A1C2524}"/>
                </a:ext>
              </a:extLst>
            </p:cNvPr>
            <p:cNvSpPr txBox="1"/>
            <p:nvPr/>
          </p:nvSpPr>
          <p:spPr>
            <a:xfrm>
              <a:off x="870413" y="2134231"/>
              <a:ext cx="3590345" cy="3746500"/>
            </a:xfrm>
            <a:prstGeom prst="roundRect">
              <a:avLst>
                <a:gd name="adj" fmla="val 2732"/>
              </a:avLst>
            </a:prstGeom>
            <a:solidFill>
              <a:srgbClr val="F0F0F3"/>
            </a:solidFill>
          </p:spPr>
          <p:txBody>
            <a:bodyPr wrap="square" lIns="182880" tIns="182880" rIns="182880" bIns="182880" rtlCol="0">
              <a:noAutofit/>
            </a:bodyPr>
            <a:lstStyle/>
            <a:p>
              <a:pPr>
                <a:lnSpc>
                  <a:spcPct val="107000"/>
                </a:lnSpc>
                <a:spcAft>
                  <a:spcPts val="1200"/>
                </a:spcAft>
                <a:buSzPct val="125000"/>
              </a:pPr>
              <a:endParaRPr lang="en-US" sz="2200" dirty="0">
                <a:ea typeface="Yu Gothic" panose="020B0400000000000000" pitchFamily="34" charset="-128"/>
              </a:endParaRPr>
            </a:p>
          </p:txBody>
        </p:sp>
        <p:sp>
          <p:nvSpPr>
            <p:cNvPr id="7" name="TextBox 6">
              <a:hlinkClick r:id="" action="ppaction://noaction"/>
              <a:extLst>
                <a:ext uri="{FF2B5EF4-FFF2-40B4-BE49-F238E27FC236}">
                  <a16:creationId xmlns:a16="http://schemas.microsoft.com/office/drawing/2014/main" id="{7D7714E2-EFE9-47D7-B64A-B88134B741E1}"/>
                </a:ext>
              </a:extLst>
            </p:cNvPr>
            <p:cNvSpPr txBox="1"/>
            <p:nvPr/>
          </p:nvSpPr>
          <p:spPr>
            <a:xfrm>
              <a:off x="960309" y="2258145"/>
              <a:ext cx="3370344" cy="430887"/>
            </a:xfrm>
            <a:prstGeom prst="rect">
              <a:avLst/>
            </a:prstGeom>
            <a:noFill/>
          </p:spPr>
          <p:txBody>
            <a:bodyPr wrap="square" rtlCol="0">
              <a:spAutoFit/>
            </a:bodyPr>
            <a:lstStyle/>
            <a:p>
              <a:pPr defTabSz="342900"/>
              <a:r>
                <a:rPr lang="en-US" altLang="zh-TW" sz="2200" dirty="0">
                  <a:solidFill>
                    <a:srgbClr val="EF4751"/>
                  </a:solidFill>
                  <a:ea typeface="Yu Gothic" panose="020B0400000000000000" pitchFamily="34" charset="-128"/>
                  <a:cs typeface="Magallanes Bold"/>
                </a:rPr>
                <a:t>4</a:t>
              </a:r>
              <a:r>
                <a:rPr lang="en-US" altLang="zh-TW" sz="2200" dirty="0" smtClean="0">
                  <a:solidFill>
                    <a:srgbClr val="EF4751"/>
                  </a:solidFill>
                  <a:ea typeface="Yu Gothic" panose="020B0400000000000000" pitchFamily="34" charset="-128"/>
                  <a:cs typeface="Magallanes Bold"/>
                </a:rPr>
                <a:t>. Marketing tools</a:t>
              </a:r>
              <a:endParaRPr lang="en-US" sz="2200" dirty="0">
                <a:solidFill>
                  <a:srgbClr val="EF4751"/>
                </a:solidFill>
                <a:ea typeface="Yu Gothic" panose="020B0400000000000000" pitchFamily="34" charset="-128"/>
                <a:cs typeface="Magallanes Bold"/>
              </a:endParaRPr>
            </a:p>
          </p:txBody>
        </p:sp>
      </p:grpSp>
      <p:grpSp>
        <p:nvGrpSpPr>
          <p:cNvPr id="8" name="Group 7">
            <a:extLst>
              <a:ext uri="{FF2B5EF4-FFF2-40B4-BE49-F238E27FC236}">
                <a16:creationId xmlns:a16="http://schemas.microsoft.com/office/drawing/2014/main" id="{8BDBEDE2-A09B-4A6E-BBBA-E33F07FBDC8E}"/>
              </a:ext>
            </a:extLst>
          </p:cNvPr>
          <p:cNvGrpSpPr/>
          <p:nvPr/>
        </p:nvGrpSpPr>
        <p:grpSpPr>
          <a:xfrm>
            <a:off x="4173951" y="1459528"/>
            <a:ext cx="3590345" cy="3746500"/>
            <a:chOff x="4576053" y="2134231"/>
            <a:chExt cx="3590345" cy="3746500"/>
          </a:xfrm>
        </p:grpSpPr>
        <p:sp>
          <p:nvSpPr>
            <p:cNvPr id="9" name="TextBox 8">
              <a:extLst>
                <a:ext uri="{FF2B5EF4-FFF2-40B4-BE49-F238E27FC236}">
                  <a16:creationId xmlns:a16="http://schemas.microsoft.com/office/drawing/2014/main" id="{F5D5423E-4189-40B7-A3BE-72D230E1E958}"/>
                </a:ext>
              </a:extLst>
            </p:cNvPr>
            <p:cNvSpPr txBox="1"/>
            <p:nvPr/>
          </p:nvSpPr>
          <p:spPr>
            <a:xfrm>
              <a:off x="4576053" y="2134231"/>
              <a:ext cx="3590345" cy="3746500"/>
            </a:xfrm>
            <a:prstGeom prst="roundRect">
              <a:avLst>
                <a:gd name="adj" fmla="val 2732"/>
              </a:avLst>
            </a:prstGeom>
            <a:solidFill>
              <a:srgbClr val="F0F0F3"/>
            </a:solidFill>
          </p:spPr>
          <p:txBody>
            <a:bodyPr wrap="square" lIns="182880" tIns="182880" rIns="182880" bIns="182880" rtlCol="0">
              <a:noAutofit/>
            </a:bodyPr>
            <a:lstStyle/>
            <a:p>
              <a:pPr>
                <a:lnSpc>
                  <a:spcPct val="107000"/>
                </a:lnSpc>
                <a:spcAft>
                  <a:spcPts val="1200"/>
                </a:spcAft>
                <a:buSzPct val="125000"/>
              </a:pPr>
              <a:endParaRPr lang="en-US" sz="2200" dirty="0">
                <a:ea typeface="Yu Gothic" panose="020B0400000000000000" pitchFamily="34" charset="-128"/>
              </a:endParaRPr>
            </a:p>
          </p:txBody>
        </p:sp>
        <p:sp>
          <p:nvSpPr>
            <p:cNvPr id="10" name="TextBox 9">
              <a:hlinkClick r:id="" action="ppaction://noaction"/>
              <a:extLst>
                <a:ext uri="{FF2B5EF4-FFF2-40B4-BE49-F238E27FC236}">
                  <a16:creationId xmlns:a16="http://schemas.microsoft.com/office/drawing/2014/main" id="{7FBC4AA6-5EB3-4106-A6E3-69342BD3DB46}"/>
                </a:ext>
              </a:extLst>
            </p:cNvPr>
            <p:cNvSpPr txBox="1"/>
            <p:nvPr/>
          </p:nvSpPr>
          <p:spPr>
            <a:xfrm>
              <a:off x="4665949" y="2258145"/>
              <a:ext cx="3370344" cy="430887"/>
            </a:xfrm>
            <a:prstGeom prst="rect">
              <a:avLst/>
            </a:prstGeom>
            <a:noFill/>
          </p:spPr>
          <p:txBody>
            <a:bodyPr wrap="square" rtlCol="0">
              <a:spAutoFit/>
            </a:bodyPr>
            <a:lstStyle/>
            <a:p>
              <a:pPr defTabSz="342900"/>
              <a:r>
                <a:rPr lang="en-US" altLang="zh-TW" sz="2200" dirty="0">
                  <a:solidFill>
                    <a:srgbClr val="EF4751"/>
                  </a:solidFill>
                  <a:ea typeface="Yu Gothic" panose="020B0400000000000000" pitchFamily="34" charset="-128"/>
                </a:rPr>
                <a:t>5</a:t>
              </a:r>
              <a:r>
                <a:rPr lang="en-US" altLang="zh-TW" sz="2200" dirty="0" smtClean="0">
                  <a:solidFill>
                    <a:srgbClr val="EF4751"/>
                  </a:solidFill>
                  <a:ea typeface="Yu Gothic" panose="020B0400000000000000" pitchFamily="34" charset="-128"/>
                </a:rPr>
                <a:t>. Brand Integration</a:t>
              </a:r>
              <a:endParaRPr lang="en-US" sz="2200" dirty="0">
                <a:solidFill>
                  <a:srgbClr val="EF4751"/>
                </a:solidFill>
                <a:ea typeface="Yu Gothic" panose="020B0400000000000000" pitchFamily="34" charset="-128"/>
              </a:endParaRPr>
            </a:p>
          </p:txBody>
        </p:sp>
      </p:grpSp>
      <p:grpSp>
        <p:nvGrpSpPr>
          <p:cNvPr id="12" name="Group 11">
            <a:extLst>
              <a:ext uri="{FF2B5EF4-FFF2-40B4-BE49-F238E27FC236}">
                <a16:creationId xmlns:a16="http://schemas.microsoft.com/office/drawing/2014/main" id="{367B1C52-CFE4-4E84-BC45-B3BCFEB9C74A}"/>
              </a:ext>
            </a:extLst>
          </p:cNvPr>
          <p:cNvGrpSpPr/>
          <p:nvPr/>
        </p:nvGrpSpPr>
        <p:grpSpPr>
          <a:xfrm>
            <a:off x="7886773" y="1459528"/>
            <a:ext cx="3673703" cy="3746500"/>
            <a:chOff x="8288875" y="2134231"/>
            <a:chExt cx="3673703" cy="3746500"/>
          </a:xfrm>
        </p:grpSpPr>
        <p:sp>
          <p:nvSpPr>
            <p:cNvPr id="13" name="TextBox 12">
              <a:extLst>
                <a:ext uri="{FF2B5EF4-FFF2-40B4-BE49-F238E27FC236}">
                  <a16:creationId xmlns:a16="http://schemas.microsoft.com/office/drawing/2014/main" id="{A382FC7B-5CAC-4429-A3A5-EB95B86462F2}"/>
                </a:ext>
              </a:extLst>
            </p:cNvPr>
            <p:cNvSpPr txBox="1"/>
            <p:nvPr/>
          </p:nvSpPr>
          <p:spPr>
            <a:xfrm>
              <a:off x="8288875" y="2134231"/>
              <a:ext cx="3590345" cy="3746500"/>
            </a:xfrm>
            <a:prstGeom prst="roundRect">
              <a:avLst>
                <a:gd name="adj" fmla="val 2732"/>
              </a:avLst>
            </a:prstGeom>
            <a:solidFill>
              <a:srgbClr val="F0F0F3"/>
            </a:solidFill>
          </p:spPr>
          <p:txBody>
            <a:bodyPr wrap="square" lIns="182880" tIns="182880" rIns="182880" bIns="182880" rtlCol="0">
              <a:noAutofit/>
            </a:bodyPr>
            <a:lstStyle/>
            <a:p>
              <a:pPr>
                <a:lnSpc>
                  <a:spcPct val="107000"/>
                </a:lnSpc>
                <a:spcAft>
                  <a:spcPts val="1200"/>
                </a:spcAft>
                <a:buSzPct val="125000"/>
              </a:pPr>
              <a:endParaRPr lang="en-US" sz="2200" dirty="0">
                <a:ea typeface="Yu Gothic" panose="020B0400000000000000" pitchFamily="34" charset="-128"/>
              </a:endParaRPr>
            </a:p>
          </p:txBody>
        </p:sp>
        <p:sp>
          <p:nvSpPr>
            <p:cNvPr id="14" name="TextBox 13">
              <a:extLst>
                <a:ext uri="{FF2B5EF4-FFF2-40B4-BE49-F238E27FC236}">
                  <a16:creationId xmlns:a16="http://schemas.microsoft.com/office/drawing/2014/main" id="{EA2CD037-E4CB-437B-86A2-03BA5FB38EFC}"/>
                </a:ext>
              </a:extLst>
            </p:cNvPr>
            <p:cNvSpPr txBox="1"/>
            <p:nvPr/>
          </p:nvSpPr>
          <p:spPr>
            <a:xfrm>
              <a:off x="8378771" y="2258145"/>
              <a:ext cx="3370344" cy="769441"/>
            </a:xfrm>
            <a:prstGeom prst="rect">
              <a:avLst/>
            </a:prstGeom>
            <a:noFill/>
          </p:spPr>
          <p:txBody>
            <a:bodyPr wrap="square" rtlCol="0">
              <a:spAutoFit/>
            </a:bodyPr>
            <a:lstStyle/>
            <a:p>
              <a:pPr defTabSz="342900"/>
              <a:r>
                <a:rPr lang="en-US" altLang="zh-TW" sz="2200" dirty="0">
                  <a:solidFill>
                    <a:srgbClr val="EF4751"/>
                  </a:solidFill>
                  <a:ea typeface="Yu Gothic" panose="020B0400000000000000" pitchFamily="34" charset="-128"/>
                </a:rPr>
                <a:t>6</a:t>
              </a:r>
              <a:r>
                <a:rPr lang="en-US" altLang="zh-TW" sz="2200" dirty="0" smtClean="0">
                  <a:solidFill>
                    <a:srgbClr val="EF4751"/>
                  </a:solidFill>
                  <a:ea typeface="Yu Gothic" panose="020B0400000000000000" pitchFamily="34" charset="-128"/>
                </a:rPr>
                <a:t>.Customized </a:t>
              </a:r>
              <a:r>
                <a:rPr lang="en-US" altLang="zh-TW" sz="2200" dirty="0">
                  <a:solidFill>
                    <a:srgbClr val="EF4751"/>
                  </a:solidFill>
                  <a:ea typeface="Yu Gothic" panose="020B0400000000000000" pitchFamily="34" charset="-128"/>
                </a:rPr>
                <a:t>research reports</a:t>
              </a:r>
              <a:endParaRPr lang="en-US" sz="2200" dirty="0">
                <a:solidFill>
                  <a:srgbClr val="EF4751"/>
                </a:solidFill>
                <a:ea typeface="Yu Gothic" panose="020B0400000000000000" pitchFamily="34" charset="-128"/>
              </a:endParaRPr>
            </a:p>
          </p:txBody>
        </p:sp>
        <p:pic>
          <p:nvPicPr>
            <p:cNvPr id="15" name="Picture 14" descr="A close up of a device&#10;&#10;Description generated with high confidence">
              <a:extLst>
                <a:ext uri="{FF2B5EF4-FFF2-40B4-BE49-F238E27FC236}">
                  <a16:creationId xmlns:a16="http://schemas.microsoft.com/office/drawing/2014/main" id="{8E622A7E-0D55-446B-B887-76A87EEFD2E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365700" y="2833430"/>
              <a:ext cx="3596878" cy="2708849"/>
            </a:xfrm>
            <a:prstGeom prst="rect">
              <a:avLst/>
            </a:prstGeom>
          </p:spPr>
        </p:pic>
      </p:grpSp>
      <p:sp>
        <p:nvSpPr>
          <p:cNvPr id="6" name="Slide Number Placeholder 5">
            <a:extLst>
              <a:ext uri="{FF2B5EF4-FFF2-40B4-BE49-F238E27FC236}">
                <a16:creationId xmlns:a16="http://schemas.microsoft.com/office/drawing/2014/main" id="{0C5076CE-4E43-464D-8CFC-968535726091}"/>
              </a:ext>
            </a:extLst>
          </p:cNvPr>
          <p:cNvSpPr>
            <a:spLocks noGrp="1"/>
          </p:cNvSpPr>
          <p:nvPr>
            <p:ph type="sldNum" sz="quarter" idx="4"/>
          </p:nvPr>
        </p:nvSpPr>
        <p:spPr/>
        <p:txBody>
          <a:bodyPr/>
          <a:lstStyle/>
          <a:p>
            <a:fld id="{041C6976-BE5D-4658-9F25-132912CB2553}" type="slidenum">
              <a:rPr lang="en-HK" sz="1400" b="0" smtClean="0"/>
              <a:t>16</a:t>
            </a:fld>
            <a:endParaRPr lang="en-HK" sz="1400" b="0" dirty="0"/>
          </a:p>
        </p:txBody>
      </p:sp>
      <p:pic>
        <p:nvPicPr>
          <p:cNvPr id="18" name="Picture 2" descr="sal mdjareb logo">
            <a:extLst>
              <a:ext uri="{FF2B5EF4-FFF2-40B4-BE49-F238E27FC236}">
                <a16:creationId xmlns:a16="http://schemas.microsoft.com/office/drawing/2014/main" id="{D39B41D5-0074-5E91-F8FA-4AC1F89FDBF8}"/>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324173" y="6427470"/>
            <a:ext cx="1108035" cy="42292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8263" t="-704" r="12511" b="704"/>
          <a:stretch/>
        </p:blipFill>
        <p:spPr>
          <a:xfrm>
            <a:off x="849085" y="2435143"/>
            <a:ext cx="2364377" cy="2238278"/>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3003" y="2365907"/>
            <a:ext cx="2452031" cy="2376749"/>
          </a:xfrm>
          <a:prstGeom prst="rect">
            <a:avLst/>
          </a:prstGeom>
        </p:spPr>
      </p:pic>
      <p:sp>
        <p:nvSpPr>
          <p:cNvPr id="22" name="Oval 21"/>
          <p:cNvSpPr/>
          <p:nvPr/>
        </p:nvSpPr>
        <p:spPr>
          <a:xfrm>
            <a:off x="5609894" y="3250950"/>
            <a:ext cx="718457" cy="718457"/>
          </a:xfrm>
          <a:prstGeom prst="ellipse">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35339" y="3187116"/>
            <a:ext cx="467566" cy="779277"/>
          </a:xfrm>
          <a:prstGeom prst="rect">
            <a:avLst/>
          </a:prstGeom>
        </p:spPr>
      </p:pic>
    </p:spTree>
    <p:extLst>
      <p:ext uri="{BB962C8B-B14F-4D97-AF65-F5344CB8AC3E}">
        <p14:creationId xmlns:p14="http://schemas.microsoft.com/office/powerpoint/2010/main" val="37085784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281592" y="1623203"/>
            <a:ext cx="1381586" cy="1381586"/>
          </a:xfrm>
          <a:prstGeom prst="rect">
            <a:avLst/>
          </a:prstGeom>
        </p:spPr>
      </p:pic>
      <p:sp>
        <p:nvSpPr>
          <p:cNvPr id="2" name="Title 1">
            <a:extLst>
              <a:ext uri="{FF2B5EF4-FFF2-40B4-BE49-F238E27FC236}">
                <a16:creationId xmlns:a16="http://schemas.microsoft.com/office/drawing/2014/main" id="{BC77B26E-ADEF-4C3B-92F8-686B430D5CA0}"/>
              </a:ext>
            </a:extLst>
          </p:cNvPr>
          <p:cNvSpPr>
            <a:spLocks noGrp="1"/>
          </p:cNvSpPr>
          <p:nvPr>
            <p:ph type="title"/>
          </p:nvPr>
        </p:nvSpPr>
        <p:spPr/>
        <p:txBody>
          <a:bodyPr/>
          <a:lstStyle/>
          <a:p>
            <a:r>
              <a:rPr lang="en-HK" dirty="0">
                <a:latin typeface="Geogrotesque Rg" panose="02000000000000000000" pitchFamily="50" charset="0"/>
              </a:rPr>
              <a:t>Sector experience</a:t>
            </a:r>
          </a:p>
        </p:txBody>
      </p:sp>
      <p:pic>
        <p:nvPicPr>
          <p:cNvPr id="5" name="Picture 4" descr="A close up of a logo&#10;&#10;Description generated with high confidence">
            <a:extLst>
              <a:ext uri="{FF2B5EF4-FFF2-40B4-BE49-F238E27FC236}">
                <a16:creationId xmlns:a16="http://schemas.microsoft.com/office/drawing/2014/main" id="{88469998-27EF-4D7F-BB44-5BF73840C7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8721" y="2931920"/>
            <a:ext cx="994758" cy="994758"/>
          </a:xfrm>
          <a:prstGeom prst="rect">
            <a:avLst/>
          </a:prstGeom>
        </p:spPr>
      </p:pic>
      <p:pic>
        <p:nvPicPr>
          <p:cNvPr id="6" name="Picture 4" descr="Related image">
            <a:extLst>
              <a:ext uri="{FF2B5EF4-FFF2-40B4-BE49-F238E27FC236}">
                <a16:creationId xmlns:a16="http://schemas.microsoft.com/office/drawing/2014/main" id="{24E3EF4E-6456-4EE2-917A-11992B39E8C9}"/>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7617588" y="815724"/>
            <a:ext cx="950119" cy="950119"/>
          </a:xfrm>
          <a:prstGeom prst="rect">
            <a:avLst/>
          </a:prstGeom>
          <a:noFill/>
          <a:extLst>
            <a:ext uri="{909E8E84-426E-40DD-AFC4-6F175D3DCCD1}">
              <a14:hiddenFill xmlns:a14="http://schemas.microsoft.com/office/drawing/2010/main">
                <a:solidFill>
                  <a:srgbClr val="FFFFFF"/>
                </a:solidFill>
              </a14:hiddenFill>
            </a:ext>
          </a:extLst>
        </p:spPr>
      </p:pic>
      <p:sp>
        <p:nvSpPr>
          <p:cNvPr id="7" name="Hexagon 6">
            <a:extLst>
              <a:ext uri="{FF2B5EF4-FFF2-40B4-BE49-F238E27FC236}">
                <a16:creationId xmlns:a16="http://schemas.microsoft.com/office/drawing/2014/main" id="{9A1435EA-792A-4722-8AAB-FA6A3B838F85}"/>
              </a:ext>
            </a:extLst>
          </p:cNvPr>
          <p:cNvSpPr/>
          <p:nvPr/>
        </p:nvSpPr>
        <p:spPr>
          <a:xfrm>
            <a:off x="589725" y="2931920"/>
            <a:ext cx="2536203" cy="2130411"/>
          </a:xfrm>
          <a:prstGeom prst="hexagon">
            <a:avLst/>
          </a:prstGeom>
          <a:solidFill>
            <a:srgbClr val="347891"/>
          </a:solidFill>
          <a:ln w="38100">
            <a:noFill/>
          </a:ln>
        </p:spPr>
        <p:txBody>
          <a:bodyPr wrap="square" tIns="91440" bIns="91440" anchor="ctr" anchorCtr="0">
            <a:noAutofit/>
          </a:bodyPr>
          <a:lstStyle/>
          <a:p>
            <a:pPr algn="ctr"/>
            <a:r>
              <a:rPr lang="en-US" altLang="zh-TW" b="1" dirty="0">
                <a:solidFill>
                  <a:schemeClr val="bg1"/>
                </a:solidFill>
                <a:ea typeface="Microsoft JhengHei" panose="020B0604030504040204" pitchFamily="34" charset="-120"/>
              </a:rPr>
              <a:t>Beverages </a:t>
            </a:r>
            <a:endParaRPr lang="en-US" b="1" dirty="0">
              <a:solidFill>
                <a:schemeClr val="bg1"/>
              </a:solidFill>
              <a:ea typeface="Microsoft JhengHei" panose="020B0604030504040204" pitchFamily="34" charset="-120"/>
            </a:endParaRPr>
          </a:p>
        </p:txBody>
      </p:sp>
      <p:sp>
        <p:nvSpPr>
          <p:cNvPr id="9" name="Hexagon 8">
            <a:extLst>
              <a:ext uri="{FF2B5EF4-FFF2-40B4-BE49-F238E27FC236}">
                <a16:creationId xmlns:a16="http://schemas.microsoft.com/office/drawing/2014/main" id="{852D0143-782C-42A1-94C7-01D761095611}"/>
              </a:ext>
            </a:extLst>
          </p:cNvPr>
          <p:cNvSpPr/>
          <p:nvPr/>
        </p:nvSpPr>
        <p:spPr>
          <a:xfrm>
            <a:off x="2667999" y="3997125"/>
            <a:ext cx="2536203" cy="2130411"/>
          </a:xfrm>
          <a:prstGeom prst="hexagon">
            <a:avLst/>
          </a:prstGeom>
          <a:solidFill>
            <a:srgbClr val="347891"/>
          </a:solidFill>
          <a:ln w="38100">
            <a:noFill/>
          </a:ln>
        </p:spPr>
        <p:txBody>
          <a:bodyPr wrap="square" tIns="91440" bIns="91440" anchor="ctr" anchorCtr="0">
            <a:noAutofit/>
          </a:bodyPr>
          <a:lstStyle/>
          <a:p>
            <a:pPr algn="ctr"/>
            <a:r>
              <a:rPr lang="en-US" altLang="zh-TW" b="1" dirty="0">
                <a:solidFill>
                  <a:schemeClr val="bg1"/>
                </a:solidFill>
                <a:ea typeface="Microsoft JhengHei" panose="020B0604030504040204" pitchFamily="34" charset="-120"/>
              </a:rPr>
              <a:t>IMF &amp; Early Life Nutrition</a:t>
            </a:r>
          </a:p>
        </p:txBody>
      </p:sp>
      <p:sp>
        <p:nvSpPr>
          <p:cNvPr id="10" name="Hexagon 9">
            <a:extLst>
              <a:ext uri="{FF2B5EF4-FFF2-40B4-BE49-F238E27FC236}">
                <a16:creationId xmlns:a16="http://schemas.microsoft.com/office/drawing/2014/main" id="{8F072FA7-88B6-4E56-950D-8BD5D10C69B7}"/>
              </a:ext>
            </a:extLst>
          </p:cNvPr>
          <p:cNvSpPr/>
          <p:nvPr/>
        </p:nvSpPr>
        <p:spPr>
          <a:xfrm>
            <a:off x="4746273" y="2931920"/>
            <a:ext cx="2536203" cy="2130411"/>
          </a:xfrm>
          <a:prstGeom prst="hexagon">
            <a:avLst/>
          </a:prstGeom>
          <a:solidFill>
            <a:srgbClr val="347891"/>
          </a:solidFill>
          <a:ln w="38100">
            <a:noFill/>
          </a:ln>
        </p:spPr>
        <p:txBody>
          <a:bodyPr wrap="square" tIns="91440" bIns="91440" anchor="ctr" anchorCtr="0">
            <a:noAutofit/>
          </a:bodyPr>
          <a:lstStyle/>
          <a:p>
            <a:pPr algn="ctr"/>
            <a:r>
              <a:rPr lang="en-US" altLang="zh-TW" b="1" dirty="0" smtClean="0">
                <a:solidFill>
                  <a:schemeClr val="bg1"/>
                </a:solidFill>
                <a:ea typeface="Microsoft JhengHei" panose="020B0604030504040204" pitchFamily="34" charset="-120"/>
              </a:rPr>
              <a:t>Liberal Professions</a:t>
            </a:r>
            <a:endParaRPr lang="en-US" altLang="zh-TW" b="1" dirty="0">
              <a:solidFill>
                <a:schemeClr val="bg1"/>
              </a:solidFill>
              <a:ea typeface="Microsoft JhengHei" panose="020B0604030504040204" pitchFamily="34" charset="-120"/>
            </a:endParaRPr>
          </a:p>
        </p:txBody>
      </p:sp>
      <p:sp>
        <p:nvSpPr>
          <p:cNvPr id="11" name="Hexagon 10">
            <a:extLst>
              <a:ext uri="{FF2B5EF4-FFF2-40B4-BE49-F238E27FC236}">
                <a16:creationId xmlns:a16="http://schemas.microsoft.com/office/drawing/2014/main" id="{A7E6691C-075D-41BD-87D0-54552AD7F551}"/>
              </a:ext>
            </a:extLst>
          </p:cNvPr>
          <p:cNvSpPr/>
          <p:nvPr/>
        </p:nvSpPr>
        <p:spPr>
          <a:xfrm>
            <a:off x="6824547" y="1866715"/>
            <a:ext cx="2536203" cy="2130411"/>
          </a:xfrm>
          <a:prstGeom prst="hexagon">
            <a:avLst/>
          </a:prstGeom>
          <a:solidFill>
            <a:srgbClr val="347891"/>
          </a:solidFill>
          <a:ln w="38100">
            <a:noFill/>
          </a:ln>
        </p:spPr>
        <p:txBody>
          <a:bodyPr wrap="square" tIns="91440" bIns="91440" anchor="ctr" anchorCtr="0">
            <a:noAutofit/>
          </a:bodyPr>
          <a:lstStyle/>
          <a:p>
            <a:pPr algn="ctr"/>
            <a:r>
              <a:rPr lang="en-US" altLang="zh-TW" b="1" dirty="0">
                <a:solidFill>
                  <a:schemeClr val="bg1"/>
                </a:solidFill>
                <a:ea typeface="Microsoft JhengHei" panose="020B0604030504040204" pitchFamily="34" charset="-120"/>
              </a:rPr>
              <a:t>Household</a:t>
            </a:r>
          </a:p>
        </p:txBody>
      </p:sp>
      <p:sp>
        <p:nvSpPr>
          <p:cNvPr id="12" name="Hexagon 11">
            <a:extLst>
              <a:ext uri="{FF2B5EF4-FFF2-40B4-BE49-F238E27FC236}">
                <a16:creationId xmlns:a16="http://schemas.microsoft.com/office/drawing/2014/main" id="{296D241D-9F18-4A80-9EE5-ABB6D4712799}"/>
              </a:ext>
            </a:extLst>
          </p:cNvPr>
          <p:cNvSpPr/>
          <p:nvPr/>
        </p:nvSpPr>
        <p:spPr>
          <a:xfrm>
            <a:off x="8902821" y="2931920"/>
            <a:ext cx="2536203" cy="2130411"/>
          </a:xfrm>
          <a:prstGeom prst="hexagon">
            <a:avLst/>
          </a:prstGeom>
          <a:solidFill>
            <a:srgbClr val="347891"/>
          </a:solidFill>
          <a:ln w="38100">
            <a:noFill/>
          </a:ln>
        </p:spPr>
        <p:txBody>
          <a:bodyPr wrap="square" tIns="91440" bIns="91440" anchor="ctr" anchorCtr="0">
            <a:noAutofit/>
          </a:bodyPr>
          <a:lstStyle/>
          <a:p>
            <a:pPr algn="ctr"/>
            <a:r>
              <a:rPr lang="en-US" altLang="zh-TW" b="1" dirty="0">
                <a:solidFill>
                  <a:schemeClr val="bg1"/>
                </a:solidFill>
                <a:ea typeface="Microsoft JhengHei" panose="020B0604030504040204" pitchFamily="34" charset="-120"/>
              </a:rPr>
              <a:t>Personal Care &amp; Beauty</a:t>
            </a:r>
          </a:p>
        </p:txBody>
      </p:sp>
      <p:pic>
        <p:nvPicPr>
          <p:cNvPr id="13" name="Picture 12">
            <a:extLst>
              <a:ext uri="{FF2B5EF4-FFF2-40B4-BE49-F238E27FC236}">
                <a16:creationId xmlns:a16="http://schemas.microsoft.com/office/drawing/2014/main" id="{EC0384E7-FE73-4C88-A2E2-DAA1F696EC2D}"/>
              </a:ext>
            </a:extLst>
          </p:cNvPr>
          <p:cNvPicPr>
            <a:picLocks noChangeAspect="1"/>
          </p:cNvPicPr>
          <p:nvPr/>
        </p:nvPicPr>
        <p:blipFill>
          <a:blip r:embed="rId5"/>
          <a:stretch>
            <a:fillRect/>
          </a:stretch>
        </p:blipFill>
        <p:spPr>
          <a:xfrm>
            <a:off x="9683488" y="1801031"/>
            <a:ext cx="974867" cy="1025931"/>
          </a:xfrm>
          <a:prstGeom prst="rect">
            <a:avLst/>
          </a:prstGeom>
        </p:spPr>
      </p:pic>
      <p:pic>
        <p:nvPicPr>
          <p:cNvPr id="1026" name="Picture 2" descr="What Are The Best Sodas In The World">
            <a:extLst>
              <a:ext uri="{FF2B5EF4-FFF2-40B4-BE49-F238E27FC236}">
                <a16:creationId xmlns:a16="http://schemas.microsoft.com/office/drawing/2014/main" id="{8E94DF97-05AA-428C-91E7-4BC5DFFB25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8952" y="2132608"/>
            <a:ext cx="1096308" cy="729543"/>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a:extLst>
              <a:ext uri="{FF2B5EF4-FFF2-40B4-BE49-F238E27FC236}">
                <a16:creationId xmlns:a16="http://schemas.microsoft.com/office/drawing/2014/main" id="{6FAACCDC-5E82-4CAB-8264-B6B138C7D500}"/>
              </a:ext>
            </a:extLst>
          </p:cNvPr>
          <p:cNvSpPr>
            <a:spLocks noGrp="1"/>
          </p:cNvSpPr>
          <p:nvPr>
            <p:ph type="sldNum" sz="quarter" idx="4"/>
          </p:nvPr>
        </p:nvSpPr>
        <p:spPr/>
        <p:txBody>
          <a:bodyPr/>
          <a:lstStyle/>
          <a:p>
            <a:fld id="{041C6976-BE5D-4658-9F25-132912CB2553}" type="slidenum">
              <a:rPr lang="en-HK" sz="1400" b="0" smtClean="0"/>
              <a:t>17</a:t>
            </a:fld>
            <a:endParaRPr lang="en-HK" sz="1400" b="0" dirty="0"/>
          </a:p>
        </p:txBody>
      </p:sp>
      <p:pic>
        <p:nvPicPr>
          <p:cNvPr id="14" name="Picture 2" descr="sal mdjareb logo">
            <a:extLst>
              <a:ext uri="{FF2B5EF4-FFF2-40B4-BE49-F238E27FC236}">
                <a16:creationId xmlns:a16="http://schemas.microsoft.com/office/drawing/2014/main" id="{78622636-15FC-2738-4523-DC909381A977}"/>
              </a:ext>
            </a:extLst>
          </p:cNvPr>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10324173" y="6427470"/>
            <a:ext cx="1108035" cy="422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0564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83BCF4F6-93AB-4D46-B9A0-2C133C0AC405}"/>
              </a:ext>
            </a:extLst>
          </p:cNvPr>
          <p:cNvSpPr txBox="1"/>
          <p:nvPr/>
        </p:nvSpPr>
        <p:spPr>
          <a:xfrm>
            <a:off x="167207" y="117753"/>
            <a:ext cx="592879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kern="0" dirty="0">
                <a:solidFill>
                  <a:srgbClr val="EF4751"/>
                </a:solidFill>
                <a:latin typeface="Geogrotesque Rg" panose="02000000000000000000" pitchFamily="50" charset="0"/>
                <a:ea typeface="Microsoft JhengHei" panose="020B0604030504040204" pitchFamily="34" charset="-120"/>
                <a:cs typeface="Arial" panose="020B0604020202020204" pitchFamily="34" charset="0"/>
              </a:rPr>
              <a:t>Agenda</a:t>
            </a:r>
          </a:p>
        </p:txBody>
      </p:sp>
      <p:cxnSp>
        <p:nvCxnSpPr>
          <p:cNvPr id="7" name="Straight Connector 6">
            <a:extLst>
              <a:ext uri="{FF2B5EF4-FFF2-40B4-BE49-F238E27FC236}">
                <a16:creationId xmlns:a16="http://schemas.microsoft.com/office/drawing/2014/main" id="{E6EEA850-A0E8-4A91-9792-CBCF6DA85AA7}"/>
              </a:ext>
            </a:extLst>
          </p:cNvPr>
          <p:cNvCxnSpPr>
            <a:cxnSpLocks/>
          </p:cNvCxnSpPr>
          <p:nvPr/>
        </p:nvCxnSpPr>
        <p:spPr>
          <a:xfrm>
            <a:off x="3624053" y="1262743"/>
            <a:ext cx="0" cy="4480967"/>
          </a:xfrm>
          <a:prstGeom prst="line">
            <a:avLst/>
          </a:prstGeom>
          <a:ln w="28575">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graphicFrame>
        <p:nvGraphicFramePr>
          <p:cNvPr id="5" name="Table 4">
            <a:extLst>
              <a:ext uri="{FF2B5EF4-FFF2-40B4-BE49-F238E27FC236}">
                <a16:creationId xmlns:a16="http://schemas.microsoft.com/office/drawing/2014/main" id="{C7018AA7-F5FD-4CC0-A2D8-035D6BD05579}"/>
              </a:ext>
            </a:extLst>
          </p:cNvPr>
          <p:cNvGraphicFramePr>
            <a:graphicFrameLocks noGrp="1"/>
          </p:cNvGraphicFramePr>
          <p:nvPr>
            <p:extLst>
              <p:ext uri="{D42A27DB-BD31-4B8C-83A1-F6EECF244321}">
                <p14:modId xmlns:p14="http://schemas.microsoft.com/office/powerpoint/2010/main" val="3406943235"/>
              </p:ext>
            </p:extLst>
          </p:nvPr>
        </p:nvGraphicFramePr>
        <p:xfrm>
          <a:off x="3951380" y="1675333"/>
          <a:ext cx="6584095" cy="3856513"/>
        </p:xfrm>
        <a:graphic>
          <a:graphicData uri="http://schemas.openxmlformats.org/drawingml/2006/table">
            <a:tbl>
              <a:tblPr firstRow="1" bandRow="1">
                <a:tableStyleId>{2D5ABB26-0587-4C30-8999-92F81FD0307C}</a:tableStyleId>
              </a:tblPr>
              <a:tblGrid>
                <a:gridCol w="6584095">
                  <a:extLst>
                    <a:ext uri="{9D8B030D-6E8A-4147-A177-3AD203B41FA5}">
                      <a16:colId xmlns:a16="http://schemas.microsoft.com/office/drawing/2014/main" val="20000"/>
                    </a:ext>
                  </a:extLst>
                </a:gridCol>
              </a:tblGrid>
              <a:tr h="534193">
                <a:tc>
                  <a:txBody>
                    <a:bodyPr/>
                    <a:lstStyle/>
                    <a:p>
                      <a:r>
                        <a:rPr lang="en-GB" sz="2000" b="1" u="none" kern="1200" dirty="0">
                          <a:solidFill>
                            <a:schemeClr val="tx1">
                              <a:lumMod val="65000"/>
                              <a:lumOff val="35000"/>
                            </a:schemeClr>
                          </a:solidFill>
                          <a:latin typeface="Calibri" panose="020F0502020204030204" pitchFamily="34" charset="0"/>
                          <a:ea typeface="+mn-ea"/>
                          <a:cs typeface="Arial" panose="020B0604020202020204" pitchFamily="34" charset="0"/>
                        </a:rPr>
                        <a:t>SECTIONS</a:t>
                      </a:r>
                    </a:p>
                  </a:txBody>
                  <a:tcPr anchor="ctr">
                    <a:lnL>
                      <a:noFill/>
                    </a:lnL>
                    <a:lnR>
                      <a:noFill/>
                    </a:lnR>
                    <a:lnT>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227113">
                <a:tc>
                  <a:txBody>
                    <a:bodyPr/>
                    <a:lstStyle/>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b="0" kern="0" noProof="0" dirty="0">
                          <a:solidFill>
                            <a:srgbClr val="EF4751"/>
                          </a:solidFill>
                          <a:latin typeface="+mn-lt"/>
                          <a:ea typeface="Microsoft JhengHei" panose="020B0604030504040204" pitchFamily="34" charset="-120"/>
                          <a:cs typeface="Arial" panose="020B0604020202020204" pitchFamily="34" charset="0"/>
                        </a:rPr>
                        <a:t>Executive Summary</a:t>
                      </a: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b="0" kern="0" noProof="0" dirty="0">
                          <a:solidFill>
                            <a:srgbClr val="EF4751"/>
                          </a:solidFill>
                          <a:latin typeface="+mn-lt"/>
                          <a:ea typeface="Microsoft JhengHei" panose="020B0604030504040204" pitchFamily="34" charset="-120"/>
                          <a:cs typeface="Arial" panose="020B0604020202020204" pitchFamily="34" charset="0"/>
                        </a:rPr>
                        <a:t> SAL MDJAREB Technology</a:t>
                      </a: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kern="0" noProof="0" dirty="0">
                          <a:solidFill>
                            <a:srgbClr val="EF4751"/>
                          </a:solidFill>
                          <a:latin typeface="+mn-lt"/>
                          <a:ea typeface="Microsoft JhengHei" panose="020B0604030504040204" pitchFamily="34" charset="-120"/>
                          <a:cs typeface="Arial" panose="020B0604020202020204" pitchFamily="34" charset="0"/>
                        </a:rPr>
                        <a:t> </a:t>
                      </a:r>
                      <a:r>
                        <a:rPr lang="en-GB" sz="2000" b="1" kern="0" noProof="0" dirty="0">
                          <a:solidFill>
                            <a:srgbClr val="EF4751"/>
                          </a:solidFill>
                          <a:latin typeface="+mn-lt"/>
                          <a:ea typeface="Microsoft JhengHei" panose="020B0604030504040204" pitchFamily="34" charset="-120"/>
                          <a:cs typeface="Arial" panose="020B0604020202020204" pitchFamily="34" charset="0"/>
                        </a:rPr>
                        <a:t>SAL MDJAREB Algeria: Investment Case and Business Plan</a:t>
                      </a: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kern="0" noProof="0" dirty="0">
                          <a:solidFill>
                            <a:srgbClr val="EF4751"/>
                          </a:solidFill>
                          <a:latin typeface="+mn-lt"/>
                          <a:ea typeface="Microsoft JhengHei" panose="020B0604030504040204" pitchFamily="34" charset="-120"/>
                          <a:cs typeface="Arial" panose="020B0604020202020204" pitchFamily="34" charset="0"/>
                        </a:rPr>
                        <a:t> SAL MDJAREB Operating Model</a:t>
                      </a: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kern="0" noProof="0" dirty="0">
                          <a:solidFill>
                            <a:srgbClr val="EF4751"/>
                          </a:solidFill>
                          <a:latin typeface="+mn-lt"/>
                          <a:ea typeface="Microsoft JhengHei" panose="020B0604030504040204" pitchFamily="34" charset="-120"/>
                          <a:cs typeface="Arial" panose="020B0604020202020204" pitchFamily="34" charset="0"/>
                        </a:rPr>
                        <a:t> Appendix</a:t>
                      </a:r>
                    </a:p>
                    <a:p>
                      <a:pPr marL="285750" indent="-285750" algn="l" defTabSz="685800" rtl="0" eaLnBrk="1" latinLnBrk="0" hangingPunct="1">
                        <a:buFont typeface="+mj-lt"/>
                        <a:buAutoNum type="romanUcPeriod"/>
                      </a:pPr>
                      <a:endParaRPr lang="en-GB" sz="1200" b="0" kern="1200" baseline="0" noProof="0" dirty="0">
                        <a:solidFill>
                          <a:srgbClr val="00335F"/>
                        </a:solidFill>
                        <a:latin typeface="Arial" panose="020B0604020202020204" pitchFamily="34" charset="0"/>
                        <a:ea typeface="+mn-ea"/>
                        <a:cs typeface="Arial" panose="020B0604020202020204" pitchFamily="34" charset="0"/>
                      </a:endParaRPr>
                    </a:p>
                  </a:txBody>
                  <a:tcPr anchor="ctr">
                    <a:lnT w="12700" cap="flat" cmpd="sng" algn="ctr">
                      <a:solidFill>
                        <a:schemeClr val="accent1">
                          <a:lumMod val="75000"/>
                        </a:schemeClr>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sp>
        <p:nvSpPr>
          <p:cNvPr id="4" name="Footer Placeholder 3">
            <a:extLst>
              <a:ext uri="{FF2B5EF4-FFF2-40B4-BE49-F238E27FC236}">
                <a16:creationId xmlns:a16="http://schemas.microsoft.com/office/drawing/2014/main" id="{874005E3-8D87-4EC2-A6F1-AE4F19721559}"/>
              </a:ext>
            </a:extLst>
          </p:cNvPr>
          <p:cNvSpPr>
            <a:spLocks noGrp="1"/>
          </p:cNvSpPr>
          <p:nvPr>
            <p:ph type="ftr" sz="quarter" idx="11"/>
          </p:nvPr>
        </p:nvSpPr>
        <p:spPr/>
        <p:txBody>
          <a:bodyPr/>
          <a:lstStyle/>
          <a:p>
            <a:r>
              <a:rPr lang="en-HK"/>
              <a:t>Strictly Confidential</a:t>
            </a:r>
            <a:endParaRPr lang="en-HK" dirty="0"/>
          </a:p>
        </p:txBody>
      </p:sp>
      <p:sp>
        <p:nvSpPr>
          <p:cNvPr id="8" name="Rectangle 7">
            <a:extLst>
              <a:ext uri="{FF2B5EF4-FFF2-40B4-BE49-F238E27FC236}">
                <a16:creationId xmlns:a16="http://schemas.microsoft.com/office/drawing/2014/main" id="{1331C848-9D16-4EE9-A6F3-39B0D961E2C9}"/>
              </a:ext>
            </a:extLst>
          </p:cNvPr>
          <p:cNvSpPr/>
          <p:nvPr/>
        </p:nvSpPr>
        <p:spPr>
          <a:xfrm>
            <a:off x="4038599" y="3768735"/>
            <a:ext cx="6496875" cy="360000"/>
          </a:xfrm>
          <a:prstGeom prst="rect">
            <a:avLst/>
          </a:prstGeom>
          <a:solidFill>
            <a:schemeClr val="bg1">
              <a:lumMod val="50000"/>
              <a:alpha val="1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8">
            <a:extLst>
              <a:ext uri="{FF2B5EF4-FFF2-40B4-BE49-F238E27FC236}">
                <a16:creationId xmlns:a16="http://schemas.microsoft.com/office/drawing/2014/main" id="{25382C38-D51D-4448-8617-3C830E05483E}"/>
              </a:ext>
            </a:extLst>
          </p:cNvPr>
          <p:cNvSpPr>
            <a:spLocks noGrp="1"/>
          </p:cNvSpPr>
          <p:nvPr>
            <p:ph type="sldNum" sz="quarter" idx="12"/>
          </p:nvPr>
        </p:nvSpPr>
        <p:spPr/>
        <p:txBody>
          <a:bodyPr/>
          <a:lstStyle/>
          <a:p>
            <a:fld id="{B2D2221E-05DD-4B1B-A8F3-3C8922C95192}" type="slidenum">
              <a:rPr lang="en-HK" smtClean="0"/>
              <a:t>18</a:t>
            </a:fld>
            <a:endParaRPr lang="en-HK" dirty="0"/>
          </a:p>
        </p:txBody>
      </p:sp>
      <p:pic>
        <p:nvPicPr>
          <p:cNvPr id="11" name="Picture 10">
            <a:extLst>
              <a:ext uri="{FF2B5EF4-FFF2-40B4-BE49-F238E27FC236}">
                <a16:creationId xmlns:a16="http://schemas.microsoft.com/office/drawing/2014/main" id="{ADAF1CC9-43E1-A541-7D02-91CBF5581B9A}"/>
              </a:ext>
            </a:extLst>
          </p:cNvPr>
          <p:cNvPicPr>
            <a:picLocks noChangeAspect="1"/>
          </p:cNvPicPr>
          <p:nvPr/>
        </p:nvPicPr>
        <p:blipFill>
          <a:blip r:embed="rId2"/>
          <a:stretch>
            <a:fillRect/>
          </a:stretch>
        </p:blipFill>
        <p:spPr>
          <a:xfrm>
            <a:off x="2588746" y="2930640"/>
            <a:ext cx="542857" cy="838095"/>
          </a:xfrm>
          <a:prstGeom prst="rect">
            <a:avLst/>
          </a:prstGeom>
        </p:spPr>
      </p:pic>
    </p:spTree>
    <p:extLst>
      <p:ext uri="{BB962C8B-B14F-4D97-AF65-F5344CB8AC3E}">
        <p14:creationId xmlns:p14="http://schemas.microsoft.com/office/powerpoint/2010/main" val="38110859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14">
            <a:extLst>
              <a:ext uri="{FF2B5EF4-FFF2-40B4-BE49-F238E27FC236}">
                <a16:creationId xmlns:a16="http://schemas.microsoft.com/office/drawing/2014/main" id="{DBF1ED07-FC11-4B33-B6CA-1B87CEBC8124}"/>
              </a:ext>
            </a:extLst>
          </p:cNvPr>
          <p:cNvSpPr txBox="1"/>
          <p:nvPr/>
        </p:nvSpPr>
        <p:spPr>
          <a:xfrm>
            <a:off x="172692" y="231028"/>
            <a:ext cx="4496633" cy="523220"/>
          </a:xfrm>
          <a:prstGeom prst="rect">
            <a:avLst/>
          </a:prstGeom>
          <a:noFill/>
        </p:spPr>
        <p:txBody>
          <a:bodyPr wrap="square" rtlCol="0">
            <a:spAutoFit/>
          </a:bodyPr>
          <a:lstStyle/>
          <a:p>
            <a:pPr defTabSz="342900">
              <a:defRPr/>
            </a:pPr>
            <a:r>
              <a:rPr lang="en-US" sz="2800" dirty="0">
                <a:solidFill>
                  <a:srgbClr val="EF4751"/>
                </a:solidFill>
                <a:latin typeface="Geogrotesque Rg" panose="02000000000000000000" pitchFamily="50" charset="0"/>
                <a:ea typeface="+mj-ea"/>
                <a:cs typeface="+mj-cs"/>
              </a:rPr>
              <a:t>Founding Partners’ Profiles</a:t>
            </a:r>
          </a:p>
        </p:txBody>
      </p:sp>
      <p:sp>
        <p:nvSpPr>
          <p:cNvPr id="3" name="Slide Number Placeholder 2">
            <a:extLst>
              <a:ext uri="{FF2B5EF4-FFF2-40B4-BE49-F238E27FC236}">
                <a16:creationId xmlns:a16="http://schemas.microsoft.com/office/drawing/2014/main" id="{B656C653-A603-4D00-A0FF-3CE7F72F4F20}"/>
              </a:ext>
            </a:extLst>
          </p:cNvPr>
          <p:cNvSpPr>
            <a:spLocks noGrp="1"/>
          </p:cNvSpPr>
          <p:nvPr>
            <p:ph type="sldNum" sz="quarter" idx="4"/>
          </p:nvPr>
        </p:nvSpPr>
        <p:spPr/>
        <p:txBody>
          <a:bodyPr/>
          <a:lstStyle/>
          <a:p>
            <a:fld id="{041C6976-BE5D-4658-9F25-132912CB2553}" type="slidenum">
              <a:rPr lang="en-HK" sz="1400" b="0" smtClean="0"/>
              <a:t>19</a:t>
            </a:fld>
            <a:endParaRPr lang="en-HK" sz="1400" b="0" dirty="0"/>
          </a:p>
        </p:txBody>
      </p:sp>
      <p:pic>
        <p:nvPicPr>
          <p:cNvPr id="19" name="Picture 2" descr="sal mdjareb logo">
            <a:extLst>
              <a:ext uri="{FF2B5EF4-FFF2-40B4-BE49-F238E27FC236}">
                <a16:creationId xmlns:a16="http://schemas.microsoft.com/office/drawing/2014/main" id="{F2DEABE4-7F3E-014E-BC03-F42F458038E9}"/>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324173" y="6427470"/>
            <a:ext cx="1108035" cy="42292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1">
            <a:extLst>
              <a:ext uri="{FF2B5EF4-FFF2-40B4-BE49-F238E27FC236}">
                <a16:creationId xmlns:a16="http://schemas.microsoft.com/office/drawing/2014/main" id="{99C65357-9560-451B-94DB-EEC529D4D447}"/>
              </a:ext>
            </a:extLst>
          </p:cNvPr>
          <p:cNvSpPr/>
          <p:nvPr/>
        </p:nvSpPr>
        <p:spPr>
          <a:xfrm>
            <a:off x="4457220" y="4714123"/>
            <a:ext cx="3137379" cy="1318377"/>
          </a:xfrm>
          <a:prstGeom prst="rect">
            <a:avLst/>
          </a:prstGeom>
          <a:solidFill>
            <a:srgbClr val="C00000"/>
          </a:solidFill>
          <a:ln cap="flat">
            <a:noFill/>
            <a:prstDash val="solid"/>
          </a:ln>
        </p:spPr>
        <p:txBody>
          <a:bodyPr vert="horz" wrap="square" lIns="91440" tIns="45720" rIns="91440" bIns="45720" anchor="t" anchorCtr="0" compatLnSpc="1">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r>
              <a:rPr kumimoji="0" lang="en-GB" sz="2400" b="1" i="0" u="none" strike="noStrike" kern="1200" cap="none" spc="0" normalizeH="0" baseline="0" noProof="0" dirty="0">
                <a:ln>
                  <a:noFill/>
                </a:ln>
                <a:solidFill>
                  <a:srgbClr val="FFFFFF"/>
                </a:solidFill>
                <a:effectLst/>
                <a:uLnTx/>
                <a:uFillTx/>
                <a:ea typeface="Segoe UI Symbol" pitchFamily="34"/>
                <a:cs typeface="Arial" pitchFamily="34"/>
              </a:rPr>
              <a:t>BAHANI BILLEL</a:t>
            </a:r>
          </a:p>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300" b="1" i="0" u="none" strike="noStrike" kern="1200" cap="none" spc="0" normalizeH="0" baseline="0" noProof="0" dirty="0">
              <a:ln>
                <a:noFill/>
              </a:ln>
              <a:solidFill>
                <a:srgbClr val="FFFFFF"/>
              </a:solidFill>
              <a:effectLst/>
              <a:uLnTx/>
              <a:uFillTx/>
              <a:ea typeface="Segoe UI Symbo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r>
              <a:rPr kumimoji="0" lang="en-GB" sz="1300" b="1" i="0" u="none" strike="noStrike" kern="1200" cap="none" spc="0" normalizeH="0" baseline="0" noProof="0" dirty="0">
                <a:ln>
                  <a:noFill/>
                </a:ln>
                <a:solidFill>
                  <a:srgbClr val="FFFFFF"/>
                </a:solidFill>
                <a:effectLst/>
                <a:uLnTx/>
                <a:uFillTx/>
                <a:ea typeface="Segoe UI Symbol" pitchFamily="34"/>
                <a:cs typeface="Arial" pitchFamily="34"/>
              </a:rPr>
              <a:t>CEO </a:t>
            </a:r>
            <a:r>
              <a:rPr kumimoji="0" lang="en-GB" sz="1300" b="1" i="0" u="none" strike="noStrike" kern="1200" cap="none" spc="0" normalizeH="0" baseline="0" noProof="0" dirty="0" smtClean="0">
                <a:ln>
                  <a:noFill/>
                </a:ln>
                <a:solidFill>
                  <a:srgbClr val="FFFFFF"/>
                </a:solidFill>
                <a:effectLst/>
                <a:uLnTx/>
                <a:uFillTx/>
                <a:ea typeface="Segoe UI Symbol" pitchFamily="34"/>
                <a:cs typeface="Arial" pitchFamily="34"/>
              </a:rPr>
              <a:t>SAL MDJAREB</a:t>
            </a:r>
            <a:endParaRPr kumimoji="0" lang="en-GB" sz="1300" b="1" i="0" u="none" strike="noStrike" kern="0" cap="none" spc="0" normalizeH="0" baseline="0" noProof="0" dirty="0">
              <a:ln>
                <a:noFill/>
              </a:ln>
              <a:solidFill>
                <a:srgbClr val="FFFFFF"/>
              </a:solidFill>
              <a:effectLst/>
              <a:uLnTx/>
              <a:uFillTx/>
              <a:ea typeface="Segoe UI Symbo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300" b="1" i="0" u="none" strike="noStrike" kern="0" cap="none" spc="0" normalizeH="0" baseline="0" noProof="0" dirty="0">
              <a:ln>
                <a:noFill/>
              </a:ln>
              <a:solidFill>
                <a:srgbClr val="FFFFFF"/>
              </a:solidFill>
              <a:effectLst/>
              <a:uLnTx/>
              <a:uFillTx/>
              <a:ea typeface="Segoe UI Symbo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r>
              <a:rPr kumimoji="0" lang="en-GB" sz="1300" b="1" i="0" u="none" strike="noStrike" kern="1200" cap="none" spc="0" normalizeH="0" baseline="0" noProof="0" dirty="0" smtClean="0">
                <a:ln>
                  <a:noFill/>
                </a:ln>
                <a:solidFill>
                  <a:srgbClr val="FFFFFF"/>
                </a:solidFill>
                <a:effectLst/>
                <a:uLnTx/>
                <a:uFillTx/>
                <a:ea typeface="Segoe UI Symbol" pitchFamily="34"/>
                <a:cs typeface="Arial" pitchFamily="34"/>
              </a:rPr>
              <a:t>BLIDA UNIVERSITY , INSIM.</a:t>
            </a:r>
            <a:endParaRPr kumimoji="0" lang="en-GB" sz="1300" b="1" i="0" u="none" strike="noStrike" kern="1200" cap="none" spc="0" normalizeH="0" baseline="0" noProof="0" dirty="0">
              <a:ln>
                <a:noFill/>
              </a:ln>
              <a:solidFill>
                <a:srgbClr val="FFFFFF"/>
              </a:solidFill>
              <a:effectLst/>
              <a:uLnTx/>
              <a:uFillTx/>
              <a:ea typeface="Segoe UI Symbo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000" b="1" i="0" u="none" strike="noStrike" kern="1200" cap="none" spc="0" normalizeH="0" baseline="0" noProof="0" dirty="0">
              <a:ln>
                <a:noFill/>
              </a:ln>
              <a:solidFill>
                <a:srgbClr val="FFFFFF"/>
              </a:solidFill>
              <a:effectLst/>
              <a:uLnTx/>
              <a:uFillTx/>
              <a:latin typeface="Arial" pitchFamily="34"/>
              <a:ea typeface="Segoe UI Symbol" pitchFamily="34"/>
              <a:cs typeface="Arial" pitchFamily="34"/>
            </a:endParaRPr>
          </a:p>
        </p:txBody>
      </p:sp>
      <p:sp>
        <p:nvSpPr>
          <p:cNvPr id="16" name="Rectangle 11">
            <a:extLst>
              <a:ext uri="{FF2B5EF4-FFF2-40B4-BE49-F238E27FC236}">
                <a16:creationId xmlns:a16="http://schemas.microsoft.com/office/drawing/2014/main" id="{99C65357-9560-451B-94DB-EEC529D4D447}"/>
              </a:ext>
            </a:extLst>
          </p:cNvPr>
          <p:cNvSpPr/>
          <p:nvPr/>
        </p:nvSpPr>
        <p:spPr>
          <a:xfrm>
            <a:off x="558320" y="4650623"/>
            <a:ext cx="3035779" cy="1356477"/>
          </a:xfrm>
          <a:prstGeom prst="rect">
            <a:avLst/>
          </a:prstGeom>
          <a:solidFill>
            <a:srgbClr val="C00000"/>
          </a:solidFill>
          <a:ln cap="flat">
            <a:noFill/>
            <a:prstDash val="solid"/>
          </a:ln>
        </p:spPr>
        <p:txBody>
          <a:bodyPr vert="horz" wrap="square" lIns="91440" tIns="45720" rIns="91440" bIns="45720" anchor="t" anchorCtr="0" compatLnSpc="1">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r>
              <a:rPr kumimoji="0" lang="en-GB" sz="2000" b="1" i="0" u="none" strike="noStrike" kern="1200" cap="none" spc="0" normalizeH="0" baseline="0" noProof="0" dirty="0" smtClean="0">
                <a:ln>
                  <a:noFill/>
                </a:ln>
                <a:solidFill>
                  <a:srgbClr val="FFFFFF"/>
                </a:solidFill>
                <a:effectLst/>
                <a:uLnTx/>
                <a:uFillTx/>
                <a:ea typeface="Segoe UI Symbol" pitchFamily="34"/>
                <a:cs typeface="Arial" pitchFamily="34"/>
              </a:rPr>
              <a:t>HAMMOU BOUBAKER</a:t>
            </a:r>
            <a:endParaRPr kumimoji="0" lang="en-GB" sz="2000" b="1" i="0" u="none" strike="noStrike" kern="1200" cap="none" spc="0" normalizeH="0" baseline="0" noProof="0" dirty="0">
              <a:ln>
                <a:noFill/>
              </a:ln>
              <a:solidFill>
                <a:srgbClr val="FFFFFF"/>
              </a:solidFill>
              <a:effectLst/>
              <a:uLnTx/>
              <a:uFillTx/>
              <a:ea typeface="Segoe UI Symbo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300" b="1" i="0" u="none" strike="noStrike" kern="1200" cap="none" spc="0" normalizeH="0" baseline="0" noProof="0" dirty="0">
              <a:ln>
                <a:noFill/>
              </a:ln>
              <a:solidFill>
                <a:srgbClr val="FFFFFF"/>
              </a:solidFill>
              <a:effectLst/>
              <a:uLnTx/>
              <a:uFillTx/>
              <a:ea typeface="Segoe UI Symbo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r>
              <a:rPr kumimoji="0" lang="en-GB" sz="1300" b="1" i="0" u="none" strike="noStrike" kern="1200" cap="none" spc="0" normalizeH="0" baseline="0" noProof="0" dirty="0" smtClean="0">
                <a:ln>
                  <a:noFill/>
                </a:ln>
                <a:solidFill>
                  <a:srgbClr val="FFFFFF"/>
                </a:solidFill>
                <a:effectLst/>
                <a:uLnTx/>
                <a:uFillTx/>
                <a:ea typeface="Segoe UI Symbol" pitchFamily="34"/>
                <a:cs typeface="Arial" pitchFamily="34"/>
              </a:rPr>
              <a:t>CO-FOUNDER –SAL MDJAREB</a:t>
            </a:r>
            <a:endParaRPr kumimoji="0" lang="en-GB" sz="1300" b="1" i="0" u="none" strike="noStrike" kern="0" cap="none" spc="0" normalizeH="0" baseline="0" noProof="0" dirty="0">
              <a:ln>
                <a:noFill/>
              </a:ln>
              <a:solidFill>
                <a:srgbClr val="FFFFFF"/>
              </a:solidFill>
              <a:effectLst/>
              <a:uLnTx/>
              <a:uFillTx/>
              <a:ea typeface="Segoe UI Symbo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300" b="1" i="0" u="none" strike="noStrike" kern="0" cap="none" spc="0" normalizeH="0" baseline="0" noProof="0" dirty="0">
              <a:ln>
                <a:noFill/>
              </a:ln>
              <a:solidFill>
                <a:srgbClr val="FFFFFF"/>
              </a:solidFill>
              <a:effectLst/>
              <a:uLnTx/>
              <a:uFillTx/>
              <a:ea typeface="Segoe UI Symbo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r>
              <a:rPr kumimoji="0" lang="en-GB" sz="1300" b="1" i="0" u="none" strike="noStrike" kern="1200" cap="none" spc="0" normalizeH="0" baseline="0" noProof="0" dirty="0" smtClean="0">
                <a:ln>
                  <a:noFill/>
                </a:ln>
                <a:solidFill>
                  <a:srgbClr val="FFFFFF"/>
                </a:solidFill>
                <a:effectLst/>
                <a:uLnTx/>
                <a:uFillTx/>
                <a:ea typeface="Segoe UI Symbol" pitchFamily="34"/>
                <a:cs typeface="Arial" pitchFamily="34"/>
              </a:rPr>
              <a:t>MONTREAL UNIVERSITY,</a:t>
            </a:r>
            <a:r>
              <a:rPr lang="en-GB" sz="1000" b="1" kern="0" dirty="0" smtClean="0">
                <a:solidFill>
                  <a:srgbClr val="FFFFFF"/>
                </a:solidFill>
                <a:latin typeface="Arial" pitchFamily="34"/>
                <a:ea typeface="Segoe UI Symbol" pitchFamily="34"/>
                <a:cs typeface="Arial" pitchFamily="34"/>
              </a:rPr>
              <a:t>CANADA.</a:t>
            </a:r>
            <a:endParaRPr kumimoji="0" lang="en-GB" sz="1300" b="1" i="0" u="none" strike="noStrike" kern="1200" cap="none" spc="0" normalizeH="0" baseline="0" noProof="0" dirty="0">
              <a:ln>
                <a:noFill/>
              </a:ln>
              <a:solidFill>
                <a:srgbClr val="FFFFFF"/>
              </a:solidFill>
              <a:effectLst/>
              <a:uLnTx/>
              <a:uFillTx/>
              <a:ea typeface="Segoe UI Symbol" pitchFamily="34"/>
              <a:cs typeface="Arial" pitchFamily="34"/>
            </a:endParaRPr>
          </a:p>
        </p:txBody>
      </p:sp>
      <p:pic>
        <p:nvPicPr>
          <p:cNvPr id="17" name="Picture 16" descr="Screen Clipping"/>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r="9032"/>
          <a:stretch/>
        </p:blipFill>
        <p:spPr>
          <a:xfrm>
            <a:off x="431911" y="960737"/>
            <a:ext cx="2793889" cy="349137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8" name="Rectangle 11">
            <a:extLst>
              <a:ext uri="{FF2B5EF4-FFF2-40B4-BE49-F238E27FC236}">
                <a16:creationId xmlns:a16="http://schemas.microsoft.com/office/drawing/2014/main" id="{99C65357-9560-451B-94DB-EEC529D4D447}"/>
              </a:ext>
            </a:extLst>
          </p:cNvPr>
          <p:cNvSpPr/>
          <p:nvPr/>
        </p:nvSpPr>
        <p:spPr>
          <a:xfrm>
            <a:off x="8775220" y="4713605"/>
            <a:ext cx="3073879" cy="1268095"/>
          </a:xfrm>
          <a:prstGeom prst="rect">
            <a:avLst/>
          </a:prstGeom>
          <a:solidFill>
            <a:srgbClr val="C00000"/>
          </a:solidFill>
          <a:ln cap="flat">
            <a:noFill/>
            <a:prstDash val="solid"/>
          </a:ln>
        </p:spPr>
        <p:txBody>
          <a:bodyPr vert="horz" wrap="square" lIns="91440" tIns="45720" rIns="91440" bIns="45720" anchor="t" anchorCtr="0" compatLnSpc="1">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r>
              <a:rPr lang="en-GB" sz="1900" b="1" dirty="0" smtClean="0">
                <a:solidFill>
                  <a:srgbClr val="FFFFFF"/>
                </a:solidFill>
                <a:ea typeface="Segoe UI Symbol" pitchFamily="34"/>
                <a:cs typeface="Arial" pitchFamily="34"/>
              </a:rPr>
              <a:t>MOHMAED BENZOUAOUI</a:t>
            </a:r>
            <a:endParaRPr kumimoji="0" lang="en-GB" sz="1900" b="1" i="0" u="none" strike="noStrike" kern="1200" cap="none" spc="0" normalizeH="0" baseline="0" noProof="0" dirty="0">
              <a:ln>
                <a:noFill/>
              </a:ln>
              <a:solidFill>
                <a:srgbClr val="FFFFFF"/>
              </a:solidFill>
              <a:effectLst/>
              <a:uLnTx/>
              <a:uFillTx/>
              <a:ea typeface="Segoe UI Symbo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300" b="1" i="0" u="none" strike="noStrike" kern="1200" cap="none" spc="0" normalizeH="0" baseline="0" noProof="0" dirty="0">
              <a:ln>
                <a:noFill/>
              </a:ln>
              <a:solidFill>
                <a:srgbClr val="FFFFFF"/>
              </a:solidFill>
              <a:effectLst/>
              <a:uLnTx/>
              <a:uFillTx/>
              <a:ea typeface="Segoe UI Symbo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r>
              <a:rPr lang="en-GB" sz="1300" b="1" dirty="0" smtClean="0">
                <a:solidFill>
                  <a:srgbClr val="FFFFFF"/>
                </a:solidFill>
                <a:ea typeface="Segoe UI Symbol" pitchFamily="34"/>
                <a:cs typeface="Arial" pitchFamily="34"/>
              </a:rPr>
              <a:t>IT ENGINEER </a:t>
            </a:r>
            <a:r>
              <a:rPr kumimoji="0" lang="en-GB" sz="1300" b="1" i="0" u="none" strike="noStrike" kern="1200" cap="none" spc="0" normalizeH="0" baseline="0" noProof="0" dirty="0" smtClean="0">
                <a:ln>
                  <a:noFill/>
                </a:ln>
                <a:solidFill>
                  <a:srgbClr val="FFFFFF"/>
                </a:solidFill>
                <a:effectLst/>
                <a:uLnTx/>
                <a:uFillTx/>
                <a:ea typeface="Segoe UI Symbol" pitchFamily="34"/>
                <a:cs typeface="Arial" pitchFamily="34"/>
              </a:rPr>
              <a:t>–SAL MDJAREB</a:t>
            </a:r>
            <a:endParaRPr kumimoji="0" lang="en-GB" sz="1300" b="1" i="0" u="none" strike="noStrike" kern="0" cap="none" spc="0" normalizeH="0" baseline="0" noProof="0" dirty="0">
              <a:ln>
                <a:noFill/>
              </a:ln>
              <a:solidFill>
                <a:srgbClr val="FFFFFF"/>
              </a:solidFill>
              <a:effectLst/>
              <a:uLnTx/>
              <a:uFillTx/>
              <a:ea typeface="Segoe UI Symbol" pitchFamily="34"/>
              <a:cs typeface="Arial" pitchFamily="34"/>
            </a:endParaRPr>
          </a:p>
          <a:p>
            <a:pPr marL="0" marR="0" lvl="0" indent="0" algn="l"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endParaRPr kumimoji="0" lang="en-GB" sz="1300" b="1" i="0" u="none" strike="noStrike" kern="0" cap="none" spc="0" normalizeH="0" baseline="0" noProof="0" dirty="0">
              <a:ln>
                <a:noFill/>
              </a:ln>
              <a:solidFill>
                <a:srgbClr val="FFFFFF"/>
              </a:solidFill>
              <a:effectLst/>
              <a:uLnTx/>
              <a:uFillTx/>
              <a:ea typeface="Segoe UI Symbol" pitchFamily="34"/>
              <a:cs typeface="Arial" pitchFamily="34"/>
            </a:endParaRPr>
          </a:p>
          <a:p>
            <a:pPr lvl="0">
              <a:defRPr sz="1800" b="0" i="0" u="none" strike="noStrike" kern="0" cap="none" spc="0" baseline="0">
                <a:solidFill>
                  <a:srgbClr val="000000"/>
                </a:solidFill>
                <a:uFillTx/>
              </a:defRPr>
            </a:pPr>
            <a:r>
              <a:rPr lang="en-GB" sz="1300" b="1" dirty="0">
                <a:solidFill>
                  <a:srgbClr val="FFFFFF"/>
                </a:solidFill>
                <a:ea typeface="Segoe UI Symbol" pitchFamily="34"/>
                <a:cs typeface="Arial" pitchFamily="34"/>
              </a:rPr>
              <a:t>ALGIERS </a:t>
            </a:r>
            <a:r>
              <a:rPr lang="en-GB" sz="1300" b="1" dirty="0" smtClean="0">
                <a:solidFill>
                  <a:srgbClr val="FFFFFF"/>
                </a:solidFill>
                <a:ea typeface="Segoe UI Symbol" pitchFamily="34"/>
                <a:cs typeface="Arial" pitchFamily="34"/>
              </a:rPr>
              <a:t>UNIVERSITY,IEMN-IAE </a:t>
            </a:r>
            <a:r>
              <a:rPr lang="en-GB" sz="1300" b="1" dirty="0">
                <a:solidFill>
                  <a:srgbClr val="FFFFFF"/>
                </a:solidFill>
                <a:ea typeface="Segoe UI Symbol" pitchFamily="34"/>
                <a:cs typeface="Arial" pitchFamily="34"/>
              </a:rPr>
              <a:t>de </a:t>
            </a:r>
            <a:r>
              <a:rPr lang="en-GB" sz="1300" b="1" dirty="0" smtClean="0">
                <a:solidFill>
                  <a:srgbClr val="FFFFFF"/>
                </a:solidFill>
                <a:ea typeface="Segoe UI Symbol" pitchFamily="34"/>
                <a:cs typeface="Arial" pitchFamily="34"/>
              </a:rPr>
              <a:t>Nantes</a:t>
            </a:r>
            <a:endParaRPr kumimoji="0" lang="en-GB" sz="1300" b="1" i="0" u="none" strike="noStrike" kern="1200" cap="none" spc="0" normalizeH="0" baseline="0" noProof="0" dirty="0">
              <a:ln>
                <a:noFill/>
              </a:ln>
              <a:solidFill>
                <a:srgbClr val="FFFFFF"/>
              </a:solidFill>
              <a:effectLst/>
              <a:uLnTx/>
              <a:uFillTx/>
              <a:ea typeface="Segoe UI Symbol" pitchFamily="34"/>
              <a:cs typeface="Arial" pitchFamily="34"/>
            </a:endParaRPr>
          </a:p>
        </p:txBody>
      </p:sp>
      <p:pic>
        <p:nvPicPr>
          <p:cNvPr id="20" name="Picture 19"/>
          <p:cNvPicPr>
            <a:picLocks noChangeAspect="1"/>
          </p:cNvPicPr>
          <p:nvPr/>
        </p:nvPicPr>
        <p:blipFill>
          <a:blip r:embed="rId6" cstate="hqprint">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8647611" y="808099"/>
            <a:ext cx="2616080" cy="366092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 name="Picture 1"/>
          <p:cNvPicPr>
            <a:picLocks noChangeAspect="1"/>
          </p:cNvPicPr>
          <p:nvPr/>
        </p:nvPicPr>
        <p:blipFill rotWithShape="1">
          <a:blip r:embed="rId8" cstate="hqprint">
            <a:extLst>
              <a:ext uri="{28A0092B-C50C-407E-A947-70E740481C1C}">
                <a14:useLocalDpi xmlns:a14="http://schemas.microsoft.com/office/drawing/2010/main" val="0"/>
              </a:ext>
            </a:extLst>
          </a:blip>
          <a:srcRect l="-1750" t="-984" r="6536" b="11589"/>
          <a:stretch/>
        </p:blipFill>
        <p:spPr>
          <a:xfrm>
            <a:off x="4362994" y="792493"/>
            <a:ext cx="2936911" cy="367653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7807121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1C6976-BE5D-4658-9F25-132912CB2553}" type="slidenum">
              <a:rPr lang="en-HK" sz="1400" b="0" smtClean="0"/>
              <a:t>2</a:t>
            </a:fld>
            <a:endParaRPr lang="en-HK" sz="1400" b="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198" y="471996"/>
            <a:ext cx="10581922" cy="5636160"/>
          </a:xfrm>
          <a:prstGeom prst="rect">
            <a:avLst/>
          </a:prstGeom>
        </p:spPr>
      </p:pic>
    </p:spTree>
    <p:extLst>
      <p:ext uri="{BB962C8B-B14F-4D97-AF65-F5344CB8AC3E}">
        <p14:creationId xmlns:p14="http://schemas.microsoft.com/office/powerpoint/2010/main" val="2583656355"/>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14">
            <a:extLst>
              <a:ext uri="{FF2B5EF4-FFF2-40B4-BE49-F238E27FC236}">
                <a16:creationId xmlns:a16="http://schemas.microsoft.com/office/drawing/2014/main" id="{DBF1ED07-FC11-4B33-B6CA-1B87CEBC8124}"/>
              </a:ext>
            </a:extLst>
          </p:cNvPr>
          <p:cNvSpPr txBox="1"/>
          <p:nvPr/>
        </p:nvSpPr>
        <p:spPr>
          <a:xfrm>
            <a:off x="172692" y="231028"/>
            <a:ext cx="4496633" cy="523220"/>
          </a:xfrm>
          <a:prstGeom prst="rect">
            <a:avLst/>
          </a:prstGeom>
          <a:noFill/>
        </p:spPr>
        <p:txBody>
          <a:bodyPr wrap="square" rtlCol="0">
            <a:spAutoFit/>
          </a:bodyPr>
          <a:lstStyle/>
          <a:p>
            <a:pPr defTabSz="342900">
              <a:defRPr/>
            </a:pPr>
            <a:r>
              <a:rPr lang="en-US" sz="2800" dirty="0">
                <a:solidFill>
                  <a:srgbClr val="EF4751"/>
                </a:solidFill>
                <a:latin typeface="Geogrotesque Rg" panose="02000000000000000000" pitchFamily="50" charset="0"/>
                <a:ea typeface="+mj-ea"/>
                <a:cs typeface="+mj-cs"/>
              </a:rPr>
              <a:t>Organizational chart</a:t>
            </a:r>
          </a:p>
        </p:txBody>
      </p:sp>
      <p:sp>
        <p:nvSpPr>
          <p:cNvPr id="3" name="Slide Number Placeholder 2">
            <a:extLst>
              <a:ext uri="{FF2B5EF4-FFF2-40B4-BE49-F238E27FC236}">
                <a16:creationId xmlns:a16="http://schemas.microsoft.com/office/drawing/2014/main" id="{20156AB0-34A0-4568-82A2-47A73D512D92}"/>
              </a:ext>
            </a:extLst>
          </p:cNvPr>
          <p:cNvSpPr>
            <a:spLocks noGrp="1"/>
          </p:cNvSpPr>
          <p:nvPr>
            <p:ph type="sldNum" sz="quarter" idx="4"/>
          </p:nvPr>
        </p:nvSpPr>
        <p:spPr/>
        <p:txBody>
          <a:bodyPr/>
          <a:lstStyle/>
          <a:p>
            <a:fld id="{041C6976-BE5D-4658-9F25-132912CB2553}" type="slidenum">
              <a:rPr lang="en-HK" sz="1400" b="0" smtClean="0"/>
              <a:t>20</a:t>
            </a:fld>
            <a:endParaRPr lang="en-HK" sz="1400" b="0" dirty="0"/>
          </a:p>
        </p:txBody>
      </p:sp>
      <p:grpSp>
        <p:nvGrpSpPr>
          <p:cNvPr id="2" name="Groupe 1">
            <a:extLst>
              <a:ext uri="{FF2B5EF4-FFF2-40B4-BE49-F238E27FC236}">
                <a16:creationId xmlns:a16="http://schemas.microsoft.com/office/drawing/2014/main" id="{70F40C27-AD5E-4108-889B-BD5BCFB1E405}"/>
              </a:ext>
            </a:extLst>
          </p:cNvPr>
          <p:cNvGrpSpPr/>
          <p:nvPr/>
        </p:nvGrpSpPr>
        <p:grpSpPr>
          <a:xfrm>
            <a:off x="352203" y="710430"/>
            <a:ext cx="10983051" cy="5273440"/>
            <a:chOff x="1938427" y="1784244"/>
            <a:chExt cx="8320628" cy="3828969"/>
          </a:xfrm>
        </p:grpSpPr>
        <p:sp>
          <p:nvSpPr>
            <p:cNvPr id="48" name="object 4">
              <a:extLst>
                <a:ext uri="{FF2B5EF4-FFF2-40B4-BE49-F238E27FC236}">
                  <a16:creationId xmlns:a16="http://schemas.microsoft.com/office/drawing/2014/main" id="{9C3B8C50-4C44-425C-B7EE-A7A8101E734B}"/>
                </a:ext>
              </a:extLst>
            </p:cNvPr>
            <p:cNvSpPr txBox="1"/>
            <p:nvPr/>
          </p:nvSpPr>
          <p:spPr>
            <a:xfrm>
              <a:off x="6195885" y="1784244"/>
              <a:ext cx="267335" cy="121047"/>
            </a:xfrm>
            <a:prstGeom prst="rect">
              <a:avLst/>
            </a:prstGeom>
          </p:spPr>
          <p:txBody>
            <a:bodyPr vert="horz" wrap="square" lIns="0" tIns="12700" rIns="0" bIns="0" rtlCol="0">
              <a:spAutoFit/>
            </a:bodyPr>
            <a:lstStyle/>
            <a:p>
              <a:pPr marL="12700">
                <a:lnSpc>
                  <a:spcPct val="100000"/>
                </a:lnSpc>
                <a:spcBef>
                  <a:spcPts val="100"/>
                </a:spcBef>
              </a:pPr>
              <a:r>
                <a:rPr sz="1000" spc="-95" dirty="0">
                  <a:latin typeface="Arial"/>
                  <a:cs typeface="Arial"/>
                </a:rPr>
                <a:t>CEO</a:t>
              </a:r>
              <a:endParaRPr sz="1000" dirty="0">
                <a:latin typeface="Arial"/>
                <a:cs typeface="Arial"/>
              </a:endParaRPr>
            </a:p>
          </p:txBody>
        </p:sp>
        <p:sp>
          <p:nvSpPr>
            <p:cNvPr id="61" name="object 8">
              <a:extLst>
                <a:ext uri="{FF2B5EF4-FFF2-40B4-BE49-F238E27FC236}">
                  <a16:creationId xmlns:a16="http://schemas.microsoft.com/office/drawing/2014/main" id="{5EE4E00D-6B07-402E-994E-6E02E32467A1}"/>
                </a:ext>
              </a:extLst>
            </p:cNvPr>
            <p:cNvSpPr txBox="1"/>
            <p:nvPr/>
          </p:nvSpPr>
          <p:spPr>
            <a:xfrm>
              <a:off x="3802516" y="4147215"/>
              <a:ext cx="267970" cy="177800"/>
            </a:xfrm>
            <a:prstGeom prst="rect">
              <a:avLst/>
            </a:prstGeom>
          </p:spPr>
          <p:txBody>
            <a:bodyPr vert="horz" wrap="square" lIns="0" tIns="12700" rIns="0" bIns="0" rtlCol="0">
              <a:spAutoFit/>
            </a:bodyPr>
            <a:lstStyle/>
            <a:p>
              <a:pPr marL="12700">
                <a:lnSpc>
                  <a:spcPct val="100000"/>
                </a:lnSpc>
                <a:spcBef>
                  <a:spcPts val="100"/>
                </a:spcBef>
              </a:pPr>
              <a:r>
                <a:rPr sz="1000" spc="-90" dirty="0">
                  <a:solidFill>
                    <a:srgbClr val="FFFFFF"/>
                  </a:solidFill>
                  <a:latin typeface="Arial"/>
                  <a:cs typeface="Arial"/>
                </a:rPr>
                <a:t>C</a:t>
              </a:r>
              <a:r>
                <a:rPr sz="1000" spc="-30" dirty="0">
                  <a:solidFill>
                    <a:srgbClr val="FFFFFF"/>
                  </a:solidFill>
                  <a:latin typeface="Arial"/>
                  <a:cs typeface="Arial"/>
                </a:rPr>
                <a:t>T</a:t>
              </a:r>
              <a:r>
                <a:rPr sz="1000" spc="-95" dirty="0">
                  <a:solidFill>
                    <a:srgbClr val="FFFFFF"/>
                  </a:solidFill>
                  <a:latin typeface="Arial"/>
                  <a:cs typeface="Arial"/>
                </a:rPr>
                <a:t>O</a:t>
              </a:r>
              <a:endParaRPr sz="1000" dirty="0">
                <a:latin typeface="Arial"/>
                <a:cs typeface="Arial"/>
              </a:endParaRPr>
            </a:p>
          </p:txBody>
        </p:sp>
        <p:sp>
          <p:nvSpPr>
            <p:cNvPr id="64" name="object 10">
              <a:extLst>
                <a:ext uri="{FF2B5EF4-FFF2-40B4-BE49-F238E27FC236}">
                  <a16:creationId xmlns:a16="http://schemas.microsoft.com/office/drawing/2014/main" id="{F764C1D5-FC8B-4202-8DE3-BD218AFA4ED9}"/>
                </a:ext>
              </a:extLst>
            </p:cNvPr>
            <p:cNvSpPr txBox="1"/>
            <p:nvPr/>
          </p:nvSpPr>
          <p:spPr>
            <a:xfrm>
              <a:off x="5691208" y="4086691"/>
              <a:ext cx="949325" cy="121047"/>
            </a:xfrm>
            <a:prstGeom prst="rect">
              <a:avLst/>
            </a:prstGeom>
          </p:spPr>
          <p:txBody>
            <a:bodyPr vert="horz" wrap="square" lIns="0" tIns="12700" rIns="0" bIns="0" rtlCol="0">
              <a:spAutoFit/>
            </a:bodyPr>
            <a:lstStyle/>
            <a:p>
              <a:pPr marL="12700">
                <a:lnSpc>
                  <a:spcPct val="100000"/>
                </a:lnSpc>
                <a:spcBef>
                  <a:spcPts val="100"/>
                </a:spcBef>
              </a:pPr>
              <a:r>
                <a:rPr lang="fr-FR" sz="1000" spc="-15" dirty="0">
                  <a:solidFill>
                    <a:srgbClr val="FFFFFF"/>
                  </a:solidFill>
                  <a:latin typeface="Arial"/>
                  <a:cs typeface="Arial"/>
                </a:rPr>
                <a:t>Community Manager</a:t>
              </a:r>
              <a:endParaRPr sz="1000" dirty="0">
                <a:latin typeface="Arial"/>
                <a:cs typeface="Arial"/>
              </a:endParaRPr>
            </a:p>
          </p:txBody>
        </p:sp>
        <p:sp>
          <p:nvSpPr>
            <p:cNvPr id="69" name="object 12">
              <a:extLst>
                <a:ext uri="{FF2B5EF4-FFF2-40B4-BE49-F238E27FC236}">
                  <a16:creationId xmlns:a16="http://schemas.microsoft.com/office/drawing/2014/main" id="{309389F6-CC89-4B94-A1A9-CE568F8574A5}"/>
                </a:ext>
              </a:extLst>
            </p:cNvPr>
            <p:cNvSpPr txBox="1"/>
            <p:nvPr/>
          </p:nvSpPr>
          <p:spPr>
            <a:xfrm>
              <a:off x="7932976" y="4086691"/>
              <a:ext cx="1322143" cy="121047"/>
            </a:xfrm>
            <a:prstGeom prst="rect">
              <a:avLst/>
            </a:prstGeom>
          </p:spPr>
          <p:txBody>
            <a:bodyPr vert="horz" wrap="square" lIns="0" tIns="12700" rIns="0" bIns="0" rtlCol="0">
              <a:spAutoFit/>
            </a:bodyPr>
            <a:lstStyle/>
            <a:p>
              <a:pPr marL="12700" marR="5080" indent="202565">
                <a:lnSpc>
                  <a:spcPct val="100000"/>
                </a:lnSpc>
                <a:spcBef>
                  <a:spcPts val="100"/>
                </a:spcBef>
              </a:pPr>
              <a:r>
                <a:rPr sz="1000" spc="-15" dirty="0">
                  <a:solidFill>
                    <a:srgbClr val="FFFFFF"/>
                  </a:solidFill>
                  <a:latin typeface="Arial"/>
                  <a:cs typeface="Arial"/>
                </a:rPr>
                <a:t>Head </a:t>
              </a:r>
              <a:r>
                <a:rPr sz="1000" spc="35" dirty="0">
                  <a:solidFill>
                    <a:srgbClr val="FFFFFF"/>
                  </a:solidFill>
                  <a:latin typeface="Arial"/>
                  <a:cs typeface="Arial"/>
                </a:rPr>
                <a:t>of  </a:t>
              </a:r>
              <a:r>
                <a:rPr sz="1000" spc="-20" dirty="0">
                  <a:solidFill>
                    <a:srgbClr val="FFFFFF"/>
                  </a:solidFill>
                  <a:latin typeface="Arial"/>
                  <a:cs typeface="Arial"/>
                </a:rPr>
                <a:t>Sales </a:t>
              </a:r>
              <a:endParaRPr sz="1000" dirty="0">
                <a:latin typeface="Arial"/>
                <a:cs typeface="Arial"/>
              </a:endParaRPr>
            </a:p>
          </p:txBody>
        </p:sp>
        <p:sp>
          <p:nvSpPr>
            <p:cNvPr id="71" name="object 14">
              <a:extLst>
                <a:ext uri="{FF2B5EF4-FFF2-40B4-BE49-F238E27FC236}">
                  <a16:creationId xmlns:a16="http://schemas.microsoft.com/office/drawing/2014/main" id="{D9B81990-67D7-470E-9370-176B30C26D0C}"/>
                </a:ext>
              </a:extLst>
            </p:cNvPr>
            <p:cNvSpPr/>
            <p:nvPr/>
          </p:nvSpPr>
          <p:spPr>
            <a:xfrm>
              <a:off x="8250740" y="4661253"/>
              <a:ext cx="934719" cy="442595"/>
            </a:xfrm>
            <a:custGeom>
              <a:avLst/>
              <a:gdLst/>
              <a:ahLst/>
              <a:cxnLst/>
              <a:rect l="l" t="t" r="r" b="b"/>
              <a:pathLst>
                <a:path w="934720" h="442595">
                  <a:moveTo>
                    <a:pt x="713248" y="442499"/>
                  </a:moveTo>
                  <a:lnTo>
                    <a:pt x="221249" y="442499"/>
                  </a:lnTo>
                  <a:lnTo>
                    <a:pt x="176658" y="438004"/>
                  </a:lnTo>
                  <a:lnTo>
                    <a:pt x="135126" y="425113"/>
                  </a:lnTo>
                  <a:lnTo>
                    <a:pt x="97543" y="404715"/>
                  </a:lnTo>
                  <a:lnTo>
                    <a:pt x="64799" y="377699"/>
                  </a:lnTo>
                  <a:lnTo>
                    <a:pt x="37784" y="344955"/>
                  </a:lnTo>
                  <a:lnTo>
                    <a:pt x="17385" y="307372"/>
                  </a:lnTo>
                  <a:lnTo>
                    <a:pt x="4494" y="265841"/>
                  </a:lnTo>
                  <a:lnTo>
                    <a:pt x="0" y="221249"/>
                  </a:lnTo>
                  <a:lnTo>
                    <a:pt x="4494" y="176658"/>
                  </a:lnTo>
                  <a:lnTo>
                    <a:pt x="17385" y="135126"/>
                  </a:lnTo>
                  <a:lnTo>
                    <a:pt x="37784" y="97543"/>
                  </a:lnTo>
                  <a:lnTo>
                    <a:pt x="64799" y="64799"/>
                  </a:lnTo>
                  <a:lnTo>
                    <a:pt x="97543" y="37784"/>
                  </a:lnTo>
                  <a:lnTo>
                    <a:pt x="135126" y="17385"/>
                  </a:lnTo>
                  <a:lnTo>
                    <a:pt x="176658" y="4494"/>
                  </a:lnTo>
                  <a:lnTo>
                    <a:pt x="221249" y="0"/>
                  </a:lnTo>
                  <a:lnTo>
                    <a:pt x="713248" y="0"/>
                  </a:lnTo>
                  <a:lnTo>
                    <a:pt x="756611" y="4289"/>
                  </a:lnTo>
                  <a:lnTo>
                    <a:pt x="797914" y="16837"/>
                  </a:lnTo>
                  <a:lnTo>
                    <a:pt x="835996" y="37167"/>
                  </a:lnTo>
                  <a:lnTo>
                    <a:pt x="869698" y="64799"/>
                  </a:lnTo>
                  <a:lnTo>
                    <a:pt x="897331" y="98501"/>
                  </a:lnTo>
                  <a:lnTo>
                    <a:pt x="917660" y="136584"/>
                  </a:lnTo>
                  <a:lnTo>
                    <a:pt x="930209" y="177886"/>
                  </a:lnTo>
                  <a:lnTo>
                    <a:pt x="934498" y="221249"/>
                  </a:lnTo>
                  <a:lnTo>
                    <a:pt x="930003" y="265841"/>
                  </a:lnTo>
                  <a:lnTo>
                    <a:pt x="917112" y="307372"/>
                  </a:lnTo>
                  <a:lnTo>
                    <a:pt x="896714" y="344955"/>
                  </a:lnTo>
                  <a:lnTo>
                    <a:pt x="869698" y="377699"/>
                  </a:lnTo>
                  <a:lnTo>
                    <a:pt x="836954" y="404715"/>
                  </a:lnTo>
                  <a:lnTo>
                    <a:pt x="799371" y="425113"/>
                  </a:lnTo>
                  <a:lnTo>
                    <a:pt x="757840" y="438004"/>
                  </a:lnTo>
                  <a:lnTo>
                    <a:pt x="713248" y="442499"/>
                  </a:lnTo>
                  <a:close/>
                </a:path>
              </a:pathLst>
            </a:custGeom>
            <a:noFill/>
            <a:ln>
              <a:solidFill>
                <a:srgbClr val="FF0000"/>
              </a:solidFill>
              <a:prstDash val="lgDashDot"/>
            </a:ln>
          </p:spPr>
          <p:txBody>
            <a:bodyPr wrap="square" lIns="0" tIns="0" rIns="0" bIns="0" rtlCol="0"/>
            <a:lstStyle/>
            <a:p>
              <a:endParaRPr/>
            </a:p>
          </p:txBody>
        </p:sp>
        <p:sp>
          <p:nvSpPr>
            <p:cNvPr id="80" name="object 20">
              <a:extLst>
                <a:ext uri="{FF2B5EF4-FFF2-40B4-BE49-F238E27FC236}">
                  <a16:creationId xmlns:a16="http://schemas.microsoft.com/office/drawing/2014/main" id="{B98063F6-9525-462C-B219-5B2BF628217D}"/>
                </a:ext>
              </a:extLst>
            </p:cNvPr>
            <p:cNvSpPr/>
            <p:nvPr/>
          </p:nvSpPr>
          <p:spPr>
            <a:xfrm>
              <a:off x="5959640" y="4742438"/>
              <a:ext cx="1029961" cy="373431"/>
            </a:xfrm>
            <a:custGeom>
              <a:avLst/>
              <a:gdLst/>
              <a:ahLst/>
              <a:cxnLst/>
              <a:rect l="l" t="t" r="r" b="b"/>
              <a:pathLst>
                <a:path w="1095375" h="442595">
                  <a:moveTo>
                    <a:pt x="874048" y="442499"/>
                  </a:moveTo>
                  <a:lnTo>
                    <a:pt x="221249" y="442499"/>
                  </a:lnTo>
                  <a:lnTo>
                    <a:pt x="176658" y="438004"/>
                  </a:lnTo>
                  <a:lnTo>
                    <a:pt x="135126" y="425113"/>
                  </a:lnTo>
                  <a:lnTo>
                    <a:pt x="97543" y="404715"/>
                  </a:lnTo>
                  <a:lnTo>
                    <a:pt x="64799" y="377699"/>
                  </a:lnTo>
                  <a:lnTo>
                    <a:pt x="37784" y="344955"/>
                  </a:lnTo>
                  <a:lnTo>
                    <a:pt x="17385" y="307372"/>
                  </a:lnTo>
                  <a:lnTo>
                    <a:pt x="4494" y="265841"/>
                  </a:lnTo>
                  <a:lnTo>
                    <a:pt x="0" y="221249"/>
                  </a:lnTo>
                  <a:lnTo>
                    <a:pt x="4494" y="176658"/>
                  </a:lnTo>
                  <a:lnTo>
                    <a:pt x="17385" y="135126"/>
                  </a:lnTo>
                  <a:lnTo>
                    <a:pt x="37784" y="97543"/>
                  </a:lnTo>
                  <a:lnTo>
                    <a:pt x="64799" y="64799"/>
                  </a:lnTo>
                  <a:lnTo>
                    <a:pt x="97543" y="37784"/>
                  </a:lnTo>
                  <a:lnTo>
                    <a:pt x="135126" y="17385"/>
                  </a:lnTo>
                  <a:lnTo>
                    <a:pt x="176658" y="4494"/>
                  </a:lnTo>
                  <a:lnTo>
                    <a:pt x="221249" y="0"/>
                  </a:lnTo>
                  <a:lnTo>
                    <a:pt x="874048" y="0"/>
                  </a:lnTo>
                  <a:lnTo>
                    <a:pt x="917411" y="4289"/>
                  </a:lnTo>
                  <a:lnTo>
                    <a:pt x="958713" y="16837"/>
                  </a:lnTo>
                  <a:lnTo>
                    <a:pt x="996796" y="37167"/>
                  </a:lnTo>
                  <a:lnTo>
                    <a:pt x="1030497" y="64799"/>
                  </a:lnTo>
                  <a:lnTo>
                    <a:pt x="1058130" y="98501"/>
                  </a:lnTo>
                  <a:lnTo>
                    <a:pt x="1078460" y="136584"/>
                  </a:lnTo>
                  <a:lnTo>
                    <a:pt x="1091008" y="177886"/>
                  </a:lnTo>
                  <a:lnTo>
                    <a:pt x="1095297" y="221249"/>
                  </a:lnTo>
                  <a:lnTo>
                    <a:pt x="1090803" y="265841"/>
                  </a:lnTo>
                  <a:lnTo>
                    <a:pt x="1077911" y="307372"/>
                  </a:lnTo>
                  <a:lnTo>
                    <a:pt x="1057513" y="344955"/>
                  </a:lnTo>
                  <a:lnTo>
                    <a:pt x="1030497" y="377699"/>
                  </a:lnTo>
                  <a:lnTo>
                    <a:pt x="997754" y="404715"/>
                  </a:lnTo>
                  <a:lnTo>
                    <a:pt x="960171" y="425113"/>
                  </a:lnTo>
                  <a:lnTo>
                    <a:pt x="918639" y="438004"/>
                  </a:lnTo>
                  <a:lnTo>
                    <a:pt x="874048" y="442499"/>
                  </a:lnTo>
                  <a:close/>
                </a:path>
              </a:pathLst>
            </a:custGeom>
            <a:noFill/>
            <a:ln>
              <a:solidFill>
                <a:srgbClr val="FF0000"/>
              </a:solidFill>
              <a:prstDash val="lgDashDot"/>
            </a:ln>
          </p:spPr>
          <p:txBody>
            <a:bodyPr wrap="square" lIns="0" tIns="0" rIns="0" bIns="0" rtlCol="0"/>
            <a:lstStyle/>
            <a:p>
              <a:endParaRPr dirty="0"/>
            </a:p>
          </p:txBody>
        </p:sp>
        <p:sp>
          <p:nvSpPr>
            <p:cNvPr id="81" name="object 21">
              <a:extLst>
                <a:ext uri="{FF2B5EF4-FFF2-40B4-BE49-F238E27FC236}">
                  <a16:creationId xmlns:a16="http://schemas.microsoft.com/office/drawing/2014/main" id="{03F7F96F-BF48-4600-9C60-980AF2907788}"/>
                </a:ext>
              </a:extLst>
            </p:cNvPr>
            <p:cNvSpPr txBox="1"/>
            <p:nvPr/>
          </p:nvSpPr>
          <p:spPr>
            <a:xfrm>
              <a:off x="8452488" y="4773648"/>
              <a:ext cx="643255" cy="232784"/>
            </a:xfrm>
            <a:prstGeom prst="rect">
              <a:avLst/>
            </a:prstGeom>
          </p:spPr>
          <p:txBody>
            <a:bodyPr vert="horz" wrap="square" lIns="0" tIns="12700" rIns="0" bIns="0" rtlCol="0">
              <a:spAutoFit/>
            </a:bodyPr>
            <a:lstStyle/>
            <a:p>
              <a:pPr marL="189865" marR="5080" indent="-177800">
                <a:lnSpc>
                  <a:spcPct val="100000"/>
                </a:lnSpc>
                <a:spcBef>
                  <a:spcPts val="100"/>
                </a:spcBef>
              </a:pPr>
              <a:r>
                <a:rPr lang="fr-FR" sz="1000" spc="10" dirty="0">
                  <a:latin typeface="Arial"/>
                  <a:cs typeface="Arial"/>
                </a:rPr>
                <a:t>Help desk and CRM </a:t>
              </a:r>
              <a:endParaRPr sz="1000" dirty="0">
                <a:latin typeface="Arial"/>
                <a:cs typeface="Arial"/>
              </a:endParaRPr>
            </a:p>
          </p:txBody>
        </p:sp>
        <p:sp>
          <p:nvSpPr>
            <p:cNvPr id="87" name="object 22">
              <a:extLst>
                <a:ext uri="{FF2B5EF4-FFF2-40B4-BE49-F238E27FC236}">
                  <a16:creationId xmlns:a16="http://schemas.microsoft.com/office/drawing/2014/main" id="{BD611D6C-E330-435B-BD74-13B8C77E9F04}"/>
                </a:ext>
              </a:extLst>
            </p:cNvPr>
            <p:cNvSpPr/>
            <p:nvPr/>
          </p:nvSpPr>
          <p:spPr>
            <a:xfrm>
              <a:off x="7223516" y="4664002"/>
              <a:ext cx="934719" cy="442595"/>
            </a:xfrm>
            <a:custGeom>
              <a:avLst/>
              <a:gdLst/>
              <a:ahLst/>
              <a:cxnLst/>
              <a:rect l="l" t="t" r="r" b="b"/>
              <a:pathLst>
                <a:path w="934720" h="442595">
                  <a:moveTo>
                    <a:pt x="713248" y="442499"/>
                  </a:moveTo>
                  <a:lnTo>
                    <a:pt x="221249" y="442499"/>
                  </a:lnTo>
                  <a:lnTo>
                    <a:pt x="176658" y="438004"/>
                  </a:lnTo>
                  <a:lnTo>
                    <a:pt x="135126" y="425113"/>
                  </a:lnTo>
                  <a:lnTo>
                    <a:pt x="97543" y="404715"/>
                  </a:lnTo>
                  <a:lnTo>
                    <a:pt x="64799" y="377699"/>
                  </a:lnTo>
                  <a:lnTo>
                    <a:pt x="37784" y="344955"/>
                  </a:lnTo>
                  <a:lnTo>
                    <a:pt x="17385" y="307372"/>
                  </a:lnTo>
                  <a:lnTo>
                    <a:pt x="4494" y="265841"/>
                  </a:lnTo>
                  <a:lnTo>
                    <a:pt x="0" y="221249"/>
                  </a:lnTo>
                  <a:lnTo>
                    <a:pt x="4494" y="176658"/>
                  </a:lnTo>
                  <a:lnTo>
                    <a:pt x="17385" y="135126"/>
                  </a:lnTo>
                  <a:lnTo>
                    <a:pt x="37784" y="97543"/>
                  </a:lnTo>
                  <a:lnTo>
                    <a:pt x="64799" y="64799"/>
                  </a:lnTo>
                  <a:lnTo>
                    <a:pt x="97543" y="37784"/>
                  </a:lnTo>
                  <a:lnTo>
                    <a:pt x="135126" y="17385"/>
                  </a:lnTo>
                  <a:lnTo>
                    <a:pt x="176658" y="4494"/>
                  </a:lnTo>
                  <a:lnTo>
                    <a:pt x="221249" y="0"/>
                  </a:lnTo>
                  <a:lnTo>
                    <a:pt x="713248" y="0"/>
                  </a:lnTo>
                  <a:lnTo>
                    <a:pt x="756611" y="4289"/>
                  </a:lnTo>
                  <a:lnTo>
                    <a:pt x="797914" y="16837"/>
                  </a:lnTo>
                  <a:lnTo>
                    <a:pt x="835996" y="37167"/>
                  </a:lnTo>
                  <a:lnTo>
                    <a:pt x="869698" y="64799"/>
                  </a:lnTo>
                  <a:lnTo>
                    <a:pt x="897320" y="98501"/>
                  </a:lnTo>
                  <a:lnTo>
                    <a:pt x="917651" y="136584"/>
                  </a:lnTo>
                  <a:lnTo>
                    <a:pt x="930205" y="177886"/>
                  </a:lnTo>
                  <a:lnTo>
                    <a:pt x="934498" y="221249"/>
                  </a:lnTo>
                  <a:lnTo>
                    <a:pt x="930003" y="265841"/>
                  </a:lnTo>
                  <a:lnTo>
                    <a:pt x="917112" y="307372"/>
                  </a:lnTo>
                  <a:lnTo>
                    <a:pt x="896714" y="344955"/>
                  </a:lnTo>
                  <a:lnTo>
                    <a:pt x="869698" y="377699"/>
                  </a:lnTo>
                  <a:lnTo>
                    <a:pt x="836954" y="404715"/>
                  </a:lnTo>
                  <a:lnTo>
                    <a:pt x="799371" y="425113"/>
                  </a:lnTo>
                  <a:lnTo>
                    <a:pt x="757840" y="438004"/>
                  </a:lnTo>
                  <a:lnTo>
                    <a:pt x="713248" y="442499"/>
                  </a:lnTo>
                  <a:close/>
                </a:path>
              </a:pathLst>
            </a:custGeom>
            <a:noFill/>
            <a:ln>
              <a:solidFill>
                <a:srgbClr val="FF0000"/>
              </a:solidFill>
              <a:prstDash val="lgDashDot"/>
            </a:ln>
          </p:spPr>
          <p:txBody>
            <a:bodyPr wrap="square" lIns="0" tIns="0" rIns="0" bIns="0" rtlCol="0"/>
            <a:lstStyle/>
            <a:p>
              <a:endParaRPr/>
            </a:p>
          </p:txBody>
        </p:sp>
        <p:sp>
          <p:nvSpPr>
            <p:cNvPr id="90" name="object 23">
              <a:extLst>
                <a:ext uri="{FF2B5EF4-FFF2-40B4-BE49-F238E27FC236}">
                  <a16:creationId xmlns:a16="http://schemas.microsoft.com/office/drawing/2014/main" id="{FBC151EA-B78A-440E-817B-8694E7585990}"/>
                </a:ext>
              </a:extLst>
            </p:cNvPr>
            <p:cNvSpPr txBox="1"/>
            <p:nvPr/>
          </p:nvSpPr>
          <p:spPr>
            <a:xfrm>
              <a:off x="7464115" y="4793651"/>
              <a:ext cx="627380" cy="121047"/>
            </a:xfrm>
            <a:prstGeom prst="rect">
              <a:avLst/>
            </a:prstGeom>
          </p:spPr>
          <p:txBody>
            <a:bodyPr vert="horz" wrap="square" lIns="0" tIns="12700" rIns="0" bIns="0" rtlCol="0">
              <a:spAutoFit/>
            </a:bodyPr>
            <a:lstStyle/>
            <a:p>
              <a:pPr marL="12700">
                <a:lnSpc>
                  <a:spcPct val="100000"/>
                </a:lnSpc>
                <a:spcBef>
                  <a:spcPts val="100"/>
                </a:spcBef>
              </a:pPr>
              <a:r>
                <a:rPr sz="1000" spc="-20" dirty="0">
                  <a:latin typeface="Arial"/>
                  <a:cs typeface="Arial"/>
                </a:rPr>
                <a:t>Sales</a:t>
              </a:r>
              <a:r>
                <a:rPr sz="1000" spc="-100" dirty="0">
                  <a:latin typeface="Arial"/>
                  <a:cs typeface="Arial"/>
                </a:rPr>
                <a:t> </a:t>
              </a:r>
              <a:r>
                <a:rPr sz="1000" spc="-15" dirty="0">
                  <a:latin typeface="Arial"/>
                  <a:cs typeface="Arial"/>
                </a:rPr>
                <a:t>Dept</a:t>
              </a:r>
              <a:endParaRPr sz="1000" dirty="0">
                <a:latin typeface="Arial"/>
                <a:cs typeface="Arial"/>
              </a:endParaRPr>
            </a:p>
          </p:txBody>
        </p:sp>
        <p:sp>
          <p:nvSpPr>
            <p:cNvPr id="96" name="object 24">
              <a:extLst>
                <a:ext uri="{FF2B5EF4-FFF2-40B4-BE49-F238E27FC236}">
                  <a16:creationId xmlns:a16="http://schemas.microsoft.com/office/drawing/2014/main" id="{9154DA47-C2EE-43BC-B913-799AFC591B14}"/>
                </a:ext>
              </a:extLst>
            </p:cNvPr>
            <p:cNvSpPr txBox="1"/>
            <p:nvPr/>
          </p:nvSpPr>
          <p:spPr>
            <a:xfrm>
              <a:off x="6191112" y="4859056"/>
              <a:ext cx="679450" cy="121047"/>
            </a:xfrm>
            <a:prstGeom prst="rect">
              <a:avLst/>
            </a:prstGeom>
          </p:spPr>
          <p:txBody>
            <a:bodyPr vert="horz" wrap="square" lIns="0" tIns="12700" rIns="0" bIns="0" rtlCol="0">
              <a:spAutoFit/>
            </a:bodyPr>
            <a:lstStyle/>
            <a:p>
              <a:pPr marL="12700">
                <a:lnSpc>
                  <a:spcPct val="100000"/>
                </a:lnSpc>
                <a:spcBef>
                  <a:spcPts val="100"/>
                </a:spcBef>
              </a:pPr>
              <a:r>
                <a:rPr sz="1000" spc="-10" dirty="0">
                  <a:latin typeface="Arial"/>
                  <a:cs typeface="Arial"/>
                </a:rPr>
                <a:t>Hub</a:t>
              </a:r>
              <a:r>
                <a:rPr sz="1000" spc="-75" dirty="0">
                  <a:latin typeface="Arial"/>
                  <a:cs typeface="Arial"/>
                </a:rPr>
                <a:t> </a:t>
              </a:r>
              <a:r>
                <a:rPr sz="1000" spc="-5" dirty="0">
                  <a:latin typeface="Arial"/>
                  <a:cs typeface="Arial"/>
                </a:rPr>
                <a:t>Algiers</a:t>
              </a:r>
              <a:endParaRPr sz="1000" dirty="0">
                <a:latin typeface="Arial"/>
                <a:cs typeface="Arial"/>
              </a:endParaRPr>
            </a:p>
          </p:txBody>
        </p:sp>
        <p:sp>
          <p:nvSpPr>
            <p:cNvPr id="104" name="object 31">
              <a:extLst>
                <a:ext uri="{FF2B5EF4-FFF2-40B4-BE49-F238E27FC236}">
                  <a16:creationId xmlns:a16="http://schemas.microsoft.com/office/drawing/2014/main" id="{1A0153AD-E7B7-4D33-AE49-476A889F1234}"/>
                </a:ext>
              </a:extLst>
            </p:cNvPr>
            <p:cNvSpPr/>
            <p:nvPr/>
          </p:nvSpPr>
          <p:spPr>
            <a:xfrm>
              <a:off x="9255120" y="4676128"/>
              <a:ext cx="1003935" cy="442595"/>
            </a:xfrm>
            <a:custGeom>
              <a:avLst/>
              <a:gdLst/>
              <a:ahLst/>
              <a:cxnLst/>
              <a:rect l="l" t="t" r="r" b="b"/>
              <a:pathLst>
                <a:path w="1003934" h="442595">
                  <a:moveTo>
                    <a:pt x="782548" y="442499"/>
                  </a:moveTo>
                  <a:lnTo>
                    <a:pt x="221249" y="442499"/>
                  </a:lnTo>
                  <a:lnTo>
                    <a:pt x="176658" y="438004"/>
                  </a:lnTo>
                  <a:lnTo>
                    <a:pt x="135126" y="425113"/>
                  </a:lnTo>
                  <a:lnTo>
                    <a:pt x="97543" y="404715"/>
                  </a:lnTo>
                  <a:lnTo>
                    <a:pt x="64799" y="377699"/>
                  </a:lnTo>
                  <a:lnTo>
                    <a:pt x="37784" y="344955"/>
                  </a:lnTo>
                  <a:lnTo>
                    <a:pt x="17385" y="307372"/>
                  </a:lnTo>
                  <a:lnTo>
                    <a:pt x="4494" y="265841"/>
                  </a:lnTo>
                  <a:lnTo>
                    <a:pt x="0" y="221249"/>
                  </a:lnTo>
                  <a:lnTo>
                    <a:pt x="4494" y="176658"/>
                  </a:lnTo>
                  <a:lnTo>
                    <a:pt x="17385" y="135126"/>
                  </a:lnTo>
                  <a:lnTo>
                    <a:pt x="37784" y="97543"/>
                  </a:lnTo>
                  <a:lnTo>
                    <a:pt x="64799" y="64799"/>
                  </a:lnTo>
                  <a:lnTo>
                    <a:pt x="97543" y="37784"/>
                  </a:lnTo>
                  <a:lnTo>
                    <a:pt x="135126" y="17385"/>
                  </a:lnTo>
                  <a:lnTo>
                    <a:pt x="176658" y="4494"/>
                  </a:lnTo>
                  <a:lnTo>
                    <a:pt x="221249" y="0"/>
                  </a:lnTo>
                  <a:lnTo>
                    <a:pt x="782548" y="0"/>
                  </a:lnTo>
                  <a:lnTo>
                    <a:pt x="825911" y="4289"/>
                  </a:lnTo>
                  <a:lnTo>
                    <a:pt x="867213" y="16837"/>
                  </a:lnTo>
                  <a:lnTo>
                    <a:pt x="905296" y="37167"/>
                  </a:lnTo>
                  <a:lnTo>
                    <a:pt x="938998" y="64799"/>
                  </a:lnTo>
                  <a:lnTo>
                    <a:pt x="966630" y="98501"/>
                  </a:lnTo>
                  <a:lnTo>
                    <a:pt x="986960" y="136584"/>
                  </a:lnTo>
                  <a:lnTo>
                    <a:pt x="999508" y="177886"/>
                  </a:lnTo>
                  <a:lnTo>
                    <a:pt x="1003798" y="221249"/>
                  </a:lnTo>
                  <a:lnTo>
                    <a:pt x="999303" y="265841"/>
                  </a:lnTo>
                  <a:lnTo>
                    <a:pt x="986412" y="307372"/>
                  </a:lnTo>
                  <a:lnTo>
                    <a:pt x="966013" y="344955"/>
                  </a:lnTo>
                  <a:lnTo>
                    <a:pt x="938998" y="377699"/>
                  </a:lnTo>
                  <a:lnTo>
                    <a:pt x="906254" y="404715"/>
                  </a:lnTo>
                  <a:lnTo>
                    <a:pt x="868671" y="425113"/>
                  </a:lnTo>
                  <a:lnTo>
                    <a:pt x="827139" y="438004"/>
                  </a:lnTo>
                  <a:lnTo>
                    <a:pt x="782548" y="442499"/>
                  </a:lnTo>
                  <a:close/>
                </a:path>
              </a:pathLst>
            </a:custGeom>
            <a:noFill/>
            <a:ln>
              <a:solidFill>
                <a:srgbClr val="FF0000"/>
              </a:solidFill>
              <a:prstDash val="lgDashDot"/>
            </a:ln>
          </p:spPr>
          <p:txBody>
            <a:bodyPr wrap="square" lIns="0" tIns="0" rIns="0" bIns="0" rtlCol="0"/>
            <a:lstStyle/>
            <a:p>
              <a:endParaRPr/>
            </a:p>
          </p:txBody>
        </p:sp>
        <p:sp>
          <p:nvSpPr>
            <p:cNvPr id="105" name="object 32">
              <a:extLst>
                <a:ext uri="{FF2B5EF4-FFF2-40B4-BE49-F238E27FC236}">
                  <a16:creationId xmlns:a16="http://schemas.microsoft.com/office/drawing/2014/main" id="{92E83ABC-0459-459E-8AE9-FE596F0539AE}"/>
                </a:ext>
              </a:extLst>
            </p:cNvPr>
            <p:cNvSpPr txBox="1"/>
            <p:nvPr/>
          </p:nvSpPr>
          <p:spPr>
            <a:xfrm>
              <a:off x="9435459" y="4689505"/>
              <a:ext cx="643255" cy="344520"/>
            </a:xfrm>
            <a:prstGeom prst="rect">
              <a:avLst/>
            </a:prstGeom>
          </p:spPr>
          <p:txBody>
            <a:bodyPr vert="horz" wrap="square" lIns="0" tIns="12700" rIns="0" bIns="0" rtlCol="0">
              <a:spAutoFit/>
            </a:bodyPr>
            <a:lstStyle/>
            <a:p>
              <a:pPr marL="12065" marR="5080" indent="-635" algn="ctr">
                <a:lnSpc>
                  <a:spcPct val="100000"/>
                </a:lnSpc>
                <a:spcBef>
                  <a:spcPts val="100"/>
                </a:spcBef>
              </a:pPr>
              <a:r>
                <a:rPr sz="1000" spc="-15" dirty="0">
                  <a:solidFill>
                    <a:srgbClr val="FFFFFF"/>
                  </a:solidFill>
                  <a:latin typeface="Arial"/>
                  <a:cs typeface="Arial"/>
                </a:rPr>
                <a:t>Vendor  </a:t>
              </a:r>
              <a:r>
                <a:rPr sz="1000" spc="-20" dirty="0">
                  <a:latin typeface="Arial"/>
                  <a:cs typeface="Arial"/>
                </a:rPr>
                <a:t>Experience  </a:t>
              </a:r>
              <a:r>
                <a:rPr sz="1000" spc="-5" dirty="0">
                  <a:latin typeface="Arial"/>
                  <a:cs typeface="Arial"/>
                </a:rPr>
                <a:t>Manager</a:t>
              </a:r>
              <a:endParaRPr sz="1000" dirty="0">
                <a:latin typeface="Arial"/>
                <a:cs typeface="Arial"/>
              </a:endParaRPr>
            </a:p>
          </p:txBody>
        </p:sp>
        <p:sp>
          <p:nvSpPr>
            <p:cNvPr id="106" name="object 33">
              <a:extLst>
                <a:ext uri="{FF2B5EF4-FFF2-40B4-BE49-F238E27FC236}">
                  <a16:creationId xmlns:a16="http://schemas.microsoft.com/office/drawing/2014/main" id="{F7C88D93-8E9A-4528-9512-3DAE2DF103B8}"/>
                </a:ext>
              </a:extLst>
            </p:cNvPr>
            <p:cNvSpPr/>
            <p:nvPr/>
          </p:nvSpPr>
          <p:spPr>
            <a:xfrm>
              <a:off x="3153152" y="4657041"/>
              <a:ext cx="934719" cy="408012"/>
            </a:xfrm>
            <a:custGeom>
              <a:avLst/>
              <a:gdLst/>
              <a:ahLst/>
              <a:cxnLst/>
              <a:rect l="l" t="t" r="r" b="b"/>
              <a:pathLst>
                <a:path w="934719" h="442595">
                  <a:moveTo>
                    <a:pt x="713248" y="442499"/>
                  </a:moveTo>
                  <a:lnTo>
                    <a:pt x="221249" y="442499"/>
                  </a:lnTo>
                  <a:lnTo>
                    <a:pt x="176660" y="438004"/>
                  </a:lnTo>
                  <a:lnTo>
                    <a:pt x="135129" y="425113"/>
                  </a:lnTo>
                  <a:lnTo>
                    <a:pt x="97547" y="404715"/>
                  </a:lnTo>
                  <a:lnTo>
                    <a:pt x="64802" y="377699"/>
                  </a:lnTo>
                  <a:lnTo>
                    <a:pt x="37786" y="344955"/>
                  </a:lnTo>
                  <a:lnTo>
                    <a:pt x="17386" y="307372"/>
                  </a:lnTo>
                  <a:lnTo>
                    <a:pt x="4495" y="265841"/>
                  </a:lnTo>
                  <a:lnTo>
                    <a:pt x="0" y="221249"/>
                  </a:lnTo>
                  <a:lnTo>
                    <a:pt x="4495" y="176658"/>
                  </a:lnTo>
                  <a:lnTo>
                    <a:pt x="17386" y="135126"/>
                  </a:lnTo>
                  <a:lnTo>
                    <a:pt x="37786" y="97543"/>
                  </a:lnTo>
                  <a:lnTo>
                    <a:pt x="64802" y="64799"/>
                  </a:lnTo>
                  <a:lnTo>
                    <a:pt x="97547" y="37784"/>
                  </a:lnTo>
                  <a:lnTo>
                    <a:pt x="135129" y="17385"/>
                  </a:lnTo>
                  <a:lnTo>
                    <a:pt x="176660" y="4494"/>
                  </a:lnTo>
                  <a:lnTo>
                    <a:pt x="221249" y="0"/>
                  </a:lnTo>
                  <a:lnTo>
                    <a:pt x="713248" y="0"/>
                  </a:lnTo>
                  <a:lnTo>
                    <a:pt x="756614" y="4289"/>
                  </a:lnTo>
                  <a:lnTo>
                    <a:pt x="797917" y="16837"/>
                  </a:lnTo>
                  <a:lnTo>
                    <a:pt x="835998" y="37167"/>
                  </a:lnTo>
                  <a:lnTo>
                    <a:pt x="869695" y="64799"/>
                  </a:lnTo>
                  <a:lnTo>
                    <a:pt x="897325" y="98501"/>
                  </a:lnTo>
                  <a:lnTo>
                    <a:pt x="917656" y="136584"/>
                  </a:lnTo>
                  <a:lnTo>
                    <a:pt x="930207" y="177886"/>
                  </a:lnTo>
                  <a:lnTo>
                    <a:pt x="934498" y="221249"/>
                  </a:lnTo>
                  <a:lnTo>
                    <a:pt x="930003" y="265841"/>
                  </a:lnTo>
                  <a:lnTo>
                    <a:pt x="917111" y="307372"/>
                  </a:lnTo>
                  <a:lnTo>
                    <a:pt x="896712" y="344955"/>
                  </a:lnTo>
                  <a:lnTo>
                    <a:pt x="869695" y="377699"/>
                  </a:lnTo>
                  <a:lnTo>
                    <a:pt x="836951" y="404715"/>
                  </a:lnTo>
                  <a:lnTo>
                    <a:pt x="799368" y="425113"/>
                  </a:lnTo>
                  <a:lnTo>
                    <a:pt x="757837" y="438004"/>
                  </a:lnTo>
                  <a:lnTo>
                    <a:pt x="713248" y="442499"/>
                  </a:lnTo>
                  <a:close/>
                </a:path>
              </a:pathLst>
            </a:custGeom>
            <a:noFill/>
            <a:ln>
              <a:solidFill>
                <a:srgbClr val="FF0000"/>
              </a:solidFill>
              <a:prstDash val="lgDashDot"/>
            </a:ln>
          </p:spPr>
          <p:txBody>
            <a:bodyPr wrap="square" lIns="0" tIns="0" rIns="0" bIns="0" rtlCol="0"/>
            <a:lstStyle/>
            <a:p>
              <a:endParaRPr dirty="0"/>
            </a:p>
          </p:txBody>
        </p:sp>
        <p:sp>
          <p:nvSpPr>
            <p:cNvPr id="107" name="object 34">
              <a:extLst>
                <a:ext uri="{FF2B5EF4-FFF2-40B4-BE49-F238E27FC236}">
                  <a16:creationId xmlns:a16="http://schemas.microsoft.com/office/drawing/2014/main" id="{FA8D15E0-438E-4B38-A2D7-CDA29A1868CC}"/>
                </a:ext>
              </a:extLst>
            </p:cNvPr>
            <p:cNvSpPr txBox="1"/>
            <p:nvPr/>
          </p:nvSpPr>
          <p:spPr>
            <a:xfrm>
              <a:off x="3364413" y="4756195"/>
              <a:ext cx="598170" cy="232784"/>
            </a:xfrm>
            <a:prstGeom prst="rect">
              <a:avLst/>
            </a:prstGeom>
          </p:spPr>
          <p:txBody>
            <a:bodyPr vert="horz" wrap="square" lIns="0" tIns="12700" rIns="0" bIns="0" rtlCol="0">
              <a:spAutoFit/>
            </a:bodyPr>
            <a:lstStyle/>
            <a:p>
              <a:pPr marL="12700" algn="ctr">
                <a:lnSpc>
                  <a:spcPct val="100000"/>
                </a:lnSpc>
                <a:spcBef>
                  <a:spcPts val="100"/>
                </a:spcBef>
              </a:pPr>
              <a:r>
                <a:rPr sz="1000" spc="15" dirty="0">
                  <a:latin typeface="Arial"/>
                  <a:cs typeface="Arial"/>
                </a:rPr>
                <a:t>Mobil</a:t>
              </a:r>
              <a:r>
                <a:rPr sz="1000" spc="-90" dirty="0">
                  <a:latin typeface="Arial"/>
                  <a:cs typeface="Arial"/>
                </a:rPr>
                <a:t> </a:t>
              </a:r>
              <a:r>
                <a:rPr sz="1000" spc="-10" dirty="0">
                  <a:latin typeface="Arial"/>
                  <a:cs typeface="Arial"/>
                </a:rPr>
                <a:t>App</a:t>
              </a:r>
              <a:r>
                <a:rPr lang="fr-FR" sz="1000" spc="-10" dirty="0">
                  <a:latin typeface="Arial"/>
                  <a:cs typeface="Arial"/>
                </a:rPr>
                <a:t> </a:t>
              </a:r>
              <a:r>
                <a:rPr lang="fr-FR" sz="1000" spc="-10" dirty="0" err="1">
                  <a:latin typeface="Arial"/>
                  <a:cs typeface="Arial"/>
                </a:rPr>
                <a:t>Coordinator</a:t>
              </a:r>
              <a:endParaRPr sz="1000" dirty="0">
                <a:latin typeface="Arial"/>
                <a:cs typeface="Arial"/>
              </a:endParaRPr>
            </a:p>
          </p:txBody>
        </p:sp>
        <p:sp>
          <p:nvSpPr>
            <p:cNvPr id="108" name="object 35">
              <a:extLst>
                <a:ext uri="{FF2B5EF4-FFF2-40B4-BE49-F238E27FC236}">
                  <a16:creationId xmlns:a16="http://schemas.microsoft.com/office/drawing/2014/main" id="{82FC56AB-C8F2-469A-BFC7-9B5C77881845}"/>
                </a:ext>
              </a:extLst>
            </p:cNvPr>
            <p:cNvSpPr/>
            <p:nvPr/>
          </p:nvSpPr>
          <p:spPr>
            <a:xfrm>
              <a:off x="1938427" y="4689505"/>
              <a:ext cx="934719" cy="375548"/>
            </a:xfrm>
            <a:custGeom>
              <a:avLst/>
              <a:gdLst/>
              <a:ahLst/>
              <a:cxnLst/>
              <a:rect l="l" t="t" r="r" b="b"/>
              <a:pathLst>
                <a:path w="934719" h="442595">
                  <a:moveTo>
                    <a:pt x="713248" y="442499"/>
                  </a:moveTo>
                  <a:lnTo>
                    <a:pt x="221249" y="442499"/>
                  </a:lnTo>
                  <a:lnTo>
                    <a:pt x="176660" y="438004"/>
                  </a:lnTo>
                  <a:lnTo>
                    <a:pt x="135129" y="425113"/>
                  </a:lnTo>
                  <a:lnTo>
                    <a:pt x="97546" y="404715"/>
                  </a:lnTo>
                  <a:lnTo>
                    <a:pt x="64802" y="377699"/>
                  </a:lnTo>
                  <a:lnTo>
                    <a:pt x="37785" y="344955"/>
                  </a:lnTo>
                  <a:lnTo>
                    <a:pt x="17386" y="307372"/>
                  </a:lnTo>
                  <a:lnTo>
                    <a:pt x="4495" y="265841"/>
                  </a:lnTo>
                  <a:lnTo>
                    <a:pt x="0" y="221249"/>
                  </a:lnTo>
                  <a:lnTo>
                    <a:pt x="4495" y="176658"/>
                  </a:lnTo>
                  <a:lnTo>
                    <a:pt x="17386" y="135126"/>
                  </a:lnTo>
                  <a:lnTo>
                    <a:pt x="37785" y="97543"/>
                  </a:lnTo>
                  <a:lnTo>
                    <a:pt x="64802" y="64799"/>
                  </a:lnTo>
                  <a:lnTo>
                    <a:pt x="97546" y="37784"/>
                  </a:lnTo>
                  <a:lnTo>
                    <a:pt x="135129" y="17385"/>
                  </a:lnTo>
                  <a:lnTo>
                    <a:pt x="176660" y="4494"/>
                  </a:lnTo>
                  <a:lnTo>
                    <a:pt x="221249" y="0"/>
                  </a:lnTo>
                  <a:lnTo>
                    <a:pt x="713248" y="0"/>
                  </a:lnTo>
                  <a:lnTo>
                    <a:pt x="756614" y="4289"/>
                  </a:lnTo>
                  <a:lnTo>
                    <a:pt x="797917" y="16837"/>
                  </a:lnTo>
                  <a:lnTo>
                    <a:pt x="835998" y="37167"/>
                  </a:lnTo>
                  <a:lnTo>
                    <a:pt x="869695" y="64799"/>
                  </a:lnTo>
                  <a:lnTo>
                    <a:pt x="897325" y="98501"/>
                  </a:lnTo>
                  <a:lnTo>
                    <a:pt x="917656" y="136584"/>
                  </a:lnTo>
                  <a:lnTo>
                    <a:pt x="930207" y="177886"/>
                  </a:lnTo>
                  <a:lnTo>
                    <a:pt x="934498" y="221249"/>
                  </a:lnTo>
                  <a:lnTo>
                    <a:pt x="930003" y="265841"/>
                  </a:lnTo>
                  <a:lnTo>
                    <a:pt x="917111" y="307372"/>
                  </a:lnTo>
                  <a:lnTo>
                    <a:pt x="896712" y="344955"/>
                  </a:lnTo>
                  <a:lnTo>
                    <a:pt x="869695" y="377699"/>
                  </a:lnTo>
                  <a:lnTo>
                    <a:pt x="836951" y="404715"/>
                  </a:lnTo>
                  <a:lnTo>
                    <a:pt x="799368" y="425113"/>
                  </a:lnTo>
                  <a:lnTo>
                    <a:pt x="757837" y="438004"/>
                  </a:lnTo>
                  <a:lnTo>
                    <a:pt x="713248" y="442499"/>
                  </a:lnTo>
                  <a:close/>
                </a:path>
              </a:pathLst>
            </a:custGeom>
            <a:noFill/>
            <a:ln>
              <a:solidFill>
                <a:srgbClr val="FF0000"/>
              </a:solidFill>
              <a:prstDash val="lgDashDot"/>
            </a:ln>
          </p:spPr>
          <p:txBody>
            <a:bodyPr wrap="square" lIns="0" tIns="0" rIns="0" bIns="0" rtlCol="0"/>
            <a:lstStyle/>
            <a:p>
              <a:endParaRPr/>
            </a:p>
          </p:txBody>
        </p:sp>
        <p:sp>
          <p:nvSpPr>
            <p:cNvPr id="109" name="object 36">
              <a:extLst>
                <a:ext uri="{FF2B5EF4-FFF2-40B4-BE49-F238E27FC236}">
                  <a16:creationId xmlns:a16="http://schemas.microsoft.com/office/drawing/2014/main" id="{27FF8770-41BC-45C4-9AD8-62F71A33A31B}"/>
                </a:ext>
              </a:extLst>
            </p:cNvPr>
            <p:cNvSpPr txBox="1"/>
            <p:nvPr/>
          </p:nvSpPr>
          <p:spPr>
            <a:xfrm>
              <a:off x="2127001" y="4732908"/>
              <a:ext cx="494472" cy="344520"/>
            </a:xfrm>
            <a:prstGeom prst="rect">
              <a:avLst/>
            </a:prstGeom>
          </p:spPr>
          <p:txBody>
            <a:bodyPr vert="horz" wrap="square" lIns="0" tIns="12700" rIns="0" bIns="0" rtlCol="0">
              <a:spAutoFit/>
            </a:bodyPr>
            <a:lstStyle/>
            <a:p>
              <a:pPr marL="12700" algn="ctr">
                <a:lnSpc>
                  <a:spcPct val="100000"/>
                </a:lnSpc>
                <a:spcBef>
                  <a:spcPts val="100"/>
                </a:spcBef>
              </a:pPr>
              <a:r>
                <a:rPr sz="1000" spc="-25" dirty="0">
                  <a:latin typeface="Arial"/>
                  <a:cs typeface="Arial"/>
                </a:rPr>
                <a:t>Back-</a:t>
              </a:r>
              <a:r>
                <a:rPr sz="1000" spc="-80" dirty="0">
                  <a:latin typeface="Arial"/>
                  <a:cs typeface="Arial"/>
                </a:rPr>
                <a:t> </a:t>
              </a:r>
              <a:r>
                <a:rPr sz="1000" spc="-40" dirty="0">
                  <a:latin typeface="Arial"/>
                  <a:cs typeface="Arial"/>
                </a:rPr>
                <a:t>End</a:t>
              </a:r>
              <a:r>
                <a:rPr lang="fr-FR" sz="1000" spc="-40" dirty="0">
                  <a:latin typeface="Arial"/>
                  <a:cs typeface="Arial"/>
                </a:rPr>
                <a:t> system Manager</a:t>
              </a:r>
              <a:endParaRPr sz="1000" dirty="0">
                <a:latin typeface="Arial"/>
                <a:cs typeface="Arial"/>
              </a:endParaRPr>
            </a:p>
          </p:txBody>
        </p:sp>
        <p:sp>
          <p:nvSpPr>
            <p:cNvPr id="110" name="object 37">
              <a:extLst>
                <a:ext uri="{FF2B5EF4-FFF2-40B4-BE49-F238E27FC236}">
                  <a16:creationId xmlns:a16="http://schemas.microsoft.com/office/drawing/2014/main" id="{F262ABC5-5497-4962-B683-2C1E250E1FD2}"/>
                </a:ext>
              </a:extLst>
            </p:cNvPr>
            <p:cNvSpPr/>
            <p:nvPr/>
          </p:nvSpPr>
          <p:spPr>
            <a:xfrm>
              <a:off x="4408865" y="4683324"/>
              <a:ext cx="1003935" cy="410447"/>
            </a:xfrm>
            <a:custGeom>
              <a:avLst/>
              <a:gdLst/>
              <a:ahLst/>
              <a:cxnLst/>
              <a:rect l="l" t="t" r="r" b="b"/>
              <a:pathLst>
                <a:path w="1003935" h="442595">
                  <a:moveTo>
                    <a:pt x="782548" y="442499"/>
                  </a:moveTo>
                  <a:lnTo>
                    <a:pt x="221249" y="442499"/>
                  </a:lnTo>
                  <a:lnTo>
                    <a:pt x="176660" y="438004"/>
                  </a:lnTo>
                  <a:lnTo>
                    <a:pt x="135129" y="425113"/>
                  </a:lnTo>
                  <a:lnTo>
                    <a:pt x="97547" y="404715"/>
                  </a:lnTo>
                  <a:lnTo>
                    <a:pt x="64802" y="377699"/>
                  </a:lnTo>
                  <a:lnTo>
                    <a:pt x="37786" y="344955"/>
                  </a:lnTo>
                  <a:lnTo>
                    <a:pt x="17386" y="307372"/>
                  </a:lnTo>
                  <a:lnTo>
                    <a:pt x="4495" y="265841"/>
                  </a:lnTo>
                  <a:lnTo>
                    <a:pt x="0" y="221249"/>
                  </a:lnTo>
                  <a:lnTo>
                    <a:pt x="4495" y="176658"/>
                  </a:lnTo>
                  <a:lnTo>
                    <a:pt x="17386" y="135126"/>
                  </a:lnTo>
                  <a:lnTo>
                    <a:pt x="37786" y="97543"/>
                  </a:lnTo>
                  <a:lnTo>
                    <a:pt x="64802" y="64799"/>
                  </a:lnTo>
                  <a:lnTo>
                    <a:pt x="97547" y="37784"/>
                  </a:lnTo>
                  <a:lnTo>
                    <a:pt x="135129" y="17385"/>
                  </a:lnTo>
                  <a:lnTo>
                    <a:pt x="176660" y="4494"/>
                  </a:lnTo>
                  <a:lnTo>
                    <a:pt x="221249" y="0"/>
                  </a:lnTo>
                  <a:lnTo>
                    <a:pt x="782548" y="0"/>
                  </a:lnTo>
                  <a:lnTo>
                    <a:pt x="825911" y="4289"/>
                  </a:lnTo>
                  <a:lnTo>
                    <a:pt x="867213" y="16837"/>
                  </a:lnTo>
                  <a:lnTo>
                    <a:pt x="905296" y="37167"/>
                  </a:lnTo>
                  <a:lnTo>
                    <a:pt x="938998" y="64799"/>
                  </a:lnTo>
                  <a:lnTo>
                    <a:pt x="966630" y="98501"/>
                  </a:lnTo>
                  <a:lnTo>
                    <a:pt x="986960" y="136584"/>
                  </a:lnTo>
                  <a:lnTo>
                    <a:pt x="999508" y="177886"/>
                  </a:lnTo>
                  <a:lnTo>
                    <a:pt x="1003798" y="221249"/>
                  </a:lnTo>
                  <a:lnTo>
                    <a:pt x="999303" y="265841"/>
                  </a:lnTo>
                  <a:lnTo>
                    <a:pt x="986412" y="307372"/>
                  </a:lnTo>
                  <a:lnTo>
                    <a:pt x="966013" y="344955"/>
                  </a:lnTo>
                  <a:lnTo>
                    <a:pt x="938998" y="377699"/>
                  </a:lnTo>
                  <a:lnTo>
                    <a:pt x="906254" y="404715"/>
                  </a:lnTo>
                  <a:lnTo>
                    <a:pt x="868671" y="425113"/>
                  </a:lnTo>
                  <a:lnTo>
                    <a:pt x="827139" y="438004"/>
                  </a:lnTo>
                  <a:lnTo>
                    <a:pt x="782548" y="442499"/>
                  </a:lnTo>
                  <a:close/>
                </a:path>
              </a:pathLst>
            </a:custGeom>
            <a:noFill/>
            <a:ln>
              <a:solidFill>
                <a:srgbClr val="FF0000"/>
              </a:solidFill>
              <a:prstDash val="lgDashDot"/>
            </a:ln>
          </p:spPr>
          <p:txBody>
            <a:bodyPr wrap="square" lIns="0" tIns="0" rIns="0" bIns="0" rtlCol="0"/>
            <a:lstStyle/>
            <a:p>
              <a:endParaRPr/>
            </a:p>
          </p:txBody>
        </p:sp>
        <p:sp>
          <p:nvSpPr>
            <p:cNvPr id="111" name="object 38">
              <a:extLst>
                <a:ext uri="{FF2B5EF4-FFF2-40B4-BE49-F238E27FC236}">
                  <a16:creationId xmlns:a16="http://schemas.microsoft.com/office/drawing/2014/main" id="{931479E4-EF36-42A5-A282-AF170637731A}"/>
                </a:ext>
              </a:extLst>
            </p:cNvPr>
            <p:cNvSpPr txBox="1"/>
            <p:nvPr/>
          </p:nvSpPr>
          <p:spPr>
            <a:xfrm>
              <a:off x="4822265" y="4836902"/>
              <a:ext cx="221615" cy="121047"/>
            </a:xfrm>
            <a:prstGeom prst="rect">
              <a:avLst/>
            </a:prstGeom>
          </p:spPr>
          <p:txBody>
            <a:bodyPr vert="horz" wrap="square" lIns="0" tIns="12700" rIns="0" bIns="0" rtlCol="0">
              <a:spAutoFit/>
            </a:bodyPr>
            <a:lstStyle/>
            <a:p>
              <a:pPr marL="12700">
                <a:lnSpc>
                  <a:spcPct val="100000"/>
                </a:lnSpc>
                <a:spcBef>
                  <a:spcPts val="100"/>
                </a:spcBef>
              </a:pPr>
              <a:r>
                <a:rPr sz="1000" spc="-35" dirty="0">
                  <a:latin typeface="Arial"/>
                  <a:cs typeface="Arial"/>
                </a:rPr>
                <a:t>I</a:t>
              </a:r>
              <a:r>
                <a:rPr sz="1000" spc="-90" dirty="0">
                  <a:latin typeface="Arial"/>
                  <a:cs typeface="Arial"/>
                </a:rPr>
                <a:t>O</a:t>
              </a:r>
              <a:r>
                <a:rPr sz="1000" spc="-15" dirty="0">
                  <a:latin typeface="Arial"/>
                  <a:cs typeface="Arial"/>
                </a:rPr>
                <a:t>T</a:t>
              </a:r>
              <a:endParaRPr sz="1000" dirty="0">
                <a:latin typeface="Arial"/>
                <a:cs typeface="Arial"/>
              </a:endParaRPr>
            </a:p>
          </p:txBody>
        </p:sp>
        <p:sp>
          <p:nvSpPr>
            <p:cNvPr id="113" name="object 40">
              <a:extLst>
                <a:ext uri="{FF2B5EF4-FFF2-40B4-BE49-F238E27FC236}">
                  <a16:creationId xmlns:a16="http://schemas.microsoft.com/office/drawing/2014/main" id="{430F5F60-7B1A-4047-88FE-62ECBBC5A0F3}"/>
                </a:ext>
              </a:extLst>
            </p:cNvPr>
            <p:cNvSpPr txBox="1"/>
            <p:nvPr/>
          </p:nvSpPr>
          <p:spPr>
            <a:xfrm>
              <a:off x="6342770" y="5492166"/>
              <a:ext cx="568325" cy="121047"/>
            </a:xfrm>
            <a:prstGeom prst="rect">
              <a:avLst/>
            </a:prstGeom>
          </p:spPr>
          <p:txBody>
            <a:bodyPr vert="horz" wrap="square" lIns="0" tIns="12700" rIns="0" bIns="0" rtlCol="0">
              <a:spAutoFit/>
            </a:bodyPr>
            <a:lstStyle/>
            <a:p>
              <a:pPr marL="12700">
                <a:lnSpc>
                  <a:spcPct val="100000"/>
                </a:lnSpc>
                <a:spcBef>
                  <a:spcPts val="100"/>
                </a:spcBef>
              </a:pPr>
              <a:r>
                <a:rPr lang="fr-FR" sz="1000" spc="-25" dirty="0" err="1" smtClean="0">
                  <a:latin typeface="Arial"/>
                  <a:cs typeface="Arial"/>
                </a:rPr>
                <a:t>reviewers</a:t>
              </a:r>
              <a:endParaRPr sz="1000" dirty="0">
                <a:latin typeface="Arial"/>
                <a:cs typeface="Arial"/>
              </a:endParaRPr>
            </a:p>
          </p:txBody>
        </p:sp>
      </p:grpSp>
      <p:pic>
        <p:nvPicPr>
          <p:cNvPr id="6" name="Image 5">
            <a:extLst>
              <a:ext uri="{FF2B5EF4-FFF2-40B4-BE49-F238E27FC236}">
                <a16:creationId xmlns:a16="http://schemas.microsoft.com/office/drawing/2014/main" id="{BD97CFCA-CE04-472E-A9BB-DB738853D3F7}"/>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8562216" y="600135"/>
            <a:ext cx="766107" cy="9694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2" name="object 8">
            <a:extLst>
              <a:ext uri="{FF2B5EF4-FFF2-40B4-BE49-F238E27FC236}">
                <a16:creationId xmlns:a16="http://schemas.microsoft.com/office/drawing/2014/main" id="{2382E6D5-24AE-4A08-9015-CD8CAB3689A1}"/>
              </a:ext>
            </a:extLst>
          </p:cNvPr>
          <p:cNvSpPr txBox="1"/>
          <p:nvPr/>
        </p:nvSpPr>
        <p:spPr>
          <a:xfrm>
            <a:off x="3155765" y="1874945"/>
            <a:ext cx="353715" cy="166712"/>
          </a:xfrm>
          <a:prstGeom prst="rect">
            <a:avLst/>
          </a:prstGeom>
        </p:spPr>
        <p:txBody>
          <a:bodyPr vert="horz" wrap="square" lIns="0" tIns="12700" rIns="0" bIns="0" rtlCol="0">
            <a:spAutoFit/>
          </a:bodyPr>
          <a:lstStyle/>
          <a:p>
            <a:pPr marL="12700">
              <a:lnSpc>
                <a:spcPct val="100000"/>
              </a:lnSpc>
              <a:spcBef>
                <a:spcPts val="100"/>
              </a:spcBef>
            </a:pPr>
            <a:r>
              <a:rPr lang="fr-FR" sz="1000" spc="-90" dirty="0">
                <a:latin typeface="Arial"/>
                <a:cs typeface="Arial"/>
              </a:rPr>
              <a:t>CFO</a:t>
            </a:r>
            <a:endParaRPr sz="1000" dirty="0">
              <a:latin typeface="Arial"/>
              <a:cs typeface="Arial"/>
            </a:endParaRPr>
          </a:p>
        </p:txBody>
      </p:sp>
      <p:sp>
        <p:nvSpPr>
          <p:cNvPr id="44" name="object 8">
            <a:extLst>
              <a:ext uri="{FF2B5EF4-FFF2-40B4-BE49-F238E27FC236}">
                <a16:creationId xmlns:a16="http://schemas.microsoft.com/office/drawing/2014/main" id="{B5C40D72-B28E-4616-8A09-7C5EABC05941}"/>
              </a:ext>
            </a:extLst>
          </p:cNvPr>
          <p:cNvSpPr txBox="1"/>
          <p:nvPr/>
        </p:nvSpPr>
        <p:spPr>
          <a:xfrm>
            <a:off x="8833775" y="1891110"/>
            <a:ext cx="353715" cy="166712"/>
          </a:xfrm>
          <a:prstGeom prst="rect">
            <a:avLst/>
          </a:prstGeom>
        </p:spPr>
        <p:txBody>
          <a:bodyPr vert="horz" wrap="square" lIns="0" tIns="12700" rIns="0" bIns="0" rtlCol="0">
            <a:spAutoFit/>
          </a:bodyPr>
          <a:lstStyle/>
          <a:p>
            <a:pPr marL="12700">
              <a:lnSpc>
                <a:spcPct val="100000"/>
              </a:lnSpc>
              <a:spcBef>
                <a:spcPts val="100"/>
              </a:spcBef>
            </a:pPr>
            <a:r>
              <a:rPr sz="1000" spc="-90" dirty="0">
                <a:latin typeface="Arial"/>
                <a:cs typeface="Arial"/>
              </a:rPr>
              <a:t>C</a:t>
            </a:r>
            <a:r>
              <a:rPr lang="fr-FR" sz="1000" spc="-30" dirty="0">
                <a:latin typeface="Arial"/>
                <a:cs typeface="Arial"/>
              </a:rPr>
              <a:t>OO</a:t>
            </a:r>
            <a:endParaRPr sz="1000" dirty="0">
              <a:latin typeface="Arial"/>
              <a:cs typeface="Arial"/>
            </a:endParaRPr>
          </a:p>
        </p:txBody>
      </p:sp>
      <p:sp>
        <p:nvSpPr>
          <p:cNvPr id="45" name="object 8">
            <a:extLst>
              <a:ext uri="{FF2B5EF4-FFF2-40B4-BE49-F238E27FC236}">
                <a16:creationId xmlns:a16="http://schemas.microsoft.com/office/drawing/2014/main" id="{1420A870-29DE-4D15-A4EB-DC52A6734C35}"/>
              </a:ext>
            </a:extLst>
          </p:cNvPr>
          <p:cNvSpPr txBox="1"/>
          <p:nvPr/>
        </p:nvSpPr>
        <p:spPr>
          <a:xfrm>
            <a:off x="2998034" y="3090047"/>
            <a:ext cx="1671292" cy="166712"/>
          </a:xfrm>
          <a:prstGeom prst="rect">
            <a:avLst/>
          </a:prstGeom>
        </p:spPr>
        <p:txBody>
          <a:bodyPr vert="horz" wrap="square" lIns="0" tIns="12700" rIns="0" bIns="0" rtlCol="0">
            <a:spAutoFit/>
          </a:bodyPr>
          <a:lstStyle/>
          <a:p>
            <a:pPr marL="12700">
              <a:lnSpc>
                <a:spcPct val="100000"/>
              </a:lnSpc>
              <a:spcBef>
                <a:spcPts val="100"/>
              </a:spcBef>
            </a:pPr>
            <a:r>
              <a:rPr lang="fr-FR" sz="1000" spc="-90" dirty="0">
                <a:solidFill>
                  <a:srgbClr val="FFFFFF"/>
                </a:solidFill>
                <a:latin typeface="Arial"/>
                <a:cs typeface="Arial"/>
              </a:rPr>
              <a:t>FINANCAL CONTROLLER</a:t>
            </a:r>
            <a:endParaRPr sz="1000" dirty="0">
              <a:latin typeface="Arial"/>
              <a:cs typeface="Arial"/>
            </a:endParaRPr>
          </a:p>
        </p:txBody>
      </p:sp>
      <p:sp>
        <p:nvSpPr>
          <p:cNvPr id="4" name="Rectangle 3">
            <a:extLst>
              <a:ext uri="{FF2B5EF4-FFF2-40B4-BE49-F238E27FC236}">
                <a16:creationId xmlns:a16="http://schemas.microsoft.com/office/drawing/2014/main" id="{8544B8E4-E4D3-48C6-BB5A-05DC2CB80235}"/>
              </a:ext>
            </a:extLst>
          </p:cNvPr>
          <p:cNvSpPr/>
          <p:nvPr/>
        </p:nvSpPr>
        <p:spPr>
          <a:xfrm>
            <a:off x="5610935" y="530010"/>
            <a:ext cx="1160089" cy="560749"/>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Rectangle 49">
            <a:extLst>
              <a:ext uri="{FF2B5EF4-FFF2-40B4-BE49-F238E27FC236}">
                <a16:creationId xmlns:a16="http://schemas.microsoft.com/office/drawing/2014/main" id="{551833AD-95D7-4308-814A-BCEBEA57621E}"/>
              </a:ext>
            </a:extLst>
          </p:cNvPr>
          <p:cNvSpPr/>
          <p:nvPr/>
        </p:nvSpPr>
        <p:spPr>
          <a:xfrm>
            <a:off x="2752579" y="1665409"/>
            <a:ext cx="1160089" cy="560749"/>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Rectangle 51">
            <a:extLst>
              <a:ext uri="{FF2B5EF4-FFF2-40B4-BE49-F238E27FC236}">
                <a16:creationId xmlns:a16="http://schemas.microsoft.com/office/drawing/2014/main" id="{AE6A616F-2FE6-46E3-BBD6-E4AF63949FDE}"/>
              </a:ext>
            </a:extLst>
          </p:cNvPr>
          <p:cNvSpPr/>
          <p:nvPr/>
        </p:nvSpPr>
        <p:spPr>
          <a:xfrm>
            <a:off x="8392735" y="1665409"/>
            <a:ext cx="1160089" cy="560749"/>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Rectangle 52">
            <a:extLst>
              <a:ext uri="{FF2B5EF4-FFF2-40B4-BE49-F238E27FC236}">
                <a16:creationId xmlns:a16="http://schemas.microsoft.com/office/drawing/2014/main" id="{E29A0431-D580-4613-AB84-75044EE0C7F2}"/>
              </a:ext>
            </a:extLst>
          </p:cNvPr>
          <p:cNvSpPr/>
          <p:nvPr/>
        </p:nvSpPr>
        <p:spPr>
          <a:xfrm>
            <a:off x="1755386" y="3574568"/>
            <a:ext cx="1160089" cy="671415"/>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Arial" panose="020B0604020202020204" pitchFamily="34" charset="0"/>
                <a:cs typeface="Arial" panose="020B0604020202020204" pitchFamily="34" charset="0"/>
              </a:rPr>
              <a:t>CTO</a:t>
            </a:r>
          </a:p>
        </p:txBody>
      </p:sp>
      <p:sp>
        <p:nvSpPr>
          <p:cNvPr id="54" name="Rectangle 53">
            <a:extLst>
              <a:ext uri="{FF2B5EF4-FFF2-40B4-BE49-F238E27FC236}">
                <a16:creationId xmlns:a16="http://schemas.microsoft.com/office/drawing/2014/main" id="{2E87E76F-8D0E-409B-8515-C483B2926F7C}"/>
              </a:ext>
            </a:extLst>
          </p:cNvPr>
          <p:cNvSpPr/>
          <p:nvPr/>
        </p:nvSpPr>
        <p:spPr>
          <a:xfrm>
            <a:off x="2195613" y="2791966"/>
            <a:ext cx="1160089" cy="560749"/>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Rectangle 54">
            <a:extLst>
              <a:ext uri="{FF2B5EF4-FFF2-40B4-BE49-F238E27FC236}">
                <a16:creationId xmlns:a16="http://schemas.microsoft.com/office/drawing/2014/main" id="{FB5D4636-2C00-4A2A-8A99-C05EDE1C4B9D}"/>
              </a:ext>
            </a:extLst>
          </p:cNvPr>
          <p:cNvSpPr/>
          <p:nvPr/>
        </p:nvSpPr>
        <p:spPr>
          <a:xfrm>
            <a:off x="8602438" y="3558328"/>
            <a:ext cx="1160089" cy="703891"/>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Rectangle 55">
            <a:extLst>
              <a:ext uri="{FF2B5EF4-FFF2-40B4-BE49-F238E27FC236}">
                <a16:creationId xmlns:a16="http://schemas.microsoft.com/office/drawing/2014/main" id="{B0CA4FA3-A66F-464F-A9E1-62BF3C028CF9}"/>
              </a:ext>
            </a:extLst>
          </p:cNvPr>
          <p:cNvSpPr/>
          <p:nvPr/>
        </p:nvSpPr>
        <p:spPr>
          <a:xfrm>
            <a:off x="5727860" y="3536735"/>
            <a:ext cx="1160089" cy="671415"/>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object 8">
            <a:extLst>
              <a:ext uri="{FF2B5EF4-FFF2-40B4-BE49-F238E27FC236}">
                <a16:creationId xmlns:a16="http://schemas.microsoft.com/office/drawing/2014/main" id="{4EEAA7CF-98ED-4CBB-ACAC-9C282EB1104D}"/>
              </a:ext>
            </a:extLst>
          </p:cNvPr>
          <p:cNvSpPr txBox="1"/>
          <p:nvPr/>
        </p:nvSpPr>
        <p:spPr>
          <a:xfrm>
            <a:off x="8784858" y="3778426"/>
            <a:ext cx="866361" cy="320601"/>
          </a:xfrm>
          <a:prstGeom prst="rect">
            <a:avLst/>
          </a:prstGeom>
        </p:spPr>
        <p:txBody>
          <a:bodyPr vert="horz" wrap="square" lIns="0" tIns="12700" rIns="0" bIns="0" rtlCol="0">
            <a:spAutoFit/>
          </a:bodyPr>
          <a:lstStyle/>
          <a:p>
            <a:pPr marL="12700" algn="ctr">
              <a:lnSpc>
                <a:spcPct val="100000"/>
              </a:lnSpc>
              <a:spcBef>
                <a:spcPts val="100"/>
              </a:spcBef>
            </a:pPr>
            <a:r>
              <a:rPr lang="fr-FR" sz="1000" spc="-90" dirty="0">
                <a:latin typeface="Arial"/>
                <a:cs typeface="Arial"/>
              </a:rPr>
              <a:t>CCOMMERCIAL DIRECTOR</a:t>
            </a:r>
            <a:endParaRPr sz="1000" dirty="0">
              <a:latin typeface="Arial"/>
              <a:cs typeface="Arial"/>
            </a:endParaRPr>
          </a:p>
        </p:txBody>
      </p:sp>
      <p:sp>
        <p:nvSpPr>
          <p:cNvPr id="59" name="object 8">
            <a:extLst>
              <a:ext uri="{FF2B5EF4-FFF2-40B4-BE49-F238E27FC236}">
                <a16:creationId xmlns:a16="http://schemas.microsoft.com/office/drawing/2014/main" id="{3BA849ED-6609-4905-B8F4-06A29D6B5B8B}"/>
              </a:ext>
            </a:extLst>
          </p:cNvPr>
          <p:cNvSpPr txBox="1"/>
          <p:nvPr/>
        </p:nvSpPr>
        <p:spPr>
          <a:xfrm>
            <a:off x="2260401" y="2955217"/>
            <a:ext cx="1000739" cy="320601"/>
          </a:xfrm>
          <a:prstGeom prst="rect">
            <a:avLst/>
          </a:prstGeom>
        </p:spPr>
        <p:txBody>
          <a:bodyPr vert="horz" wrap="square" lIns="0" tIns="12700" rIns="0" bIns="0" rtlCol="0">
            <a:spAutoFit/>
          </a:bodyPr>
          <a:lstStyle/>
          <a:p>
            <a:pPr marL="12700" algn="ctr">
              <a:lnSpc>
                <a:spcPct val="100000"/>
              </a:lnSpc>
              <a:spcBef>
                <a:spcPts val="100"/>
              </a:spcBef>
            </a:pPr>
            <a:r>
              <a:rPr lang="fr-FR" sz="1000" spc="-90" dirty="0">
                <a:latin typeface="Arial"/>
                <a:cs typeface="Arial"/>
              </a:rPr>
              <a:t>FINANCIAL CONTROLLER</a:t>
            </a:r>
            <a:endParaRPr sz="1000" dirty="0">
              <a:latin typeface="Arial"/>
              <a:cs typeface="Arial"/>
            </a:endParaRPr>
          </a:p>
        </p:txBody>
      </p:sp>
      <p:sp>
        <p:nvSpPr>
          <p:cNvPr id="62" name="object 8">
            <a:extLst>
              <a:ext uri="{FF2B5EF4-FFF2-40B4-BE49-F238E27FC236}">
                <a16:creationId xmlns:a16="http://schemas.microsoft.com/office/drawing/2014/main" id="{203F8F41-400F-4F8D-92F0-4C8AC17FDC2D}"/>
              </a:ext>
            </a:extLst>
          </p:cNvPr>
          <p:cNvSpPr txBox="1"/>
          <p:nvPr/>
        </p:nvSpPr>
        <p:spPr>
          <a:xfrm>
            <a:off x="6187217" y="3888680"/>
            <a:ext cx="353715" cy="166712"/>
          </a:xfrm>
          <a:prstGeom prst="rect">
            <a:avLst/>
          </a:prstGeom>
        </p:spPr>
        <p:txBody>
          <a:bodyPr vert="horz" wrap="square" lIns="0" tIns="12700" rIns="0" bIns="0" rtlCol="0">
            <a:spAutoFit/>
          </a:bodyPr>
          <a:lstStyle/>
          <a:p>
            <a:pPr marL="12700">
              <a:lnSpc>
                <a:spcPct val="100000"/>
              </a:lnSpc>
              <a:spcBef>
                <a:spcPts val="100"/>
              </a:spcBef>
            </a:pPr>
            <a:r>
              <a:rPr lang="fr-FR" sz="1000" spc="-90" dirty="0">
                <a:latin typeface="Arial"/>
                <a:cs typeface="Arial"/>
              </a:rPr>
              <a:t>CM</a:t>
            </a:r>
            <a:endParaRPr sz="1000" dirty="0">
              <a:latin typeface="Arial"/>
              <a:cs typeface="Arial"/>
            </a:endParaRPr>
          </a:p>
        </p:txBody>
      </p:sp>
      <p:sp>
        <p:nvSpPr>
          <p:cNvPr id="65" name="object 39">
            <a:extLst>
              <a:ext uri="{FF2B5EF4-FFF2-40B4-BE49-F238E27FC236}">
                <a16:creationId xmlns:a16="http://schemas.microsoft.com/office/drawing/2014/main" id="{29B7DE7A-C75C-4ADE-BE07-591804E26B51}"/>
              </a:ext>
            </a:extLst>
          </p:cNvPr>
          <p:cNvSpPr/>
          <p:nvPr/>
        </p:nvSpPr>
        <p:spPr>
          <a:xfrm>
            <a:off x="5785837" y="5589714"/>
            <a:ext cx="1233809" cy="609563"/>
          </a:xfrm>
          <a:custGeom>
            <a:avLst/>
            <a:gdLst/>
            <a:ahLst/>
            <a:cxnLst/>
            <a:rect l="l" t="t" r="r" b="b"/>
            <a:pathLst>
              <a:path w="934719" h="442595">
                <a:moveTo>
                  <a:pt x="713248" y="442499"/>
                </a:moveTo>
                <a:lnTo>
                  <a:pt x="221249" y="442499"/>
                </a:lnTo>
                <a:lnTo>
                  <a:pt x="176660" y="438004"/>
                </a:lnTo>
                <a:lnTo>
                  <a:pt x="135129" y="425113"/>
                </a:lnTo>
                <a:lnTo>
                  <a:pt x="97547" y="404715"/>
                </a:lnTo>
                <a:lnTo>
                  <a:pt x="64802" y="377699"/>
                </a:lnTo>
                <a:lnTo>
                  <a:pt x="37786" y="344955"/>
                </a:lnTo>
                <a:lnTo>
                  <a:pt x="17386" y="307372"/>
                </a:lnTo>
                <a:lnTo>
                  <a:pt x="4495" y="265841"/>
                </a:lnTo>
                <a:lnTo>
                  <a:pt x="0" y="221249"/>
                </a:lnTo>
                <a:lnTo>
                  <a:pt x="4495" y="176658"/>
                </a:lnTo>
                <a:lnTo>
                  <a:pt x="17386" y="135126"/>
                </a:lnTo>
                <a:lnTo>
                  <a:pt x="37786" y="97543"/>
                </a:lnTo>
                <a:lnTo>
                  <a:pt x="64802" y="64799"/>
                </a:lnTo>
                <a:lnTo>
                  <a:pt x="97547" y="37784"/>
                </a:lnTo>
                <a:lnTo>
                  <a:pt x="135129" y="17385"/>
                </a:lnTo>
                <a:lnTo>
                  <a:pt x="176660" y="4494"/>
                </a:lnTo>
                <a:lnTo>
                  <a:pt x="221249" y="0"/>
                </a:lnTo>
                <a:lnTo>
                  <a:pt x="713248" y="0"/>
                </a:lnTo>
                <a:lnTo>
                  <a:pt x="756614" y="4289"/>
                </a:lnTo>
                <a:lnTo>
                  <a:pt x="797917" y="16837"/>
                </a:lnTo>
                <a:lnTo>
                  <a:pt x="835998" y="37167"/>
                </a:lnTo>
                <a:lnTo>
                  <a:pt x="869695" y="64799"/>
                </a:lnTo>
                <a:lnTo>
                  <a:pt x="897325" y="98501"/>
                </a:lnTo>
                <a:lnTo>
                  <a:pt x="917656" y="136584"/>
                </a:lnTo>
                <a:lnTo>
                  <a:pt x="930207" y="177886"/>
                </a:lnTo>
                <a:lnTo>
                  <a:pt x="934498" y="221249"/>
                </a:lnTo>
                <a:lnTo>
                  <a:pt x="930003" y="265841"/>
                </a:lnTo>
                <a:lnTo>
                  <a:pt x="917111" y="307372"/>
                </a:lnTo>
                <a:lnTo>
                  <a:pt x="896712" y="344955"/>
                </a:lnTo>
                <a:lnTo>
                  <a:pt x="869695" y="377699"/>
                </a:lnTo>
                <a:lnTo>
                  <a:pt x="836951" y="404715"/>
                </a:lnTo>
                <a:lnTo>
                  <a:pt x="799368" y="425113"/>
                </a:lnTo>
                <a:lnTo>
                  <a:pt x="757837" y="438004"/>
                </a:lnTo>
                <a:lnTo>
                  <a:pt x="713248" y="442499"/>
                </a:lnTo>
                <a:close/>
              </a:path>
            </a:pathLst>
          </a:custGeom>
          <a:noFill/>
          <a:ln>
            <a:solidFill>
              <a:srgbClr val="FF0000"/>
            </a:solidFill>
            <a:prstDash val="lgDashDot"/>
          </a:ln>
        </p:spPr>
        <p:txBody>
          <a:bodyPr wrap="square" lIns="0" tIns="0" rIns="0" bIns="0" rtlCol="0"/>
          <a:lstStyle/>
          <a:p>
            <a:endParaRPr/>
          </a:p>
        </p:txBody>
      </p:sp>
      <p:cxnSp>
        <p:nvCxnSpPr>
          <p:cNvPr id="7" name="Connecteur : en angle 6">
            <a:extLst>
              <a:ext uri="{FF2B5EF4-FFF2-40B4-BE49-F238E27FC236}">
                <a16:creationId xmlns:a16="http://schemas.microsoft.com/office/drawing/2014/main" id="{B73E260D-3F11-4911-A448-FA75CB55B65F}"/>
              </a:ext>
            </a:extLst>
          </p:cNvPr>
          <p:cNvCxnSpPr>
            <a:cxnSpLocks/>
            <a:stCxn id="50" idx="3"/>
            <a:endCxn id="4" idx="2"/>
          </p:cNvCxnSpPr>
          <p:nvPr/>
        </p:nvCxnSpPr>
        <p:spPr>
          <a:xfrm flipV="1">
            <a:off x="3912668" y="1090759"/>
            <a:ext cx="2278312" cy="855025"/>
          </a:xfrm>
          <a:prstGeom prst="bentConnector2">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32" name="Connecteur : en angle 31">
            <a:extLst>
              <a:ext uri="{FF2B5EF4-FFF2-40B4-BE49-F238E27FC236}">
                <a16:creationId xmlns:a16="http://schemas.microsoft.com/office/drawing/2014/main" id="{2F0319DD-86E3-4BBA-90A4-156A3E9D23E8}"/>
              </a:ext>
            </a:extLst>
          </p:cNvPr>
          <p:cNvCxnSpPr>
            <a:cxnSpLocks/>
            <a:endCxn id="52" idx="1"/>
          </p:cNvCxnSpPr>
          <p:nvPr/>
        </p:nvCxnSpPr>
        <p:spPr>
          <a:xfrm>
            <a:off x="6187217" y="1398674"/>
            <a:ext cx="2205518" cy="547110"/>
          </a:xfrm>
          <a:prstGeom prst="bentConnector3">
            <a:avLst>
              <a:gd name="adj1" fmla="val -295"/>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89" name="Connecteur : en angle 88">
            <a:extLst>
              <a:ext uri="{FF2B5EF4-FFF2-40B4-BE49-F238E27FC236}">
                <a16:creationId xmlns:a16="http://schemas.microsoft.com/office/drawing/2014/main" id="{E270B0EC-66FF-435E-B787-98405B92D50C}"/>
              </a:ext>
            </a:extLst>
          </p:cNvPr>
          <p:cNvCxnSpPr>
            <a:cxnSpLocks/>
          </p:cNvCxnSpPr>
          <p:nvPr/>
        </p:nvCxnSpPr>
        <p:spPr>
          <a:xfrm rot="5400000">
            <a:off x="2796961" y="2232478"/>
            <a:ext cx="539230" cy="487551"/>
          </a:xfrm>
          <a:prstGeom prst="bentConnector3">
            <a:avLst>
              <a:gd name="adj1" fmla="val 50000"/>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1028" name="Connecteur droit 1027">
            <a:extLst>
              <a:ext uri="{FF2B5EF4-FFF2-40B4-BE49-F238E27FC236}">
                <a16:creationId xmlns:a16="http://schemas.microsoft.com/office/drawing/2014/main" id="{E2BB4438-F2E4-44EF-88D8-FBD122015745}"/>
              </a:ext>
            </a:extLst>
          </p:cNvPr>
          <p:cNvCxnSpPr>
            <a:cxnSpLocks/>
            <a:stCxn id="53" idx="3"/>
          </p:cNvCxnSpPr>
          <p:nvPr/>
        </p:nvCxnSpPr>
        <p:spPr>
          <a:xfrm>
            <a:off x="2915475" y="3910276"/>
            <a:ext cx="2857804" cy="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135" name="Connecteur droit 134">
            <a:extLst>
              <a:ext uri="{FF2B5EF4-FFF2-40B4-BE49-F238E27FC236}">
                <a16:creationId xmlns:a16="http://schemas.microsoft.com/office/drawing/2014/main" id="{45A48A19-F125-445D-B2BA-9FDED33277AB}"/>
              </a:ext>
            </a:extLst>
          </p:cNvPr>
          <p:cNvCxnSpPr>
            <a:cxnSpLocks/>
          </p:cNvCxnSpPr>
          <p:nvPr/>
        </p:nvCxnSpPr>
        <p:spPr>
          <a:xfrm flipV="1">
            <a:off x="6868555" y="3872442"/>
            <a:ext cx="1717109" cy="1"/>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143" name="Connecteur droit 142">
            <a:extLst>
              <a:ext uri="{FF2B5EF4-FFF2-40B4-BE49-F238E27FC236}">
                <a16:creationId xmlns:a16="http://schemas.microsoft.com/office/drawing/2014/main" id="{451A1C91-3598-42A9-9452-8544073B2339}"/>
              </a:ext>
            </a:extLst>
          </p:cNvPr>
          <p:cNvCxnSpPr>
            <a:cxnSpLocks/>
          </p:cNvCxnSpPr>
          <p:nvPr/>
        </p:nvCxnSpPr>
        <p:spPr>
          <a:xfrm flipV="1">
            <a:off x="9021082" y="2226158"/>
            <a:ext cx="0" cy="1303333"/>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147" name="Connecteur droit 146">
            <a:extLst>
              <a:ext uri="{FF2B5EF4-FFF2-40B4-BE49-F238E27FC236}">
                <a16:creationId xmlns:a16="http://schemas.microsoft.com/office/drawing/2014/main" id="{ED82B169-5121-4959-A85B-E3ABB9534EFF}"/>
              </a:ext>
            </a:extLst>
          </p:cNvPr>
          <p:cNvCxnSpPr>
            <a:cxnSpLocks/>
          </p:cNvCxnSpPr>
          <p:nvPr/>
        </p:nvCxnSpPr>
        <p:spPr>
          <a:xfrm>
            <a:off x="6307904" y="4262219"/>
            <a:ext cx="0" cy="491275"/>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152" name="Connecteur droit 151">
            <a:extLst>
              <a:ext uri="{FF2B5EF4-FFF2-40B4-BE49-F238E27FC236}">
                <a16:creationId xmlns:a16="http://schemas.microsoft.com/office/drawing/2014/main" id="{877C3B14-6101-43CD-9EA6-C73E921B81EB}"/>
              </a:ext>
            </a:extLst>
          </p:cNvPr>
          <p:cNvCxnSpPr>
            <a:cxnSpLocks/>
          </p:cNvCxnSpPr>
          <p:nvPr/>
        </p:nvCxnSpPr>
        <p:spPr>
          <a:xfrm>
            <a:off x="9182482" y="4275524"/>
            <a:ext cx="0" cy="409024"/>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155" name="Connecteur droit 154">
            <a:extLst>
              <a:ext uri="{FF2B5EF4-FFF2-40B4-BE49-F238E27FC236}">
                <a16:creationId xmlns:a16="http://schemas.microsoft.com/office/drawing/2014/main" id="{73F32478-91CE-4CFC-90E1-02FD1FE7EA06}"/>
              </a:ext>
            </a:extLst>
          </p:cNvPr>
          <p:cNvCxnSpPr>
            <a:cxnSpLocks/>
          </p:cNvCxnSpPr>
          <p:nvPr/>
        </p:nvCxnSpPr>
        <p:spPr>
          <a:xfrm>
            <a:off x="8014226" y="4422727"/>
            <a:ext cx="0" cy="282306"/>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160" name="Connecteur droit 159">
            <a:extLst>
              <a:ext uri="{FF2B5EF4-FFF2-40B4-BE49-F238E27FC236}">
                <a16:creationId xmlns:a16="http://schemas.microsoft.com/office/drawing/2014/main" id="{4788FF55-4F62-4C8A-BCB2-D9082A3CE157}"/>
              </a:ext>
            </a:extLst>
          </p:cNvPr>
          <p:cNvCxnSpPr>
            <a:cxnSpLocks/>
          </p:cNvCxnSpPr>
          <p:nvPr/>
        </p:nvCxnSpPr>
        <p:spPr>
          <a:xfrm>
            <a:off x="10741581" y="4369350"/>
            <a:ext cx="0" cy="302946"/>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161" name="Connecteur droit 160">
            <a:extLst>
              <a:ext uri="{FF2B5EF4-FFF2-40B4-BE49-F238E27FC236}">
                <a16:creationId xmlns:a16="http://schemas.microsoft.com/office/drawing/2014/main" id="{C09D8B63-9B97-4311-BB83-A1A8C9E83F03}"/>
              </a:ext>
            </a:extLst>
          </p:cNvPr>
          <p:cNvCxnSpPr>
            <a:cxnSpLocks/>
          </p:cNvCxnSpPr>
          <p:nvPr/>
        </p:nvCxnSpPr>
        <p:spPr>
          <a:xfrm flipV="1">
            <a:off x="8060058" y="4369351"/>
            <a:ext cx="2681523" cy="797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166" name="Connecteur droit 165">
            <a:extLst>
              <a:ext uri="{FF2B5EF4-FFF2-40B4-BE49-F238E27FC236}">
                <a16:creationId xmlns:a16="http://schemas.microsoft.com/office/drawing/2014/main" id="{E4742CC3-F7AF-40B3-87C9-441C1FB04D6C}"/>
              </a:ext>
            </a:extLst>
          </p:cNvPr>
          <p:cNvCxnSpPr>
            <a:cxnSpLocks/>
          </p:cNvCxnSpPr>
          <p:nvPr/>
        </p:nvCxnSpPr>
        <p:spPr>
          <a:xfrm flipH="1">
            <a:off x="6307449" y="5322303"/>
            <a:ext cx="455" cy="267411"/>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171" name="Connecteur droit 170">
            <a:extLst>
              <a:ext uri="{FF2B5EF4-FFF2-40B4-BE49-F238E27FC236}">
                <a16:creationId xmlns:a16="http://schemas.microsoft.com/office/drawing/2014/main" id="{7BFFEAE2-1D10-4C6D-9EFE-5C4783D14FBC}"/>
              </a:ext>
            </a:extLst>
          </p:cNvPr>
          <p:cNvCxnSpPr>
            <a:cxnSpLocks/>
          </p:cNvCxnSpPr>
          <p:nvPr/>
        </p:nvCxnSpPr>
        <p:spPr>
          <a:xfrm>
            <a:off x="3227910" y="4969574"/>
            <a:ext cx="416005" cy="13126"/>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174" name="Connecteur droit 173">
            <a:extLst>
              <a:ext uri="{FF2B5EF4-FFF2-40B4-BE49-F238E27FC236}">
                <a16:creationId xmlns:a16="http://schemas.microsoft.com/office/drawing/2014/main" id="{18AA2E5C-39E4-4116-B04F-F282E9084D29}"/>
              </a:ext>
            </a:extLst>
          </p:cNvPr>
          <p:cNvCxnSpPr>
            <a:cxnSpLocks/>
          </p:cNvCxnSpPr>
          <p:nvPr/>
        </p:nvCxnSpPr>
        <p:spPr>
          <a:xfrm>
            <a:off x="1612519" y="4977566"/>
            <a:ext cx="285734" cy="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182" name="Connecteur droit 181">
            <a:extLst>
              <a:ext uri="{FF2B5EF4-FFF2-40B4-BE49-F238E27FC236}">
                <a16:creationId xmlns:a16="http://schemas.microsoft.com/office/drawing/2014/main" id="{41429670-5C83-4F7B-AF4E-5033EB377BF8}"/>
              </a:ext>
            </a:extLst>
          </p:cNvPr>
          <p:cNvCxnSpPr>
            <a:cxnSpLocks/>
          </p:cNvCxnSpPr>
          <p:nvPr/>
        </p:nvCxnSpPr>
        <p:spPr>
          <a:xfrm>
            <a:off x="2339342" y="4277486"/>
            <a:ext cx="0" cy="23037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184" name="Connecteur droit 183">
            <a:extLst>
              <a:ext uri="{FF2B5EF4-FFF2-40B4-BE49-F238E27FC236}">
                <a16:creationId xmlns:a16="http://schemas.microsoft.com/office/drawing/2014/main" id="{28DD606A-8A2C-4A54-B715-D3091F619A66}"/>
              </a:ext>
            </a:extLst>
          </p:cNvPr>
          <p:cNvCxnSpPr>
            <a:cxnSpLocks/>
          </p:cNvCxnSpPr>
          <p:nvPr/>
        </p:nvCxnSpPr>
        <p:spPr>
          <a:xfrm>
            <a:off x="888962" y="4436300"/>
            <a:ext cx="3426979" cy="28351"/>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191" name="Connecteur droit 190">
            <a:extLst>
              <a:ext uri="{FF2B5EF4-FFF2-40B4-BE49-F238E27FC236}">
                <a16:creationId xmlns:a16="http://schemas.microsoft.com/office/drawing/2014/main" id="{7A646BB8-3AEC-4742-B20A-F2B97AEFA24F}"/>
              </a:ext>
            </a:extLst>
          </p:cNvPr>
          <p:cNvCxnSpPr>
            <a:cxnSpLocks/>
          </p:cNvCxnSpPr>
          <p:nvPr/>
        </p:nvCxnSpPr>
        <p:spPr>
          <a:xfrm>
            <a:off x="888962" y="4431327"/>
            <a:ext cx="0" cy="302946"/>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192" name="Connecteur droit 191">
            <a:extLst>
              <a:ext uri="{FF2B5EF4-FFF2-40B4-BE49-F238E27FC236}">
                <a16:creationId xmlns:a16="http://schemas.microsoft.com/office/drawing/2014/main" id="{44C1E23B-3F53-4114-83B3-B1C6DA618EC7}"/>
              </a:ext>
            </a:extLst>
          </p:cNvPr>
          <p:cNvCxnSpPr>
            <a:cxnSpLocks/>
          </p:cNvCxnSpPr>
          <p:nvPr/>
        </p:nvCxnSpPr>
        <p:spPr>
          <a:xfrm>
            <a:off x="4305070" y="4520823"/>
            <a:ext cx="10871" cy="21345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8E2187C-6F13-AEA7-EA7B-89DF24784C62}"/>
              </a:ext>
            </a:extLst>
          </p:cNvPr>
          <p:cNvCxnSpPr/>
          <p:nvPr/>
        </p:nvCxnSpPr>
        <p:spPr>
          <a:xfrm>
            <a:off x="0" y="6357897"/>
            <a:ext cx="12192000" cy="0"/>
          </a:xfrm>
          <a:prstGeom prst="line">
            <a:avLst/>
          </a:prstGeom>
          <a:ln w="57150">
            <a:solidFill>
              <a:srgbClr val="70AD47"/>
            </a:solidFill>
          </a:ln>
        </p:spPr>
        <p:style>
          <a:lnRef idx="1">
            <a:schemeClr val="accent1"/>
          </a:lnRef>
          <a:fillRef idx="0">
            <a:schemeClr val="accent1"/>
          </a:fillRef>
          <a:effectRef idx="0">
            <a:schemeClr val="accent1"/>
          </a:effectRef>
          <a:fontRef idx="minor">
            <a:schemeClr val="tx1"/>
          </a:fontRef>
        </p:style>
      </p:cxnSp>
      <p:pic>
        <p:nvPicPr>
          <p:cNvPr id="66" name="Picture 2" descr="sal mdjareb logo">
            <a:extLst>
              <a:ext uri="{FF2B5EF4-FFF2-40B4-BE49-F238E27FC236}">
                <a16:creationId xmlns:a16="http://schemas.microsoft.com/office/drawing/2014/main" id="{82B551A4-32A9-AB1F-21C7-4DFF953192B6}"/>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10324173" y="6427470"/>
            <a:ext cx="1108035" cy="42292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2"/>
          <p:cNvPicPr>
            <a:picLocks noChangeAspect="1"/>
          </p:cNvPicPr>
          <p:nvPr/>
        </p:nvPicPr>
        <p:blipFill rotWithShape="1">
          <a:blip r:embed="rId6" cstate="hqprint">
            <a:extLst>
              <a:ext uri="{28A0092B-C50C-407E-A947-70E740481C1C}">
                <a14:useLocalDpi xmlns:a14="http://schemas.microsoft.com/office/drawing/2010/main" val="0"/>
              </a:ext>
            </a:extLst>
          </a:blip>
          <a:srcRect l="-1750" t="-984" r="6536" b="11589"/>
          <a:stretch/>
        </p:blipFill>
        <p:spPr>
          <a:xfrm>
            <a:off x="4703279" y="206833"/>
            <a:ext cx="822916" cy="10301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7" name="Picture 66"/>
          <p:cNvPicPr>
            <a:picLocks noChangeAspect="1"/>
          </p:cNvPicPr>
          <p:nvPr/>
        </p:nvPicPr>
        <p:blipFill>
          <a:blip r:embed="rId7" cstate="hqprint">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tretch>
            <a:fillRect/>
          </a:stretch>
        </p:blipFill>
        <p:spPr>
          <a:xfrm>
            <a:off x="156351" y="3580258"/>
            <a:ext cx="771188" cy="107919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325250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14">
            <a:extLst>
              <a:ext uri="{FF2B5EF4-FFF2-40B4-BE49-F238E27FC236}">
                <a16:creationId xmlns:a16="http://schemas.microsoft.com/office/drawing/2014/main" id="{DBF1ED07-FC11-4B33-B6CA-1B87CEBC8124}"/>
              </a:ext>
            </a:extLst>
          </p:cNvPr>
          <p:cNvSpPr txBox="1"/>
          <p:nvPr/>
        </p:nvSpPr>
        <p:spPr>
          <a:xfrm>
            <a:off x="205814" y="234972"/>
            <a:ext cx="6518377" cy="523220"/>
          </a:xfrm>
          <a:prstGeom prst="rect">
            <a:avLst/>
          </a:prstGeom>
          <a:noFill/>
        </p:spPr>
        <p:txBody>
          <a:bodyPr wrap="square" rtlCol="0">
            <a:spAutoFit/>
          </a:bodyPr>
          <a:lstStyle/>
          <a:p>
            <a:pPr defTabSz="342900">
              <a:defRPr/>
            </a:pPr>
            <a:r>
              <a:rPr lang="en-US" sz="2800" dirty="0">
                <a:solidFill>
                  <a:srgbClr val="EF4751"/>
                </a:solidFill>
                <a:latin typeface="Geogrotesque Rg" panose="02000000000000000000" pitchFamily="50" charset="0"/>
                <a:ea typeface="+mj-ea"/>
                <a:cs typeface="+mj-cs"/>
              </a:rPr>
              <a:t>Economic Model</a:t>
            </a:r>
          </a:p>
        </p:txBody>
      </p:sp>
      <p:sp>
        <p:nvSpPr>
          <p:cNvPr id="18" name="Content Placeholder 2">
            <a:extLst>
              <a:ext uri="{FF2B5EF4-FFF2-40B4-BE49-F238E27FC236}">
                <a16:creationId xmlns:a16="http://schemas.microsoft.com/office/drawing/2014/main" id="{04F38AA2-A974-490F-8B76-4EADCC5974EF}"/>
              </a:ext>
            </a:extLst>
          </p:cNvPr>
          <p:cNvSpPr>
            <a:spLocks noGrp="1"/>
          </p:cNvSpPr>
          <p:nvPr>
            <p:ph idx="1"/>
          </p:nvPr>
        </p:nvSpPr>
        <p:spPr>
          <a:xfrm>
            <a:off x="274548" y="722180"/>
            <a:ext cx="5635922" cy="1009802"/>
          </a:xfrm>
          <a:ln w="6350">
            <a:solidFill>
              <a:schemeClr val="bg1">
                <a:lumMod val="85000"/>
              </a:schemeClr>
            </a:solidFill>
            <a:prstDash val="dash"/>
          </a:ln>
        </p:spPr>
        <p:txBody>
          <a:bodyPr>
            <a:noAutofit/>
          </a:bodyPr>
          <a:lstStyle/>
          <a:p>
            <a:r>
              <a:rPr lang="en-US" sz="1200" dirty="0">
                <a:latin typeface="+mn-lt"/>
              </a:rPr>
              <a:t>Sal </a:t>
            </a:r>
            <a:r>
              <a:rPr lang="en-US" sz="1200" dirty="0" err="1">
                <a:latin typeface="+mn-lt"/>
              </a:rPr>
              <a:t>Mdjareb</a:t>
            </a:r>
            <a:r>
              <a:rPr lang="en-US" sz="1200" dirty="0">
                <a:latin typeface="+mn-lt"/>
              </a:rPr>
              <a:t> offers to clients a diverse portfolio of  Consumer information including:     </a:t>
            </a:r>
          </a:p>
          <a:p>
            <a:pPr lvl="1"/>
            <a:r>
              <a:rPr lang="en-US" sz="1200" dirty="0">
                <a:cs typeface="Arial" panose="020B0604020202020204" pitchFamily="34" charset="0"/>
              </a:rPr>
              <a:t>Information on rating Brands, services and other sectors</a:t>
            </a:r>
          </a:p>
          <a:p>
            <a:pPr lvl="1"/>
            <a:r>
              <a:rPr lang="en-US" sz="1200" dirty="0">
                <a:cs typeface="Arial" panose="020B0604020202020204" pitchFamily="34" charset="0"/>
              </a:rPr>
              <a:t>Market research studies</a:t>
            </a:r>
          </a:p>
          <a:p>
            <a:pPr lvl="1"/>
            <a:r>
              <a:rPr lang="en-US" sz="1200" dirty="0">
                <a:cs typeface="Arial" panose="020B0604020202020204" pitchFamily="34" charset="0"/>
              </a:rPr>
              <a:t>Brand performance and optimization</a:t>
            </a:r>
          </a:p>
          <a:p>
            <a:endParaRPr lang="en-HK" sz="1200" dirty="0">
              <a:latin typeface="+mn-lt"/>
            </a:endParaRPr>
          </a:p>
          <a:p>
            <a:endParaRPr lang="en-HK" sz="1200" dirty="0">
              <a:latin typeface="+mn-lt"/>
            </a:endParaRPr>
          </a:p>
        </p:txBody>
      </p:sp>
      <p:sp>
        <p:nvSpPr>
          <p:cNvPr id="3" name="Slide Number Placeholder 2">
            <a:extLst>
              <a:ext uri="{FF2B5EF4-FFF2-40B4-BE49-F238E27FC236}">
                <a16:creationId xmlns:a16="http://schemas.microsoft.com/office/drawing/2014/main" id="{56C40672-9CE2-4EF0-AEC3-AE8639469F3A}"/>
              </a:ext>
            </a:extLst>
          </p:cNvPr>
          <p:cNvSpPr>
            <a:spLocks noGrp="1"/>
          </p:cNvSpPr>
          <p:nvPr>
            <p:ph type="sldNum" sz="quarter" idx="4"/>
          </p:nvPr>
        </p:nvSpPr>
        <p:spPr/>
        <p:txBody>
          <a:bodyPr/>
          <a:lstStyle/>
          <a:p>
            <a:fld id="{041C6976-BE5D-4658-9F25-132912CB2553}" type="slidenum">
              <a:rPr lang="en-HK" sz="1400" b="0" smtClean="0"/>
              <a:t>21</a:t>
            </a:fld>
            <a:endParaRPr lang="en-HK" sz="1400" b="0" dirty="0"/>
          </a:p>
        </p:txBody>
      </p:sp>
      <p:graphicFrame>
        <p:nvGraphicFramePr>
          <p:cNvPr id="16" name="Tableau 5">
            <a:extLst>
              <a:ext uri="{FF2B5EF4-FFF2-40B4-BE49-F238E27FC236}">
                <a16:creationId xmlns:a16="http://schemas.microsoft.com/office/drawing/2014/main" id="{809B72FA-69C3-4252-81B6-C702010C60A0}"/>
              </a:ext>
            </a:extLst>
          </p:cNvPr>
          <p:cNvGraphicFramePr>
            <a:graphicFrameLocks noGrp="1"/>
          </p:cNvGraphicFramePr>
          <p:nvPr>
            <p:extLst>
              <p:ext uri="{D42A27DB-BD31-4B8C-83A1-F6EECF244321}">
                <p14:modId xmlns:p14="http://schemas.microsoft.com/office/powerpoint/2010/main" val="3695710623"/>
              </p:ext>
            </p:extLst>
          </p:nvPr>
        </p:nvGraphicFramePr>
        <p:xfrm>
          <a:off x="270795" y="1805781"/>
          <a:ext cx="11296193" cy="4021380"/>
        </p:xfrm>
        <a:graphic>
          <a:graphicData uri="http://schemas.openxmlformats.org/drawingml/2006/table">
            <a:tbl>
              <a:tblPr firstRow="1" bandRow="1">
                <a:tableStyleId>{5C22544A-7EE6-4342-B048-85BDC9FD1C3A}</a:tableStyleId>
              </a:tblPr>
              <a:tblGrid>
                <a:gridCol w="2236124">
                  <a:extLst>
                    <a:ext uri="{9D8B030D-6E8A-4147-A177-3AD203B41FA5}">
                      <a16:colId xmlns:a16="http://schemas.microsoft.com/office/drawing/2014/main" val="3989834274"/>
                    </a:ext>
                  </a:extLst>
                </a:gridCol>
                <a:gridCol w="6121669">
                  <a:extLst>
                    <a:ext uri="{9D8B030D-6E8A-4147-A177-3AD203B41FA5}">
                      <a16:colId xmlns:a16="http://schemas.microsoft.com/office/drawing/2014/main" val="1575298899"/>
                    </a:ext>
                  </a:extLst>
                </a:gridCol>
                <a:gridCol w="2938400">
                  <a:extLst>
                    <a:ext uri="{9D8B030D-6E8A-4147-A177-3AD203B41FA5}">
                      <a16:colId xmlns:a16="http://schemas.microsoft.com/office/drawing/2014/main" val="693585075"/>
                    </a:ext>
                  </a:extLst>
                </a:gridCol>
              </a:tblGrid>
              <a:tr h="257954">
                <a:tc>
                  <a:txBody>
                    <a:bodyPr/>
                    <a:lstStyle/>
                    <a:p>
                      <a:pPr algn="l"/>
                      <a:r>
                        <a:rPr lang="fr-FR" sz="1100" dirty="0"/>
                        <a:t>Revenue Stream</a:t>
                      </a:r>
                    </a:p>
                  </a:txBody>
                  <a:tcPr>
                    <a:solidFill>
                      <a:srgbClr val="C00000"/>
                    </a:solidFill>
                  </a:tcPr>
                </a:tc>
                <a:tc>
                  <a:txBody>
                    <a:bodyPr/>
                    <a:lstStyle/>
                    <a:p>
                      <a:pPr algn="ctr"/>
                      <a:r>
                        <a:rPr lang="fr-FR" sz="1100" dirty="0"/>
                        <a:t>Description</a:t>
                      </a:r>
                    </a:p>
                  </a:txBody>
                  <a:tcPr>
                    <a:solidFill>
                      <a:srgbClr val="C00000"/>
                    </a:solidFill>
                  </a:tcPr>
                </a:tc>
                <a:tc>
                  <a:txBody>
                    <a:bodyPr/>
                    <a:lstStyle/>
                    <a:p>
                      <a:pPr algn="ctr"/>
                      <a:r>
                        <a:rPr lang="en-GB" sz="1100" noProof="0" dirty="0"/>
                        <a:t>Invoicing model</a:t>
                      </a:r>
                      <a:endParaRPr lang="fr-FR" sz="1100" dirty="0"/>
                    </a:p>
                  </a:txBody>
                  <a:tcPr>
                    <a:solidFill>
                      <a:srgbClr val="C00000"/>
                    </a:solidFill>
                  </a:tcPr>
                </a:tc>
                <a:extLst>
                  <a:ext uri="{0D108BD9-81ED-4DB2-BD59-A6C34878D82A}">
                    <a16:rowId xmlns:a16="http://schemas.microsoft.com/office/drawing/2014/main" val="164523810"/>
                  </a:ext>
                </a:extLst>
              </a:tr>
              <a:tr h="755725">
                <a:tc>
                  <a:txBody>
                    <a:bodyPr/>
                    <a:lstStyle/>
                    <a:p>
                      <a:r>
                        <a:rPr lang="en-GB" sz="1100" b="1" noProof="0" dirty="0" smtClean="0"/>
                        <a:t>Collectable reviews customized by region </a:t>
                      </a:r>
                      <a:endParaRPr lang="en-GB" sz="1100" b="1" noProof="0" dirty="0"/>
                    </a:p>
                  </a:txBody>
                  <a:tcPr>
                    <a:solidFill>
                      <a:schemeClr val="bg1"/>
                    </a:solidFill>
                  </a:tcPr>
                </a:tc>
                <a:tc>
                  <a:txBody>
                    <a:bodyPr/>
                    <a:lstStyle/>
                    <a:p>
                      <a:r>
                        <a:rPr lang="en-GB" sz="1100" noProof="0" dirty="0" smtClean="0"/>
                        <a:t>Our technology</a:t>
                      </a:r>
                      <a:r>
                        <a:rPr lang="en-GB" sz="1100" baseline="0" noProof="0" dirty="0" smtClean="0"/>
                        <a:t> will allow you to collect customized reviews generated by consumers who have experienced your products. This service will allow to track trends by region to make better decision based on factual data.</a:t>
                      </a:r>
                      <a:endParaRPr lang="en-GB" sz="1100" noProof="0" dirty="0"/>
                    </a:p>
                  </a:txBody>
                  <a:tcPr>
                    <a:solidFill>
                      <a:schemeClr val="bg1"/>
                    </a:solidFill>
                  </a:tcPr>
                </a:tc>
                <a:tc>
                  <a:txBody>
                    <a:bodyPr/>
                    <a:lstStyle/>
                    <a:p>
                      <a:r>
                        <a:rPr lang="en-GB" sz="1100" noProof="0" dirty="0" smtClean="0"/>
                        <a:t>Freemium</a:t>
                      </a:r>
                      <a:endParaRPr lang="en-GB" sz="1100" noProof="0" dirty="0"/>
                    </a:p>
                  </a:txBody>
                  <a:tcPr>
                    <a:solidFill>
                      <a:schemeClr val="bg1"/>
                    </a:solidFill>
                  </a:tcPr>
                </a:tc>
                <a:extLst>
                  <a:ext uri="{0D108BD9-81ED-4DB2-BD59-A6C34878D82A}">
                    <a16:rowId xmlns:a16="http://schemas.microsoft.com/office/drawing/2014/main" val="1170046337"/>
                  </a:ext>
                </a:extLst>
              </a:tr>
              <a:tr h="589465">
                <a:tc>
                  <a:txBody>
                    <a:bodyPr/>
                    <a:lstStyle/>
                    <a:p>
                      <a:r>
                        <a:rPr lang="en-GB" sz="1100" b="1" noProof="0" dirty="0" smtClean="0"/>
                        <a:t>Customized</a:t>
                      </a:r>
                      <a:r>
                        <a:rPr lang="en-GB" sz="1100" b="1" baseline="0" noProof="0" dirty="0" smtClean="0"/>
                        <a:t> research reports</a:t>
                      </a:r>
                      <a:endParaRPr lang="en-GB" sz="1100" b="1" noProof="0" dirty="0"/>
                    </a:p>
                  </a:txBody>
                  <a:tcPr>
                    <a:solidFill>
                      <a:schemeClr val="bg1">
                        <a:lumMod val="95000"/>
                      </a:schemeClr>
                    </a:solidFill>
                  </a:tcPr>
                </a:tc>
                <a:tc>
                  <a:txBody>
                    <a:bodyPr/>
                    <a:lstStyle/>
                    <a:p>
                      <a:r>
                        <a:rPr lang="en-GB" sz="1100" noProof="0" dirty="0" smtClean="0"/>
                        <a:t>With our artificial intelligence prowess , you</a:t>
                      </a:r>
                      <a:r>
                        <a:rPr lang="en-GB" sz="1100" baseline="0" noProof="0" dirty="0" smtClean="0"/>
                        <a:t> can dive deep in your customer feedback to see trends and insights within your reviews.</a:t>
                      </a:r>
                      <a:endParaRPr lang="en-GB" sz="1100" noProof="0" dirty="0"/>
                    </a:p>
                  </a:txBody>
                  <a:tcPr>
                    <a:solidFill>
                      <a:schemeClr val="bg1">
                        <a:lumMod val="95000"/>
                      </a:schemeClr>
                    </a:solidFill>
                  </a:tcPr>
                </a:tc>
                <a:tc>
                  <a:txBody>
                    <a:bodyPr/>
                    <a:lstStyle/>
                    <a:p>
                      <a:r>
                        <a:rPr lang="en-GB" sz="1100" noProof="0" dirty="0" smtClean="0"/>
                        <a:t>Freemium</a:t>
                      </a:r>
                      <a:endParaRPr lang="en-GB" sz="1100" noProof="0" dirty="0"/>
                    </a:p>
                  </a:txBody>
                  <a:tcPr>
                    <a:solidFill>
                      <a:schemeClr val="bg1">
                        <a:lumMod val="95000"/>
                      </a:schemeClr>
                    </a:solidFill>
                  </a:tcPr>
                </a:tc>
                <a:extLst>
                  <a:ext uri="{0D108BD9-81ED-4DB2-BD59-A6C34878D82A}">
                    <a16:rowId xmlns:a16="http://schemas.microsoft.com/office/drawing/2014/main" val="320065575"/>
                  </a:ext>
                </a:extLst>
              </a:tr>
              <a:tr h="589465">
                <a:tc>
                  <a:txBody>
                    <a:bodyPr/>
                    <a:lstStyle/>
                    <a:p>
                      <a:r>
                        <a:rPr lang="en-GB" sz="1100" b="1" noProof="0" dirty="0" smtClean="0"/>
                        <a:t>Experts’</a:t>
                      </a:r>
                      <a:r>
                        <a:rPr lang="en-GB" sz="1100" b="1" baseline="0" noProof="0" dirty="0" smtClean="0"/>
                        <a:t> Help</a:t>
                      </a:r>
                      <a:endParaRPr lang="en-GB" sz="1100" b="1" noProof="0" dirty="0"/>
                    </a:p>
                  </a:txBody>
                  <a:tcPr>
                    <a:solidFill>
                      <a:schemeClr val="bg1"/>
                    </a:solidFill>
                  </a:tcPr>
                </a:tc>
                <a:tc>
                  <a:txBody>
                    <a:bodyPr/>
                    <a:lstStyle/>
                    <a:p>
                      <a:r>
                        <a:rPr lang="en-GB" sz="1100" noProof="0" dirty="0" smtClean="0"/>
                        <a:t>Our</a:t>
                      </a:r>
                      <a:r>
                        <a:rPr lang="en-GB" sz="1100" baseline="0" noProof="0" dirty="0" smtClean="0"/>
                        <a:t> Company will guarantee you the support of experts specialized in your brand activity to get the most value possible from your consumers’ reviews.</a:t>
                      </a:r>
                      <a:endParaRPr lang="en-GB" sz="1100" noProof="0" dirty="0"/>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t>Freemium</a:t>
                      </a:r>
                    </a:p>
                    <a:p>
                      <a:endParaRPr lang="en-GB" sz="1100" noProof="0" dirty="0"/>
                    </a:p>
                  </a:txBody>
                  <a:tcPr>
                    <a:solidFill>
                      <a:schemeClr val="bg1"/>
                    </a:solidFill>
                  </a:tcPr>
                </a:tc>
                <a:extLst>
                  <a:ext uri="{0D108BD9-81ED-4DB2-BD59-A6C34878D82A}">
                    <a16:rowId xmlns:a16="http://schemas.microsoft.com/office/drawing/2014/main" val="1540777078"/>
                  </a:ext>
                </a:extLst>
              </a:tr>
              <a:tr h="589465">
                <a:tc>
                  <a:txBody>
                    <a:bodyPr/>
                    <a:lstStyle/>
                    <a:p>
                      <a:r>
                        <a:rPr lang="en-GB" sz="1100" b="1" noProof="0" dirty="0" smtClean="0"/>
                        <a:t>Marketing</a:t>
                      </a:r>
                      <a:r>
                        <a:rPr lang="en-GB" sz="1100" b="1" baseline="0" noProof="0" dirty="0" smtClean="0"/>
                        <a:t> tools and assets</a:t>
                      </a:r>
                      <a:endParaRPr lang="en-GB" sz="1100" b="1" noProof="0" dirty="0"/>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t> SAL</a:t>
                      </a:r>
                      <a:r>
                        <a:rPr lang="en-GB" sz="1100" baseline="0" noProof="0" dirty="0" smtClean="0"/>
                        <a:t> MDJAREB  give access to useful marketing tools like ADS, Widgets, SEO, Google </a:t>
                      </a:r>
                      <a:r>
                        <a:rPr lang="en-GB" sz="1100" baseline="0" noProof="0" dirty="0" err="1" smtClean="0"/>
                        <a:t>ratings,Benchmark</a:t>
                      </a:r>
                      <a:r>
                        <a:rPr lang="en-GB" sz="1100" baseline="0" noProof="0" dirty="0" smtClean="0"/>
                        <a:t>, </a:t>
                      </a:r>
                      <a:r>
                        <a:rPr lang="en-GB" sz="1100" baseline="0" noProof="0" dirty="0" err="1" smtClean="0"/>
                        <a:t>showcase,surveys</a:t>
                      </a:r>
                      <a:r>
                        <a:rPr lang="en-GB" sz="1100" baseline="0" noProof="0" dirty="0" smtClean="0"/>
                        <a:t>…</a:t>
                      </a:r>
                      <a:endParaRPr lang="en-GB" sz="1100" noProof="0" dirty="0"/>
                    </a:p>
                  </a:txBody>
                  <a:tcPr>
                    <a:solidFill>
                      <a:schemeClr val="bg1"/>
                    </a:solidFill>
                  </a:tcPr>
                </a:tc>
                <a:tc>
                  <a:txBody>
                    <a:bodyPr/>
                    <a:lstStyle/>
                    <a:p>
                      <a:endParaRPr lang="en-GB" sz="1100" noProof="0" dirty="0"/>
                    </a:p>
                  </a:txBody>
                  <a:tcPr>
                    <a:solidFill>
                      <a:schemeClr val="bg1"/>
                    </a:solidFill>
                  </a:tcPr>
                </a:tc>
                <a:extLst>
                  <a:ext uri="{0D108BD9-81ED-4DB2-BD59-A6C34878D82A}">
                    <a16:rowId xmlns:a16="http://schemas.microsoft.com/office/drawing/2014/main" val="4251661591"/>
                  </a:ext>
                </a:extLst>
              </a:tr>
              <a:tr h="696476">
                <a:tc>
                  <a:txBody>
                    <a:bodyPr/>
                    <a:lstStyle/>
                    <a:p>
                      <a:r>
                        <a:rPr lang="en-GB" sz="1100" b="1" noProof="0" dirty="0" smtClean="0"/>
                        <a:t>Brand Integration</a:t>
                      </a:r>
                    </a:p>
                    <a:p>
                      <a:r>
                        <a:rPr lang="en-GB" sz="1100" b="1" noProof="0" dirty="0" smtClean="0"/>
                        <a:t>Virtual</a:t>
                      </a:r>
                      <a:r>
                        <a:rPr lang="en-GB" sz="1100" b="1" baseline="0" noProof="0" dirty="0" smtClean="0"/>
                        <a:t> and Physical</a:t>
                      </a:r>
                      <a:r>
                        <a:rPr lang="en-GB" sz="1100" b="1" noProof="0" dirty="0" smtClean="0"/>
                        <a:t> </a:t>
                      </a:r>
                      <a:endParaRPr lang="en-GB" sz="1100" b="1" noProof="0" dirty="0"/>
                    </a:p>
                  </a:txBody>
                  <a:tcPr>
                    <a:solidFill>
                      <a:schemeClr val="bg1">
                        <a:lumMod val="95000"/>
                      </a:schemeClr>
                    </a:solidFill>
                  </a:tcPr>
                </a:tc>
                <a:tc>
                  <a:txBody>
                    <a:bodyPr/>
                    <a:lstStyle/>
                    <a:p>
                      <a:r>
                        <a:rPr lang="fr-FR" sz="1100" dirty="0" err="1" smtClean="0"/>
                        <a:t>Aligning</a:t>
                      </a:r>
                      <a:r>
                        <a:rPr lang="fr-FR" sz="1100" baseline="0" dirty="0" smtClean="0"/>
                        <a:t> SAL MDJAREB Brands </a:t>
                      </a:r>
                      <a:r>
                        <a:rPr lang="fr-FR" sz="1100" baseline="0" dirty="0" err="1" smtClean="0"/>
                        <a:t>along</a:t>
                      </a:r>
                      <a:r>
                        <a:rPr lang="fr-FR" sz="1100" baseline="0" dirty="0" smtClean="0"/>
                        <a:t> </a:t>
                      </a:r>
                      <a:r>
                        <a:rPr lang="fr-FR" sz="1100" baseline="0" dirty="0" err="1" smtClean="0"/>
                        <a:t>with</a:t>
                      </a:r>
                      <a:r>
                        <a:rPr lang="fr-FR" sz="1100" baseline="0" dirty="0" smtClean="0"/>
                        <a:t> </a:t>
                      </a:r>
                      <a:r>
                        <a:rPr lang="fr-FR" sz="1100" baseline="0" dirty="0" err="1" smtClean="0"/>
                        <a:t>your</a:t>
                      </a:r>
                      <a:r>
                        <a:rPr lang="fr-FR" sz="1100" baseline="0" dirty="0" smtClean="0"/>
                        <a:t> brand </a:t>
                      </a:r>
                      <a:r>
                        <a:rPr lang="fr-FR" sz="1100" baseline="0" dirty="0" err="1" smtClean="0"/>
                        <a:t>will</a:t>
                      </a:r>
                      <a:r>
                        <a:rPr lang="fr-FR" sz="1100" baseline="0" dirty="0" smtClean="0"/>
                        <a:t> </a:t>
                      </a:r>
                      <a:r>
                        <a:rPr lang="fr-FR" sz="1100" baseline="0" dirty="0" err="1" smtClean="0"/>
                        <a:t>give</a:t>
                      </a:r>
                      <a:r>
                        <a:rPr lang="fr-FR" sz="1100" baseline="0" dirty="0" smtClean="0"/>
                        <a:t> </a:t>
                      </a:r>
                      <a:r>
                        <a:rPr lang="fr-FR" sz="1100" baseline="0" dirty="0" err="1" smtClean="0"/>
                        <a:t>consumers</a:t>
                      </a:r>
                      <a:r>
                        <a:rPr lang="fr-FR" sz="1100" baseline="0" dirty="0" smtClean="0"/>
                        <a:t> more </a:t>
                      </a:r>
                      <a:r>
                        <a:rPr lang="fr-FR" sz="1100" baseline="0" dirty="0" err="1" smtClean="0"/>
                        <a:t>reassurance</a:t>
                      </a:r>
                      <a:r>
                        <a:rPr lang="fr-FR" sz="1100" baseline="0" dirty="0" smtClean="0"/>
                        <a:t> and </a:t>
                      </a:r>
                      <a:r>
                        <a:rPr lang="fr-FR" sz="1100" baseline="0" dirty="0" err="1" smtClean="0"/>
                        <a:t>better</a:t>
                      </a:r>
                      <a:r>
                        <a:rPr lang="fr-FR" sz="1100" baseline="0" dirty="0" smtClean="0"/>
                        <a:t> conversion.</a:t>
                      </a:r>
                      <a:endParaRPr lang="fr-FR" sz="1100" dirty="0"/>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t>Freemium</a:t>
                      </a:r>
                    </a:p>
                    <a:p>
                      <a:endParaRPr lang="en-GB" sz="1100" noProof="0" dirty="0"/>
                    </a:p>
                  </a:txBody>
                  <a:tcPr>
                    <a:solidFill>
                      <a:schemeClr val="bg1">
                        <a:lumMod val="95000"/>
                      </a:schemeClr>
                    </a:solidFill>
                  </a:tcPr>
                </a:tc>
                <a:extLst>
                  <a:ext uri="{0D108BD9-81ED-4DB2-BD59-A6C34878D82A}">
                    <a16:rowId xmlns:a16="http://schemas.microsoft.com/office/drawing/2014/main" val="309340779"/>
                  </a:ext>
                </a:extLst>
              </a:tr>
              <a:tr h="541704">
                <a:tc>
                  <a:txBody>
                    <a:bodyPr/>
                    <a:lstStyle/>
                    <a:p>
                      <a:r>
                        <a:rPr lang="en-GB" sz="1100" b="1" noProof="0" dirty="0" smtClean="0"/>
                        <a:t>Customer support</a:t>
                      </a:r>
                      <a:endParaRPr lang="en-GB" sz="1100" b="1" noProof="0" dirty="0"/>
                    </a:p>
                  </a:txBody>
                  <a:tcPr>
                    <a:solidFill>
                      <a:schemeClr val="bg1"/>
                    </a:solidFill>
                  </a:tcPr>
                </a:tc>
                <a:tc>
                  <a:txBody>
                    <a:bodyPr/>
                    <a:lstStyle/>
                    <a:p>
                      <a:r>
                        <a:rPr lang="en-GB" sz="1100" noProof="0" dirty="0" smtClean="0"/>
                        <a:t>Our</a:t>
                      </a:r>
                      <a:r>
                        <a:rPr lang="en-GB" sz="1100" baseline="0" noProof="0" dirty="0" smtClean="0"/>
                        <a:t> customer support will be at your disposal 24h/7</a:t>
                      </a:r>
                      <a:endParaRPr lang="en-GB" sz="1100" noProof="0" dirty="0"/>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noProof="0" dirty="0" smtClean="0"/>
                        <a:t>Freemium</a:t>
                      </a:r>
                    </a:p>
                    <a:p>
                      <a:endParaRPr lang="en-GB" sz="1100" noProof="0" dirty="0"/>
                    </a:p>
                  </a:txBody>
                  <a:tcPr>
                    <a:solidFill>
                      <a:schemeClr val="bg1"/>
                    </a:solidFill>
                  </a:tcPr>
                </a:tc>
                <a:extLst>
                  <a:ext uri="{0D108BD9-81ED-4DB2-BD59-A6C34878D82A}">
                    <a16:rowId xmlns:a16="http://schemas.microsoft.com/office/drawing/2014/main" val="925464584"/>
                  </a:ext>
                </a:extLst>
              </a:tr>
            </a:tbl>
          </a:graphicData>
        </a:graphic>
      </p:graphicFrame>
      <p:sp>
        <p:nvSpPr>
          <p:cNvPr id="6" name="Content Placeholder 2">
            <a:extLst>
              <a:ext uri="{FF2B5EF4-FFF2-40B4-BE49-F238E27FC236}">
                <a16:creationId xmlns:a16="http://schemas.microsoft.com/office/drawing/2014/main" id="{0DFED50D-D104-4D65-A849-9C1F77A78DE4}"/>
              </a:ext>
            </a:extLst>
          </p:cNvPr>
          <p:cNvSpPr txBox="1">
            <a:spLocks/>
          </p:cNvSpPr>
          <p:nvPr/>
        </p:nvSpPr>
        <p:spPr>
          <a:xfrm>
            <a:off x="6161498" y="722180"/>
            <a:ext cx="5405491" cy="1009802"/>
          </a:xfrm>
          <a:prstGeom prst="rect">
            <a:avLst/>
          </a:prstGeom>
          <a:ln w="6350">
            <a:solidFill>
              <a:schemeClr val="bg1">
                <a:lumMod val="85000"/>
              </a:schemeClr>
            </a:solidFill>
            <a:prstDash val="dash"/>
          </a:ln>
        </p:spPr>
        <p:txBody>
          <a:bodyPr vert="horz" lIns="91440" tIns="45720" rIns="91440" bIns="45720" rtlCol="0">
            <a:noAutofit/>
          </a:bodyPr>
          <a:lstStyle>
            <a:lvl1pPr marL="171450" indent="-171450" algn="l" defTabSz="914400" rtl="0" eaLnBrk="1" latinLnBrk="0" hangingPunct="1">
              <a:lnSpc>
                <a:spcPts val="1600"/>
              </a:lnSpc>
              <a:spcBef>
                <a:spcPts val="0"/>
              </a:spcBef>
              <a:spcAft>
                <a:spcPts val="300"/>
              </a:spcAft>
              <a:buClr>
                <a:srgbClr val="C00000"/>
              </a:buClr>
              <a:buSzPct val="100000"/>
              <a:buFont typeface="Arial" panose="020B0604020202020204" pitchFamily="34" charset="0"/>
              <a:buChar char="•"/>
              <a:defRPr lang="en-US" sz="1500" kern="1200" dirty="0">
                <a:solidFill>
                  <a:schemeClr val="tx1">
                    <a:lumMod val="65000"/>
                    <a:lumOff val="35000"/>
                  </a:schemeClr>
                </a:solidFill>
                <a:latin typeface="Calibri" panose="020F050202020403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Information captures from any locations are targeting several industries: </a:t>
            </a:r>
          </a:p>
          <a:p>
            <a:pPr lvl="1"/>
            <a:r>
              <a:rPr lang="en-US" sz="1200" dirty="0">
                <a:cs typeface="Arial" panose="020B0604020202020204" pitchFamily="34" charset="0"/>
              </a:rPr>
              <a:t>FMCG sector (Fast Moving Consumer Goods)</a:t>
            </a:r>
          </a:p>
          <a:p>
            <a:pPr lvl="1">
              <a:buClr>
                <a:srgbClr val="00335F"/>
              </a:buClr>
            </a:pPr>
            <a:r>
              <a:rPr lang="en-US" sz="1200" dirty="0">
                <a:cs typeface="Arial" panose="020B0604020202020204" pitchFamily="34" charset="0"/>
              </a:rPr>
              <a:t>Automotive industry</a:t>
            </a:r>
          </a:p>
          <a:p>
            <a:pPr lvl="1">
              <a:buClr>
                <a:srgbClr val="00335F"/>
              </a:buClr>
            </a:pPr>
            <a:r>
              <a:rPr lang="en-US" sz="1200" dirty="0">
                <a:cs typeface="Arial" panose="020B0604020202020204" pitchFamily="34" charset="0"/>
              </a:rPr>
              <a:t>Pharmaceutical and para-pharmaceutical</a:t>
            </a:r>
            <a:endParaRPr lang="en-US" sz="1200" dirty="0">
              <a:latin typeface="+mn-lt"/>
            </a:endParaRPr>
          </a:p>
          <a:p>
            <a:endParaRPr lang="en-US" sz="1200" dirty="0">
              <a:latin typeface="+mn-lt"/>
            </a:endParaRPr>
          </a:p>
        </p:txBody>
      </p:sp>
      <p:sp>
        <p:nvSpPr>
          <p:cNvPr id="2" name="TextBox 1">
            <a:extLst>
              <a:ext uri="{FF2B5EF4-FFF2-40B4-BE49-F238E27FC236}">
                <a16:creationId xmlns:a16="http://schemas.microsoft.com/office/drawing/2014/main" id="{AC2540FF-AB4A-4AD8-B052-7A8CA8ED1CB7}"/>
              </a:ext>
            </a:extLst>
          </p:cNvPr>
          <p:cNvSpPr txBox="1"/>
          <p:nvPr/>
        </p:nvSpPr>
        <p:spPr>
          <a:xfrm>
            <a:off x="5843253" y="903643"/>
            <a:ext cx="350463" cy="646331"/>
          </a:xfrm>
          <a:prstGeom prst="rect">
            <a:avLst/>
          </a:prstGeom>
          <a:noFill/>
        </p:spPr>
        <p:txBody>
          <a:bodyPr wrap="square" rtlCol="0">
            <a:spAutoFit/>
          </a:bodyPr>
          <a:lstStyle/>
          <a:p>
            <a:pPr algn="ctr"/>
            <a:r>
              <a:rPr lang="fr-FR" sz="3600" dirty="0">
                <a:solidFill>
                  <a:srgbClr val="C00000"/>
                </a:solidFill>
              </a:rPr>
              <a:t>+</a:t>
            </a:r>
          </a:p>
        </p:txBody>
      </p:sp>
      <p:pic>
        <p:nvPicPr>
          <p:cNvPr id="8" name="Picture 2" descr="sal mdjareb logo">
            <a:extLst>
              <a:ext uri="{FF2B5EF4-FFF2-40B4-BE49-F238E27FC236}">
                <a16:creationId xmlns:a16="http://schemas.microsoft.com/office/drawing/2014/main" id="{56913AC5-A980-6167-686C-EC5BA5DF58DC}"/>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324173" y="6427470"/>
            <a:ext cx="1108035" cy="422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69106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14">
            <a:extLst>
              <a:ext uri="{FF2B5EF4-FFF2-40B4-BE49-F238E27FC236}">
                <a16:creationId xmlns:a16="http://schemas.microsoft.com/office/drawing/2014/main" id="{DBF1ED07-FC11-4B33-B6CA-1B87CEBC8124}"/>
              </a:ext>
            </a:extLst>
          </p:cNvPr>
          <p:cNvSpPr txBox="1"/>
          <p:nvPr/>
        </p:nvSpPr>
        <p:spPr>
          <a:xfrm>
            <a:off x="205814" y="234972"/>
            <a:ext cx="6518377" cy="523220"/>
          </a:xfrm>
          <a:prstGeom prst="rect">
            <a:avLst/>
          </a:prstGeom>
          <a:noFill/>
        </p:spPr>
        <p:txBody>
          <a:bodyPr wrap="square" rtlCol="0">
            <a:spAutoFit/>
          </a:bodyPr>
          <a:lstStyle/>
          <a:p>
            <a:pPr defTabSz="342900">
              <a:defRPr/>
            </a:pPr>
            <a:r>
              <a:rPr lang="en-US" sz="2800" dirty="0">
                <a:solidFill>
                  <a:srgbClr val="EF4751"/>
                </a:solidFill>
                <a:latin typeface="Geogrotesque Rg" panose="02000000000000000000" pitchFamily="50" charset="0"/>
                <a:ea typeface="+mj-ea"/>
                <a:cs typeface="+mj-cs"/>
              </a:rPr>
              <a:t>Competition</a:t>
            </a:r>
          </a:p>
        </p:txBody>
      </p:sp>
      <p:graphicFrame>
        <p:nvGraphicFramePr>
          <p:cNvPr id="44" name="object 3">
            <a:extLst>
              <a:ext uri="{FF2B5EF4-FFF2-40B4-BE49-F238E27FC236}">
                <a16:creationId xmlns:a16="http://schemas.microsoft.com/office/drawing/2014/main" id="{C1FB7BB1-ED50-4B75-8F86-880EC4012AB5}"/>
              </a:ext>
            </a:extLst>
          </p:cNvPr>
          <p:cNvGraphicFramePr>
            <a:graphicFrameLocks noGrp="1"/>
          </p:cNvGraphicFramePr>
          <p:nvPr>
            <p:extLst>
              <p:ext uri="{D42A27DB-BD31-4B8C-83A1-F6EECF244321}">
                <p14:modId xmlns:p14="http://schemas.microsoft.com/office/powerpoint/2010/main" val="14565497"/>
              </p:ext>
            </p:extLst>
          </p:nvPr>
        </p:nvGraphicFramePr>
        <p:xfrm>
          <a:off x="2231178" y="1381109"/>
          <a:ext cx="6899570" cy="3343902"/>
        </p:xfrm>
        <a:graphic>
          <a:graphicData uri="http://schemas.openxmlformats.org/drawingml/2006/table">
            <a:tbl>
              <a:tblPr firstRow="1" bandRow="1">
                <a:tableStyleId>{2D5ABB26-0587-4C30-8999-92F81FD0307C}</a:tableStyleId>
              </a:tblPr>
              <a:tblGrid>
                <a:gridCol w="1512978">
                  <a:extLst>
                    <a:ext uri="{9D8B030D-6E8A-4147-A177-3AD203B41FA5}">
                      <a16:colId xmlns:a16="http://schemas.microsoft.com/office/drawing/2014/main" val="3893130028"/>
                    </a:ext>
                  </a:extLst>
                </a:gridCol>
                <a:gridCol w="2073548">
                  <a:extLst>
                    <a:ext uri="{9D8B030D-6E8A-4147-A177-3AD203B41FA5}">
                      <a16:colId xmlns:a16="http://schemas.microsoft.com/office/drawing/2014/main" val="20001"/>
                    </a:ext>
                  </a:extLst>
                </a:gridCol>
                <a:gridCol w="1152939">
                  <a:extLst>
                    <a:ext uri="{9D8B030D-6E8A-4147-A177-3AD203B41FA5}">
                      <a16:colId xmlns:a16="http://schemas.microsoft.com/office/drawing/2014/main" val="20002"/>
                    </a:ext>
                  </a:extLst>
                </a:gridCol>
                <a:gridCol w="2160105">
                  <a:extLst>
                    <a:ext uri="{9D8B030D-6E8A-4147-A177-3AD203B41FA5}">
                      <a16:colId xmlns:a16="http://schemas.microsoft.com/office/drawing/2014/main" val="20003"/>
                    </a:ext>
                  </a:extLst>
                </a:gridCol>
              </a:tblGrid>
              <a:tr h="447410">
                <a:tc>
                  <a:txBody>
                    <a:bodyPr/>
                    <a:lstStyle/>
                    <a:p>
                      <a:pPr marL="85090" algn="l">
                        <a:lnSpc>
                          <a:spcPct val="100000"/>
                        </a:lnSpc>
                        <a:spcBef>
                          <a:spcPts val="625"/>
                        </a:spcBef>
                      </a:pPr>
                      <a:r>
                        <a:rPr kumimoji="0" lang="fr-FR" sz="1500" b="1" i="0" u="none" strike="noStrike" kern="1200" cap="none" spc="0" normalizeH="0" baseline="0" dirty="0" err="1">
                          <a:ln>
                            <a:noFill/>
                          </a:ln>
                          <a:solidFill>
                            <a:schemeClr val="bg1"/>
                          </a:solidFill>
                          <a:effectLst/>
                          <a:uLnTx/>
                          <a:uFillTx/>
                          <a:latin typeface="Calibri body"/>
                          <a:ea typeface="+mn-ea"/>
                          <a:cs typeface="+mn-cs"/>
                        </a:rPr>
                        <a:t>Players</a:t>
                      </a:r>
                      <a:endParaRPr kumimoji="0" sz="1500" b="1" i="0" u="none" strike="noStrike" kern="1200" cap="none" spc="0" normalizeH="0" baseline="0" dirty="0">
                        <a:ln>
                          <a:noFill/>
                        </a:ln>
                        <a:solidFill>
                          <a:schemeClr val="bg1"/>
                        </a:solidFill>
                        <a:effectLst/>
                        <a:uLnTx/>
                        <a:uFillTx/>
                        <a:latin typeface="Calibri body"/>
                        <a:ea typeface="+mn-ea"/>
                        <a:cs typeface="+mn-cs"/>
                      </a:endParaRPr>
                    </a:p>
                  </a:txBody>
                  <a:tcPr marL="0" marR="0" marT="79375" marB="0">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cap="flat" cmpd="sng" algn="ctr">
                      <a:solidFill>
                        <a:srgbClr val="9E9E9E"/>
                      </a:solidFill>
                      <a:prstDash val="solid"/>
                      <a:round/>
                      <a:headEnd type="none" w="med" len="med"/>
                      <a:tailEnd type="none" w="med" len="med"/>
                    </a:lnB>
                    <a:solidFill>
                      <a:srgbClr val="C00000"/>
                    </a:solidFill>
                  </a:tcPr>
                </a:tc>
                <a:tc>
                  <a:txBody>
                    <a:bodyPr/>
                    <a:lstStyle/>
                    <a:p>
                      <a:pPr marL="85090" algn="ctr">
                        <a:lnSpc>
                          <a:spcPct val="100000"/>
                        </a:lnSpc>
                        <a:spcBef>
                          <a:spcPts val="625"/>
                        </a:spcBef>
                      </a:pPr>
                      <a:r>
                        <a:rPr kumimoji="0" lang="fr-FR" sz="1500" b="1" i="0" u="none" strike="noStrike" kern="1200" cap="none" spc="0" normalizeH="0" baseline="0" dirty="0" err="1">
                          <a:ln>
                            <a:noFill/>
                          </a:ln>
                          <a:solidFill>
                            <a:schemeClr val="bg1"/>
                          </a:solidFill>
                          <a:effectLst/>
                          <a:uLnTx/>
                          <a:uFillTx/>
                          <a:latin typeface="Calibri body"/>
                          <a:ea typeface="+mn-ea"/>
                          <a:cs typeface="+mn-cs"/>
                        </a:rPr>
                        <a:t>Reviews</a:t>
                      </a:r>
                      <a:r>
                        <a:rPr kumimoji="0" lang="fr-FR" sz="1500" b="1" i="0" u="none" strike="noStrike" kern="1200" cap="none" spc="0" normalizeH="0" baseline="0" dirty="0">
                          <a:ln>
                            <a:noFill/>
                          </a:ln>
                          <a:solidFill>
                            <a:schemeClr val="bg1"/>
                          </a:solidFill>
                          <a:effectLst/>
                          <a:uLnTx/>
                          <a:uFillTx/>
                          <a:latin typeface="Calibri body"/>
                          <a:ea typeface="+mn-ea"/>
                          <a:cs typeface="+mn-cs"/>
                        </a:rPr>
                        <a:t> &amp; online panel</a:t>
                      </a:r>
                      <a:endParaRPr kumimoji="0" sz="1500" b="1" i="0" u="none" strike="noStrike" kern="1200" cap="none" spc="0" normalizeH="0" baseline="0" dirty="0">
                        <a:ln>
                          <a:noFill/>
                        </a:ln>
                        <a:solidFill>
                          <a:schemeClr val="bg1"/>
                        </a:solidFill>
                        <a:effectLst/>
                        <a:uLnTx/>
                        <a:uFillTx/>
                        <a:latin typeface="Calibri body"/>
                        <a:ea typeface="+mn-ea"/>
                        <a:cs typeface="+mn-cs"/>
                      </a:endParaRPr>
                    </a:p>
                  </a:txBody>
                  <a:tcPr marL="0" marR="0" marT="7937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C00000"/>
                    </a:solidFill>
                  </a:tcPr>
                </a:tc>
                <a:tc>
                  <a:txBody>
                    <a:bodyPr/>
                    <a:lstStyle/>
                    <a:p>
                      <a:pPr marL="85090" algn="ctr" defTabSz="914400" rtl="0" eaLnBrk="1" latinLnBrk="0" hangingPunct="1">
                        <a:lnSpc>
                          <a:spcPct val="100000"/>
                        </a:lnSpc>
                        <a:spcBef>
                          <a:spcPts val="625"/>
                        </a:spcBef>
                      </a:pPr>
                      <a:r>
                        <a:rPr kumimoji="0" lang="fr-FR" sz="1500" b="1" i="0" u="none" strike="noStrike" kern="1200" cap="none" spc="0" normalizeH="0" baseline="0" dirty="0">
                          <a:ln>
                            <a:noFill/>
                          </a:ln>
                          <a:solidFill>
                            <a:schemeClr val="bg1"/>
                          </a:solidFill>
                          <a:effectLst/>
                          <a:uLnTx/>
                          <a:uFillTx/>
                          <a:latin typeface="Calibri body"/>
                          <a:ea typeface="+mn-ea"/>
                          <a:cs typeface="+mn-cs"/>
                        </a:rPr>
                        <a:t>Real time information</a:t>
                      </a:r>
                      <a:endParaRPr kumimoji="0" sz="1500" b="1" i="0" u="none" strike="noStrike" kern="1200" cap="none" spc="0" normalizeH="0" baseline="0" dirty="0">
                        <a:ln>
                          <a:noFill/>
                        </a:ln>
                        <a:solidFill>
                          <a:schemeClr val="bg1"/>
                        </a:solidFill>
                        <a:effectLst/>
                        <a:uLnTx/>
                        <a:uFillTx/>
                        <a:latin typeface="Calibri body"/>
                        <a:ea typeface="+mn-ea"/>
                        <a:cs typeface="+mn-cs"/>
                      </a:endParaRPr>
                    </a:p>
                  </a:txBody>
                  <a:tcPr marL="0" marR="0" marT="7937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C00000"/>
                    </a:solidFill>
                  </a:tcPr>
                </a:tc>
                <a:tc>
                  <a:txBody>
                    <a:bodyPr/>
                    <a:lstStyle/>
                    <a:p>
                      <a:pPr marL="85090" marR="0" lvl="0" indent="0" algn="ctr" defTabSz="914400" rtl="0" eaLnBrk="1" fontAlgn="auto" latinLnBrk="0" hangingPunct="1">
                        <a:lnSpc>
                          <a:spcPct val="100000"/>
                        </a:lnSpc>
                        <a:spcBef>
                          <a:spcPts val="625"/>
                        </a:spcBef>
                        <a:spcAft>
                          <a:spcPts val="0"/>
                        </a:spcAft>
                        <a:buClrTx/>
                        <a:buSzTx/>
                        <a:buFontTx/>
                        <a:buNone/>
                        <a:tabLst/>
                        <a:defRPr/>
                      </a:pPr>
                      <a:r>
                        <a:rPr kumimoji="0" lang="en-US" sz="1500" b="1" i="0" u="none" strike="noStrike" kern="1200" cap="none" spc="0" normalizeH="0" baseline="0" noProof="0" dirty="0">
                          <a:ln>
                            <a:noFill/>
                          </a:ln>
                          <a:solidFill>
                            <a:schemeClr val="bg1"/>
                          </a:solidFill>
                          <a:effectLst/>
                          <a:uLnTx/>
                          <a:uFillTx/>
                          <a:latin typeface="Calibri body"/>
                          <a:ea typeface="+mn-ea"/>
                          <a:cs typeface="+mn-cs"/>
                        </a:rPr>
                        <a:t>Market</a:t>
                      </a:r>
                      <a:r>
                        <a:rPr kumimoji="0" lang="fr-FR" sz="1500" b="1" i="0" u="none" strike="noStrike" kern="1200" cap="none" spc="0" normalizeH="0" baseline="0" dirty="0">
                          <a:ln>
                            <a:noFill/>
                          </a:ln>
                          <a:solidFill>
                            <a:schemeClr val="bg1"/>
                          </a:solidFill>
                          <a:effectLst/>
                          <a:uLnTx/>
                          <a:uFillTx/>
                          <a:latin typeface="Calibri body"/>
                          <a:ea typeface="+mn-ea"/>
                          <a:cs typeface="+mn-cs"/>
                        </a:rPr>
                        <a:t> </a:t>
                      </a:r>
                      <a:r>
                        <a:rPr kumimoji="0" lang="en-US" sz="1500" b="1" i="0" u="none" strike="noStrike" kern="1200" cap="none" spc="0" normalizeH="0" baseline="0" noProof="0" dirty="0">
                          <a:ln>
                            <a:noFill/>
                          </a:ln>
                          <a:solidFill>
                            <a:schemeClr val="bg1"/>
                          </a:solidFill>
                          <a:effectLst/>
                          <a:uLnTx/>
                          <a:uFillTx/>
                          <a:latin typeface="Calibri body"/>
                          <a:ea typeface="+mn-ea"/>
                          <a:cs typeface="+mn-cs"/>
                        </a:rPr>
                        <a:t>Research</a:t>
                      </a:r>
                    </a:p>
                    <a:p>
                      <a:pPr marL="85090" algn="ctr">
                        <a:lnSpc>
                          <a:spcPct val="100000"/>
                        </a:lnSpc>
                        <a:spcBef>
                          <a:spcPts val="625"/>
                        </a:spcBef>
                      </a:pPr>
                      <a:endParaRPr sz="1500" dirty="0">
                        <a:solidFill>
                          <a:schemeClr val="bg1"/>
                        </a:solidFill>
                        <a:latin typeface="Calibri body"/>
                        <a:cs typeface="Arial"/>
                      </a:endParaRPr>
                    </a:p>
                  </a:txBody>
                  <a:tcPr marL="0" marR="0" marT="79375" marB="0">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a:solidFill>
                        <a:srgbClr val="9E9E9E"/>
                      </a:solidFill>
                      <a:prstDash val="solid"/>
                    </a:lnB>
                    <a:solidFill>
                      <a:srgbClr val="C00000"/>
                    </a:solidFill>
                  </a:tcPr>
                </a:tc>
                <a:extLst>
                  <a:ext uri="{0D108BD9-81ED-4DB2-BD59-A6C34878D82A}">
                    <a16:rowId xmlns:a16="http://schemas.microsoft.com/office/drawing/2014/main" val="10000"/>
                  </a:ext>
                </a:extLst>
              </a:tr>
              <a:tr h="529588">
                <a:tc>
                  <a:txBody>
                    <a:bodyPr/>
                    <a:lstStyle/>
                    <a:p>
                      <a:pPr marL="85090" algn="l">
                        <a:lnSpc>
                          <a:spcPct val="100000"/>
                        </a:lnSpc>
                        <a:spcBef>
                          <a:spcPts val="625"/>
                        </a:spcBef>
                      </a:pPr>
                      <a:r>
                        <a:rPr kumimoji="0" lang="fr-FR" sz="1500" b="1" i="0" u="none" strike="noStrike" kern="1200" cap="none" spc="0" normalizeH="0" baseline="0" dirty="0">
                          <a:ln>
                            <a:noFill/>
                          </a:ln>
                          <a:solidFill>
                            <a:schemeClr val="tx1"/>
                          </a:solidFill>
                          <a:effectLst/>
                          <a:uLnTx/>
                          <a:uFillTx/>
                          <a:latin typeface="Calibri" panose="020F0502020204030204" pitchFamily="34" charset="0"/>
                          <a:ea typeface="+mn-ea"/>
                          <a:cs typeface="+mn-cs"/>
                        </a:rPr>
                        <a:t>Sal </a:t>
                      </a:r>
                      <a:r>
                        <a:rPr kumimoji="0" lang="fr-FR" sz="1500" b="1" i="0" u="none" strike="noStrike" kern="1200" cap="none" spc="0" normalizeH="0" baseline="0" dirty="0" err="1">
                          <a:ln>
                            <a:noFill/>
                          </a:ln>
                          <a:solidFill>
                            <a:schemeClr val="tx1"/>
                          </a:solidFill>
                          <a:effectLst/>
                          <a:uLnTx/>
                          <a:uFillTx/>
                          <a:latin typeface="Calibri" panose="020F0502020204030204" pitchFamily="34" charset="0"/>
                          <a:ea typeface="+mn-ea"/>
                          <a:cs typeface="+mn-cs"/>
                        </a:rPr>
                        <a:t>madjareb</a:t>
                      </a:r>
                      <a:endParaRPr kumimoji="0" sz="1500" b="1" i="0" u="none" strike="noStrike" kern="1200" cap="none" spc="0" normalizeH="0" baseline="0" dirty="0">
                        <a:ln>
                          <a:noFill/>
                        </a:ln>
                        <a:solidFill>
                          <a:schemeClr val="tx1"/>
                        </a:solidFill>
                        <a:effectLst/>
                        <a:uLnTx/>
                        <a:uFillTx/>
                        <a:latin typeface="Calibri" panose="020F0502020204030204" pitchFamily="34" charset="0"/>
                        <a:ea typeface="+mn-ea"/>
                        <a:cs typeface="+mn-cs"/>
                      </a:endParaRPr>
                    </a:p>
                  </a:txBody>
                  <a:tcPr marL="0" marR="0" marT="79375" marB="0">
                    <a:lnL w="9525">
                      <a:solidFill>
                        <a:srgbClr val="9E9E9E"/>
                      </a:solidFill>
                      <a:prstDash val="soli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l">
                        <a:lnSpc>
                          <a:spcPct val="100000"/>
                        </a:lnSpc>
                      </a:pPr>
                      <a:endParaRPr sz="1300" dirty="0">
                        <a:latin typeface="Times New Roman"/>
                        <a:cs typeface="Times New Roman"/>
                      </a:endParaRPr>
                    </a:p>
                  </a:txBody>
                  <a:tcPr marL="0" marR="0" marT="0" marB="0">
                    <a:lnL w="9525" cap="flat" cmpd="sng" algn="ctr">
                      <a:solidFill>
                        <a:srgbClr val="9E9E9E"/>
                      </a:solidFill>
                      <a:prstDash val="solid"/>
                      <a:round/>
                      <a:headEnd type="none" w="med" len="med"/>
                      <a:tailEnd type="none" w="med" len="me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l">
                        <a:lnSpc>
                          <a:spcPct val="100000"/>
                        </a:lnSpc>
                      </a:pPr>
                      <a:endParaRPr sz="13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l">
                        <a:lnSpc>
                          <a:spcPct val="100000"/>
                        </a:lnSpc>
                      </a:pPr>
                      <a:endParaRPr sz="1300" dirty="0">
                        <a:latin typeface="Times New Roman"/>
                        <a:cs typeface="Times New Roman"/>
                      </a:endParaRPr>
                    </a:p>
                  </a:txBody>
                  <a:tcPr marL="0" marR="0" marT="0" marB="0">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529588">
                <a:tc>
                  <a:txBody>
                    <a:bodyPr/>
                    <a:lstStyle/>
                    <a:p>
                      <a:pPr marL="85090" algn="l">
                        <a:lnSpc>
                          <a:spcPct val="100000"/>
                        </a:lnSpc>
                        <a:spcBef>
                          <a:spcPts val="625"/>
                        </a:spcBef>
                      </a:pPr>
                      <a:r>
                        <a:rPr kumimoji="0" lang="fr-FR" sz="1500" b="0" i="0" u="none" strike="noStrike" kern="1200" cap="none" spc="0" normalizeH="0" baseline="0" dirty="0">
                          <a:ln>
                            <a:noFill/>
                          </a:ln>
                          <a:solidFill>
                            <a:schemeClr val="tx1"/>
                          </a:solidFill>
                          <a:effectLst/>
                          <a:uLnTx/>
                          <a:uFillTx/>
                          <a:latin typeface="Calibri" panose="020F0502020204030204" pitchFamily="34" charset="0"/>
                          <a:ea typeface="+mn-ea"/>
                          <a:cs typeface="+mn-cs"/>
                        </a:rPr>
                        <a:t>SmartRocket</a:t>
                      </a:r>
                      <a:endParaRPr kumimoji="0" sz="1500" b="0" i="0" u="none" strike="noStrike" kern="1200" cap="none" spc="0" normalizeH="0" baseline="0" dirty="0">
                        <a:ln>
                          <a:noFill/>
                        </a:ln>
                        <a:solidFill>
                          <a:schemeClr val="tx1"/>
                        </a:solidFill>
                        <a:effectLst/>
                        <a:uLnTx/>
                        <a:uFillTx/>
                        <a:latin typeface="Calibri" panose="020F0502020204030204" pitchFamily="34" charset="0"/>
                        <a:ea typeface="+mn-ea"/>
                        <a:cs typeface="+mn-cs"/>
                      </a:endParaRPr>
                    </a:p>
                  </a:txBody>
                  <a:tcPr marL="0" marR="0" marT="79375" marB="0">
                    <a:lnL w="9525">
                      <a:solidFill>
                        <a:srgbClr val="9E9E9E"/>
                      </a:solidFill>
                      <a:prstDash val="soli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l">
                        <a:lnSpc>
                          <a:spcPct val="100000"/>
                        </a:lnSpc>
                      </a:pPr>
                      <a:endParaRPr sz="1300" dirty="0">
                        <a:latin typeface="Times New Roman"/>
                        <a:cs typeface="Times New Roman"/>
                      </a:endParaRPr>
                    </a:p>
                  </a:txBody>
                  <a:tcPr marL="0" marR="0" marT="0" marB="0">
                    <a:lnL w="9525" cap="flat" cmpd="sng" algn="ctr">
                      <a:solidFill>
                        <a:srgbClr val="9E9E9E"/>
                      </a:solidFill>
                      <a:prstDash val="solid"/>
                      <a:round/>
                      <a:headEnd type="none" w="med" len="med"/>
                      <a:tailEnd type="none" w="med" len="me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l">
                        <a:lnSpc>
                          <a:spcPct val="100000"/>
                        </a:lnSpc>
                      </a:pPr>
                      <a:endParaRPr sz="13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l">
                        <a:lnSpc>
                          <a:spcPct val="100000"/>
                        </a:lnSpc>
                      </a:pPr>
                      <a:endParaRPr sz="1300" dirty="0">
                        <a:latin typeface="Times New Roman"/>
                        <a:cs typeface="Times New Roman"/>
                      </a:endParaRPr>
                    </a:p>
                  </a:txBody>
                  <a:tcPr marL="0" marR="0" marT="0" marB="0">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r h="529588">
                <a:tc>
                  <a:txBody>
                    <a:bodyPr/>
                    <a:lstStyle/>
                    <a:p>
                      <a:pPr marL="85090" algn="l">
                        <a:lnSpc>
                          <a:spcPct val="100000"/>
                        </a:lnSpc>
                        <a:spcBef>
                          <a:spcPts val="625"/>
                        </a:spcBef>
                      </a:pPr>
                      <a:r>
                        <a:rPr kumimoji="0" lang="fr-FR" sz="1500" b="0" i="0" u="none" strike="noStrike" kern="1200" cap="none" spc="0" normalizeH="0" baseline="0" dirty="0">
                          <a:ln>
                            <a:noFill/>
                          </a:ln>
                          <a:solidFill>
                            <a:schemeClr val="tx1"/>
                          </a:solidFill>
                          <a:effectLst/>
                          <a:uLnTx/>
                          <a:uFillTx/>
                          <a:latin typeface="Calibri" panose="020F0502020204030204" pitchFamily="34" charset="0"/>
                          <a:ea typeface="+mn-ea"/>
                          <a:cs typeface="+mn-cs"/>
                        </a:rPr>
                        <a:t>Retail Zoom</a:t>
                      </a:r>
                      <a:endParaRPr kumimoji="0" sz="1500" b="0" i="0" u="none" strike="noStrike" kern="1200" cap="none" spc="0" normalizeH="0" baseline="0" dirty="0">
                        <a:ln>
                          <a:noFill/>
                        </a:ln>
                        <a:solidFill>
                          <a:schemeClr val="tx1"/>
                        </a:solidFill>
                        <a:effectLst/>
                        <a:uLnTx/>
                        <a:uFillTx/>
                        <a:latin typeface="Calibri" panose="020F0502020204030204" pitchFamily="34" charset="0"/>
                        <a:ea typeface="+mn-ea"/>
                        <a:cs typeface="+mn-cs"/>
                      </a:endParaRPr>
                    </a:p>
                  </a:txBody>
                  <a:tcPr marL="0" marR="0" marT="79375" marB="0">
                    <a:lnL w="9525">
                      <a:solidFill>
                        <a:srgbClr val="9E9E9E"/>
                      </a:solidFill>
                      <a:prstDash val="soli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l">
                        <a:lnSpc>
                          <a:spcPct val="100000"/>
                        </a:lnSpc>
                      </a:pPr>
                      <a:endParaRPr sz="1300" dirty="0">
                        <a:latin typeface="Times New Roman"/>
                        <a:cs typeface="Times New Roman"/>
                      </a:endParaRPr>
                    </a:p>
                  </a:txBody>
                  <a:tcPr marL="0" marR="0" marT="0" marB="0">
                    <a:lnL w="9525" cap="flat" cmpd="sng" algn="ctr">
                      <a:solidFill>
                        <a:srgbClr val="9E9E9E"/>
                      </a:solidFill>
                      <a:prstDash val="solid"/>
                      <a:round/>
                      <a:headEnd type="none" w="med" len="med"/>
                      <a:tailEnd type="none" w="med" len="me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l">
                        <a:lnSpc>
                          <a:spcPct val="100000"/>
                        </a:lnSpc>
                      </a:pPr>
                      <a:endParaRPr sz="13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l">
                        <a:lnSpc>
                          <a:spcPct val="100000"/>
                        </a:lnSpc>
                      </a:pPr>
                      <a:endParaRPr sz="1300" dirty="0">
                        <a:latin typeface="Times New Roman"/>
                        <a:cs typeface="Times New Roman"/>
                      </a:endParaRPr>
                    </a:p>
                  </a:txBody>
                  <a:tcPr marL="0" marR="0" marT="0" marB="0">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3"/>
                  </a:ext>
                </a:extLst>
              </a:tr>
              <a:tr h="529588">
                <a:tc>
                  <a:txBody>
                    <a:bodyPr/>
                    <a:lstStyle/>
                    <a:p>
                      <a:pPr marL="85090" marR="0" lvl="0" indent="0" algn="l" defTabSz="914400" rtl="0" eaLnBrk="1" fontAlgn="auto" latinLnBrk="0" hangingPunct="1">
                        <a:lnSpc>
                          <a:spcPct val="100000"/>
                        </a:lnSpc>
                        <a:spcBef>
                          <a:spcPts val="625"/>
                        </a:spcBef>
                        <a:spcAft>
                          <a:spcPts val="0"/>
                        </a:spcAft>
                        <a:buClrTx/>
                        <a:buSzTx/>
                        <a:buFontTx/>
                        <a:buNone/>
                        <a:tabLst/>
                        <a:defRPr/>
                      </a:pPr>
                      <a:r>
                        <a:rPr kumimoji="0" lang="fr-FR" sz="1500" b="0" i="0" u="none" strike="noStrike" kern="1200" cap="none" spc="0" normalizeH="0" baseline="0" dirty="0" smtClean="0">
                          <a:ln>
                            <a:noFill/>
                          </a:ln>
                          <a:solidFill>
                            <a:schemeClr val="tx1"/>
                          </a:solidFill>
                          <a:effectLst/>
                          <a:uLnTx/>
                          <a:uFillTx/>
                          <a:latin typeface="Calibri" panose="020F0502020204030204" pitchFamily="34" charset="0"/>
                          <a:ea typeface="+mn-ea"/>
                          <a:cs typeface="+mn-cs"/>
                        </a:rPr>
                        <a:t>Nielsen</a:t>
                      </a:r>
                      <a:endParaRPr kumimoji="0" lang="fr-FR" sz="1500" b="0" i="0" u="none" strike="noStrike" kern="1200" cap="none" spc="0" normalizeH="0" baseline="0" dirty="0">
                        <a:ln>
                          <a:noFill/>
                        </a:ln>
                        <a:solidFill>
                          <a:schemeClr val="tx1"/>
                        </a:solidFill>
                        <a:effectLst/>
                        <a:uLnTx/>
                        <a:uFillTx/>
                        <a:latin typeface="Calibri" panose="020F0502020204030204" pitchFamily="34" charset="0"/>
                        <a:ea typeface="+mn-ea"/>
                        <a:cs typeface="+mn-cs"/>
                      </a:endParaRPr>
                    </a:p>
                  </a:txBody>
                  <a:tcPr marL="0" marR="0" marT="79375" marB="0">
                    <a:lnL w="9525">
                      <a:solidFill>
                        <a:srgbClr val="9E9E9E"/>
                      </a:solidFill>
                      <a:prstDash val="soli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l">
                        <a:lnSpc>
                          <a:spcPct val="100000"/>
                        </a:lnSpc>
                      </a:pPr>
                      <a:endParaRPr sz="1300" dirty="0">
                        <a:latin typeface="Times New Roman"/>
                        <a:cs typeface="Times New Roman"/>
                      </a:endParaRPr>
                    </a:p>
                  </a:txBody>
                  <a:tcPr marL="0" marR="0" marT="0" marB="0">
                    <a:lnL w="9525" cap="flat" cmpd="sng" algn="ctr">
                      <a:solidFill>
                        <a:srgbClr val="9E9E9E"/>
                      </a:solidFill>
                      <a:prstDash val="solid"/>
                      <a:round/>
                      <a:headEnd type="none" w="med" len="med"/>
                      <a:tailEnd type="none" w="med" len="me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l">
                        <a:lnSpc>
                          <a:spcPct val="100000"/>
                        </a:lnSpc>
                      </a:pPr>
                      <a:endParaRPr sz="130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l">
                        <a:lnSpc>
                          <a:spcPct val="100000"/>
                        </a:lnSpc>
                      </a:pPr>
                      <a:endParaRPr sz="1300" dirty="0">
                        <a:latin typeface="Times New Roman"/>
                        <a:cs typeface="Times New Roman"/>
                      </a:endParaRPr>
                    </a:p>
                  </a:txBody>
                  <a:tcPr marL="0" marR="0" marT="0" marB="0">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4"/>
                  </a:ext>
                </a:extLst>
              </a:tr>
              <a:tr h="529588">
                <a:tc>
                  <a:txBody>
                    <a:bodyPr/>
                    <a:lstStyle/>
                    <a:p>
                      <a:pPr marL="85090" marR="0" lvl="0" indent="0" algn="l" defTabSz="914400" rtl="0" eaLnBrk="1" fontAlgn="auto" latinLnBrk="0" hangingPunct="1">
                        <a:lnSpc>
                          <a:spcPct val="100000"/>
                        </a:lnSpc>
                        <a:spcBef>
                          <a:spcPts val="625"/>
                        </a:spcBef>
                        <a:spcAft>
                          <a:spcPts val="0"/>
                        </a:spcAft>
                        <a:buClrTx/>
                        <a:buSzTx/>
                        <a:buFontTx/>
                        <a:buNone/>
                        <a:tabLst/>
                        <a:defRPr/>
                      </a:pPr>
                      <a:r>
                        <a:rPr kumimoji="0" lang="fr-FR" sz="1500" b="0" i="0" u="none" strike="noStrike" kern="1200" cap="none" spc="0" normalizeH="0" baseline="0" dirty="0">
                          <a:ln>
                            <a:noFill/>
                          </a:ln>
                          <a:solidFill>
                            <a:schemeClr val="tx1"/>
                          </a:solidFill>
                          <a:effectLst/>
                          <a:uLnTx/>
                          <a:uFillTx/>
                          <a:latin typeface="Calibri" panose="020F0502020204030204" pitchFamily="34" charset="0"/>
                          <a:ea typeface="+mn-ea"/>
                          <a:cs typeface="+mn-cs"/>
                        </a:rPr>
                        <a:t>Nielsen</a:t>
                      </a:r>
                    </a:p>
                    <a:p>
                      <a:pPr marL="85090" algn="l">
                        <a:lnSpc>
                          <a:spcPct val="100000"/>
                        </a:lnSpc>
                        <a:spcBef>
                          <a:spcPts val="625"/>
                        </a:spcBef>
                      </a:pPr>
                      <a:endParaRPr kumimoji="0" sz="1500" b="0" i="0" u="none" strike="noStrike" kern="1200" cap="none" spc="0" normalizeH="0" baseline="0" dirty="0">
                        <a:ln>
                          <a:noFill/>
                        </a:ln>
                        <a:solidFill>
                          <a:schemeClr val="tx1"/>
                        </a:solidFill>
                        <a:effectLst/>
                        <a:uLnTx/>
                        <a:uFillTx/>
                        <a:latin typeface="Calibri" panose="020F0502020204030204" pitchFamily="34" charset="0"/>
                        <a:ea typeface="+mn-ea"/>
                        <a:cs typeface="+mn-cs"/>
                      </a:endParaRPr>
                    </a:p>
                  </a:txBody>
                  <a:tcPr marL="0" marR="0" marT="79375" marB="0">
                    <a:lnL w="9525">
                      <a:solidFill>
                        <a:srgbClr val="9E9E9E"/>
                      </a:solidFill>
                      <a:prstDash val="soli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l">
                        <a:lnSpc>
                          <a:spcPct val="100000"/>
                        </a:lnSpc>
                      </a:pPr>
                      <a:endParaRPr sz="1300" dirty="0">
                        <a:latin typeface="Times New Roman"/>
                        <a:cs typeface="Times New Roman"/>
                      </a:endParaRPr>
                    </a:p>
                  </a:txBody>
                  <a:tcPr marL="0" marR="0" marT="0" marB="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a:solidFill>
                        <a:srgbClr val="9E9E9E"/>
                      </a:solidFill>
                      <a:prstDash val="solid"/>
                    </a:lnB>
                  </a:tcPr>
                </a:tc>
                <a:tc>
                  <a:txBody>
                    <a:bodyPr/>
                    <a:lstStyle/>
                    <a:p>
                      <a:pPr algn="l">
                        <a:lnSpc>
                          <a:spcPct val="100000"/>
                        </a:lnSpc>
                      </a:pPr>
                      <a:endParaRPr sz="1300" dirty="0">
                        <a:latin typeface="Times New Roman"/>
                        <a:cs typeface="Times New Roman"/>
                      </a:endParaRPr>
                    </a:p>
                  </a:txBody>
                  <a:tcPr marL="0" marR="0" marT="0" marB="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a:solidFill>
                        <a:srgbClr val="9E9E9E"/>
                      </a:solidFill>
                      <a:prstDash val="solid"/>
                    </a:lnB>
                  </a:tcPr>
                </a:tc>
                <a:tc>
                  <a:txBody>
                    <a:bodyPr/>
                    <a:lstStyle/>
                    <a:p>
                      <a:pPr algn="l">
                        <a:lnSpc>
                          <a:spcPct val="100000"/>
                        </a:lnSpc>
                      </a:pPr>
                      <a:endParaRPr sz="1300" dirty="0">
                        <a:latin typeface="Times New Roman"/>
                        <a:cs typeface="Times New Roman"/>
                      </a:endParaRPr>
                    </a:p>
                  </a:txBody>
                  <a:tcPr marL="0" marR="0" marT="0" marB="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a:solidFill>
                        <a:srgbClr val="9E9E9E"/>
                      </a:solidFill>
                      <a:prstDash val="solid"/>
                    </a:lnB>
                  </a:tcPr>
                </a:tc>
                <a:extLst>
                  <a:ext uri="{0D108BD9-81ED-4DB2-BD59-A6C34878D82A}">
                    <a16:rowId xmlns:a16="http://schemas.microsoft.com/office/drawing/2014/main" val="72189891"/>
                  </a:ext>
                </a:extLst>
              </a:tr>
            </a:tbl>
          </a:graphicData>
        </a:graphic>
      </p:graphicFrame>
      <p:sp>
        <p:nvSpPr>
          <p:cNvPr id="49" name="object 4">
            <a:extLst>
              <a:ext uri="{FF2B5EF4-FFF2-40B4-BE49-F238E27FC236}">
                <a16:creationId xmlns:a16="http://schemas.microsoft.com/office/drawing/2014/main" id="{C62D92D3-C4A3-44C6-9A15-56C2F2F80584}"/>
              </a:ext>
            </a:extLst>
          </p:cNvPr>
          <p:cNvSpPr/>
          <p:nvPr/>
        </p:nvSpPr>
        <p:spPr>
          <a:xfrm>
            <a:off x="7720784" y="2083319"/>
            <a:ext cx="324274" cy="324724"/>
          </a:xfrm>
          <a:prstGeom prst="rect">
            <a:avLst/>
          </a:prstGeom>
          <a:blipFill>
            <a:blip r:embed="rId3" cstate="print"/>
            <a:stretch>
              <a:fillRect/>
            </a:stretch>
          </a:blipFill>
        </p:spPr>
        <p:txBody>
          <a:bodyPr wrap="square" lIns="0" tIns="0" rIns="0" bIns="0" rtlCol="0"/>
          <a:lstStyle/>
          <a:p>
            <a:endParaRPr/>
          </a:p>
        </p:txBody>
      </p:sp>
      <p:sp>
        <p:nvSpPr>
          <p:cNvPr id="51" name="object 4">
            <a:extLst>
              <a:ext uri="{FF2B5EF4-FFF2-40B4-BE49-F238E27FC236}">
                <a16:creationId xmlns:a16="http://schemas.microsoft.com/office/drawing/2014/main" id="{8E269DB1-6090-4D35-9B00-50454B0370C5}"/>
              </a:ext>
            </a:extLst>
          </p:cNvPr>
          <p:cNvSpPr/>
          <p:nvPr/>
        </p:nvSpPr>
        <p:spPr>
          <a:xfrm>
            <a:off x="7720116" y="3179783"/>
            <a:ext cx="324274" cy="324724"/>
          </a:xfrm>
          <a:prstGeom prst="rect">
            <a:avLst/>
          </a:prstGeom>
          <a:blipFill>
            <a:blip r:embed="rId3" cstate="print"/>
            <a:stretch>
              <a:fillRect/>
            </a:stretch>
          </a:blipFill>
        </p:spPr>
        <p:txBody>
          <a:bodyPr wrap="square" lIns="0" tIns="0" rIns="0" bIns="0" rtlCol="0"/>
          <a:lstStyle/>
          <a:p>
            <a:endParaRPr/>
          </a:p>
        </p:txBody>
      </p:sp>
      <p:sp>
        <p:nvSpPr>
          <p:cNvPr id="58" name="object 4">
            <a:extLst>
              <a:ext uri="{FF2B5EF4-FFF2-40B4-BE49-F238E27FC236}">
                <a16:creationId xmlns:a16="http://schemas.microsoft.com/office/drawing/2014/main" id="{F7CEFFC4-51AC-4DF6-901F-CDE70FBC2304}"/>
              </a:ext>
            </a:extLst>
          </p:cNvPr>
          <p:cNvSpPr/>
          <p:nvPr/>
        </p:nvSpPr>
        <p:spPr>
          <a:xfrm>
            <a:off x="6114230" y="2616918"/>
            <a:ext cx="324274" cy="324724"/>
          </a:xfrm>
          <a:prstGeom prst="rect">
            <a:avLst/>
          </a:prstGeom>
          <a:blipFill>
            <a:blip r:embed="rId3" cstate="print"/>
            <a:stretch>
              <a:fillRect/>
            </a:stretch>
          </a:blipFill>
        </p:spPr>
        <p:txBody>
          <a:bodyPr wrap="square" lIns="0" tIns="0" rIns="0" bIns="0" rtlCol="0"/>
          <a:lstStyle/>
          <a:p>
            <a:endParaRPr/>
          </a:p>
        </p:txBody>
      </p:sp>
      <p:sp>
        <p:nvSpPr>
          <p:cNvPr id="18" name="Content Placeholder 2">
            <a:extLst>
              <a:ext uri="{FF2B5EF4-FFF2-40B4-BE49-F238E27FC236}">
                <a16:creationId xmlns:a16="http://schemas.microsoft.com/office/drawing/2014/main" id="{04F38AA2-A974-490F-8B76-4EADCC5974EF}"/>
              </a:ext>
            </a:extLst>
          </p:cNvPr>
          <p:cNvSpPr>
            <a:spLocks noGrp="1"/>
          </p:cNvSpPr>
          <p:nvPr>
            <p:ph idx="1"/>
          </p:nvPr>
        </p:nvSpPr>
        <p:spPr>
          <a:xfrm>
            <a:off x="242274" y="526759"/>
            <a:ext cx="11743912" cy="864572"/>
          </a:xfrm>
        </p:spPr>
        <p:txBody>
          <a:bodyPr>
            <a:normAutofit/>
          </a:bodyPr>
          <a:lstStyle/>
          <a:p>
            <a:endParaRPr lang="en-HK" sz="1800" dirty="0"/>
          </a:p>
          <a:p>
            <a:r>
              <a:rPr lang="en-HK" sz="1800" dirty="0"/>
              <a:t>Sal </a:t>
            </a:r>
            <a:r>
              <a:rPr lang="en-HK" sz="1800" dirty="0" err="1"/>
              <a:t>Mdjareb</a:t>
            </a:r>
            <a:r>
              <a:rPr lang="en-HK" sz="1800" dirty="0"/>
              <a:t> is the sole player offering Brands and services reviews through its disruptive digital application in the target market </a:t>
            </a:r>
          </a:p>
          <a:p>
            <a:endParaRPr lang="en-HK" sz="1800" dirty="0"/>
          </a:p>
        </p:txBody>
      </p:sp>
      <p:sp>
        <p:nvSpPr>
          <p:cNvPr id="3" name="Slide Number Placeholder 2">
            <a:extLst>
              <a:ext uri="{FF2B5EF4-FFF2-40B4-BE49-F238E27FC236}">
                <a16:creationId xmlns:a16="http://schemas.microsoft.com/office/drawing/2014/main" id="{56C40672-9CE2-4EF0-AEC3-AE8639469F3A}"/>
              </a:ext>
            </a:extLst>
          </p:cNvPr>
          <p:cNvSpPr>
            <a:spLocks noGrp="1"/>
          </p:cNvSpPr>
          <p:nvPr>
            <p:ph type="sldNum" sz="quarter" idx="4"/>
          </p:nvPr>
        </p:nvSpPr>
        <p:spPr/>
        <p:txBody>
          <a:bodyPr/>
          <a:lstStyle/>
          <a:p>
            <a:fld id="{041C6976-BE5D-4658-9F25-132912CB2553}" type="slidenum">
              <a:rPr lang="en-HK" sz="1400" b="0" smtClean="0"/>
              <a:t>22</a:t>
            </a:fld>
            <a:endParaRPr lang="en-HK" sz="1400" b="0" dirty="0"/>
          </a:p>
        </p:txBody>
      </p:sp>
      <p:pic>
        <p:nvPicPr>
          <p:cNvPr id="20" name="Picture 2" descr="sal mdjareb logo">
            <a:extLst>
              <a:ext uri="{FF2B5EF4-FFF2-40B4-BE49-F238E27FC236}">
                <a16:creationId xmlns:a16="http://schemas.microsoft.com/office/drawing/2014/main" id="{85B5EB54-FC41-34FA-C0C6-3C0A62A538C0}"/>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0324173" y="6427470"/>
            <a:ext cx="1108035" cy="422920"/>
          </a:xfrm>
          <a:prstGeom prst="rect">
            <a:avLst/>
          </a:prstGeom>
          <a:noFill/>
          <a:extLst>
            <a:ext uri="{909E8E84-426E-40DD-AFC4-6F175D3DCCD1}">
              <a14:hiddenFill xmlns:a14="http://schemas.microsoft.com/office/drawing/2010/main">
                <a:solidFill>
                  <a:srgbClr val="FFFFFF"/>
                </a:solidFill>
              </a14:hiddenFill>
            </a:ext>
          </a:extLst>
        </p:spPr>
      </p:pic>
      <p:sp>
        <p:nvSpPr>
          <p:cNvPr id="21" name="object 4">
            <a:extLst>
              <a:ext uri="{FF2B5EF4-FFF2-40B4-BE49-F238E27FC236}">
                <a16:creationId xmlns:a16="http://schemas.microsoft.com/office/drawing/2014/main" id="{038E221D-BF18-0692-289C-423AE7DA854C}"/>
              </a:ext>
            </a:extLst>
          </p:cNvPr>
          <p:cNvSpPr/>
          <p:nvPr/>
        </p:nvSpPr>
        <p:spPr>
          <a:xfrm>
            <a:off x="4501960" y="2090253"/>
            <a:ext cx="324274" cy="324724"/>
          </a:xfrm>
          <a:prstGeom prst="rect">
            <a:avLst/>
          </a:prstGeom>
          <a:blipFill>
            <a:blip r:embed="rId3" cstate="print"/>
            <a:stretch>
              <a:fillRect/>
            </a:stretch>
          </a:blipFill>
        </p:spPr>
        <p:txBody>
          <a:bodyPr wrap="square" lIns="0" tIns="0" rIns="0" bIns="0" rtlCol="0"/>
          <a:lstStyle/>
          <a:p>
            <a:endParaRPr/>
          </a:p>
        </p:txBody>
      </p:sp>
      <p:sp>
        <p:nvSpPr>
          <p:cNvPr id="22" name="object 4">
            <a:extLst>
              <a:ext uri="{FF2B5EF4-FFF2-40B4-BE49-F238E27FC236}">
                <a16:creationId xmlns:a16="http://schemas.microsoft.com/office/drawing/2014/main" id="{FFF9883E-E68A-CC26-E925-698E869BDBC8}"/>
              </a:ext>
            </a:extLst>
          </p:cNvPr>
          <p:cNvSpPr/>
          <p:nvPr/>
        </p:nvSpPr>
        <p:spPr>
          <a:xfrm>
            <a:off x="7720784" y="2646783"/>
            <a:ext cx="324274" cy="324724"/>
          </a:xfrm>
          <a:prstGeom prst="rect">
            <a:avLst/>
          </a:prstGeom>
          <a:blipFill>
            <a:blip r:embed="rId3" cstate="print"/>
            <a:stretch>
              <a:fillRect/>
            </a:stretch>
          </a:blipFill>
        </p:spPr>
        <p:txBody>
          <a:bodyPr wrap="square" lIns="0" tIns="0" rIns="0" bIns="0" rtlCol="0"/>
          <a:lstStyle/>
          <a:p>
            <a:endParaRPr/>
          </a:p>
        </p:txBody>
      </p:sp>
      <p:sp>
        <p:nvSpPr>
          <p:cNvPr id="23" name="object 4">
            <a:extLst>
              <a:ext uri="{FF2B5EF4-FFF2-40B4-BE49-F238E27FC236}">
                <a16:creationId xmlns:a16="http://schemas.microsoft.com/office/drawing/2014/main" id="{5A992C19-B82F-0871-BAF5-1B209D2DD33C}"/>
              </a:ext>
            </a:extLst>
          </p:cNvPr>
          <p:cNvSpPr/>
          <p:nvPr/>
        </p:nvSpPr>
        <p:spPr>
          <a:xfrm>
            <a:off x="7720116" y="3697563"/>
            <a:ext cx="324274" cy="324724"/>
          </a:xfrm>
          <a:prstGeom prst="rect">
            <a:avLst/>
          </a:prstGeom>
          <a:blipFill>
            <a:blip r:embed="rId3" cstate="print"/>
            <a:stretch>
              <a:fillRect/>
            </a:stretch>
          </a:blipFill>
        </p:spPr>
        <p:txBody>
          <a:bodyPr wrap="square" lIns="0" tIns="0" rIns="0" bIns="0" rtlCol="0"/>
          <a:lstStyle/>
          <a:p>
            <a:endParaRPr/>
          </a:p>
        </p:txBody>
      </p:sp>
      <p:sp>
        <p:nvSpPr>
          <p:cNvPr id="24" name="object 4">
            <a:extLst>
              <a:ext uri="{FF2B5EF4-FFF2-40B4-BE49-F238E27FC236}">
                <a16:creationId xmlns:a16="http://schemas.microsoft.com/office/drawing/2014/main" id="{001E7EE4-E0D4-4550-F836-2ED16FBC82EF}"/>
              </a:ext>
            </a:extLst>
          </p:cNvPr>
          <p:cNvSpPr/>
          <p:nvPr/>
        </p:nvSpPr>
        <p:spPr>
          <a:xfrm>
            <a:off x="6134429" y="3681669"/>
            <a:ext cx="324274" cy="324724"/>
          </a:xfrm>
          <a:prstGeom prst="rect">
            <a:avLst/>
          </a:prstGeom>
          <a:blipFill>
            <a:blip r:embed="rId3" cstate="print"/>
            <a:stretch>
              <a:fillRect/>
            </a:stretch>
          </a:blipFill>
        </p:spPr>
        <p:txBody>
          <a:bodyPr wrap="square" lIns="0" tIns="0" rIns="0" bIns="0" rtlCol="0"/>
          <a:lstStyle/>
          <a:p>
            <a:endParaRPr/>
          </a:p>
        </p:txBody>
      </p:sp>
      <p:sp>
        <p:nvSpPr>
          <p:cNvPr id="17" name="object 4">
            <a:extLst>
              <a:ext uri="{FF2B5EF4-FFF2-40B4-BE49-F238E27FC236}">
                <a16:creationId xmlns:a16="http://schemas.microsoft.com/office/drawing/2014/main" id="{5A992C19-B82F-0871-BAF5-1B209D2DD33C}"/>
              </a:ext>
            </a:extLst>
          </p:cNvPr>
          <p:cNvSpPr/>
          <p:nvPr/>
        </p:nvSpPr>
        <p:spPr>
          <a:xfrm>
            <a:off x="7730849" y="4334453"/>
            <a:ext cx="324274" cy="324724"/>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907986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83BCF4F6-93AB-4D46-B9A0-2C133C0AC405}"/>
              </a:ext>
            </a:extLst>
          </p:cNvPr>
          <p:cNvSpPr txBox="1"/>
          <p:nvPr/>
        </p:nvSpPr>
        <p:spPr>
          <a:xfrm>
            <a:off x="167207" y="117753"/>
            <a:ext cx="592879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kern="0" dirty="0">
                <a:solidFill>
                  <a:srgbClr val="EF4751"/>
                </a:solidFill>
                <a:latin typeface="Geogrotesque Rg" panose="02000000000000000000" pitchFamily="50" charset="0"/>
                <a:ea typeface="Microsoft JhengHei" panose="020B0604030504040204" pitchFamily="34" charset="-120"/>
                <a:cs typeface="Arial" panose="020B0604020202020204" pitchFamily="34" charset="0"/>
              </a:rPr>
              <a:t>Agenda</a:t>
            </a:r>
          </a:p>
        </p:txBody>
      </p:sp>
      <p:cxnSp>
        <p:nvCxnSpPr>
          <p:cNvPr id="7" name="Straight Connector 6">
            <a:extLst>
              <a:ext uri="{FF2B5EF4-FFF2-40B4-BE49-F238E27FC236}">
                <a16:creationId xmlns:a16="http://schemas.microsoft.com/office/drawing/2014/main" id="{E6EEA850-A0E8-4A91-9792-CBCF6DA85AA7}"/>
              </a:ext>
            </a:extLst>
          </p:cNvPr>
          <p:cNvCxnSpPr>
            <a:cxnSpLocks/>
          </p:cNvCxnSpPr>
          <p:nvPr/>
        </p:nvCxnSpPr>
        <p:spPr>
          <a:xfrm>
            <a:off x="3624053" y="1262743"/>
            <a:ext cx="0" cy="4480967"/>
          </a:xfrm>
          <a:prstGeom prst="line">
            <a:avLst/>
          </a:prstGeom>
          <a:ln w="28575">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graphicFrame>
        <p:nvGraphicFramePr>
          <p:cNvPr id="5" name="Table 4">
            <a:extLst>
              <a:ext uri="{FF2B5EF4-FFF2-40B4-BE49-F238E27FC236}">
                <a16:creationId xmlns:a16="http://schemas.microsoft.com/office/drawing/2014/main" id="{C7018AA7-F5FD-4CC0-A2D8-035D6BD05579}"/>
              </a:ext>
            </a:extLst>
          </p:cNvPr>
          <p:cNvGraphicFramePr>
            <a:graphicFrameLocks noGrp="1"/>
          </p:cNvGraphicFramePr>
          <p:nvPr>
            <p:extLst>
              <p:ext uri="{D42A27DB-BD31-4B8C-83A1-F6EECF244321}">
                <p14:modId xmlns:p14="http://schemas.microsoft.com/office/powerpoint/2010/main" val="1366586801"/>
              </p:ext>
            </p:extLst>
          </p:nvPr>
        </p:nvGraphicFramePr>
        <p:xfrm>
          <a:off x="3951380" y="1675333"/>
          <a:ext cx="6584095" cy="3856513"/>
        </p:xfrm>
        <a:graphic>
          <a:graphicData uri="http://schemas.openxmlformats.org/drawingml/2006/table">
            <a:tbl>
              <a:tblPr firstRow="1" bandRow="1">
                <a:tableStyleId>{2D5ABB26-0587-4C30-8999-92F81FD0307C}</a:tableStyleId>
              </a:tblPr>
              <a:tblGrid>
                <a:gridCol w="6584095">
                  <a:extLst>
                    <a:ext uri="{9D8B030D-6E8A-4147-A177-3AD203B41FA5}">
                      <a16:colId xmlns:a16="http://schemas.microsoft.com/office/drawing/2014/main" val="20000"/>
                    </a:ext>
                  </a:extLst>
                </a:gridCol>
              </a:tblGrid>
              <a:tr h="534193">
                <a:tc>
                  <a:txBody>
                    <a:bodyPr/>
                    <a:lstStyle/>
                    <a:p>
                      <a:r>
                        <a:rPr lang="en-GB" sz="2000" b="1" u="none" kern="1200" dirty="0">
                          <a:solidFill>
                            <a:schemeClr val="tx1">
                              <a:lumMod val="65000"/>
                              <a:lumOff val="35000"/>
                            </a:schemeClr>
                          </a:solidFill>
                          <a:latin typeface="Calibri" panose="020F0502020204030204" pitchFamily="34" charset="0"/>
                          <a:ea typeface="+mn-ea"/>
                          <a:cs typeface="Arial" panose="020B0604020202020204" pitchFamily="34" charset="0"/>
                        </a:rPr>
                        <a:t>SECTIONS</a:t>
                      </a:r>
                    </a:p>
                  </a:txBody>
                  <a:tcPr anchor="ctr">
                    <a:lnL>
                      <a:noFill/>
                    </a:lnL>
                    <a:lnR>
                      <a:noFill/>
                    </a:lnR>
                    <a:lnT>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227113">
                <a:tc>
                  <a:txBody>
                    <a:bodyPr/>
                    <a:lstStyle/>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b="0" kern="0" noProof="0" dirty="0">
                          <a:solidFill>
                            <a:srgbClr val="EF4751"/>
                          </a:solidFill>
                          <a:latin typeface="+mn-lt"/>
                          <a:ea typeface="Microsoft JhengHei" panose="020B0604030504040204" pitchFamily="34" charset="-120"/>
                          <a:cs typeface="Arial" panose="020B0604020202020204" pitchFamily="34" charset="0"/>
                        </a:rPr>
                        <a:t>Executive Summary</a:t>
                      </a: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b="0" kern="0" noProof="0" dirty="0">
                          <a:solidFill>
                            <a:srgbClr val="EF4751"/>
                          </a:solidFill>
                          <a:latin typeface="+mn-lt"/>
                          <a:ea typeface="Microsoft JhengHei" panose="020B0604030504040204" pitchFamily="34" charset="-120"/>
                          <a:cs typeface="Arial" panose="020B0604020202020204" pitchFamily="34" charset="0"/>
                        </a:rPr>
                        <a:t> SAL MDJAREB Technology</a:t>
                      </a: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b="0" kern="0" noProof="0" dirty="0">
                          <a:solidFill>
                            <a:srgbClr val="EF4751"/>
                          </a:solidFill>
                          <a:latin typeface="+mn-lt"/>
                          <a:ea typeface="Microsoft JhengHei" panose="020B0604030504040204" pitchFamily="34" charset="-120"/>
                          <a:cs typeface="Arial" panose="020B0604020202020204" pitchFamily="34" charset="0"/>
                        </a:rPr>
                        <a:t> SAL MDJAREB Algeria: Investment Case and Business Plan</a:t>
                      </a: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b="1" kern="0" noProof="0" dirty="0">
                          <a:solidFill>
                            <a:srgbClr val="EF4751"/>
                          </a:solidFill>
                          <a:latin typeface="+mn-lt"/>
                          <a:ea typeface="Microsoft JhengHei" panose="020B0604030504040204" pitchFamily="34" charset="-120"/>
                          <a:cs typeface="Arial" panose="020B0604020202020204" pitchFamily="34" charset="0"/>
                        </a:rPr>
                        <a:t> SAL MDJAREB Operating Model</a:t>
                      </a: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endParaRPr lang="en-GB" sz="2000" kern="0" noProof="0" dirty="0">
                        <a:solidFill>
                          <a:srgbClr val="EF4751"/>
                        </a:solidFill>
                        <a:latin typeface="+mn-lt"/>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AutoNum type="romanUcPeriod"/>
                        <a:tabLst/>
                        <a:defRPr/>
                      </a:pPr>
                      <a:r>
                        <a:rPr lang="en-GB" sz="2000" kern="0" noProof="0" dirty="0">
                          <a:solidFill>
                            <a:srgbClr val="EF4751"/>
                          </a:solidFill>
                          <a:latin typeface="+mn-lt"/>
                          <a:ea typeface="Microsoft JhengHei" panose="020B0604030504040204" pitchFamily="34" charset="-120"/>
                          <a:cs typeface="Arial" panose="020B0604020202020204" pitchFamily="34" charset="0"/>
                        </a:rPr>
                        <a:t> Appendix</a:t>
                      </a:r>
                    </a:p>
                    <a:p>
                      <a:pPr marL="285750" indent="-285750" algn="l" defTabSz="685800" rtl="0" eaLnBrk="1" latinLnBrk="0" hangingPunct="1">
                        <a:buFont typeface="+mj-lt"/>
                        <a:buAutoNum type="romanUcPeriod"/>
                      </a:pPr>
                      <a:endParaRPr lang="en-GB" sz="1200" b="0" kern="1200" baseline="0" noProof="0" dirty="0">
                        <a:solidFill>
                          <a:srgbClr val="00335F"/>
                        </a:solidFill>
                        <a:latin typeface="Arial" panose="020B0604020202020204" pitchFamily="34" charset="0"/>
                        <a:ea typeface="+mn-ea"/>
                        <a:cs typeface="Arial" panose="020B0604020202020204" pitchFamily="34" charset="0"/>
                      </a:endParaRPr>
                    </a:p>
                  </a:txBody>
                  <a:tcPr anchor="ctr">
                    <a:lnT w="12700" cap="flat" cmpd="sng" algn="ctr">
                      <a:solidFill>
                        <a:schemeClr val="accent1">
                          <a:lumMod val="75000"/>
                        </a:schemeClr>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sp>
        <p:nvSpPr>
          <p:cNvPr id="4" name="Footer Placeholder 3">
            <a:extLst>
              <a:ext uri="{FF2B5EF4-FFF2-40B4-BE49-F238E27FC236}">
                <a16:creationId xmlns:a16="http://schemas.microsoft.com/office/drawing/2014/main" id="{874005E3-8D87-4EC2-A6F1-AE4F19721559}"/>
              </a:ext>
            </a:extLst>
          </p:cNvPr>
          <p:cNvSpPr>
            <a:spLocks noGrp="1"/>
          </p:cNvSpPr>
          <p:nvPr>
            <p:ph type="ftr" sz="quarter" idx="11"/>
          </p:nvPr>
        </p:nvSpPr>
        <p:spPr/>
        <p:txBody>
          <a:bodyPr/>
          <a:lstStyle/>
          <a:p>
            <a:r>
              <a:rPr lang="en-HK"/>
              <a:t>Strictly Confidential</a:t>
            </a:r>
            <a:endParaRPr lang="en-HK" dirty="0"/>
          </a:p>
        </p:txBody>
      </p:sp>
      <p:sp>
        <p:nvSpPr>
          <p:cNvPr id="8" name="Rectangle 7">
            <a:extLst>
              <a:ext uri="{FF2B5EF4-FFF2-40B4-BE49-F238E27FC236}">
                <a16:creationId xmlns:a16="http://schemas.microsoft.com/office/drawing/2014/main" id="{1331C848-9D16-4EE9-A6F3-39B0D961E2C9}"/>
              </a:ext>
            </a:extLst>
          </p:cNvPr>
          <p:cNvSpPr/>
          <p:nvPr/>
        </p:nvSpPr>
        <p:spPr>
          <a:xfrm>
            <a:off x="3951380" y="4365083"/>
            <a:ext cx="6496875" cy="360000"/>
          </a:xfrm>
          <a:prstGeom prst="rect">
            <a:avLst/>
          </a:prstGeom>
          <a:solidFill>
            <a:schemeClr val="bg1">
              <a:lumMod val="50000"/>
              <a:alpha val="1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8">
            <a:extLst>
              <a:ext uri="{FF2B5EF4-FFF2-40B4-BE49-F238E27FC236}">
                <a16:creationId xmlns:a16="http://schemas.microsoft.com/office/drawing/2014/main" id="{25382C38-D51D-4448-8617-3C830E05483E}"/>
              </a:ext>
            </a:extLst>
          </p:cNvPr>
          <p:cNvSpPr>
            <a:spLocks noGrp="1"/>
          </p:cNvSpPr>
          <p:nvPr>
            <p:ph type="sldNum" sz="quarter" idx="12"/>
          </p:nvPr>
        </p:nvSpPr>
        <p:spPr/>
        <p:txBody>
          <a:bodyPr/>
          <a:lstStyle/>
          <a:p>
            <a:fld id="{B2D2221E-05DD-4B1B-A8F3-3C8922C95192}" type="slidenum">
              <a:rPr lang="en-HK" smtClean="0"/>
              <a:t>23</a:t>
            </a:fld>
            <a:endParaRPr lang="en-HK" dirty="0"/>
          </a:p>
        </p:txBody>
      </p:sp>
      <p:pic>
        <p:nvPicPr>
          <p:cNvPr id="11" name="Picture 10">
            <a:extLst>
              <a:ext uri="{FF2B5EF4-FFF2-40B4-BE49-F238E27FC236}">
                <a16:creationId xmlns:a16="http://schemas.microsoft.com/office/drawing/2014/main" id="{ADAF1CC9-43E1-A541-7D02-91CBF5581B9A}"/>
              </a:ext>
            </a:extLst>
          </p:cNvPr>
          <p:cNvPicPr>
            <a:picLocks noChangeAspect="1"/>
          </p:cNvPicPr>
          <p:nvPr/>
        </p:nvPicPr>
        <p:blipFill>
          <a:blip r:embed="rId2"/>
          <a:stretch>
            <a:fillRect/>
          </a:stretch>
        </p:blipFill>
        <p:spPr>
          <a:xfrm>
            <a:off x="2588746" y="2930640"/>
            <a:ext cx="542857" cy="838095"/>
          </a:xfrm>
          <a:prstGeom prst="rect">
            <a:avLst/>
          </a:prstGeom>
        </p:spPr>
      </p:pic>
    </p:spTree>
    <p:extLst>
      <p:ext uri="{BB962C8B-B14F-4D97-AF65-F5344CB8AC3E}">
        <p14:creationId xmlns:p14="http://schemas.microsoft.com/office/powerpoint/2010/main" val="30298638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2C6FBC4F-788E-46A2-ADA2-EF2A033CC57C}"/>
              </a:ext>
            </a:extLst>
          </p:cNvPr>
          <p:cNvSpPr txBox="1"/>
          <p:nvPr/>
        </p:nvSpPr>
        <p:spPr>
          <a:xfrm>
            <a:off x="6226744" y="793122"/>
            <a:ext cx="5456215" cy="4986241"/>
          </a:xfrm>
          <a:prstGeom prst="roundRect">
            <a:avLst>
              <a:gd name="adj" fmla="val 2732"/>
            </a:avLst>
          </a:prstGeom>
          <a:noFill/>
          <a:ln w="28575">
            <a:solidFill>
              <a:srgbClr val="347891"/>
            </a:solidFill>
          </a:ln>
        </p:spPr>
        <p:txBody>
          <a:bodyPr wrap="square" lIns="182880" tIns="182880" rIns="182880" bIns="182880" rtlCol="0">
            <a:noAutofit/>
          </a:bodyPr>
          <a:lstStyle>
            <a:defPPr>
              <a:defRPr lang="en-US"/>
            </a:defPPr>
            <a:lvl1pPr marR="0" lvl="0" indent="0" fontAlgn="auto">
              <a:lnSpc>
                <a:spcPts val="1600"/>
              </a:lnSpc>
              <a:spcBef>
                <a:spcPts val="0"/>
              </a:spcBef>
              <a:spcAft>
                <a:spcPts val="300"/>
              </a:spcAft>
              <a:buClr>
                <a:srgbClr val="C00000"/>
              </a:buClr>
              <a:buSzPct val="100000"/>
              <a:buFontTx/>
              <a:buNone/>
              <a:tabLst/>
              <a:defRPr kumimoji="0" sz="1600" b="0" i="0" u="none" strike="noStrike" cap="none" spc="0" normalizeH="0" baseline="0">
                <a:ln>
                  <a:noFill/>
                </a:ln>
                <a:solidFill>
                  <a:prstClr val="black">
                    <a:lumMod val="65000"/>
                    <a:lumOff val="35000"/>
                  </a:prstClr>
                </a:solidFill>
                <a:effectLst/>
                <a:uLnTx/>
                <a:uFillTx/>
                <a:latin typeface="Calibri" panose="020F0502020204030204" pitchFamily="34" charset="0"/>
                <a:cs typeface="Arial" panose="020B0604020202020204" pitchFamily="34" charset="0"/>
              </a:defRPr>
            </a:lvl1pPr>
          </a:lstStyle>
          <a:p>
            <a:endParaRPr lang="en-HK" dirty="0"/>
          </a:p>
        </p:txBody>
      </p:sp>
      <p:sp>
        <p:nvSpPr>
          <p:cNvPr id="18" name="TextBox 17">
            <a:extLst>
              <a:ext uri="{FF2B5EF4-FFF2-40B4-BE49-F238E27FC236}">
                <a16:creationId xmlns:a16="http://schemas.microsoft.com/office/drawing/2014/main" id="{3D99458C-422F-4064-B37D-E64D65DEB970}"/>
              </a:ext>
            </a:extLst>
          </p:cNvPr>
          <p:cNvSpPr txBox="1"/>
          <p:nvPr/>
        </p:nvSpPr>
        <p:spPr>
          <a:xfrm>
            <a:off x="548596" y="793122"/>
            <a:ext cx="5456215" cy="4986241"/>
          </a:xfrm>
          <a:prstGeom prst="roundRect">
            <a:avLst>
              <a:gd name="adj" fmla="val 2732"/>
            </a:avLst>
          </a:prstGeom>
          <a:noFill/>
          <a:ln w="28575">
            <a:solidFill>
              <a:srgbClr val="347891"/>
            </a:solidFill>
          </a:ln>
        </p:spPr>
        <p:txBody>
          <a:bodyPr wrap="square" lIns="182880" tIns="182880" rIns="182880" bIns="182880" rtlCol="0">
            <a:noAutofit/>
          </a:bodyPr>
          <a:lstStyle/>
          <a:p>
            <a:pPr marL="0" marR="0" lvl="0" indent="0" algn="l" defTabSz="914400" rtl="0" eaLnBrk="1" fontAlgn="auto" latinLnBrk="0" hangingPunct="1">
              <a:lnSpc>
                <a:spcPts val="1600"/>
              </a:lnSpc>
              <a:spcBef>
                <a:spcPts val="0"/>
              </a:spcBef>
              <a:spcAft>
                <a:spcPts val="300"/>
              </a:spcAft>
              <a:buClr>
                <a:srgbClr val="C00000"/>
              </a:buClr>
              <a:buSzPct val="100000"/>
              <a:buFontTx/>
              <a:buNone/>
              <a:tabLst/>
              <a:defRPr/>
            </a:pPr>
            <a:endParaRPr kumimoji="0" lang="en-HK" sz="1600" b="0" i="0" u="none" strike="noStrike" kern="1200" cap="none" spc="0" normalizeH="0" baseline="0" noProof="0" dirty="0">
              <a:ln>
                <a:noFill/>
              </a:ln>
              <a:solidFill>
                <a:prstClr val="black">
                  <a:lumMod val="65000"/>
                  <a:lumOff val="35000"/>
                </a:prstClr>
              </a:solidFill>
              <a:effectLst/>
              <a:uLnTx/>
              <a:uFillTx/>
              <a:latin typeface="Calibri" panose="020F0502020204030204" pitchFamily="34" charset="0"/>
              <a:ea typeface="+mn-ea"/>
              <a:cs typeface="Arial" panose="020B0604020202020204" pitchFamily="34" charset="0"/>
            </a:endParaRPr>
          </a:p>
        </p:txBody>
      </p:sp>
      <p:sp>
        <p:nvSpPr>
          <p:cNvPr id="2" name="Title 1">
            <a:extLst>
              <a:ext uri="{FF2B5EF4-FFF2-40B4-BE49-F238E27FC236}">
                <a16:creationId xmlns:a16="http://schemas.microsoft.com/office/drawing/2014/main" id="{BD33671E-771A-432D-A2B6-B295BDCC7C06}"/>
              </a:ext>
            </a:extLst>
          </p:cNvPr>
          <p:cNvSpPr>
            <a:spLocks noGrp="1"/>
          </p:cNvSpPr>
          <p:nvPr>
            <p:ph type="title"/>
          </p:nvPr>
        </p:nvSpPr>
        <p:spPr>
          <a:xfrm>
            <a:off x="262461" y="100741"/>
            <a:ext cx="11991108" cy="613930"/>
          </a:xfrm>
        </p:spPr>
        <p:txBody>
          <a:bodyPr>
            <a:normAutofit/>
          </a:bodyPr>
          <a:lstStyle/>
          <a:p>
            <a:pPr defTabSz="342900"/>
            <a:r>
              <a:rPr lang="en-HK" sz="2800" kern="0" dirty="0">
                <a:solidFill>
                  <a:srgbClr val="EF4751"/>
                </a:solidFill>
                <a:latin typeface="Geogrotesque Rg" panose="02000000000000000000" pitchFamily="50" charset="0"/>
                <a:ea typeface="Microsoft JhengHei" panose="020B0604030504040204" pitchFamily="34" charset="-120"/>
                <a:cs typeface="Calibri" panose="020F0502020204030204" pitchFamily="34" charset="0"/>
              </a:rPr>
              <a:t>Drivers of brand and business growth</a:t>
            </a:r>
          </a:p>
        </p:txBody>
      </p:sp>
      <p:sp>
        <p:nvSpPr>
          <p:cNvPr id="13" name="TextBox 12">
            <a:extLst>
              <a:ext uri="{FF2B5EF4-FFF2-40B4-BE49-F238E27FC236}">
                <a16:creationId xmlns:a16="http://schemas.microsoft.com/office/drawing/2014/main" id="{44C5322D-8D58-4953-8E8B-9DA4F0BE1096}"/>
              </a:ext>
            </a:extLst>
          </p:cNvPr>
          <p:cNvSpPr txBox="1"/>
          <p:nvPr/>
        </p:nvSpPr>
        <p:spPr>
          <a:xfrm>
            <a:off x="1563332" y="6471532"/>
            <a:ext cx="337836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HK" sz="1200" b="0" i="0" u="none" strike="noStrike" kern="1200" cap="none" spc="0" normalizeH="0" baseline="0" noProof="0" dirty="0">
                <a:ln>
                  <a:noFill/>
                </a:ln>
                <a:solidFill>
                  <a:srgbClr val="347891"/>
                </a:solidFill>
                <a:effectLst/>
                <a:uLnTx/>
                <a:uFillTx/>
                <a:latin typeface="Calibri" panose="020F0502020204030204" pitchFamily="34" charset="0"/>
                <a:ea typeface="+mn-ea"/>
                <a:cs typeface="+mn-cs"/>
              </a:rPr>
              <a:t>*Byron Sharp &amp; Jenni Romaniuk: How Brands Grow</a:t>
            </a:r>
            <a:endParaRPr kumimoji="0" lang="en-US" sz="1200" b="0" i="0" u="none" strike="noStrike" kern="1200" cap="none" spc="0" normalizeH="0" baseline="0" noProof="0" dirty="0">
              <a:ln>
                <a:noFill/>
              </a:ln>
              <a:solidFill>
                <a:srgbClr val="347891"/>
              </a:solidFill>
              <a:effectLst/>
              <a:uLnTx/>
              <a:uFillTx/>
              <a:latin typeface="Calibri" panose="020F0502020204030204" pitchFamily="34" charset="0"/>
              <a:ea typeface="+mn-ea"/>
              <a:cs typeface="+mn-cs"/>
            </a:endParaRPr>
          </a:p>
        </p:txBody>
      </p:sp>
      <p:sp>
        <p:nvSpPr>
          <p:cNvPr id="29" name="TextBox 28">
            <a:extLst>
              <a:ext uri="{FF2B5EF4-FFF2-40B4-BE49-F238E27FC236}">
                <a16:creationId xmlns:a16="http://schemas.microsoft.com/office/drawing/2014/main" id="{DBCCC7BE-164E-4AEC-9ACF-EE60E6C07738}"/>
              </a:ext>
            </a:extLst>
          </p:cNvPr>
          <p:cNvSpPr txBox="1"/>
          <p:nvPr/>
        </p:nvSpPr>
        <p:spPr>
          <a:xfrm>
            <a:off x="790656" y="825832"/>
            <a:ext cx="4929095"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HK" sz="4400" b="1" i="0" u="none" strike="noStrike" kern="1200" cap="none" spc="0" normalizeH="0" baseline="0" noProof="0" dirty="0">
                <a:ln>
                  <a:noFill/>
                </a:ln>
                <a:solidFill>
                  <a:srgbClr val="347891"/>
                </a:solidFill>
                <a:effectLst/>
                <a:uLnTx/>
                <a:uFillTx/>
                <a:latin typeface="Calibri" panose="020F0502020204030204" pitchFamily="34" charset="0"/>
                <a:ea typeface="+mn-ea"/>
                <a:cs typeface="+mn-cs"/>
              </a:rPr>
              <a:t>Mental Availability</a:t>
            </a:r>
          </a:p>
          <a:p>
            <a:pPr lvl="0" algn="ctr">
              <a:defRPr/>
            </a:pPr>
            <a:r>
              <a:rPr lang="en-HK" sz="2000" b="1" dirty="0">
                <a:solidFill>
                  <a:srgbClr val="347891"/>
                </a:solidFill>
                <a:latin typeface="Calibri" panose="020F0502020204030204" pitchFamily="34" charset="0"/>
              </a:rPr>
              <a:t>(Create a Compelling Expectation)</a:t>
            </a:r>
            <a:endParaRPr kumimoji="0" lang="en-HK" sz="2000" b="1" i="0" u="none" strike="noStrike" kern="1200" cap="none" spc="0" normalizeH="0" baseline="0" noProof="0" dirty="0">
              <a:ln>
                <a:noFill/>
              </a:ln>
              <a:solidFill>
                <a:srgbClr val="347891"/>
              </a:solidFill>
              <a:effectLst/>
              <a:uLnTx/>
              <a:uFillTx/>
              <a:latin typeface="Calibri" panose="020F0502020204030204" pitchFamily="34" charset="0"/>
              <a:ea typeface="+mn-ea"/>
              <a:cs typeface="+mn-cs"/>
            </a:endParaRPr>
          </a:p>
        </p:txBody>
      </p:sp>
      <p:sp>
        <p:nvSpPr>
          <p:cNvPr id="30" name="TextBox 29">
            <a:extLst>
              <a:ext uri="{FF2B5EF4-FFF2-40B4-BE49-F238E27FC236}">
                <a16:creationId xmlns:a16="http://schemas.microsoft.com/office/drawing/2014/main" id="{EB8E9586-667B-4AAD-8621-C0F3BA4A3D2D}"/>
              </a:ext>
            </a:extLst>
          </p:cNvPr>
          <p:cNvSpPr txBox="1"/>
          <p:nvPr/>
        </p:nvSpPr>
        <p:spPr>
          <a:xfrm>
            <a:off x="6502342" y="825832"/>
            <a:ext cx="5195347"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HK" sz="4400" b="1" i="0" u="none" strike="noStrike" kern="1200" cap="none" spc="0" normalizeH="0" baseline="0" noProof="0" dirty="0">
                <a:ln>
                  <a:noFill/>
                </a:ln>
                <a:solidFill>
                  <a:srgbClr val="347891"/>
                </a:solidFill>
                <a:effectLst/>
                <a:uLnTx/>
                <a:uFillTx/>
                <a:latin typeface="Calibri" panose="020F0502020204030204" pitchFamily="34" charset="0"/>
                <a:ea typeface="+mn-ea"/>
                <a:cs typeface="+mn-cs"/>
              </a:rPr>
              <a:t>Physical Availability</a:t>
            </a:r>
          </a:p>
          <a:p>
            <a:pPr algn="ctr">
              <a:defRPr/>
            </a:pPr>
            <a:r>
              <a:rPr lang="en-HK" sz="2000" b="1" dirty="0">
                <a:solidFill>
                  <a:srgbClr val="347891"/>
                </a:solidFill>
                <a:latin typeface="Calibri" panose="020F0502020204030204" pitchFamily="34" charset="0"/>
              </a:rPr>
              <a:t>(Match where &amp; how consumers buy)</a:t>
            </a:r>
          </a:p>
        </p:txBody>
      </p:sp>
      <p:sp>
        <p:nvSpPr>
          <p:cNvPr id="31" name="TextBox 30">
            <a:extLst>
              <a:ext uri="{FF2B5EF4-FFF2-40B4-BE49-F238E27FC236}">
                <a16:creationId xmlns:a16="http://schemas.microsoft.com/office/drawing/2014/main" id="{1BA0D398-B65E-4717-8CE5-DB302D21B2E6}"/>
              </a:ext>
            </a:extLst>
          </p:cNvPr>
          <p:cNvSpPr txBox="1"/>
          <p:nvPr/>
        </p:nvSpPr>
        <p:spPr>
          <a:xfrm>
            <a:off x="790657" y="3963271"/>
            <a:ext cx="5204821" cy="1323439"/>
          </a:xfrm>
          <a:prstGeom prst="rect">
            <a:avLst/>
          </a:prstGeom>
          <a:noFill/>
        </p:spPr>
        <p:txBody>
          <a:bodyPr wrap="square" rtlCol="0">
            <a:spAutoFit/>
          </a:bodyPr>
          <a:lstStyle/>
          <a:p>
            <a:pPr marL="285750" indent="-285750">
              <a:buFont typeface="Arial" panose="020B0604020202020204" pitchFamily="34" charset="0"/>
              <a:buChar char="•"/>
              <a:defRPr/>
            </a:pPr>
            <a:r>
              <a:rPr kumimoji="0" lang="en-HK" sz="2000" i="0" u="none" strike="noStrike" kern="1200" cap="none" spc="0" normalizeH="0" baseline="0" noProof="0" dirty="0">
                <a:ln>
                  <a:noFill/>
                </a:ln>
                <a:solidFill>
                  <a:srgbClr val="347891"/>
                </a:solidFill>
                <a:effectLst/>
                <a:uLnTx/>
                <a:uFillTx/>
                <a:latin typeface="Calibri" panose="020F0502020204030204" pitchFamily="34" charset="0"/>
                <a:ea typeface="+mn-ea"/>
                <a:cs typeface="+mn-cs"/>
              </a:rPr>
              <a:t>Salience</a:t>
            </a:r>
          </a:p>
          <a:p>
            <a:pPr marL="285750" indent="-285750">
              <a:buFont typeface="Arial" panose="020B0604020202020204" pitchFamily="34" charset="0"/>
              <a:buChar char="•"/>
              <a:defRPr/>
            </a:pPr>
            <a:r>
              <a:rPr kumimoji="0" lang="en-HK" sz="2000" i="0" u="none" strike="noStrike" kern="1200" cap="none" spc="0" normalizeH="0" baseline="0" noProof="0" dirty="0">
                <a:ln>
                  <a:noFill/>
                </a:ln>
                <a:solidFill>
                  <a:srgbClr val="347891"/>
                </a:solidFill>
                <a:effectLst/>
                <a:uLnTx/>
                <a:uFillTx/>
                <a:latin typeface="Calibri" panose="020F0502020204030204" pitchFamily="34" charset="0"/>
                <a:ea typeface="+mn-ea"/>
                <a:cs typeface="+mn-cs"/>
              </a:rPr>
              <a:t>Consistent, memorable messaging</a:t>
            </a:r>
          </a:p>
          <a:p>
            <a:pPr marL="285750" indent="-285750">
              <a:buFont typeface="Arial" panose="020B0604020202020204" pitchFamily="34" charset="0"/>
              <a:buChar char="•"/>
              <a:defRPr/>
            </a:pPr>
            <a:r>
              <a:rPr kumimoji="0" lang="en-HK" sz="2000" i="0" u="none" strike="noStrike" kern="1200" cap="none" spc="0" normalizeH="0" baseline="0" noProof="0" dirty="0">
                <a:ln>
                  <a:noFill/>
                </a:ln>
                <a:solidFill>
                  <a:srgbClr val="347891"/>
                </a:solidFill>
                <a:effectLst/>
                <a:uLnTx/>
                <a:uFillTx/>
                <a:latin typeface="Calibri" panose="020F0502020204030204" pitchFamily="34" charset="0"/>
                <a:ea typeface="+mn-ea"/>
                <a:cs typeface="+mn-cs"/>
              </a:rPr>
              <a:t>Cultivate distinctive brand assets</a:t>
            </a:r>
          </a:p>
          <a:p>
            <a:pPr marL="285750" indent="-285750">
              <a:buFont typeface="Arial" panose="020B0604020202020204" pitchFamily="34" charset="0"/>
              <a:buChar char="•"/>
              <a:defRPr/>
            </a:pPr>
            <a:r>
              <a:rPr lang="en-HK" sz="2000" dirty="0">
                <a:solidFill>
                  <a:srgbClr val="347891"/>
                </a:solidFill>
                <a:latin typeface="Calibri" panose="020F0502020204030204" pitchFamily="34" charset="0"/>
              </a:rPr>
              <a:t>Build</a:t>
            </a:r>
            <a:r>
              <a:rPr kumimoji="0" lang="en-HK" sz="2000" i="0" u="none" strike="noStrike" kern="1200" cap="none" spc="0" normalizeH="0" baseline="0" noProof="0" dirty="0">
                <a:ln>
                  <a:noFill/>
                </a:ln>
                <a:solidFill>
                  <a:srgbClr val="347891"/>
                </a:solidFill>
                <a:effectLst/>
                <a:uLnTx/>
                <a:uFillTx/>
                <a:latin typeface="Calibri" panose="020F0502020204030204" pitchFamily="34" charset="0"/>
                <a:ea typeface="+mn-ea"/>
                <a:cs typeface="+mn-cs"/>
              </a:rPr>
              <a:t> category relevance</a:t>
            </a:r>
          </a:p>
        </p:txBody>
      </p:sp>
      <p:sp>
        <p:nvSpPr>
          <p:cNvPr id="32" name="TextBox 31">
            <a:extLst>
              <a:ext uri="{FF2B5EF4-FFF2-40B4-BE49-F238E27FC236}">
                <a16:creationId xmlns:a16="http://schemas.microsoft.com/office/drawing/2014/main" id="{A0AB4E50-4AE3-45D8-857E-788185DBC02D}"/>
              </a:ext>
            </a:extLst>
          </p:cNvPr>
          <p:cNvSpPr txBox="1"/>
          <p:nvPr/>
        </p:nvSpPr>
        <p:spPr>
          <a:xfrm>
            <a:off x="6502342" y="3963271"/>
            <a:ext cx="5374446" cy="1323439"/>
          </a:xfrm>
          <a:prstGeom prst="rect">
            <a:avLst/>
          </a:prstGeom>
          <a:noFill/>
        </p:spPr>
        <p:txBody>
          <a:bodyPr wrap="square" rtlCol="0">
            <a:spAutoFit/>
          </a:bodyPr>
          <a:lstStyle/>
          <a:p>
            <a:pPr marL="285750" indent="-285750">
              <a:buFont typeface="Arial" panose="020B0604020202020204" pitchFamily="34" charset="0"/>
              <a:buChar char="•"/>
              <a:defRPr/>
            </a:pPr>
            <a:r>
              <a:rPr lang="en-HK" sz="2000" dirty="0">
                <a:solidFill>
                  <a:srgbClr val="C00000"/>
                </a:solidFill>
                <a:latin typeface="Calibri" panose="020F0502020204030204" pitchFamily="34" charset="0"/>
              </a:rPr>
              <a:t>PRESENCE - are you where you should be?</a:t>
            </a:r>
          </a:p>
          <a:p>
            <a:pPr marL="285750" indent="-285750">
              <a:buFont typeface="Arial" panose="020B0604020202020204" pitchFamily="34" charset="0"/>
              <a:buChar char="•"/>
              <a:defRPr/>
            </a:pPr>
            <a:r>
              <a:rPr lang="en-HK" sz="2000" dirty="0">
                <a:solidFill>
                  <a:srgbClr val="C00000"/>
                </a:solidFill>
                <a:latin typeface="Calibri" panose="020F0502020204030204" pitchFamily="34" charset="0"/>
              </a:rPr>
              <a:t>PROMINENCE – are you easy to find &amp; buy?</a:t>
            </a:r>
          </a:p>
          <a:p>
            <a:pPr marL="285750" indent="-285750">
              <a:buFont typeface="Arial" panose="020B0604020202020204" pitchFamily="34" charset="0"/>
              <a:buChar char="•"/>
              <a:defRPr/>
            </a:pPr>
            <a:r>
              <a:rPr lang="en-HK" sz="2000" dirty="0">
                <a:solidFill>
                  <a:srgbClr val="C00000"/>
                </a:solidFill>
                <a:latin typeface="Calibri" panose="020F0502020204030204" pitchFamily="34" charset="0"/>
              </a:rPr>
              <a:t>RELEVANCE – are you relevant at the POS?</a:t>
            </a:r>
          </a:p>
          <a:p>
            <a:pPr marL="285750" indent="-285750">
              <a:buFont typeface="Arial" panose="020B0604020202020204" pitchFamily="34" charset="0"/>
              <a:buChar char="•"/>
              <a:defRPr/>
            </a:pPr>
            <a:r>
              <a:rPr kumimoji="0" lang="en-HK" sz="2000" i="0" u="none" strike="noStrike" kern="1200" cap="none" spc="0" normalizeH="0" baseline="0" noProof="0" dirty="0">
                <a:ln>
                  <a:noFill/>
                </a:ln>
                <a:solidFill>
                  <a:srgbClr val="347891"/>
                </a:solidFill>
                <a:effectLst/>
                <a:uLnTx/>
                <a:uFillTx/>
                <a:latin typeface="Calibri" panose="020F0502020204030204" pitchFamily="34" charset="0"/>
                <a:ea typeface="+mn-ea"/>
                <a:cs typeface="+mn-cs"/>
              </a:rPr>
              <a:t>Performance</a:t>
            </a:r>
          </a:p>
        </p:txBody>
      </p:sp>
      <p:pic>
        <p:nvPicPr>
          <p:cNvPr id="33" name="Picture 32" descr="A close up of a logo&#10;&#10;Description automatically generated">
            <a:extLst>
              <a:ext uri="{FF2B5EF4-FFF2-40B4-BE49-F238E27FC236}">
                <a16:creationId xmlns:a16="http://schemas.microsoft.com/office/drawing/2014/main" id="{94972BF2-BEC7-47D6-BC02-60F04775DA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1540" y="2311708"/>
            <a:ext cx="1183814" cy="1251849"/>
          </a:xfrm>
          <a:prstGeom prst="rect">
            <a:avLst/>
          </a:prstGeom>
        </p:spPr>
      </p:pic>
      <p:pic>
        <p:nvPicPr>
          <p:cNvPr id="34" name="Picture 33">
            <a:extLst>
              <a:ext uri="{FF2B5EF4-FFF2-40B4-BE49-F238E27FC236}">
                <a16:creationId xmlns:a16="http://schemas.microsoft.com/office/drawing/2014/main" id="{F0B539BA-D354-4F33-9735-8C50B9527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0732" y="2325415"/>
            <a:ext cx="1326396" cy="1248614"/>
          </a:xfrm>
          <a:prstGeom prst="rect">
            <a:avLst/>
          </a:prstGeom>
        </p:spPr>
      </p:pic>
      <p:sp>
        <p:nvSpPr>
          <p:cNvPr id="4" name="Slide Number Placeholder 3">
            <a:extLst>
              <a:ext uri="{FF2B5EF4-FFF2-40B4-BE49-F238E27FC236}">
                <a16:creationId xmlns:a16="http://schemas.microsoft.com/office/drawing/2014/main" id="{A027D140-947B-4DE6-8C5E-8294F65A887D}"/>
              </a:ext>
            </a:extLst>
          </p:cNvPr>
          <p:cNvSpPr>
            <a:spLocks noGrp="1"/>
          </p:cNvSpPr>
          <p:nvPr>
            <p:ph type="sldNum" sz="quarter" idx="4"/>
          </p:nvPr>
        </p:nvSpPr>
        <p:spPr/>
        <p:txBody>
          <a:bodyPr/>
          <a:lstStyle/>
          <a:p>
            <a:fld id="{041C6976-BE5D-4658-9F25-132912CB2553}" type="slidenum">
              <a:rPr lang="en-HK" sz="1400" b="0" smtClean="0"/>
              <a:t>24</a:t>
            </a:fld>
            <a:endParaRPr lang="en-HK" sz="1400" b="0" dirty="0"/>
          </a:p>
        </p:txBody>
      </p:sp>
    </p:spTree>
    <p:extLst>
      <p:ext uri="{BB962C8B-B14F-4D97-AF65-F5344CB8AC3E}">
        <p14:creationId xmlns:p14="http://schemas.microsoft.com/office/powerpoint/2010/main" val="9823050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3671E-771A-432D-A2B6-B295BDCC7C06}"/>
              </a:ext>
            </a:extLst>
          </p:cNvPr>
          <p:cNvSpPr>
            <a:spLocks noGrp="1"/>
          </p:cNvSpPr>
          <p:nvPr>
            <p:ph type="title"/>
          </p:nvPr>
        </p:nvSpPr>
        <p:spPr>
          <a:xfrm>
            <a:off x="147049" y="109619"/>
            <a:ext cx="11991108" cy="613930"/>
          </a:xfrm>
        </p:spPr>
        <p:txBody>
          <a:bodyPr>
            <a:normAutofit/>
          </a:bodyPr>
          <a:lstStyle/>
          <a:p>
            <a:pPr defTabSz="342900"/>
            <a:r>
              <a:rPr lang="en-HK" sz="2800" kern="0" dirty="0">
                <a:solidFill>
                  <a:srgbClr val="EF4751"/>
                </a:solidFill>
                <a:latin typeface="Geogrotesque Rg" panose="02000000000000000000" pitchFamily="50" charset="0"/>
                <a:ea typeface="Microsoft JhengHei" panose="020B0604030504040204" pitchFamily="34" charset="-120"/>
                <a:cs typeface="Calibri" panose="020F0502020204030204" pitchFamily="34" charset="0"/>
              </a:rPr>
              <a:t>Service areas</a:t>
            </a:r>
          </a:p>
        </p:txBody>
      </p:sp>
      <p:sp>
        <p:nvSpPr>
          <p:cNvPr id="32" name="TextBox 31">
            <a:extLst>
              <a:ext uri="{FF2B5EF4-FFF2-40B4-BE49-F238E27FC236}">
                <a16:creationId xmlns:a16="http://schemas.microsoft.com/office/drawing/2014/main" id="{A0AB4E50-4AE3-45D8-857E-788185DBC02D}"/>
              </a:ext>
            </a:extLst>
          </p:cNvPr>
          <p:cNvSpPr txBox="1"/>
          <p:nvPr/>
        </p:nvSpPr>
        <p:spPr>
          <a:xfrm>
            <a:off x="1956681" y="789509"/>
            <a:ext cx="6313227" cy="5324535"/>
          </a:xfrm>
          <a:prstGeom prst="rect">
            <a:avLst/>
          </a:prstGeom>
          <a:noFill/>
        </p:spPr>
        <p:txBody>
          <a:bodyPr wrap="square" rtlCol="0">
            <a:spAutoFit/>
          </a:bodyPr>
          <a:lstStyle/>
          <a:p>
            <a:pPr marL="285750" indent="-285750">
              <a:buFont typeface="Arial" panose="020B0604020202020204" pitchFamily="34" charset="0"/>
              <a:buChar char="•"/>
              <a:defRPr/>
            </a:pPr>
            <a:r>
              <a:rPr lang="en-HK" sz="1700" b="1" dirty="0">
                <a:solidFill>
                  <a:srgbClr val="C00000"/>
                </a:solidFill>
                <a:latin typeface="Calibri" panose="020F0502020204030204" pitchFamily="34" charset="0"/>
              </a:rPr>
              <a:t>PRESENCE - are you where you should be?</a:t>
            </a:r>
          </a:p>
          <a:p>
            <a:pPr marL="742950" lvl="1" indent="-285750">
              <a:buFont typeface="Arial" panose="020B0604020202020204" pitchFamily="34" charset="0"/>
              <a:buChar char="•"/>
              <a:defRPr/>
            </a:pPr>
            <a:r>
              <a:rPr lang="en-HK" sz="1700" dirty="0">
                <a:solidFill>
                  <a:schemeClr val="tx1">
                    <a:lumMod val="65000"/>
                    <a:lumOff val="35000"/>
                  </a:schemeClr>
                </a:solidFill>
                <a:latin typeface="Calibri" panose="020F0502020204030204" pitchFamily="34" charset="0"/>
              </a:rPr>
              <a:t>Build/ update/ clean target channel universes (all channels)</a:t>
            </a:r>
          </a:p>
          <a:p>
            <a:pPr marL="742950" lvl="1" indent="-285750">
              <a:buFont typeface="Arial" panose="020B0604020202020204" pitchFamily="34" charset="0"/>
              <a:buChar char="•"/>
              <a:defRPr/>
            </a:pPr>
            <a:r>
              <a:rPr lang="en-HK" sz="1700" dirty="0">
                <a:solidFill>
                  <a:schemeClr val="tx1">
                    <a:lumMod val="65000"/>
                    <a:lumOff val="35000"/>
                  </a:schemeClr>
                </a:solidFill>
                <a:latin typeface="Calibri" panose="020F0502020204030204" pitchFamily="34" charset="0"/>
              </a:rPr>
              <a:t>Investigate emerging/ unmeasured channels</a:t>
            </a:r>
          </a:p>
          <a:p>
            <a:pPr marL="742950" lvl="1" indent="-285750">
              <a:buFont typeface="Arial" panose="020B0604020202020204" pitchFamily="34" charset="0"/>
              <a:buChar char="•"/>
              <a:defRPr/>
            </a:pPr>
            <a:r>
              <a:rPr lang="en-HK" sz="1700" dirty="0">
                <a:solidFill>
                  <a:schemeClr val="tx1">
                    <a:lumMod val="65000"/>
                    <a:lumOff val="35000"/>
                  </a:schemeClr>
                </a:solidFill>
                <a:latin typeface="Calibri" panose="020F0502020204030204" pitchFamily="34" charset="0"/>
              </a:rPr>
              <a:t>Store attractiveness &amp; categorisation measures</a:t>
            </a:r>
          </a:p>
          <a:p>
            <a:pPr marL="742950" lvl="1" indent="-285750">
              <a:buFont typeface="Arial" panose="020B0604020202020204" pitchFamily="34" charset="0"/>
              <a:buChar char="•"/>
              <a:defRPr/>
            </a:pPr>
            <a:r>
              <a:rPr lang="en-HK" sz="1700" dirty="0">
                <a:solidFill>
                  <a:schemeClr val="tx1">
                    <a:lumMod val="65000"/>
                    <a:lumOff val="35000"/>
                  </a:schemeClr>
                </a:solidFill>
                <a:latin typeface="Calibri" panose="020F0502020204030204" pitchFamily="34" charset="0"/>
              </a:rPr>
              <a:t>Brand &amp; SKU listing </a:t>
            </a:r>
          </a:p>
          <a:p>
            <a:pPr marL="285750" indent="-285750">
              <a:buFont typeface="Arial" panose="020B0604020202020204" pitchFamily="34" charset="0"/>
              <a:buChar char="•"/>
              <a:defRPr/>
            </a:pPr>
            <a:endParaRPr lang="en-HK" sz="1700" b="1" dirty="0">
              <a:solidFill>
                <a:srgbClr val="C00000"/>
              </a:solidFill>
              <a:latin typeface="Calibri" panose="020F0502020204030204" pitchFamily="34" charset="0"/>
            </a:endParaRPr>
          </a:p>
          <a:p>
            <a:pPr marL="285750" indent="-285750">
              <a:buFont typeface="Arial" panose="020B0604020202020204" pitchFamily="34" charset="0"/>
              <a:buChar char="•"/>
              <a:defRPr/>
            </a:pPr>
            <a:r>
              <a:rPr lang="en-HK" sz="1700" b="1" dirty="0">
                <a:solidFill>
                  <a:srgbClr val="C00000"/>
                </a:solidFill>
                <a:latin typeface="Calibri" panose="020F0502020204030204" pitchFamily="34" charset="0"/>
              </a:rPr>
              <a:t>PROMINENCE – are you easy to find &amp; buy?</a:t>
            </a:r>
          </a:p>
          <a:p>
            <a:pPr marL="742950" lvl="1" indent="-285750">
              <a:buFont typeface="Arial" panose="020B0604020202020204" pitchFamily="34" charset="0"/>
              <a:buChar char="•"/>
              <a:defRPr/>
            </a:pPr>
            <a:r>
              <a:rPr lang="en-HK" sz="1700" dirty="0">
                <a:solidFill>
                  <a:schemeClr val="tx1">
                    <a:lumMod val="65000"/>
                    <a:lumOff val="35000"/>
                  </a:schemeClr>
                </a:solidFill>
                <a:latin typeface="Calibri" panose="020F0502020204030204" pitchFamily="34" charset="0"/>
              </a:rPr>
              <a:t>Category SKU list building &amp; planogram</a:t>
            </a:r>
          </a:p>
          <a:p>
            <a:pPr marL="742950" lvl="1" indent="-285750">
              <a:buFont typeface="Arial" panose="020B0604020202020204" pitchFamily="34" charset="0"/>
              <a:buChar char="•"/>
              <a:defRPr/>
            </a:pPr>
            <a:r>
              <a:rPr lang="en-HK" sz="1700" dirty="0">
                <a:solidFill>
                  <a:schemeClr val="tx1">
                    <a:lumMod val="65000"/>
                    <a:lumOff val="35000"/>
                  </a:schemeClr>
                </a:solidFill>
                <a:latin typeface="Calibri" panose="020F0502020204030204" pitchFamily="34" charset="0"/>
              </a:rPr>
              <a:t>Check quality of in store execution/ sales fundamentals</a:t>
            </a:r>
          </a:p>
          <a:p>
            <a:pPr marL="742950" lvl="1" indent="-285750">
              <a:buFont typeface="Arial" panose="020B0604020202020204" pitchFamily="34" charset="0"/>
              <a:buChar char="•"/>
              <a:defRPr/>
            </a:pPr>
            <a:r>
              <a:rPr lang="en-HK" sz="1700" dirty="0">
                <a:solidFill>
                  <a:schemeClr val="tx1">
                    <a:lumMod val="65000"/>
                    <a:lumOff val="35000"/>
                  </a:schemeClr>
                </a:solidFill>
                <a:latin typeface="Calibri" panose="020F0502020204030204" pitchFamily="34" charset="0"/>
              </a:rPr>
              <a:t>Check Parallel Imports</a:t>
            </a:r>
          </a:p>
          <a:p>
            <a:pPr marL="742950" lvl="1" indent="-285750">
              <a:buFont typeface="Arial" panose="020B0604020202020204" pitchFamily="34" charset="0"/>
              <a:buChar char="•"/>
              <a:defRPr/>
            </a:pPr>
            <a:r>
              <a:rPr lang="en-HK" sz="1700" dirty="0">
                <a:solidFill>
                  <a:schemeClr val="tx1">
                    <a:lumMod val="65000"/>
                    <a:lumOff val="35000"/>
                  </a:schemeClr>
                </a:solidFill>
                <a:latin typeface="Calibri" panose="020F0502020204030204" pitchFamily="34" charset="0"/>
              </a:rPr>
              <a:t>Category, brand &amp; product in store performance &amp; share</a:t>
            </a:r>
          </a:p>
          <a:p>
            <a:pPr marL="742950" lvl="1" indent="-285750">
              <a:buFont typeface="Arial" panose="020B0604020202020204" pitchFamily="34" charset="0"/>
              <a:buChar char="•"/>
              <a:defRPr/>
            </a:pPr>
            <a:r>
              <a:rPr lang="en-HK" sz="1700" dirty="0">
                <a:solidFill>
                  <a:schemeClr val="tx1">
                    <a:lumMod val="65000"/>
                    <a:lumOff val="35000"/>
                  </a:schemeClr>
                </a:solidFill>
                <a:latin typeface="Calibri" panose="020F0502020204030204" pitchFamily="34" charset="0"/>
              </a:rPr>
              <a:t>Category &amp; brand POS materials usage &amp; share</a:t>
            </a:r>
          </a:p>
          <a:p>
            <a:pPr marL="285750" indent="-285750">
              <a:buFont typeface="Arial" panose="020B0604020202020204" pitchFamily="34" charset="0"/>
              <a:buChar char="•"/>
              <a:defRPr/>
            </a:pPr>
            <a:endParaRPr lang="en-HK" sz="1700" b="1" dirty="0">
              <a:solidFill>
                <a:srgbClr val="347891"/>
              </a:solidFill>
              <a:latin typeface="Calibri" panose="020F0502020204030204" pitchFamily="34" charset="0"/>
            </a:endParaRPr>
          </a:p>
          <a:p>
            <a:pPr marL="285750" indent="-285750">
              <a:buFont typeface="Arial" panose="020B0604020202020204" pitchFamily="34" charset="0"/>
              <a:buChar char="•"/>
              <a:defRPr/>
            </a:pPr>
            <a:r>
              <a:rPr lang="en-HK" sz="1700" b="1" dirty="0">
                <a:solidFill>
                  <a:srgbClr val="C00000"/>
                </a:solidFill>
                <a:latin typeface="Calibri" panose="020F0502020204030204" pitchFamily="34" charset="0"/>
              </a:rPr>
              <a:t>RELEVANCE – do you create &amp; leverage relevance at POS?</a:t>
            </a:r>
            <a:endParaRPr lang="en-HK" sz="1700" b="1" dirty="0">
              <a:solidFill>
                <a:srgbClr val="347891"/>
              </a:solidFill>
              <a:latin typeface="Calibri" panose="020F0502020204030204" pitchFamily="34" charset="0"/>
            </a:endParaRPr>
          </a:p>
          <a:p>
            <a:pPr marL="742950" lvl="1" indent="-285750">
              <a:buFont typeface="Arial" panose="020B0604020202020204" pitchFamily="34" charset="0"/>
              <a:buChar char="•"/>
              <a:defRPr/>
            </a:pPr>
            <a:r>
              <a:rPr lang="en-HK" sz="1700" dirty="0">
                <a:solidFill>
                  <a:schemeClr val="tx1">
                    <a:lumMod val="65000"/>
                    <a:lumOff val="35000"/>
                  </a:schemeClr>
                </a:solidFill>
                <a:latin typeface="Calibri" panose="020F0502020204030204" pitchFamily="34" charset="0"/>
              </a:rPr>
              <a:t>Shopper experience (in store advocacy &amp; purchase experience)</a:t>
            </a:r>
            <a:endParaRPr lang="en-HK" sz="1700" b="1" dirty="0">
              <a:solidFill>
                <a:schemeClr val="tx1">
                  <a:lumMod val="65000"/>
                  <a:lumOff val="35000"/>
                </a:schemeClr>
              </a:solidFill>
              <a:latin typeface="Calibri" panose="020F0502020204030204" pitchFamily="34" charset="0"/>
            </a:endParaRPr>
          </a:p>
          <a:p>
            <a:pPr marL="285750" indent="-285750">
              <a:buFont typeface="Arial" panose="020B0604020202020204" pitchFamily="34" charset="0"/>
              <a:buChar char="•"/>
              <a:defRPr/>
            </a:pPr>
            <a:endParaRPr lang="en-HK" sz="1700" b="1" dirty="0">
              <a:solidFill>
                <a:srgbClr val="C00000"/>
              </a:solidFill>
              <a:latin typeface="Calibri" panose="020F0502020204030204" pitchFamily="34" charset="0"/>
            </a:endParaRPr>
          </a:p>
          <a:p>
            <a:pPr marL="285750" indent="-285750">
              <a:buFont typeface="Arial" panose="020B0604020202020204" pitchFamily="34" charset="0"/>
              <a:buChar char="•"/>
              <a:defRPr/>
            </a:pPr>
            <a:r>
              <a:rPr lang="en-HK" sz="1700" b="1" dirty="0">
                <a:solidFill>
                  <a:srgbClr val="C00000"/>
                </a:solidFill>
                <a:latin typeface="Calibri" panose="020F0502020204030204" pitchFamily="34" charset="0"/>
              </a:rPr>
              <a:t>FOUNDATIONAL &amp; STRATEGIC SUPPORT</a:t>
            </a:r>
            <a:endParaRPr lang="en-HK" sz="1700" b="1" dirty="0">
              <a:solidFill>
                <a:srgbClr val="347891"/>
              </a:solidFill>
              <a:latin typeface="Calibri" panose="020F0502020204030204" pitchFamily="34" charset="0"/>
            </a:endParaRPr>
          </a:p>
          <a:p>
            <a:pPr marL="742950" lvl="1" indent="-285750">
              <a:buFont typeface="Arial" panose="020B0604020202020204" pitchFamily="34" charset="0"/>
              <a:buChar char="•"/>
              <a:defRPr/>
            </a:pPr>
            <a:r>
              <a:rPr lang="en-HK" sz="1700" dirty="0">
                <a:solidFill>
                  <a:schemeClr val="tx1">
                    <a:lumMod val="65000"/>
                    <a:lumOff val="35000"/>
                  </a:schemeClr>
                </a:solidFill>
                <a:latin typeface="Calibri" panose="020F0502020204030204" pitchFamily="34" charset="0"/>
              </a:rPr>
              <a:t>Category purchase structure by channel, channel selection drivers &amp; channel volumes</a:t>
            </a:r>
            <a:endParaRPr lang="en-HK" sz="1700" b="1" dirty="0">
              <a:solidFill>
                <a:schemeClr val="tx1">
                  <a:lumMod val="65000"/>
                  <a:lumOff val="35000"/>
                </a:schemeClr>
              </a:solidFill>
              <a:latin typeface="Calibri" panose="020F0502020204030204" pitchFamily="34" charset="0"/>
            </a:endParaRPr>
          </a:p>
        </p:txBody>
      </p:sp>
      <p:cxnSp>
        <p:nvCxnSpPr>
          <p:cNvPr id="8" name="Straight Connector 7">
            <a:extLst>
              <a:ext uri="{FF2B5EF4-FFF2-40B4-BE49-F238E27FC236}">
                <a16:creationId xmlns:a16="http://schemas.microsoft.com/office/drawing/2014/main" id="{6CA49B21-8555-4067-BC49-E5B60DCD3190}"/>
              </a:ext>
            </a:extLst>
          </p:cNvPr>
          <p:cNvCxnSpPr>
            <a:cxnSpLocks/>
          </p:cNvCxnSpPr>
          <p:nvPr/>
        </p:nvCxnSpPr>
        <p:spPr>
          <a:xfrm>
            <a:off x="1810652" y="883685"/>
            <a:ext cx="0" cy="5261476"/>
          </a:xfrm>
          <a:prstGeom prst="line">
            <a:avLst/>
          </a:prstGeom>
          <a:ln w="28575">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F9ABAE8B-26B6-4866-A4F6-2763F2956B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243" y="867036"/>
            <a:ext cx="911402" cy="857956"/>
          </a:xfrm>
          <a:prstGeom prst="rect">
            <a:avLst/>
          </a:prstGeom>
        </p:spPr>
      </p:pic>
      <p:sp>
        <p:nvSpPr>
          <p:cNvPr id="11" name="Rectangle: Rounded Corners 10">
            <a:extLst>
              <a:ext uri="{FF2B5EF4-FFF2-40B4-BE49-F238E27FC236}">
                <a16:creationId xmlns:a16="http://schemas.microsoft.com/office/drawing/2014/main" id="{8534E272-767D-4136-93A6-EAA1C84073AF}"/>
              </a:ext>
            </a:extLst>
          </p:cNvPr>
          <p:cNvSpPr/>
          <p:nvPr/>
        </p:nvSpPr>
        <p:spPr>
          <a:xfrm>
            <a:off x="10348587" y="4594343"/>
            <a:ext cx="1616396" cy="1549343"/>
          </a:xfrm>
          <a:prstGeom prst="roundRect">
            <a:avLst>
              <a:gd name="adj" fmla="val 8346"/>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6" name="Picture 5" descr="A close up of a sign&#10;&#10;Description automatically generated">
            <a:extLst>
              <a:ext uri="{FF2B5EF4-FFF2-40B4-BE49-F238E27FC236}">
                <a16:creationId xmlns:a16="http://schemas.microsoft.com/office/drawing/2014/main" id="{DBDD64BB-A253-4892-946E-0893D0D508B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112914" y="5242149"/>
            <a:ext cx="772996" cy="862188"/>
          </a:xfrm>
          <a:prstGeom prst="rect">
            <a:avLst/>
          </a:prstGeom>
        </p:spPr>
      </p:pic>
      <p:pic>
        <p:nvPicPr>
          <p:cNvPr id="12" name="Picture 11" descr="A close up of a sign&#10;&#10;Description automatically generated">
            <a:extLst>
              <a:ext uri="{FF2B5EF4-FFF2-40B4-BE49-F238E27FC236}">
                <a16:creationId xmlns:a16="http://schemas.microsoft.com/office/drawing/2014/main" id="{E260F42C-1B53-44B1-BC18-3F6232503832}"/>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27746" y="5220277"/>
            <a:ext cx="914910" cy="825213"/>
          </a:xfrm>
          <a:prstGeom prst="rect">
            <a:avLst/>
          </a:prstGeom>
        </p:spPr>
      </p:pic>
      <p:sp>
        <p:nvSpPr>
          <p:cNvPr id="13" name="TextBox 12">
            <a:extLst>
              <a:ext uri="{FF2B5EF4-FFF2-40B4-BE49-F238E27FC236}">
                <a16:creationId xmlns:a16="http://schemas.microsoft.com/office/drawing/2014/main" id="{9C79DDB3-7227-4933-A15A-D406E5009B3E}"/>
              </a:ext>
            </a:extLst>
          </p:cNvPr>
          <p:cNvSpPr txBox="1"/>
          <p:nvPr/>
        </p:nvSpPr>
        <p:spPr>
          <a:xfrm>
            <a:off x="8642009" y="4588277"/>
            <a:ext cx="1429301" cy="646331"/>
          </a:xfrm>
          <a:prstGeom prst="rect">
            <a:avLst/>
          </a:prstGeom>
          <a:noFill/>
        </p:spPr>
        <p:txBody>
          <a:bodyPr wrap="square" rtlCol="0">
            <a:spAutoFit/>
          </a:bodyPr>
          <a:lstStyle/>
          <a:p>
            <a:r>
              <a:rPr lang="en-HK" dirty="0">
                <a:solidFill>
                  <a:schemeClr val="tx1">
                    <a:lumMod val="65000"/>
                    <a:lumOff val="35000"/>
                  </a:schemeClr>
                </a:solidFill>
                <a:latin typeface="Calibri" panose="020F0502020204030204" pitchFamily="34" charset="0"/>
              </a:rPr>
              <a:t>Compliance</a:t>
            </a:r>
          </a:p>
          <a:p>
            <a:r>
              <a:rPr lang="en-HK" dirty="0">
                <a:solidFill>
                  <a:schemeClr val="tx1">
                    <a:lumMod val="65000"/>
                    <a:lumOff val="35000"/>
                  </a:schemeClr>
                </a:solidFill>
                <a:latin typeface="Calibri" panose="020F0502020204030204" pitchFamily="34" charset="0"/>
              </a:rPr>
              <a:t>Checking</a:t>
            </a:r>
          </a:p>
        </p:txBody>
      </p:sp>
      <p:sp>
        <p:nvSpPr>
          <p:cNvPr id="15" name="TextBox 14">
            <a:extLst>
              <a:ext uri="{FF2B5EF4-FFF2-40B4-BE49-F238E27FC236}">
                <a16:creationId xmlns:a16="http://schemas.microsoft.com/office/drawing/2014/main" id="{D8D2048C-36E4-4B6E-86E8-5CCD2A1270A3}"/>
              </a:ext>
            </a:extLst>
          </p:cNvPr>
          <p:cNvSpPr txBox="1"/>
          <p:nvPr/>
        </p:nvSpPr>
        <p:spPr>
          <a:xfrm>
            <a:off x="10348587" y="4573946"/>
            <a:ext cx="1616390" cy="646331"/>
          </a:xfrm>
          <a:prstGeom prst="rect">
            <a:avLst/>
          </a:prstGeom>
          <a:noFill/>
        </p:spPr>
        <p:txBody>
          <a:bodyPr wrap="square" rtlCol="0">
            <a:spAutoFit/>
          </a:bodyPr>
          <a:lstStyle/>
          <a:p>
            <a:r>
              <a:rPr lang="en-HK" dirty="0">
                <a:solidFill>
                  <a:schemeClr val="tx1">
                    <a:lumMod val="65000"/>
                    <a:lumOff val="35000"/>
                  </a:schemeClr>
                </a:solidFill>
                <a:latin typeface="Calibri" panose="020F0502020204030204" pitchFamily="34" charset="0"/>
              </a:rPr>
              <a:t>Consumer Experience</a:t>
            </a:r>
          </a:p>
        </p:txBody>
      </p:sp>
      <p:sp>
        <p:nvSpPr>
          <p:cNvPr id="17" name="Rectangle: Rounded Corners 16">
            <a:extLst>
              <a:ext uri="{FF2B5EF4-FFF2-40B4-BE49-F238E27FC236}">
                <a16:creationId xmlns:a16="http://schemas.microsoft.com/office/drawing/2014/main" id="{AA58C417-7DC5-47F5-A744-F419D17FDC69}"/>
              </a:ext>
            </a:extLst>
          </p:cNvPr>
          <p:cNvSpPr/>
          <p:nvPr/>
        </p:nvSpPr>
        <p:spPr>
          <a:xfrm>
            <a:off x="8618923" y="4595818"/>
            <a:ext cx="1616396" cy="1549343"/>
          </a:xfrm>
          <a:prstGeom prst="roundRect">
            <a:avLst>
              <a:gd name="adj" fmla="val 8346"/>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 name="Slide Number Placeholder 3">
            <a:extLst>
              <a:ext uri="{FF2B5EF4-FFF2-40B4-BE49-F238E27FC236}">
                <a16:creationId xmlns:a16="http://schemas.microsoft.com/office/drawing/2014/main" id="{53511577-35CF-4784-AE9A-5E0CDC037ED8}"/>
              </a:ext>
            </a:extLst>
          </p:cNvPr>
          <p:cNvSpPr>
            <a:spLocks noGrp="1"/>
          </p:cNvSpPr>
          <p:nvPr>
            <p:ph type="sldNum" sz="quarter" idx="4"/>
          </p:nvPr>
        </p:nvSpPr>
        <p:spPr/>
        <p:txBody>
          <a:bodyPr/>
          <a:lstStyle/>
          <a:p>
            <a:fld id="{041C6976-BE5D-4658-9F25-132912CB2553}" type="slidenum">
              <a:rPr lang="en-HK" sz="1400" b="0" smtClean="0"/>
              <a:t>25</a:t>
            </a:fld>
            <a:endParaRPr lang="en-HK" sz="1400" b="0" dirty="0"/>
          </a:p>
        </p:txBody>
      </p:sp>
    </p:spTree>
    <p:extLst>
      <p:ext uri="{BB962C8B-B14F-4D97-AF65-F5344CB8AC3E}">
        <p14:creationId xmlns:p14="http://schemas.microsoft.com/office/powerpoint/2010/main" val="3942827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83BCF4F6-93AB-4D46-B9A0-2C133C0AC405}"/>
              </a:ext>
            </a:extLst>
          </p:cNvPr>
          <p:cNvSpPr txBox="1"/>
          <p:nvPr/>
        </p:nvSpPr>
        <p:spPr>
          <a:xfrm>
            <a:off x="6801970" y="2872870"/>
            <a:ext cx="6025705" cy="169277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kern="0" dirty="0" smtClean="0">
                <a:solidFill>
                  <a:srgbClr val="F26A72"/>
                </a:solidFill>
                <a:ea typeface="Microsoft JhengHei" panose="020B0604030504040204" pitchFamily="34" charset="-120"/>
                <a:cs typeface="Arial" panose="020B0604020202020204" pitchFamily="34" charset="0"/>
              </a:rPr>
              <a:t>SAL MDJAREB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0" dirty="0" smtClean="0">
                <a:solidFill>
                  <a:srgbClr val="F26A72"/>
                </a:solidFill>
                <a:ea typeface="Microsoft JhengHei" panose="020B0604030504040204" pitchFamily="34" charset="-120"/>
                <a:cs typeface="Arial" panose="020B0604020202020204" pitchFamily="34" charset="0"/>
              </a:rPr>
              <a:t>Location: Blida.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0" dirty="0" smtClean="0">
                <a:solidFill>
                  <a:srgbClr val="F26A72"/>
                </a:solidFill>
                <a:ea typeface="Microsoft JhengHei" panose="020B0604030504040204" pitchFamily="34" charset="-120"/>
                <a:cs typeface="Arial" panose="020B0604020202020204" pitchFamily="34" charset="0"/>
              </a:rPr>
              <a:t>Tel: +213 554 990 201</a:t>
            </a:r>
            <a:endParaRPr lang="en-US" sz="2000" kern="0" dirty="0">
              <a:solidFill>
                <a:srgbClr val="F26A72"/>
              </a:solidFill>
              <a:ea typeface="Microsoft JhengHei" panose="020B0604030504040204" pitchFamily="34"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0" dirty="0" smtClean="0">
                <a:solidFill>
                  <a:srgbClr val="F26A72"/>
                </a:solidFill>
                <a:ea typeface="Microsoft JhengHei" panose="020B0604030504040204" pitchFamily="34" charset="-120"/>
                <a:cs typeface="Arial" panose="020B0604020202020204" pitchFamily="34" charset="0"/>
              </a:rPr>
              <a:t>Email: billel.Bahani@gmail.com </a:t>
            </a:r>
            <a:endParaRPr lang="en-US" sz="2000" kern="0" dirty="0">
              <a:solidFill>
                <a:srgbClr val="F26A72"/>
              </a:solidFill>
              <a:ea typeface="Microsoft JhengHei" panose="020B0604030504040204" pitchFamily="34" charset="-120"/>
              <a:cs typeface="Arial" panose="020B0604020202020204" pitchFamily="34" charset="0"/>
            </a:endParaRPr>
          </a:p>
          <a:p>
            <a:pPr lvl="0">
              <a:defRPr/>
            </a:pPr>
            <a:r>
              <a:rPr lang="en-US" sz="2000" dirty="0" smtClean="0">
                <a:solidFill>
                  <a:srgbClr val="F26A72"/>
                </a:solidFill>
              </a:rPr>
              <a:t>Website(Prototype):salmdjareb.vercel.app</a:t>
            </a:r>
            <a:endParaRPr lang="en-US" sz="2400" kern="0" dirty="0">
              <a:solidFill>
                <a:srgbClr val="F26A72"/>
              </a:solidFill>
              <a:ea typeface="Microsoft JhengHei" panose="020B0604030504040204" pitchFamily="34" charset="-120"/>
              <a:cs typeface="Arial" panose="020B0604020202020204" pitchFamily="34" charset="0"/>
            </a:endParaRPr>
          </a:p>
        </p:txBody>
      </p:sp>
      <p:sp>
        <p:nvSpPr>
          <p:cNvPr id="5" name="TextBox 4">
            <a:extLst>
              <a:ext uri="{FF2B5EF4-FFF2-40B4-BE49-F238E27FC236}">
                <a16:creationId xmlns:a16="http://schemas.microsoft.com/office/drawing/2014/main" id="{7D138695-34DE-4CC2-93EC-4EEA4384D7EF}"/>
              </a:ext>
            </a:extLst>
          </p:cNvPr>
          <p:cNvSpPr txBox="1"/>
          <p:nvPr/>
        </p:nvSpPr>
        <p:spPr>
          <a:xfrm>
            <a:off x="642470" y="380433"/>
            <a:ext cx="3705595" cy="701731"/>
          </a:xfrm>
          <a:prstGeom prst="rect">
            <a:avLst/>
          </a:prstGeom>
          <a:noFill/>
        </p:spPr>
        <p:txBody>
          <a:bodyPr wrap="square" rtlCol="0">
            <a:spAutoFit/>
          </a:bodyPr>
          <a:lstStyle/>
          <a:p>
            <a:pPr marR="0" lvl="0" indent="0" defTabSz="342900" fontAlgn="auto">
              <a:lnSpc>
                <a:spcPct val="90000"/>
              </a:lnSpc>
              <a:spcBef>
                <a:spcPct val="0"/>
              </a:spcBef>
              <a:spcAft>
                <a:spcPts val="0"/>
              </a:spcAft>
              <a:buClrTx/>
              <a:buSzTx/>
              <a:tabLst/>
              <a:defRPr/>
            </a:pPr>
            <a:r>
              <a:rPr lang="en-US" sz="4400" kern="0" dirty="0">
                <a:solidFill>
                  <a:srgbClr val="EF4751"/>
                </a:solidFill>
                <a:latin typeface="Geogrotesque Rg" panose="02000000000000000000" pitchFamily="50" charset="0"/>
                <a:ea typeface="Microsoft JhengHei" panose="020B0604030504040204" pitchFamily="34" charset="-120"/>
                <a:cs typeface="Calibri" panose="020F0502020204030204" pitchFamily="34" charset="0"/>
              </a:rPr>
              <a:t>Thank you</a:t>
            </a:r>
          </a:p>
        </p:txBody>
      </p:sp>
      <p:cxnSp>
        <p:nvCxnSpPr>
          <p:cNvPr id="7" name="Straight Connector 6">
            <a:extLst>
              <a:ext uri="{FF2B5EF4-FFF2-40B4-BE49-F238E27FC236}">
                <a16:creationId xmlns:a16="http://schemas.microsoft.com/office/drawing/2014/main" id="{E6EEA850-A0E8-4A91-9792-CBCF6DA85AA7}"/>
              </a:ext>
            </a:extLst>
          </p:cNvPr>
          <p:cNvCxnSpPr>
            <a:cxnSpLocks/>
          </p:cNvCxnSpPr>
          <p:nvPr/>
        </p:nvCxnSpPr>
        <p:spPr>
          <a:xfrm>
            <a:off x="6099623" y="1262743"/>
            <a:ext cx="0" cy="4480967"/>
          </a:xfrm>
          <a:prstGeom prst="line">
            <a:avLst/>
          </a:prstGeom>
          <a:ln w="28575">
            <a:solidFill>
              <a:schemeClr val="tx1">
                <a:lumMod val="65000"/>
                <a:lumOff val="35000"/>
              </a:schemeClr>
            </a:solidFill>
          </a:ln>
          <a:effectLst/>
        </p:spPr>
        <p:style>
          <a:lnRef idx="2">
            <a:schemeClr val="accent1"/>
          </a:lnRef>
          <a:fillRef idx="0">
            <a:schemeClr val="accent1"/>
          </a:fillRef>
          <a:effectRef idx="1">
            <a:schemeClr val="accent1"/>
          </a:effectRef>
          <a:fontRef idx="minor">
            <a:schemeClr val="tx1"/>
          </a:fontRef>
        </p:style>
      </p:cxnSp>
      <p:sp>
        <p:nvSpPr>
          <p:cNvPr id="2" name="Footer Placeholder 1">
            <a:extLst>
              <a:ext uri="{FF2B5EF4-FFF2-40B4-BE49-F238E27FC236}">
                <a16:creationId xmlns:a16="http://schemas.microsoft.com/office/drawing/2014/main" id="{71DB1721-403A-4BE5-947A-A31FBD8B91B4}"/>
              </a:ext>
            </a:extLst>
          </p:cNvPr>
          <p:cNvSpPr>
            <a:spLocks noGrp="1"/>
          </p:cNvSpPr>
          <p:nvPr>
            <p:ph type="ftr" sz="quarter" idx="11"/>
          </p:nvPr>
        </p:nvSpPr>
        <p:spPr/>
        <p:txBody>
          <a:bodyPr/>
          <a:lstStyle/>
          <a:p>
            <a:r>
              <a:rPr lang="en-HK"/>
              <a:t>Strictly Confidential</a:t>
            </a:r>
            <a:endParaRPr lang="en-HK" dirty="0"/>
          </a:p>
        </p:txBody>
      </p:sp>
      <p:sp>
        <p:nvSpPr>
          <p:cNvPr id="4" name="Slide Number Placeholder 3">
            <a:extLst>
              <a:ext uri="{FF2B5EF4-FFF2-40B4-BE49-F238E27FC236}">
                <a16:creationId xmlns:a16="http://schemas.microsoft.com/office/drawing/2014/main" id="{28165804-64B6-4C96-B8EF-A1823FF61AE0}"/>
              </a:ext>
            </a:extLst>
          </p:cNvPr>
          <p:cNvSpPr>
            <a:spLocks noGrp="1"/>
          </p:cNvSpPr>
          <p:nvPr>
            <p:ph type="sldNum" sz="quarter" idx="12"/>
          </p:nvPr>
        </p:nvSpPr>
        <p:spPr/>
        <p:txBody>
          <a:bodyPr/>
          <a:lstStyle/>
          <a:p>
            <a:fld id="{A7C83B54-5B68-4C34-ADA0-4D0778B429CD}" type="slidenum">
              <a:rPr lang="en-HK" smtClean="0"/>
              <a:t>26</a:t>
            </a:fld>
            <a:endParaRPr lang="en-HK" dirty="0"/>
          </a:p>
        </p:txBody>
      </p:sp>
      <p:pic>
        <p:nvPicPr>
          <p:cNvPr id="8" name="Picture 7">
            <a:extLst>
              <a:ext uri="{FF2B5EF4-FFF2-40B4-BE49-F238E27FC236}">
                <a16:creationId xmlns:a16="http://schemas.microsoft.com/office/drawing/2014/main" id="{CC2A147C-A12A-F2C2-CC2D-B88F3583831A}"/>
              </a:ext>
            </a:extLst>
          </p:cNvPr>
          <p:cNvPicPr>
            <a:picLocks noChangeAspect="1"/>
          </p:cNvPicPr>
          <p:nvPr/>
        </p:nvPicPr>
        <p:blipFill rotWithShape="1">
          <a:blip r:embed="rId2"/>
          <a:srcRect r="4007"/>
          <a:stretch/>
        </p:blipFill>
        <p:spPr>
          <a:xfrm>
            <a:off x="3639412" y="3077240"/>
            <a:ext cx="798375" cy="1284033"/>
          </a:xfrm>
          <a:prstGeom prst="rect">
            <a:avLst/>
          </a:prstGeom>
        </p:spPr>
      </p:pic>
    </p:spTree>
    <p:extLst>
      <p:ext uri="{BB962C8B-B14F-4D97-AF65-F5344CB8AC3E}">
        <p14:creationId xmlns:p14="http://schemas.microsoft.com/office/powerpoint/2010/main" val="3606759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1C6976-BE5D-4658-9F25-132912CB2553}" type="slidenum">
              <a:rPr lang="en-HK" sz="1400" b="0" smtClean="0"/>
              <a:t>3</a:t>
            </a:fld>
            <a:endParaRPr lang="en-HK" sz="1400" b="0"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r="3404" b="8863"/>
          <a:stretch/>
        </p:blipFill>
        <p:spPr>
          <a:xfrm>
            <a:off x="995226" y="2315861"/>
            <a:ext cx="10212705" cy="2517395"/>
          </a:xfrm>
          <a:prstGeom prst="rect">
            <a:avLst/>
          </a:prstGeom>
        </p:spPr>
      </p:pic>
      <p:sp>
        <p:nvSpPr>
          <p:cNvPr id="3" name="TextBox 2"/>
          <p:cNvSpPr txBox="1"/>
          <p:nvPr/>
        </p:nvSpPr>
        <p:spPr>
          <a:xfrm>
            <a:off x="8190411" y="6164319"/>
            <a:ext cx="2723181" cy="338554"/>
          </a:xfrm>
          <a:prstGeom prst="rect">
            <a:avLst/>
          </a:prstGeom>
          <a:noFill/>
        </p:spPr>
        <p:txBody>
          <a:bodyPr wrap="none" rtlCol="0">
            <a:spAutoFit/>
          </a:bodyPr>
          <a:lstStyle/>
          <a:p>
            <a:r>
              <a:rPr lang="en-US" sz="1600" i="1" dirty="0" err="1" smtClean="0"/>
              <a:t>Source:Facebook</a:t>
            </a:r>
            <a:r>
              <a:rPr lang="en-US" sz="1600" i="1" dirty="0" smtClean="0"/>
              <a:t> page: APOCE</a:t>
            </a:r>
            <a:endParaRPr lang="en-US" sz="1600" i="1" dirty="0"/>
          </a:p>
        </p:txBody>
      </p:sp>
    </p:spTree>
    <p:extLst>
      <p:ext uri="{BB962C8B-B14F-4D97-AF65-F5344CB8AC3E}">
        <p14:creationId xmlns:p14="http://schemas.microsoft.com/office/powerpoint/2010/main" val="933393016"/>
      </p:ext>
    </p:extLst>
  </p:cSld>
  <p:clrMapOvr>
    <a:masterClrMapping/>
  </p:clrMapOvr>
  <p:transition spd="slow">
    <p:push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1C6976-BE5D-4658-9F25-132912CB2553}" type="slidenum">
              <a:rPr lang="en-HK" sz="1400" b="0" smtClean="0"/>
              <a:t>4</a:t>
            </a:fld>
            <a:endParaRPr lang="en-HK" sz="1400" b="0" dirty="0"/>
          </a:p>
        </p:txBody>
      </p:sp>
      <p:sp>
        <p:nvSpPr>
          <p:cNvPr id="3" name="TextBox 2"/>
          <p:cNvSpPr txBox="1"/>
          <p:nvPr/>
        </p:nvSpPr>
        <p:spPr>
          <a:xfrm>
            <a:off x="8190411" y="6164319"/>
            <a:ext cx="2723181" cy="338554"/>
          </a:xfrm>
          <a:prstGeom prst="rect">
            <a:avLst/>
          </a:prstGeom>
          <a:noFill/>
        </p:spPr>
        <p:txBody>
          <a:bodyPr wrap="none" rtlCol="0">
            <a:spAutoFit/>
          </a:bodyPr>
          <a:lstStyle/>
          <a:p>
            <a:r>
              <a:rPr lang="en-US" sz="1600" i="1" dirty="0" err="1" smtClean="0"/>
              <a:t>Source:Facebook</a:t>
            </a:r>
            <a:r>
              <a:rPr lang="en-US" sz="1600" i="1" dirty="0" smtClean="0"/>
              <a:t> page: APOCE</a:t>
            </a:r>
            <a:endParaRPr lang="en-US" sz="1600" i="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4372" y="1143932"/>
            <a:ext cx="9833742" cy="4499221"/>
          </a:xfrm>
          <a:prstGeom prst="rect">
            <a:avLst/>
          </a:prstGeom>
        </p:spPr>
      </p:pic>
    </p:spTree>
    <p:extLst>
      <p:ext uri="{BB962C8B-B14F-4D97-AF65-F5344CB8AC3E}">
        <p14:creationId xmlns:p14="http://schemas.microsoft.com/office/powerpoint/2010/main" val="2869921691"/>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1C6976-BE5D-4658-9F25-132912CB2553}" type="slidenum">
              <a:rPr lang="en-HK" sz="1400" b="0" smtClean="0"/>
              <a:t>5</a:t>
            </a:fld>
            <a:endParaRPr lang="en-HK" sz="1400" b="0" dirty="0"/>
          </a:p>
        </p:txBody>
      </p:sp>
      <p:sp>
        <p:nvSpPr>
          <p:cNvPr id="3" name="TextBox 2"/>
          <p:cNvSpPr txBox="1"/>
          <p:nvPr/>
        </p:nvSpPr>
        <p:spPr>
          <a:xfrm>
            <a:off x="8190411" y="6164319"/>
            <a:ext cx="2723181" cy="338554"/>
          </a:xfrm>
          <a:prstGeom prst="rect">
            <a:avLst/>
          </a:prstGeom>
          <a:noFill/>
        </p:spPr>
        <p:txBody>
          <a:bodyPr wrap="none" rtlCol="0">
            <a:spAutoFit/>
          </a:bodyPr>
          <a:lstStyle/>
          <a:p>
            <a:r>
              <a:rPr lang="en-US" sz="1600" i="1" dirty="0" err="1" smtClean="0"/>
              <a:t>Source:Facebook</a:t>
            </a:r>
            <a:r>
              <a:rPr lang="en-US" sz="1600" i="1" dirty="0" smtClean="0"/>
              <a:t> page: APOCE</a:t>
            </a:r>
            <a:endParaRPr lang="en-US" sz="1600" i="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302" y="2377440"/>
            <a:ext cx="9973492" cy="2155371"/>
          </a:xfrm>
          <a:prstGeom prst="rect">
            <a:avLst/>
          </a:prstGeom>
        </p:spPr>
      </p:pic>
    </p:spTree>
    <p:extLst>
      <p:ext uri="{BB962C8B-B14F-4D97-AF65-F5344CB8AC3E}">
        <p14:creationId xmlns:p14="http://schemas.microsoft.com/office/powerpoint/2010/main" val="1607116295"/>
      </p:ext>
    </p:extLst>
  </p:cSld>
  <p:clrMapOvr>
    <a:masterClrMapping/>
  </p:clrMapOvr>
  <p:transition spd="slow">
    <p:push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1C6976-BE5D-4658-9F25-132912CB2553}" type="slidenum">
              <a:rPr lang="en-HK" sz="1400" b="0" smtClean="0"/>
              <a:t>6</a:t>
            </a:fld>
            <a:endParaRPr lang="en-HK" sz="1400" b="0" dirty="0"/>
          </a:p>
        </p:txBody>
      </p:sp>
      <p:sp>
        <p:nvSpPr>
          <p:cNvPr id="3" name="TextBox 2"/>
          <p:cNvSpPr txBox="1"/>
          <p:nvPr/>
        </p:nvSpPr>
        <p:spPr>
          <a:xfrm>
            <a:off x="8190411" y="6164319"/>
            <a:ext cx="2723181" cy="338554"/>
          </a:xfrm>
          <a:prstGeom prst="rect">
            <a:avLst/>
          </a:prstGeom>
          <a:noFill/>
        </p:spPr>
        <p:txBody>
          <a:bodyPr wrap="none" rtlCol="0">
            <a:spAutoFit/>
          </a:bodyPr>
          <a:lstStyle/>
          <a:p>
            <a:r>
              <a:rPr lang="en-US" sz="1600" i="1" dirty="0" err="1" smtClean="0"/>
              <a:t>Source:Facebook</a:t>
            </a:r>
            <a:r>
              <a:rPr lang="en-US" sz="1600" i="1" dirty="0" smtClean="0"/>
              <a:t> page: APOCE</a:t>
            </a:r>
            <a:endParaRPr lang="en-US" sz="1600" i="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652" y="629849"/>
            <a:ext cx="5669868" cy="5873024"/>
          </a:xfrm>
          <a:prstGeom prst="rect">
            <a:avLst/>
          </a:prstGeom>
        </p:spPr>
      </p:pic>
    </p:spTree>
    <p:extLst>
      <p:ext uri="{BB962C8B-B14F-4D97-AF65-F5344CB8AC3E}">
        <p14:creationId xmlns:p14="http://schemas.microsoft.com/office/powerpoint/2010/main" val="2060558918"/>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1C6976-BE5D-4658-9F25-132912CB2553}" type="slidenum">
              <a:rPr lang="en-HK" sz="1400" b="0" smtClean="0"/>
              <a:t>7</a:t>
            </a:fld>
            <a:endParaRPr lang="en-HK" sz="1400" b="0" dirty="0"/>
          </a:p>
        </p:txBody>
      </p:sp>
      <p:sp>
        <p:nvSpPr>
          <p:cNvPr id="3" name="TextBox 2"/>
          <p:cNvSpPr txBox="1"/>
          <p:nvPr/>
        </p:nvSpPr>
        <p:spPr>
          <a:xfrm>
            <a:off x="8190411" y="6164319"/>
            <a:ext cx="2723181" cy="338554"/>
          </a:xfrm>
          <a:prstGeom prst="rect">
            <a:avLst/>
          </a:prstGeom>
          <a:noFill/>
        </p:spPr>
        <p:txBody>
          <a:bodyPr wrap="none" rtlCol="0">
            <a:spAutoFit/>
          </a:bodyPr>
          <a:lstStyle/>
          <a:p>
            <a:r>
              <a:rPr lang="en-US" sz="1600" i="1" dirty="0" err="1" smtClean="0"/>
              <a:t>Source:Facebook</a:t>
            </a:r>
            <a:r>
              <a:rPr lang="en-US" sz="1600" i="1" dirty="0" smtClean="0"/>
              <a:t> page: APOCE</a:t>
            </a:r>
            <a:endParaRPr lang="en-US" sz="1600" i="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1418" y="1593668"/>
            <a:ext cx="9842733" cy="2847703"/>
          </a:xfrm>
          <a:prstGeom prst="rect">
            <a:avLst/>
          </a:prstGeom>
        </p:spPr>
      </p:pic>
    </p:spTree>
    <p:extLst>
      <p:ext uri="{BB962C8B-B14F-4D97-AF65-F5344CB8AC3E}">
        <p14:creationId xmlns:p14="http://schemas.microsoft.com/office/powerpoint/2010/main" val="1887049929"/>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1C6976-BE5D-4658-9F25-132912CB2553}" type="slidenum">
              <a:rPr lang="en-HK" sz="1400" b="0" smtClean="0"/>
              <a:t>8</a:t>
            </a:fld>
            <a:endParaRPr lang="en-HK" sz="1400" b="0" dirty="0"/>
          </a:p>
        </p:txBody>
      </p:sp>
      <p:sp>
        <p:nvSpPr>
          <p:cNvPr id="3" name="TextBox 2"/>
          <p:cNvSpPr txBox="1"/>
          <p:nvPr/>
        </p:nvSpPr>
        <p:spPr>
          <a:xfrm>
            <a:off x="8190411" y="6164319"/>
            <a:ext cx="2723181" cy="338554"/>
          </a:xfrm>
          <a:prstGeom prst="rect">
            <a:avLst/>
          </a:prstGeom>
          <a:noFill/>
        </p:spPr>
        <p:txBody>
          <a:bodyPr wrap="none" rtlCol="0">
            <a:spAutoFit/>
          </a:bodyPr>
          <a:lstStyle/>
          <a:p>
            <a:r>
              <a:rPr lang="en-US" sz="1600" i="1" dirty="0" err="1" smtClean="0"/>
              <a:t>Source:Facebook</a:t>
            </a:r>
            <a:r>
              <a:rPr lang="en-US" sz="1600" i="1" dirty="0" smtClean="0"/>
              <a:t> page: APOCE</a:t>
            </a:r>
            <a:endParaRPr lang="en-US" sz="1600" i="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723" y="2090058"/>
            <a:ext cx="10587252" cy="2651760"/>
          </a:xfrm>
          <a:prstGeom prst="rect">
            <a:avLst/>
          </a:prstGeom>
        </p:spPr>
      </p:pic>
    </p:spTree>
    <p:extLst>
      <p:ext uri="{BB962C8B-B14F-4D97-AF65-F5344CB8AC3E}">
        <p14:creationId xmlns:p14="http://schemas.microsoft.com/office/powerpoint/2010/main" val="213766063"/>
      </p:ext>
    </p:extLst>
  </p:cSld>
  <p:clrMapOvr>
    <a:masterClrMapping/>
  </p:clrMapOvr>
  <p:transition spd="slow">
    <p:push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B9EB0F8-EDE7-420E-8C78-09B0BEACF4A3}"/>
              </a:ext>
            </a:extLst>
          </p:cNvPr>
          <p:cNvSpPr>
            <a:spLocks noGrp="1"/>
          </p:cNvSpPr>
          <p:nvPr>
            <p:ph type="ftr" sz="quarter" idx="11"/>
          </p:nvPr>
        </p:nvSpPr>
        <p:spPr>
          <a:xfrm>
            <a:off x="3471413" y="6401108"/>
            <a:ext cx="4114800" cy="365125"/>
          </a:xfrm>
        </p:spPr>
        <p:txBody>
          <a:bodyPr/>
          <a:lstStyle/>
          <a:p>
            <a:r>
              <a:rPr lang="en-HK"/>
              <a:t>Strictly Confidential</a:t>
            </a:r>
            <a:endParaRPr lang="en-HK" dirty="0"/>
          </a:p>
        </p:txBody>
      </p:sp>
      <p:sp>
        <p:nvSpPr>
          <p:cNvPr id="18" name="Slide Number Placeholder 17">
            <a:extLst>
              <a:ext uri="{FF2B5EF4-FFF2-40B4-BE49-F238E27FC236}">
                <a16:creationId xmlns:a16="http://schemas.microsoft.com/office/drawing/2014/main" id="{CC6EDEC5-F3BA-486A-B7B2-FF45105D068B}"/>
              </a:ext>
            </a:extLst>
          </p:cNvPr>
          <p:cNvSpPr>
            <a:spLocks noGrp="1"/>
          </p:cNvSpPr>
          <p:nvPr>
            <p:ph type="sldNum" sz="quarter" idx="12"/>
          </p:nvPr>
        </p:nvSpPr>
        <p:spPr/>
        <p:txBody>
          <a:bodyPr/>
          <a:lstStyle/>
          <a:p>
            <a:fld id="{B2D2221E-05DD-4B1B-A8F3-3C8922C95192}" type="slidenum">
              <a:rPr lang="en-HK" smtClean="0"/>
              <a:t>9</a:t>
            </a:fld>
            <a:endParaRPr lang="en-HK" dirty="0"/>
          </a:p>
        </p:txBody>
      </p:sp>
      <p:pic>
        <p:nvPicPr>
          <p:cNvPr id="1026" name="Picture 2" descr="sal mdjareb logo">
            <a:extLst>
              <a:ext uri="{FF2B5EF4-FFF2-40B4-BE49-F238E27FC236}">
                <a16:creationId xmlns:a16="http://schemas.microsoft.com/office/drawing/2014/main" id="{7CF02FB5-8DBE-AD20-DE72-516EB70A82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856" y="375225"/>
            <a:ext cx="3511744" cy="141381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A close up of a logo&#10;&#10;Description automatically generated">
            <a:extLst>
              <a:ext uri="{FF2B5EF4-FFF2-40B4-BE49-F238E27FC236}">
                <a16:creationId xmlns:a16="http://schemas.microsoft.com/office/drawing/2014/main" id="{98108002-2DD9-4A64-9801-82C7C315BBE9}"/>
              </a:ext>
            </a:extLst>
          </p:cNvPr>
          <p:cNvPicPr>
            <a:picLocks noChangeAspect="1"/>
          </p:cNvPicPr>
          <p:nvPr/>
        </p:nvPicPr>
        <p:blipFill rotWithShape="1">
          <a:blip r:embed="rId3">
            <a:extLst>
              <a:ext uri="{28A0092B-C50C-407E-A947-70E740481C1C}">
                <a14:useLocalDpi xmlns:a14="http://schemas.microsoft.com/office/drawing/2010/main" val="0"/>
              </a:ext>
            </a:extLst>
          </a:blip>
          <a:srcRect b="56901"/>
          <a:stretch/>
        </p:blipFill>
        <p:spPr>
          <a:xfrm>
            <a:off x="6442176" y="5587416"/>
            <a:ext cx="5749824" cy="1261810"/>
          </a:xfrm>
          <a:prstGeom prst="rect">
            <a:avLst/>
          </a:prstGeom>
        </p:spPr>
      </p:pic>
      <p:sp>
        <p:nvSpPr>
          <p:cNvPr id="10" name="TextBox 9">
            <a:extLst>
              <a:ext uri="{FF2B5EF4-FFF2-40B4-BE49-F238E27FC236}">
                <a16:creationId xmlns:a16="http://schemas.microsoft.com/office/drawing/2014/main" id="{58AF647D-DCC3-B7B5-1456-37A1BE7C2557}"/>
              </a:ext>
            </a:extLst>
          </p:cNvPr>
          <p:cNvSpPr txBox="1"/>
          <p:nvPr/>
        </p:nvSpPr>
        <p:spPr>
          <a:xfrm>
            <a:off x="346176" y="2932856"/>
            <a:ext cx="6096000" cy="2062103"/>
          </a:xfrm>
          <a:prstGeom prst="rect">
            <a:avLst/>
          </a:prstGeom>
          <a:noFill/>
        </p:spPr>
        <p:txBody>
          <a:bodyPr wrap="square">
            <a:spAutoFit/>
          </a:bodyPr>
          <a:lstStyle/>
          <a:p>
            <a:pPr algn="ctr"/>
            <a:r>
              <a:rPr lang="en-US" sz="3200" b="1" i="0" dirty="0">
                <a:solidFill>
                  <a:srgbClr val="313131"/>
                </a:solidFill>
                <a:effectLst/>
              </a:rPr>
              <a:t>Grow with </a:t>
            </a:r>
            <a:r>
              <a:rPr lang="en-US" sz="3200" b="1" i="1" dirty="0">
                <a:solidFill>
                  <a:srgbClr val="FF0000"/>
                </a:solidFill>
              </a:rPr>
              <a:t>Sal </a:t>
            </a:r>
            <a:r>
              <a:rPr lang="en-US" sz="3200" b="1" i="1" dirty="0" err="1">
                <a:solidFill>
                  <a:srgbClr val="FF0000"/>
                </a:solidFill>
              </a:rPr>
              <a:t>M’djareb</a:t>
            </a:r>
            <a:r>
              <a:rPr lang="en-US" sz="3200" b="1" i="1" dirty="0">
                <a:solidFill>
                  <a:srgbClr val="FF0000"/>
                </a:solidFill>
              </a:rPr>
              <a:t> </a:t>
            </a:r>
            <a:r>
              <a:rPr lang="en-US" sz="3200" b="1" dirty="0">
                <a:solidFill>
                  <a:srgbClr val="313131"/>
                </a:solidFill>
              </a:rPr>
              <a:t>reviews</a:t>
            </a:r>
            <a:r>
              <a:rPr lang="en-US" sz="3200" b="1" i="0" dirty="0">
                <a:solidFill>
                  <a:srgbClr val="313131"/>
                </a:solidFill>
                <a:effectLst/>
              </a:rPr>
              <a:t>.</a:t>
            </a:r>
          </a:p>
          <a:p>
            <a:pPr algn="ctr"/>
            <a:r>
              <a:rPr lang="en-US" sz="3200" b="1" i="0" dirty="0">
                <a:solidFill>
                  <a:srgbClr val="313131"/>
                </a:solidFill>
                <a:effectLst/>
              </a:rPr>
              <a:t> </a:t>
            </a:r>
          </a:p>
          <a:p>
            <a:pPr algn="ctr"/>
            <a:r>
              <a:rPr lang="en-US" sz="3200" b="1" i="0" dirty="0">
                <a:solidFill>
                  <a:srgbClr val="313131"/>
                </a:solidFill>
                <a:effectLst/>
              </a:rPr>
              <a:t>Manage Reviews Seamlessly Anytime. </a:t>
            </a:r>
            <a:r>
              <a:rPr lang="en-US" sz="3200" b="1" i="0" dirty="0" err="1">
                <a:solidFill>
                  <a:srgbClr val="313131"/>
                </a:solidFill>
                <a:effectLst/>
              </a:rPr>
              <a:t>Anyday</a:t>
            </a:r>
            <a:r>
              <a:rPr lang="en-US" sz="3200" b="1" i="0" dirty="0">
                <a:solidFill>
                  <a:srgbClr val="313131"/>
                </a:solidFill>
                <a:effectLst/>
              </a:rPr>
              <a:t>.</a:t>
            </a:r>
          </a:p>
        </p:txBody>
      </p:sp>
      <p:pic>
        <p:nvPicPr>
          <p:cNvPr id="5" name="Picture 2" descr="Online Review Management Platform — 5starRocket">
            <a:extLst>
              <a:ext uri="{FF2B5EF4-FFF2-40B4-BE49-F238E27FC236}">
                <a16:creationId xmlns:a16="http://schemas.microsoft.com/office/drawing/2014/main" id="{562916C1-4921-087A-552D-F580D71843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7127" y="278296"/>
            <a:ext cx="5749824" cy="530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68494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E94D9F78AF46740AD8B3C5B48AA69C8" ma:contentTypeVersion="2" ma:contentTypeDescription="Create a new document." ma:contentTypeScope="" ma:versionID="d07c326d449b26427f2818a3acb0f620">
  <xsd:schema xmlns:xsd="http://www.w3.org/2001/XMLSchema" xmlns:xs="http://www.w3.org/2001/XMLSchema" xmlns:p="http://schemas.microsoft.com/office/2006/metadata/properties" xmlns:ns2="60c4caed-b593-490f-9728-ea84be1aba40" targetNamespace="http://schemas.microsoft.com/office/2006/metadata/properties" ma:root="true" ma:fieldsID="f60827077f5900ae48c303c79e191b4a" ns2:_="">
    <xsd:import namespace="60c4caed-b593-490f-9728-ea84be1aba4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c4caed-b593-490f-9728-ea84be1aba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532A085-6CBD-4AFE-8F65-F16F79DE23AA}">
  <ds:schemaRefs>
    <ds:schemaRef ds:uri="http://schemas.microsoft.com/sharepoint/v3/contenttype/forms"/>
  </ds:schemaRefs>
</ds:datastoreItem>
</file>

<file path=customXml/itemProps2.xml><?xml version="1.0" encoding="utf-8"?>
<ds:datastoreItem xmlns:ds="http://schemas.openxmlformats.org/officeDocument/2006/customXml" ds:itemID="{11B0881E-1957-47E0-B69F-B596B4E665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0c4caed-b593-490f-9728-ea84be1aba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9FF260C-E5D1-474A-86FC-544E975830D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29894</TotalTime>
  <Words>987</Words>
  <Application>Microsoft Office PowerPoint</Application>
  <PresentationFormat>Widescreen</PresentationFormat>
  <Paragraphs>261</Paragraphs>
  <Slides>26</Slides>
  <Notes>6</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26</vt:i4>
      </vt:variant>
    </vt:vector>
  </HeadingPairs>
  <TitlesOfParts>
    <vt:vector size="40" baseType="lpstr">
      <vt:lpstr>Microsoft JhengHei</vt:lpstr>
      <vt:lpstr>Yu Gothic</vt:lpstr>
      <vt:lpstr>Arial</vt:lpstr>
      <vt:lpstr>Calibri</vt:lpstr>
      <vt:lpstr>Calibri body</vt:lpstr>
      <vt:lpstr>Calibri Light</vt:lpstr>
      <vt:lpstr>Forte</vt:lpstr>
      <vt:lpstr>Geogrotesque Rg</vt:lpstr>
      <vt:lpstr>Magallanes Bold</vt:lpstr>
      <vt:lpstr>Segoe UI Symbol</vt:lpstr>
      <vt:lpstr>Times New Roman</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Sal Mdjareb</vt:lpstr>
      <vt:lpstr>Data is captured via ……….</vt:lpstr>
      <vt:lpstr>Key deliverables</vt:lpstr>
      <vt:lpstr>Key deliverables</vt:lpstr>
      <vt:lpstr>Sector experience</vt:lpstr>
      <vt:lpstr>PowerPoint Presentation</vt:lpstr>
      <vt:lpstr>PowerPoint Presentation</vt:lpstr>
      <vt:lpstr>PowerPoint Presentation</vt:lpstr>
      <vt:lpstr>PowerPoint Presentation</vt:lpstr>
      <vt:lpstr>PowerPoint Presentation</vt:lpstr>
      <vt:lpstr>PowerPoint Presentation</vt:lpstr>
      <vt:lpstr>Drivers of brand and business growth</vt:lpstr>
      <vt:lpstr>Service areas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Boubaker Hammou</dc:creator>
  <cp:lastModifiedBy>Bahani Billel</cp:lastModifiedBy>
  <cp:revision>272</cp:revision>
  <dcterms:created xsi:type="dcterms:W3CDTF">2019-10-09T08:46:00Z</dcterms:created>
  <dcterms:modified xsi:type="dcterms:W3CDTF">2022-06-27T09:17:27Z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0x010100AE94D9F78AF46740AD8B3C5B48AA69C8</vt:lpwstr>
  </property>
</Properties>
</file>