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6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751"/>
    <a:srgbClr val="C00000"/>
    <a:srgbClr val="347891"/>
    <a:srgbClr val="DD1A3F"/>
    <a:srgbClr val="70AD47"/>
    <a:srgbClr val="4EB7CD"/>
    <a:srgbClr val="EFC782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6" autoAdjust="0"/>
    <p:restoredTop sz="95214" autoAdjust="0"/>
  </p:normalViewPr>
  <p:slideViewPr>
    <p:cSldViewPr snapToGrid="0">
      <p:cViewPr varScale="1">
        <p:scale>
          <a:sx n="115" d="100"/>
          <a:sy n="115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89EF4-5849-478F-A451-E5040F09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D4D26-5C31-40CC-8444-20521356B5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6C71-591E-4291-8F8A-3D86416F5ED2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F569C-6B79-44C3-9B08-30DE52814F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2C2A-A2E1-401B-A951-BF13FD433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4500-01DB-4577-BF0A-9F250E85D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34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6937-C40A-42AA-916B-05050D359ACD}" type="datetimeFigureOut">
              <a:rPr lang="en-HK" smtClean="0"/>
              <a:t>26/6/2022</a:t>
            </a:fld>
            <a:endParaRPr lang="en-H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69C1-4316-42F0-8413-EE6AD3FBDDCD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3592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369C1-4316-42F0-8413-EE6AD3FBDDCD}" type="slidenum">
              <a:rPr lang="en-HK" smtClean="0"/>
              <a:t>1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3655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7BF4-A3AA-4448-B944-5A6F271E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1451-41C8-4D50-A615-AEB060CA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827A-F66A-4892-8796-9C46A3BB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D058-6FDB-4BC1-95ED-FC754EA608BA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53A-61AB-4D91-958C-BE8405BB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08B6-C3B7-47F1-9FE9-99B86246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100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90F3-E731-4B7A-B9A0-9B0FA32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3E69-C98C-4A1C-B914-0E6A8B0F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8646-A109-4C43-B088-3383E9D9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ED27-1F42-46A6-840E-A0F90C2C3B1B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8830-3F40-4F52-A4AD-42F063A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B97F-7424-4A6E-A490-F7BAB7E0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5559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93DDE-247F-49E8-8C36-4E4509B42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6249-41A1-4F83-B2A2-EB2E6D30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0694-496F-4473-B647-839F287D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8FCD-96E1-4F10-A224-DBB8FE5F9A94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DB00-1B06-40AF-A55C-7CC8286E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3829-3A30-44B0-867A-6958CA2A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094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BDCF-2D62-41DB-8D0A-90E4346B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2" y="191231"/>
            <a:ext cx="11688195" cy="410730"/>
          </a:xfrm>
        </p:spPr>
        <p:txBody>
          <a:bodyPr>
            <a:noAutofit/>
          </a:bodyPr>
          <a:lstStyle>
            <a:lvl1pPr>
              <a:defRPr sz="2800">
                <a:solidFill>
                  <a:srgbClr val="EF475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0DA-49EE-443D-9647-20D7F51A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2" y="698157"/>
            <a:ext cx="11688195" cy="4351338"/>
          </a:xfrm>
        </p:spPr>
        <p:txBody>
          <a:bodyPr>
            <a:norm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6ED601A-AF70-4D96-B5F1-881BE0B4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652" y="6427470"/>
            <a:ext cx="414062" cy="365125"/>
          </a:xfrm>
          <a:prstGeom prst="rect">
            <a:avLst/>
          </a:prstGeom>
        </p:spPr>
        <p:txBody>
          <a:bodyPr/>
          <a:lstStyle/>
          <a:p>
            <a:fld id="{041C6976-BE5D-4658-9F25-132912CB2553}" type="slidenum">
              <a:rPr lang="en-HK" sz="1400" b="0" smtClean="0"/>
              <a:t>‹N°›</a:t>
            </a:fld>
            <a:endParaRPr lang="en-HK" sz="1400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7FA74D-78D6-4D49-BFE1-F028B9922D4A}"/>
              </a:ext>
            </a:extLst>
          </p:cNvPr>
          <p:cNvGrpSpPr/>
          <p:nvPr userDrawn="1"/>
        </p:nvGrpSpPr>
        <p:grpSpPr>
          <a:xfrm flipH="1" flipV="1">
            <a:off x="-3254" y="4886496"/>
            <a:ext cx="1742601" cy="1981551"/>
            <a:chOff x="9226740" y="83731"/>
            <a:chExt cx="2888322" cy="3284376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A1A989F7-CF59-4CBC-8976-E5AC0BD98DEE}"/>
                </a:ext>
              </a:extLst>
            </p:cNvPr>
            <p:cNvSpPr/>
            <p:nvPr/>
          </p:nvSpPr>
          <p:spPr>
            <a:xfrm rot="10800000">
              <a:off x="9226740" y="83731"/>
              <a:ext cx="2879790" cy="3284375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80101-E46C-4B46-8604-4A16B586D9EF}"/>
                </a:ext>
              </a:extLst>
            </p:cNvPr>
            <p:cNvSpPr/>
            <p:nvPr/>
          </p:nvSpPr>
          <p:spPr>
            <a:xfrm>
              <a:off x="9705985" y="919598"/>
              <a:ext cx="2409077" cy="2448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1DF99-FB28-4325-B69F-B0B03F017A3D}"/>
              </a:ext>
            </a:extLst>
          </p:cNvPr>
          <p:cNvCxnSpPr/>
          <p:nvPr userDrawn="1"/>
        </p:nvCxnSpPr>
        <p:spPr>
          <a:xfrm>
            <a:off x="0" y="6357897"/>
            <a:ext cx="12192000" cy="0"/>
          </a:xfrm>
          <a:prstGeom prst="line">
            <a:avLst/>
          </a:prstGeom>
          <a:ln w="57150">
            <a:solidFill>
              <a:srgbClr val="EF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32F-9779-4187-9856-02FB7551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EC39-BB56-41B1-8D9E-FDF42237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904D-C431-4039-A2AB-9E42F92F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6C22-E391-4991-977D-BFBE3F31EAB8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7E24-0A15-4377-9545-890282C2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0BE2-C306-4FA1-9E79-86C84BE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525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AAD7-9F81-473D-90E8-54A687B9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A25E-C80C-4D58-BC8A-41B5D4E2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EC06-166A-4003-AFA5-70D36A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F7C28-1E9D-4543-A019-1D2A980A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23F-9F7B-4BDA-B0F4-2D605702BBD7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3A6D6-D52A-4C85-8714-DF155156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ACE5-E291-40CD-8001-F0010BB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268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9063-96A2-4291-B6D6-08E1665F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94FD-D19E-4BCB-B3BD-663BEE88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38A0-F3D7-4E06-A5B4-725786D1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7D95-52BF-4C4C-8317-A3582389D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E0A79-85B3-4451-8691-E381E354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3907-235B-4CBF-AD44-C89E51E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828D-910B-46BF-86A4-1261FE5F1BBC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23E01-7A61-49F5-A4BF-D86941D6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86B2C-6A73-4B25-991D-11ECD7A3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8835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A58C-FDDB-469E-9873-04B00AF3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2772B-57BA-49D1-8ACB-07635297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3704-21F8-4115-802B-9199C7E87636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325D-EADA-486C-8CC4-E37F1C97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80843-3FBE-4798-B996-86E4976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68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0B41-64EA-47B3-A749-A3D59426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456C-C05C-45F4-BF23-30C46CE2AE83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8185B-82BC-441A-8EDC-7AF0F684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E0F8-D3AD-427F-9F85-3E101E93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3812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0EB-C004-49DB-8ED2-DD9F7ED3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7612-8097-4C91-869F-415043C4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6A8F-BC3B-417F-B06A-750781B9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1617-0ECC-471E-A210-EC2139D7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1D79-26CE-40D3-B7BF-CF18F4314D80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0969-760D-4105-AB20-B89E883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8A5F8-5276-4D37-B27B-4079E57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57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E4BE-5555-4C06-9845-0EBA0E0E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20512-B4DD-4DC9-AA2E-C5AFA19A0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562E7-85BF-439A-8CE0-6FEC226D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29100-778E-42C6-8C62-7084FE87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45AF-7C89-419A-8A82-1C992237AA77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DFA5-0144-4AE3-95C6-55FEEF26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57C8-537A-44E2-BCD1-FCBC704F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847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C5CB0-DD34-4270-97A6-F09FA637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EE9D-1B61-4075-BE8D-A8389FD9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7192-9BDD-476F-B75F-9A1806C4D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0F0B-3692-4097-8E52-8E120B108B04}" type="datetime1">
              <a:rPr lang="en-HK" smtClean="0"/>
              <a:t>26/6/2022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A73-D7FB-4EF3-97F2-9780D287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Strictly Confidential</a:t>
            </a:r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6CA5-6995-4760-B473-792E84443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221E-05DD-4B1B-A8F3-3C8922C95192}" type="slidenum">
              <a:rPr lang="en-HK" smtClean="0"/>
              <a:t>‹N°›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442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14">
            <a:extLst>
              <a:ext uri="{FF2B5EF4-FFF2-40B4-BE49-F238E27FC236}">
                <a16:creationId xmlns:a16="http://schemas.microsoft.com/office/drawing/2014/main" id="{DBF1ED07-FC11-4B33-B6CA-1B87CEBC8124}"/>
              </a:ext>
            </a:extLst>
          </p:cNvPr>
          <p:cNvSpPr txBox="1"/>
          <p:nvPr/>
        </p:nvSpPr>
        <p:spPr>
          <a:xfrm>
            <a:off x="172692" y="231028"/>
            <a:ext cx="449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2800" dirty="0">
                <a:solidFill>
                  <a:srgbClr val="EF4751"/>
                </a:solidFill>
                <a:latin typeface="Geogrotesque Rg" panose="02000000000000000000" pitchFamily="50" charset="0"/>
                <a:ea typeface="+mj-ea"/>
                <a:cs typeface="+mj-cs"/>
              </a:rPr>
              <a:t>Organizational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56AB0-34A0-4568-82A2-47A73D512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1C6976-BE5D-4658-9F25-132912CB2553}" type="slidenum">
              <a:rPr lang="en-HK" sz="1400" b="0" smtClean="0"/>
              <a:t>1</a:t>
            </a:fld>
            <a:endParaRPr lang="en-HK" sz="1400" b="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0F40C27-AD5E-4108-889B-BD5BCFB1E405}"/>
              </a:ext>
            </a:extLst>
          </p:cNvPr>
          <p:cNvGrpSpPr/>
          <p:nvPr/>
        </p:nvGrpSpPr>
        <p:grpSpPr>
          <a:xfrm>
            <a:off x="352203" y="710430"/>
            <a:ext cx="10983051" cy="5273440"/>
            <a:chOff x="1938427" y="1784244"/>
            <a:chExt cx="8320628" cy="3828969"/>
          </a:xfrm>
        </p:grpSpPr>
        <p:sp>
          <p:nvSpPr>
            <p:cNvPr id="48" name="object 4">
              <a:extLst>
                <a:ext uri="{FF2B5EF4-FFF2-40B4-BE49-F238E27FC236}">
                  <a16:creationId xmlns:a16="http://schemas.microsoft.com/office/drawing/2014/main" id="{9C3B8C50-4C44-425C-B7EE-A7A8101E734B}"/>
                </a:ext>
              </a:extLst>
            </p:cNvPr>
            <p:cNvSpPr txBox="1"/>
            <p:nvPr/>
          </p:nvSpPr>
          <p:spPr>
            <a:xfrm>
              <a:off x="6195885" y="1784244"/>
              <a:ext cx="267335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95" dirty="0">
                  <a:latin typeface="Arial"/>
                  <a:cs typeface="Arial"/>
                </a:rPr>
                <a:t>CEO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5EE4E00D-6B07-402E-994E-6E02E32467A1}"/>
                </a:ext>
              </a:extLst>
            </p:cNvPr>
            <p:cNvSpPr txBox="1"/>
            <p:nvPr/>
          </p:nvSpPr>
          <p:spPr>
            <a:xfrm>
              <a:off x="3802516" y="4147215"/>
              <a:ext cx="267970" cy="177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90" dirty="0">
                  <a:solidFill>
                    <a:srgbClr val="FFFFFF"/>
                  </a:solidFill>
                  <a:latin typeface="Arial"/>
                  <a:cs typeface="Arial"/>
                </a:rPr>
                <a:t>C</a:t>
              </a:r>
              <a:r>
                <a:rPr sz="1000" spc="-3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000" spc="-95" dirty="0">
                  <a:solidFill>
                    <a:srgbClr val="FFFFFF"/>
                  </a:solidFill>
                  <a:latin typeface="Arial"/>
                  <a:cs typeface="Arial"/>
                </a:rPr>
                <a:t>O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64" name="object 10">
              <a:extLst>
                <a:ext uri="{FF2B5EF4-FFF2-40B4-BE49-F238E27FC236}">
                  <a16:creationId xmlns:a16="http://schemas.microsoft.com/office/drawing/2014/main" id="{F764C1D5-FC8B-4202-8DE3-BD218AFA4ED9}"/>
                </a:ext>
              </a:extLst>
            </p:cNvPr>
            <p:cNvSpPr txBox="1"/>
            <p:nvPr/>
          </p:nvSpPr>
          <p:spPr>
            <a:xfrm>
              <a:off x="5691208" y="4086691"/>
              <a:ext cx="949325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000" spc="-15" dirty="0">
                  <a:solidFill>
                    <a:srgbClr val="FFFFFF"/>
                  </a:solidFill>
                  <a:latin typeface="Arial"/>
                  <a:cs typeface="Arial"/>
                </a:rPr>
                <a:t>Community Manager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309389F6-CC89-4B94-A1A9-CE568F8574A5}"/>
                </a:ext>
              </a:extLst>
            </p:cNvPr>
            <p:cNvSpPr txBox="1"/>
            <p:nvPr/>
          </p:nvSpPr>
          <p:spPr>
            <a:xfrm>
              <a:off x="7932976" y="4086691"/>
              <a:ext cx="1322143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02565">
                <a:lnSpc>
                  <a:spcPct val="100000"/>
                </a:lnSpc>
                <a:spcBef>
                  <a:spcPts val="100"/>
                </a:spcBef>
              </a:pPr>
              <a:r>
                <a:rPr sz="1000" spc="-15" dirty="0">
                  <a:solidFill>
                    <a:srgbClr val="FFFFFF"/>
                  </a:solidFill>
                  <a:latin typeface="Arial"/>
                  <a:cs typeface="Arial"/>
                </a:rPr>
                <a:t>Head </a:t>
              </a:r>
              <a:r>
                <a:rPr sz="1000" spc="35" dirty="0">
                  <a:solidFill>
                    <a:srgbClr val="FFFFFF"/>
                  </a:solidFill>
                  <a:latin typeface="Arial"/>
                  <a:cs typeface="Arial"/>
                </a:rPr>
                <a:t>of  </a:t>
              </a:r>
              <a:r>
                <a:rPr sz="1000" spc="-20" dirty="0">
                  <a:solidFill>
                    <a:srgbClr val="FFFFFF"/>
                  </a:solidFill>
                  <a:latin typeface="Arial"/>
                  <a:cs typeface="Arial"/>
                </a:rPr>
                <a:t>Sales 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71" name="object 14">
              <a:extLst>
                <a:ext uri="{FF2B5EF4-FFF2-40B4-BE49-F238E27FC236}">
                  <a16:creationId xmlns:a16="http://schemas.microsoft.com/office/drawing/2014/main" id="{D9B81990-67D7-470E-9370-176B30C26D0C}"/>
                </a:ext>
              </a:extLst>
            </p:cNvPr>
            <p:cNvSpPr/>
            <p:nvPr/>
          </p:nvSpPr>
          <p:spPr>
            <a:xfrm>
              <a:off x="8250740" y="4661253"/>
              <a:ext cx="934719" cy="442595"/>
            </a:xfrm>
            <a:custGeom>
              <a:avLst/>
              <a:gdLst/>
              <a:ahLst/>
              <a:cxnLst/>
              <a:rect l="l" t="t" r="r" b="b"/>
              <a:pathLst>
                <a:path w="934720" h="442595">
                  <a:moveTo>
                    <a:pt x="713248" y="442499"/>
                  </a:moveTo>
                  <a:lnTo>
                    <a:pt x="221249" y="442499"/>
                  </a:lnTo>
                  <a:lnTo>
                    <a:pt x="176658" y="438004"/>
                  </a:lnTo>
                  <a:lnTo>
                    <a:pt x="135126" y="425113"/>
                  </a:lnTo>
                  <a:lnTo>
                    <a:pt x="97543" y="404715"/>
                  </a:lnTo>
                  <a:lnTo>
                    <a:pt x="64799" y="377699"/>
                  </a:lnTo>
                  <a:lnTo>
                    <a:pt x="37784" y="344955"/>
                  </a:lnTo>
                  <a:lnTo>
                    <a:pt x="17385" y="307372"/>
                  </a:lnTo>
                  <a:lnTo>
                    <a:pt x="4494" y="265841"/>
                  </a:lnTo>
                  <a:lnTo>
                    <a:pt x="0" y="221249"/>
                  </a:lnTo>
                  <a:lnTo>
                    <a:pt x="4494" y="176658"/>
                  </a:lnTo>
                  <a:lnTo>
                    <a:pt x="17385" y="135126"/>
                  </a:lnTo>
                  <a:lnTo>
                    <a:pt x="37784" y="97543"/>
                  </a:lnTo>
                  <a:lnTo>
                    <a:pt x="64799" y="64799"/>
                  </a:lnTo>
                  <a:lnTo>
                    <a:pt x="97543" y="37784"/>
                  </a:lnTo>
                  <a:lnTo>
                    <a:pt x="135126" y="17385"/>
                  </a:lnTo>
                  <a:lnTo>
                    <a:pt x="176658" y="4494"/>
                  </a:lnTo>
                  <a:lnTo>
                    <a:pt x="221249" y="0"/>
                  </a:lnTo>
                  <a:lnTo>
                    <a:pt x="713248" y="0"/>
                  </a:lnTo>
                  <a:lnTo>
                    <a:pt x="756611" y="4289"/>
                  </a:lnTo>
                  <a:lnTo>
                    <a:pt x="797914" y="16837"/>
                  </a:lnTo>
                  <a:lnTo>
                    <a:pt x="835996" y="37167"/>
                  </a:lnTo>
                  <a:lnTo>
                    <a:pt x="869698" y="64799"/>
                  </a:lnTo>
                  <a:lnTo>
                    <a:pt x="897331" y="98501"/>
                  </a:lnTo>
                  <a:lnTo>
                    <a:pt x="917660" y="136584"/>
                  </a:lnTo>
                  <a:lnTo>
                    <a:pt x="930209" y="177886"/>
                  </a:lnTo>
                  <a:lnTo>
                    <a:pt x="934498" y="221249"/>
                  </a:lnTo>
                  <a:lnTo>
                    <a:pt x="930003" y="265841"/>
                  </a:lnTo>
                  <a:lnTo>
                    <a:pt x="917112" y="307372"/>
                  </a:lnTo>
                  <a:lnTo>
                    <a:pt x="896714" y="344955"/>
                  </a:lnTo>
                  <a:lnTo>
                    <a:pt x="869698" y="377699"/>
                  </a:lnTo>
                  <a:lnTo>
                    <a:pt x="836954" y="404715"/>
                  </a:lnTo>
                  <a:lnTo>
                    <a:pt x="799371" y="425113"/>
                  </a:lnTo>
                  <a:lnTo>
                    <a:pt x="757840" y="438004"/>
                  </a:lnTo>
                  <a:lnTo>
                    <a:pt x="7132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0">
              <a:extLst>
                <a:ext uri="{FF2B5EF4-FFF2-40B4-BE49-F238E27FC236}">
                  <a16:creationId xmlns:a16="http://schemas.microsoft.com/office/drawing/2014/main" id="{B98063F6-9525-462C-B219-5B2BF628217D}"/>
                </a:ext>
              </a:extLst>
            </p:cNvPr>
            <p:cNvSpPr/>
            <p:nvPr/>
          </p:nvSpPr>
          <p:spPr>
            <a:xfrm>
              <a:off x="5959640" y="4742438"/>
              <a:ext cx="1029961" cy="373431"/>
            </a:xfrm>
            <a:custGeom>
              <a:avLst/>
              <a:gdLst/>
              <a:ahLst/>
              <a:cxnLst/>
              <a:rect l="l" t="t" r="r" b="b"/>
              <a:pathLst>
                <a:path w="1095375" h="442595">
                  <a:moveTo>
                    <a:pt x="874048" y="442499"/>
                  </a:moveTo>
                  <a:lnTo>
                    <a:pt x="221249" y="442499"/>
                  </a:lnTo>
                  <a:lnTo>
                    <a:pt x="176658" y="438004"/>
                  </a:lnTo>
                  <a:lnTo>
                    <a:pt x="135126" y="425113"/>
                  </a:lnTo>
                  <a:lnTo>
                    <a:pt x="97543" y="404715"/>
                  </a:lnTo>
                  <a:lnTo>
                    <a:pt x="64799" y="377699"/>
                  </a:lnTo>
                  <a:lnTo>
                    <a:pt x="37784" y="344955"/>
                  </a:lnTo>
                  <a:lnTo>
                    <a:pt x="17385" y="307372"/>
                  </a:lnTo>
                  <a:lnTo>
                    <a:pt x="4494" y="265841"/>
                  </a:lnTo>
                  <a:lnTo>
                    <a:pt x="0" y="221249"/>
                  </a:lnTo>
                  <a:lnTo>
                    <a:pt x="4494" y="176658"/>
                  </a:lnTo>
                  <a:lnTo>
                    <a:pt x="17385" y="135126"/>
                  </a:lnTo>
                  <a:lnTo>
                    <a:pt x="37784" y="97543"/>
                  </a:lnTo>
                  <a:lnTo>
                    <a:pt x="64799" y="64799"/>
                  </a:lnTo>
                  <a:lnTo>
                    <a:pt x="97543" y="37784"/>
                  </a:lnTo>
                  <a:lnTo>
                    <a:pt x="135126" y="17385"/>
                  </a:lnTo>
                  <a:lnTo>
                    <a:pt x="176658" y="4494"/>
                  </a:lnTo>
                  <a:lnTo>
                    <a:pt x="221249" y="0"/>
                  </a:lnTo>
                  <a:lnTo>
                    <a:pt x="874048" y="0"/>
                  </a:lnTo>
                  <a:lnTo>
                    <a:pt x="917411" y="4289"/>
                  </a:lnTo>
                  <a:lnTo>
                    <a:pt x="958713" y="16837"/>
                  </a:lnTo>
                  <a:lnTo>
                    <a:pt x="996796" y="37167"/>
                  </a:lnTo>
                  <a:lnTo>
                    <a:pt x="1030497" y="64799"/>
                  </a:lnTo>
                  <a:lnTo>
                    <a:pt x="1058130" y="98501"/>
                  </a:lnTo>
                  <a:lnTo>
                    <a:pt x="1078460" y="136584"/>
                  </a:lnTo>
                  <a:lnTo>
                    <a:pt x="1091008" y="177886"/>
                  </a:lnTo>
                  <a:lnTo>
                    <a:pt x="1095297" y="221249"/>
                  </a:lnTo>
                  <a:lnTo>
                    <a:pt x="1090803" y="265841"/>
                  </a:lnTo>
                  <a:lnTo>
                    <a:pt x="1077911" y="307372"/>
                  </a:lnTo>
                  <a:lnTo>
                    <a:pt x="1057513" y="344955"/>
                  </a:lnTo>
                  <a:lnTo>
                    <a:pt x="1030497" y="377699"/>
                  </a:lnTo>
                  <a:lnTo>
                    <a:pt x="997754" y="404715"/>
                  </a:lnTo>
                  <a:lnTo>
                    <a:pt x="960171" y="425113"/>
                  </a:lnTo>
                  <a:lnTo>
                    <a:pt x="918639" y="438004"/>
                  </a:lnTo>
                  <a:lnTo>
                    <a:pt x="8740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21">
              <a:extLst>
                <a:ext uri="{FF2B5EF4-FFF2-40B4-BE49-F238E27FC236}">
                  <a16:creationId xmlns:a16="http://schemas.microsoft.com/office/drawing/2014/main" id="{03F7F96F-BF48-4600-9C60-980AF2907788}"/>
                </a:ext>
              </a:extLst>
            </p:cNvPr>
            <p:cNvSpPr txBox="1"/>
            <p:nvPr/>
          </p:nvSpPr>
          <p:spPr>
            <a:xfrm>
              <a:off x="8452488" y="4773648"/>
              <a:ext cx="643255" cy="2327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9865" marR="5080" indent="-1778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000" spc="10" dirty="0">
                  <a:latin typeface="Arial"/>
                  <a:cs typeface="Arial"/>
                </a:rPr>
                <a:t>Help desk and CRM 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87" name="object 22">
              <a:extLst>
                <a:ext uri="{FF2B5EF4-FFF2-40B4-BE49-F238E27FC236}">
                  <a16:creationId xmlns:a16="http://schemas.microsoft.com/office/drawing/2014/main" id="{BD611D6C-E330-435B-BD74-13B8C77E9F04}"/>
                </a:ext>
              </a:extLst>
            </p:cNvPr>
            <p:cNvSpPr/>
            <p:nvPr/>
          </p:nvSpPr>
          <p:spPr>
            <a:xfrm>
              <a:off x="7223516" y="4664002"/>
              <a:ext cx="934719" cy="442595"/>
            </a:xfrm>
            <a:custGeom>
              <a:avLst/>
              <a:gdLst/>
              <a:ahLst/>
              <a:cxnLst/>
              <a:rect l="l" t="t" r="r" b="b"/>
              <a:pathLst>
                <a:path w="934720" h="442595">
                  <a:moveTo>
                    <a:pt x="713248" y="442499"/>
                  </a:moveTo>
                  <a:lnTo>
                    <a:pt x="221249" y="442499"/>
                  </a:lnTo>
                  <a:lnTo>
                    <a:pt x="176658" y="438004"/>
                  </a:lnTo>
                  <a:lnTo>
                    <a:pt x="135126" y="425113"/>
                  </a:lnTo>
                  <a:lnTo>
                    <a:pt x="97543" y="404715"/>
                  </a:lnTo>
                  <a:lnTo>
                    <a:pt x="64799" y="377699"/>
                  </a:lnTo>
                  <a:lnTo>
                    <a:pt x="37784" y="344955"/>
                  </a:lnTo>
                  <a:lnTo>
                    <a:pt x="17385" y="307372"/>
                  </a:lnTo>
                  <a:lnTo>
                    <a:pt x="4494" y="265841"/>
                  </a:lnTo>
                  <a:lnTo>
                    <a:pt x="0" y="221249"/>
                  </a:lnTo>
                  <a:lnTo>
                    <a:pt x="4494" y="176658"/>
                  </a:lnTo>
                  <a:lnTo>
                    <a:pt x="17385" y="135126"/>
                  </a:lnTo>
                  <a:lnTo>
                    <a:pt x="37784" y="97543"/>
                  </a:lnTo>
                  <a:lnTo>
                    <a:pt x="64799" y="64799"/>
                  </a:lnTo>
                  <a:lnTo>
                    <a:pt x="97543" y="37784"/>
                  </a:lnTo>
                  <a:lnTo>
                    <a:pt x="135126" y="17385"/>
                  </a:lnTo>
                  <a:lnTo>
                    <a:pt x="176658" y="4494"/>
                  </a:lnTo>
                  <a:lnTo>
                    <a:pt x="221249" y="0"/>
                  </a:lnTo>
                  <a:lnTo>
                    <a:pt x="713248" y="0"/>
                  </a:lnTo>
                  <a:lnTo>
                    <a:pt x="756611" y="4289"/>
                  </a:lnTo>
                  <a:lnTo>
                    <a:pt x="797914" y="16837"/>
                  </a:lnTo>
                  <a:lnTo>
                    <a:pt x="835996" y="37167"/>
                  </a:lnTo>
                  <a:lnTo>
                    <a:pt x="869698" y="64799"/>
                  </a:lnTo>
                  <a:lnTo>
                    <a:pt x="897320" y="98501"/>
                  </a:lnTo>
                  <a:lnTo>
                    <a:pt x="917651" y="136584"/>
                  </a:lnTo>
                  <a:lnTo>
                    <a:pt x="930205" y="177886"/>
                  </a:lnTo>
                  <a:lnTo>
                    <a:pt x="934498" y="221249"/>
                  </a:lnTo>
                  <a:lnTo>
                    <a:pt x="930003" y="265841"/>
                  </a:lnTo>
                  <a:lnTo>
                    <a:pt x="917112" y="307372"/>
                  </a:lnTo>
                  <a:lnTo>
                    <a:pt x="896714" y="344955"/>
                  </a:lnTo>
                  <a:lnTo>
                    <a:pt x="869698" y="377699"/>
                  </a:lnTo>
                  <a:lnTo>
                    <a:pt x="836954" y="404715"/>
                  </a:lnTo>
                  <a:lnTo>
                    <a:pt x="799371" y="425113"/>
                  </a:lnTo>
                  <a:lnTo>
                    <a:pt x="757840" y="438004"/>
                  </a:lnTo>
                  <a:lnTo>
                    <a:pt x="7132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FBC151EA-B78A-440E-817B-8694E7585990}"/>
                </a:ext>
              </a:extLst>
            </p:cNvPr>
            <p:cNvSpPr txBox="1"/>
            <p:nvPr/>
          </p:nvSpPr>
          <p:spPr>
            <a:xfrm>
              <a:off x="7464115" y="4793651"/>
              <a:ext cx="627380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20" dirty="0">
                  <a:latin typeface="Arial"/>
                  <a:cs typeface="Arial"/>
                </a:rPr>
                <a:t>Sales</a:t>
              </a:r>
              <a:r>
                <a:rPr sz="1000" spc="-100" dirty="0">
                  <a:latin typeface="Arial"/>
                  <a:cs typeface="Arial"/>
                </a:rPr>
                <a:t> </a:t>
              </a:r>
              <a:r>
                <a:rPr sz="1000" spc="-15" dirty="0">
                  <a:latin typeface="Arial"/>
                  <a:cs typeface="Arial"/>
                </a:rPr>
                <a:t>Dept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id="{9154DA47-C2EE-43BC-B913-799AFC591B14}"/>
                </a:ext>
              </a:extLst>
            </p:cNvPr>
            <p:cNvSpPr txBox="1"/>
            <p:nvPr/>
          </p:nvSpPr>
          <p:spPr>
            <a:xfrm>
              <a:off x="6191112" y="4859056"/>
              <a:ext cx="679450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10" dirty="0">
                  <a:latin typeface="Arial"/>
                  <a:cs typeface="Arial"/>
                </a:rPr>
                <a:t>Hub</a:t>
              </a:r>
              <a:r>
                <a:rPr sz="1000" spc="-75" dirty="0">
                  <a:latin typeface="Arial"/>
                  <a:cs typeface="Arial"/>
                </a:rPr>
                <a:t> </a:t>
              </a:r>
              <a:r>
                <a:rPr sz="1000" spc="-5" dirty="0">
                  <a:latin typeface="Arial"/>
                  <a:cs typeface="Arial"/>
                </a:rPr>
                <a:t>Algiers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04" name="object 31">
              <a:extLst>
                <a:ext uri="{FF2B5EF4-FFF2-40B4-BE49-F238E27FC236}">
                  <a16:creationId xmlns:a16="http://schemas.microsoft.com/office/drawing/2014/main" id="{1A0153AD-E7B7-4D33-AE49-476A889F1234}"/>
                </a:ext>
              </a:extLst>
            </p:cNvPr>
            <p:cNvSpPr/>
            <p:nvPr/>
          </p:nvSpPr>
          <p:spPr>
            <a:xfrm>
              <a:off x="9255120" y="4676128"/>
              <a:ext cx="1003935" cy="442595"/>
            </a:xfrm>
            <a:custGeom>
              <a:avLst/>
              <a:gdLst/>
              <a:ahLst/>
              <a:cxnLst/>
              <a:rect l="l" t="t" r="r" b="b"/>
              <a:pathLst>
                <a:path w="1003934" h="442595">
                  <a:moveTo>
                    <a:pt x="782548" y="442499"/>
                  </a:moveTo>
                  <a:lnTo>
                    <a:pt x="221249" y="442499"/>
                  </a:lnTo>
                  <a:lnTo>
                    <a:pt x="176658" y="438004"/>
                  </a:lnTo>
                  <a:lnTo>
                    <a:pt x="135126" y="425113"/>
                  </a:lnTo>
                  <a:lnTo>
                    <a:pt x="97543" y="404715"/>
                  </a:lnTo>
                  <a:lnTo>
                    <a:pt x="64799" y="377699"/>
                  </a:lnTo>
                  <a:lnTo>
                    <a:pt x="37784" y="344955"/>
                  </a:lnTo>
                  <a:lnTo>
                    <a:pt x="17385" y="307372"/>
                  </a:lnTo>
                  <a:lnTo>
                    <a:pt x="4494" y="265841"/>
                  </a:lnTo>
                  <a:lnTo>
                    <a:pt x="0" y="221249"/>
                  </a:lnTo>
                  <a:lnTo>
                    <a:pt x="4494" y="176658"/>
                  </a:lnTo>
                  <a:lnTo>
                    <a:pt x="17385" y="135126"/>
                  </a:lnTo>
                  <a:lnTo>
                    <a:pt x="37784" y="97543"/>
                  </a:lnTo>
                  <a:lnTo>
                    <a:pt x="64799" y="64799"/>
                  </a:lnTo>
                  <a:lnTo>
                    <a:pt x="97543" y="37784"/>
                  </a:lnTo>
                  <a:lnTo>
                    <a:pt x="135126" y="17385"/>
                  </a:lnTo>
                  <a:lnTo>
                    <a:pt x="176658" y="4494"/>
                  </a:lnTo>
                  <a:lnTo>
                    <a:pt x="221249" y="0"/>
                  </a:lnTo>
                  <a:lnTo>
                    <a:pt x="782548" y="0"/>
                  </a:lnTo>
                  <a:lnTo>
                    <a:pt x="825911" y="4289"/>
                  </a:lnTo>
                  <a:lnTo>
                    <a:pt x="867213" y="16837"/>
                  </a:lnTo>
                  <a:lnTo>
                    <a:pt x="905296" y="37167"/>
                  </a:lnTo>
                  <a:lnTo>
                    <a:pt x="938998" y="64799"/>
                  </a:lnTo>
                  <a:lnTo>
                    <a:pt x="966630" y="98501"/>
                  </a:lnTo>
                  <a:lnTo>
                    <a:pt x="986960" y="136584"/>
                  </a:lnTo>
                  <a:lnTo>
                    <a:pt x="999508" y="177886"/>
                  </a:lnTo>
                  <a:lnTo>
                    <a:pt x="1003798" y="221249"/>
                  </a:lnTo>
                  <a:lnTo>
                    <a:pt x="999303" y="265841"/>
                  </a:lnTo>
                  <a:lnTo>
                    <a:pt x="986412" y="307372"/>
                  </a:lnTo>
                  <a:lnTo>
                    <a:pt x="966013" y="344955"/>
                  </a:lnTo>
                  <a:lnTo>
                    <a:pt x="938998" y="377699"/>
                  </a:lnTo>
                  <a:lnTo>
                    <a:pt x="906254" y="404715"/>
                  </a:lnTo>
                  <a:lnTo>
                    <a:pt x="868671" y="425113"/>
                  </a:lnTo>
                  <a:lnTo>
                    <a:pt x="827139" y="438004"/>
                  </a:lnTo>
                  <a:lnTo>
                    <a:pt x="7825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2">
              <a:extLst>
                <a:ext uri="{FF2B5EF4-FFF2-40B4-BE49-F238E27FC236}">
                  <a16:creationId xmlns:a16="http://schemas.microsoft.com/office/drawing/2014/main" id="{92E83ABC-0459-459E-8AE9-FE596F0539AE}"/>
                </a:ext>
              </a:extLst>
            </p:cNvPr>
            <p:cNvSpPr txBox="1"/>
            <p:nvPr/>
          </p:nvSpPr>
          <p:spPr>
            <a:xfrm>
              <a:off x="9435459" y="4689505"/>
              <a:ext cx="643255" cy="344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635" algn="ctr">
                <a:lnSpc>
                  <a:spcPct val="100000"/>
                </a:lnSpc>
                <a:spcBef>
                  <a:spcPts val="100"/>
                </a:spcBef>
              </a:pPr>
              <a:r>
                <a:rPr sz="1000" spc="-15" dirty="0">
                  <a:solidFill>
                    <a:srgbClr val="FFFFFF"/>
                  </a:solidFill>
                  <a:latin typeface="Arial"/>
                  <a:cs typeface="Arial"/>
                </a:rPr>
                <a:t>Vendor  </a:t>
              </a:r>
              <a:r>
                <a:rPr sz="1000" spc="-20" dirty="0">
                  <a:latin typeface="Arial"/>
                  <a:cs typeface="Arial"/>
                </a:rPr>
                <a:t>Experience  </a:t>
              </a:r>
              <a:r>
                <a:rPr sz="1000" spc="-5" dirty="0">
                  <a:latin typeface="Arial"/>
                  <a:cs typeface="Arial"/>
                </a:rPr>
                <a:t>Manager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06" name="object 33">
              <a:extLst>
                <a:ext uri="{FF2B5EF4-FFF2-40B4-BE49-F238E27FC236}">
                  <a16:creationId xmlns:a16="http://schemas.microsoft.com/office/drawing/2014/main" id="{F7C88D93-8E9A-4528-9512-3DAE2DF103B8}"/>
                </a:ext>
              </a:extLst>
            </p:cNvPr>
            <p:cNvSpPr/>
            <p:nvPr/>
          </p:nvSpPr>
          <p:spPr>
            <a:xfrm>
              <a:off x="3153152" y="4657041"/>
              <a:ext cx="934719" cy="408012"/>
            </a:xfrm>
            <a:custGeom>
              <a:avLst/>
              <a:gdLst/>
              <a:ahLst/>
              <a:cxnLst/>
              <a:rect l="l" t="t" r="r" b="b"/>
              <a:pathLst>
                <a:path w="934719" h="442595">
                  <a:moveTo>
                    <a:pt x="713248" y="442499"/>
                  </a:moveTo>
                  <a:lnTo>
                    <a:pt x="221249" y="442499"/>
                  </a:lnTo>
                  <a:lnTo>
                    <a:pt x="176660" y="438004"/>
                  </a:lnTo>
                  <a:lnTo>
                    <a:pt x="135129" y="425113"/>
                  </a:lnTo>
                  <a:lnTo>
                    <a:pt x="97547" y="404715"/>
                  </a:lnTo>
                  <a:lnTo>
                    <a:pt x="64802" y="377699"/>
                  </a:lnTo>
                  <a:lnTo>
                    <a:pt x="37786" y="344955"/>
                  </a:lnTo>
                  <a:lnTo>
                    <a:pt x="17386" y="307372"/>
                  </a:lnTo>
                  <a:lnTo>
                    <a:pt x="4495" y="265841"/>
                  </a:lnTo>
                  <a:lnTo>
                    <a:pt x="0" y="221249"/>
                  </a:lnTo>
                  <a:lnTo>
                    <a:pt x="4495" y="176658"/>
                  </a:lnTo>
                  <a:lnTo>
                    <a:pt x="17386" y="135126"/>
                  </a:lnTo>
                  <a:lnTo>
                    <a:pt x="37786" y="97543"/>
                  </a:lnTo>
                  <a:lnTo>
                    <a:pt x="64802" y="64799"/>
                  </a:lnTo>
                  <a:lnTo>
                    <a:pt x="97547" y="37784"/>
                  </a:lnTo>
                  <a:lnTo>
                    <a:pt x="135129" y="17385"/>
                  </a:lnTo>
                  <a:lnTo>
                    <a:pt x="176660" y="4494"/>
                  </a:lnTo>
                  <a:lnTo>
                    <a:pt x="221249" y="0"/>
                  </a:lnTo>
                  <a:lnTo>
                    <a:pt x="713248" y="0"/>
                  </a:lnTo>
                  <a:lnTo>
                    <a:pt x="756614" y="4289"/>
                  </a:lnTo>
                  <a:lnTo>
                    <a:pt x="797917" y="16837"/>
                  </a:lnTo>
                  <a:lnTo>
                    <a:pt x="835998" y="37167"/>
                  </a:lnTo>
                  <a:lnTo>
                    <a:pt x="869695" y="64799"/>
                  </a:lnTo>
                  <a:lnTo>
                    <a:pt x="897325" y="98501"/>
                  </a:lnTo>
                  <a:lnTo>
                    <a:pt x="917656" y="136584"/>
                  </a:lnTo>
                  <a:lnTo>
                    <a:pt x="930207" y="177886"/>
                  </a:lnTo>
                  <a:lnTo>
                    <a:pt x="934498" y="221249"/>
                  </a:lnTo>
                  <a:lnTo>
                    <a:pt x="930003" y="265841"/>
                  </a:lnTo>
                  <a:lnTo>
                    <a:pt x="917111" y="307372"/>
                  </a:lnTo>
                  <a:lnTo>
                    <a:pt x="896712" y="344955"/>
                  </a:lnTo>
                  <a:lnTo>
                    <a:pt x="869695" y="377699"/>
                  </a:lnTo>
                  <a:lnTo>
                    <a:pt x="836951" y="404715"/>
                  </a:lnTo>
                  <a:lnTo>
                    <a:pt x="799368" y="425113"/>
                  </a:lnTo>
                  <a:lnTo>
                    <a:pt x="757837" y="438004"/>
                  </a:lnTo>
                  <a:lnTo>
                    <a:pt x="7132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7" name="object 34">
              <a:extLst>
                <a:ext uri="{FF2B5EF4-FFF2-40B4-BE49-F238E27FC236}">
                  <a16:creationId xmlns:a16="http://schemas.microsoft.com/office/drawing/2014/main" id="{FA8D15E0-438E-4B38-A2D7-CDA29A1868CC}"/>
                </a:ext>
              </a:extLst>
            </p:cNvPr>
            <p:cNvSpPr txBox="1"/>
            <p:nvPr/>
          </p:nvSpPr>
          <p:spPr>
            <a:xfrm>
              <a:off x="3364413" y="4756195"/>
              <a:ext cx="598170" cy="2327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000" spc="15" dirty="0">
                  <a:latin typeface="Arial"/>
                  <a:cs typeface="Arial"/>
                </a:rPr>
                <a:t>Mobil</a:t>
              </a:r>
              <a:r>
                <a:rPr sz="1000" spc="-90" dirty="0">
                  <a:latin typeface="Arial"/>
                  <a:cs typeface="Arial"/>
                </a:rPr>
                <a:t> </a:t>
              </a:r>
              <a:r>
                <a:rPr sz="1000" spc="-10" dirty="0">
                  <a:latin typeface="Arial"/>
                  <a:cs typeface="Arial"/>
                </a:rPr>
                <a:t>App</a:t>
              </a:r>
              <a:r>
                <a:rPr lang="fr-FR" sz="1000" spc="-10" dirty="0">
                  <a:latin typeface="Arial"/>
                  <a:cs typeface="Arial"/>
                </a:rPr>
                <a:t> </a:t>
              </a:r>
              <a:r>
                <a:rPr lang="fr-FR" sz="1000" spc="-10" dirty="0" err="1">
                  <a:latin typeface="Arial"/>
                  <a:cs typeface="Arial"/>
                </a:rPr>
                <a:t>Coordinator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08" name="object 35">
              <a:extLst>
                <a:ext uri="{FF2B5EF4-FFF2-40B4-BE49-F238E27FC236}">
                  <a16:creationId xmlns:a16="http://schemas.microsoft.com/office/drawing/2014/main" id="{82FC56AB-C8F2-469A-BFC7-9B5C77881845}"/>
                </a:ext>
              </a:extLst>
            </p:cNvPr>
            <p:cNvSpPr/>
            <p:nvPr/>
          </p:nvSpPr>
          <p:spPr>
            <a:xfrm>
              <a:off x="1938427" y="4689505"/>
              <a:ext cx="934719" cy="375548"/>
            </a:xfrm>
            <a:custGeom>
              <a:avLst/>
              <a:gdLst/>
              <a:ahLst/>
              <a:cxnLst/>
              <a:rect l="l" t="t" r="r" b="b"/>
              <a:pathLst>
                <a:path w="934719" h="442595">
                  <a:moveTo>
                    <a:pt x="713248" y="442499"/>
                  </a:moveTo>
                  <a:lnTo>
                    <a:pt x="221249" y="442499"/>
                  </a:lnTo>
                  <a:lnTo>
                    <a:pt x="176660" y="438004"/>
                  </a:lnTo>
                  <a:lnTo>
                    <a:pt x="135129" y="425113"/>
                  </a:lnTo>
                  <a:lnTo>
                    <a:pt x="97546" y="404715"/>
                  </a:lnTo>
                  <a:lnTo>
                    <a:pt x="64802" y="377699"/>
                  </a:lnTo>
                  <a:lnTo>
                    <a:pt x="37785" y="344955"/>
                  </a:lnTo>
                  <a:lnTo>
                    <a:pt x="17386" y="307372"/>
                  </a:lnTo>
                  <a:lnTo>
                    <a:pt x="4495" y="265841"/>
                  </a:lnTo>
                  <a:lnTo>
                    <a:pt x="0" y="221249"/>
                  </a:lnTo>
                  <a:lnTo>
                    <a:pt x="4495" y="176658"/>
                  </a:lnTo>
                  <a:lnTo>
                    <a:pt x="17386" y="135126"/>
                  </a:lnTo>
                  <a:lnTo>
                    <a:pt x="37785" y="97543"/>
                  </a:lnTo>
                  <a:lnTo>
                    <a:pt x="64802" y="64799"/>
                  </a:lnTo>
                  <a:lnTo>
                    <a:pt x="97546" y="37784"/>
                  </a:lnTo>
                  <a:lnTo>
                    <a:pt x="135129" y="17385"/>
                  </a:lnTo>
                  <a:lnTo>
                    <a:pt x="176660" y="4494"/>
                  </a:lnTo>
                  <a:lnTo>
                    <a:pt x="221249" y="0"/>
                  </a:lnTo>
                  <a:lnTo>
                    <a:pt x="713248" y="0"/>
                  </a:lnTo>
                  <a:lnTo>
                    <a:pt x="756614" y="4289"/>
                  </a:lnTo>
                  <a:lnTo>
                    <a:pt x="797917" y="16837"/>
                  </a:lnTo>
                  <a:lnTo>
                    <a:pt x="835998" y="37167"/>
                  </a:lnTo>
                  <a:lnTo>
                    <a:pt x="869695" y="64799"/>
                  </a:lnTo>
                  <a:lnTo>
                    <a:pt x="897325" y="98501"/>
                  </a:lnTo>
                  <a:lnTo>
                    <a:pt x="917656" y="136584"/>
                  </a:lnTo>
                  <a:lnTo>
                    <a:pt x="930207" y="177886"/>
                  </a:lnTo>
                  <a:lnTo>
                    <a:pt x="934498" y="221249"/>
                  </a:lnTo>
                  <a:lnTo>
                    <a:pt x="930003" y="265841"/>
                  </a:lnTo>
                  <a:lnTo>
                    <a:pt x="917111" y="307372"/>
                  </a:lnTo>
                  <a:lnTo>
                    <a:pt x="896712" y="344955"/>
                  </a:lnTo>
                  <a:lnTo>
                    <a:pt x="869695" y="377699"/>
                  </a:lnTo>
                  <a:lnTo>
                    <a:pt x="836951" y="404715"/>
                  </a:lnTo>
                  <a:lnTo>
                    <a:pt x="799368" y="425113"/>
                  </a:lnTo>
                  <a:lnTo>
                    <a:pt x="757837" y="438004"/>
                  </a:lnTo>
                  <a:lnTo>
                    <a:pt x="7132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6">
              <a:extLst>
                <a:ext uri="{FF2B5EF4-FFF2-40B4-BE49-F238E27FC236}">
                  <a16:creationId xmlns:a16="http://schemas.microsoft.com/office/drawing/2014/main" id="{27FF8770-41BC-45C4-9AD8-62F71A33A31B}"/>
                </a:ext>
              </a:extLst>
            </p:cNvPr>
            <p:cNvSpPr txBox="1"/>
            <p:nvPr/>
          </p:nvSpPr>
          <p:spPr>
            <a:xfrm>
              <a:off x="2127001" y="4732908"/>
              <a:ext cx="494472" cy="344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000" spc="-25" dirty="0">
                  <a:latin typeface="Arial"/>
                  <a:cs typeface="Arial"/>
                </a:rPr>
                <a:t>Back-</a:t>
              </a:r>
              <a:r>
                <a:rPr sz="1000" spc="-80" dirty="0">
                  <a:latin typeface="Arial"/>
                  <a:cs typeface="Arial"/>
                </a:rPr>
                <a:t> </a:t>
              </a:r>
              <a:r>
                <a:rPr sz="1000" spc="-40" dirty="0">
                  <a:latin typeface="Arial"/>
                  <a:cs typeface="Arial"/>
                </a:rPr>
                <a:t>End</a:t>
              </a:r>
              <a:r>
                <a:rPr lang="fr-FR" sz="1000" spc="-40" dirty="0">
                  <a:latin typeface="Arial"/>
                  <a:cs typeface="Arial"/>
                </a:rPr>
                <a:t> system Manager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10" name="object 37">
              <a:extLst>
                <a:ext uri="{FF2B5EF4-FFF2-40B4-BE49-F238E27FC236}">
                  <a16:creationId xmlns:a16="http://schemas.microsoft.com/office/drawing/2014/main" id="{F262ABC5-5497-4962-B683-2C1E250E1FD2}"/>
                </a:ext>
              </a:extLst>
            </p:cNvPr>
            <p:cNvSpPr/>
            <p:nvPr/>
          </p:nvSpPr>
          <p:spPr>
            <a:xfrm>
              <a:off x="4408865" y="4683324"/>
              <a:ext cx="1003935" cy="410447"/>
            </a:xfrm>
            <a:custGeom>
              <a:avLst/>
              <a:gdLst/>
              <a:ahLst/>
              <a:cxnLst/>
              <a:rect l="l" t="t" r="r" b="b"/>
              <a:pathLst>
                <a:path w="1003935" h="442595">
                  <a:moveTo>
                    <a:pt x="782548" y="442499"/>
                  </a:moveTo>
                  <a:lnTo>
                    <a:pt x="221249" y="442499"/>
                  </a:lnTo>
                  <a:lnTo>
                    <a:pt x="176660" y="438004"/>
                  </a:lnTo>
                  <a:lnTo>
                    <a:pt x="135129" y="425113"/>
                  </a:lnTo>
                  <a:lnTo>
                    <a:pt x="97547" y="404715"/>
                  </a:lnTo>
                  <a:lnTo>
                    <a:pt x="64802" y="377699"/>
                  </a:lnTo>
                  <a:lnTo>
                    <a:pt x="37786" y="344955"/>
                  </a:lnTo>
                  <a:lnTo>
                    <a:pt x="17386" y="307372"/>
                  </a:lnTo>
                  <a:lnTo>
                    <a:pt x="4495" y="265841"/>
                  </a:lnTo>
                  <a:lnTo>
                    <a:pt x="0" y="221249"/>
                  </a:lnTo>
                  <a:lnTo>
                    <a:pt x="4495" y="176658"/>
                  </a:lnTo>
                  <a:lnTo>
                    <a:pt x="17386" y="135126"/>
                  </a:lnTo>
                  <a:lnTo>
                    <a:pt x="37786" y="97543"/>
                  </a:lnTo>
                  <a:lnTo>
                    <a:pt x="64802" y="64799"/>
                  </a:lnTo>
                  <a:lnTo>
                    <a:pt x="97547" y="37784"/>
                  </a:lnTo>
                  <a:lnTo>
                    <a:pt x="135129" y="17385"/>
                  </a:lnTo>
                  <a:lnTo>
                    <a:pt x="176660" y="4494"/>
                  </a:lnTo>
                  <a:lnTo>
                    <a:pt x="221249" y="0"/>
                  </a:lnTo>
                  <a:lnTo>
                    <a:pt x="782548" y="0"/>
                  </a:lnTo>
                  <a:lnTo>
                    <a:pt x="825911" y="4289"/>
                  </a:lnTo>
                  <a:lnTo>
                    <a:pt x="867213" y="16837"/>
                  </a:lnTo>
                  <a:lnTo>
                    <a:pt x="905296" y="37167"/>
                  </a:lnTo>
                  <a:lnTo>
                    <a:pt x="938998" y="64799"/>
                  </a:lnTo>
                  <a:lnTo>
                    <a:pt x="966630" y="98501"/>
                  </a:lnTo>
                  <a:lnTo>
                    <a:pt x="986960" y="136584"/>
                  </a:lnTo>
                  <a:lnTo>
                    <a:pt x="999508" y="177886"/>
                  </a:lnTo>
                  <a:lnTo>
                    <a:pt x="1003798" y="221249"/>
                  </a:lnTo>
                  <a:lnTo>
                    <a:pt x="999303" y="265841"/>
                  </a:lnTo>
                  <a:lnTo>
                    <a:pt x="986412" y="307372"/>
                  </a:lnTo>
                  <a:lnTo>
                    <a:pt x="966013" y="344955"/>
                  </a:lnTo>
                  <a:lnTo>
                    <a:pt x="938998" y="377699"/>
                  </a:lnTo>
                  <a:lnTo>
                    <a:pt x="906254" y="404715"/>
                  </a:lnTo>
                  <a:lnTo>
                    <a:pt x="868671" y="425113"/>
                  </a:lnTo>
                  <a:lnTo>
                    <a:pt x="827139" y="438004"/>
                  </a:lnTo>
                  <a:lnTo>
                    <a:pt x="782548" y="442499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8">
              <a:extLst>
                <a:ext uri="{FF2B5EF4-FFF2-40B4-BE49-F238E27FC236}">
                  <a16:creationId xmlns:a16="http://schemas.microsoft.com/office/drawing/2014/main" id="{931479E4-EF36-42A5-A282-AF170637731A}"/>
                </a:ext>
              </a:extLst>
            </p:cNvPr>
            <p:cNvSpPr txBox="1"/>
            <p:nvPr/>
          </p:nvSpPr>
          <p:spPr>
            <a:xfrm>
              <a:off x="4822265" y="4836902"/>
              <a:ext cx="221615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35" dirty="0">
                  <a:latin typeface="Arial"/>
                  <a:cs typeface="Arial"/>
                </a:rPr>
                <a:t>I</a:t>
              </a:r>
              <a:r>
                <a:rPr sz="1000" spc="-90" dirty="0">
                  <a:latin typeface="Arial"/>
                  <a:cs typeface="Arial"/>
                </a:rPr>
                <a:t>O</a:t>
              </a:r>
              <a:r>
                <a:rPr sz="1000" spc="-15" dirty="0">
                  <a:latin typeface="Arial"/>
                  <a:cs typeface="Arial"/>
                </a:rPr>
                <a:t>T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13" name="object 40">
              <a:extLst>
                <a:ext uri="{FF2B5EF4-FFF2-40B4-BE49-F238E27FC236}">
                  <a16:creationId xmlns:a16="http://schemas.microsoft.com/office/drawing/2014/main" id="{430F5F60-7B1A-4047-88FE-62ECBBC5A0F3}"/>
                </a:ext>
              </a:extLst>
            </p:cNvPr>
            <p:cNvSpPr txBox="1"/>
            <p:nvPr/>
          </p:nvSpPr>
          <p:spPr>
            <a:xfrm>
              <a:off x="6342770" y="5492166"/>
              <a:ext cx="568325" cy="12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000" spc="-25" dirty="0" err="1" smtClean="0">
                  <a:latin typeface="Arial"/>
                  <a:cs typeface="Arial"/>
                </a:rPr>
                <a:t>reviewers</a:t>
              </a:r>
              <a:endParaRPr sz="1000" dirty="0">
                <a:latin typeface="Arial"/>
                <a:cs typeface="Arial"/>
              </a:endParaRP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BD97CFCA-CE04-472E-A9BB-DB738853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708" y="1568665"/>
            <a:ext cx="615829" cy="779272"/>
          </a:xfrm>
          <a:prstGeom prst="rect">
            <a:avLst/>
          </a:prstGeom>
        </p:spPr>
      </p:pic>
      <p:sp>
        <p:nvSpPr>
          <p:cNvPr id="42" name="object 8">
            <a:extLst>
              <a:ext uri="{FF2B5EF4-FFF2-40B4-BE49-F238E27FC236}">
                <a16:creationId xmlns:a16="http://schemas.microsoft.com/office/drawing/2014/main" id="{2382E6D5-24AE-4A08-9015-CD8CAB3689A1}"/>
              </a:ext>
            </a:extLst>
          </p:cNvPr>
          <p:cNvSpPr txBox="1"/>
          <p:nvPr/>
        </p:nvSpPr>
        <p:spPr>
          <a:xfrm>
            <a:off x="3155765" y="1874945"/>
            <a:ext cx="3537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spc="-90" dirty="0">
                <a:latin typeface="Arial"/>
                <a:cs typeface="Arial"/>
              </a:rPr>
              <a:t>CFO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B5C40D72-B28E-4616-8A09-7C5EABC05941}"/>
              </a:ext>
            </a:extLst>
          </p:cNvPr>
          <p:cNvSpPr txBox="1"/>
          <p:nvPr/>
        </p:nvSpPr>
        <p:spPr>
          <a:xfrm>
            <a:off x="8833775" y="1891110"/>
            <a:ext cx="3537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0" dirty="0">
                <a:latin typeface="Arial"/>
                <a:cs typeface="Arial"/>
              </a:rPr>
              <a:t>C</a:t>
            </a:r>
            <a:r>
              <a:rPr lang="fr-FR" sz="1000" spc="-30" dirty="0">
                <a:latin typeface="Arial"/>
                <a:cs typeface="Arial"/>
              </a:rPr>
              <a:t>OO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1420A870-29DE-4D15-A4EB-DC52A6734C35}"/>
              </a:ext>
            </a:extLst>
          </p:cNvPr>
          <p:cNvSpPr txBox="1"/>
          <p:nvPr/>
        </p:nvSpPr>
        <p:spPr>
          <a:xfrm>
            <a:off x="2998034" y="3090047"/>
            <a:ext cx="167129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spc="-90" dirty="0">
                <a:solidFill>
                  <a:srgbClr val="FFFFFF"/>
                </a:solidFill>
                <a:latin typeface="Arial"/>
                <a:cs typeface="Arial"/>
              </a:rPr>
              <a:t>FINANCAL CONTROLLER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B8E4-E4D3-48C6-BB5A-05DC2CB80235}"/>
              </a:ext>
            </a:extLst>
          </p:cNvPr>
          <p:cNvSpPr/>
          <p:nvPr/>
        </p:nvSpPr>
        <p:spPr>
          <a:xfrm>
            <a:off x="5610935" y="530010"/>
            <a:ext cx="1160089" cy="56074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1833AD-95D7-4308-814A-BCEBEA57621E}"/>
              </a:ext>
            </a:extLst>
          </p:cNvPr>
          <p:cNvSpPr/>
          <p:nvPr/>
        </p:nvSpPr>
        <p:spPr>
          <a:xfrm>
            <a:off x="2752579" y="1665409"/>
            <a:ext cx="1160089" cy="56074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6A616F-2FE6-46E3-BBD6-E4AF63949FDE}"/>
              </a:ext>
            </a:extLst>
          </p:cNvPr>
          <p:cNvSpPr/>
          <p:nvPr/>
        </p:nvSpPr>
        <p:spPr>
          <a:xfrm>
            <a:off x="8392735" y="1665409"/>
            <a:ext cx="1160089" cy="56074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9A0431-D580-4613-AB84-75044EE0C7F2}"/>
              </a:ext>
            </a:extLst>
          </p:cNvPr>
          <p:cNvSpPr/>
          <p:nvPr/>
        </p:nvSpPr>
        <p:spPr>
          <a:xfrm>
            <a:off x="1755386" y="3574568"/>
            <a:ext cx="1160089" cy="67141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7E76F-8D0E-409B-8515-C483B2926F7C}"/>
              </a:ext>
            </a:extLst>
          </p:cNvPr>
          <p:cNvSpPr/>
          <p:nvPr/>
        </p:nvSpPr>
        <p:spPr>
          <a:xfrm>
            <a:off x="2195613" y="2791966"/>
            <a:ext cx="1160089" cy="56074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5D4636-2C00-4A2A-8A99-C05EDE1C4B9D}"/>
              </a:ext>
            </a:extLst>
          </p:cNvPr>
          <p:cNvSpPr/>
          <p:nvPr/>
        </p:nvSpPr>
        <p:spPr>
          <a:xfrm>
            <a:off x="8602438" y="3558328"/>
            <a:ext cx="1160089" cy="70389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CA4FA3-A66F-464F-A9E1-62BF3C028CF9}"/>
              </a:ext>
            </a:extLst>
          </p:cNvPr>
          <p:cNvSpPr/>
          <p:nvPr/>
        </p:nvSpPr>
        <p:spPr>
          <a:xfrm>
            <a:off x="5727860" y="3536735"/>
            <a:ext cx="1160089" cy="67141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4EEAA7CF-98ED-4CBB-ACAC-9C282EB1104D}"/>
              </a:ext>
            </a:extLst>
          </p:cNvPr>
          <p:cNvSpPr txBox="1"/>
          <p:nvPr/>
        </p:nvSpPr>
        <p:spPr>
          <a:xfrm>
            <a:off x="8784858" y="3778426"/>
            <a:ext cx="86636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000" spc="-90" dirty="0">
                <a:latin typeface="Arial"/>
                <a:cs typeface="Arial"/>
              </a:rPr>
              <a:t>CCOMMERCIAL DIRECTOR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3BA849ED-6609-4905-B8F4-06A29D6B5B8B}"/>
              </a:ext>
            </a:extLst>
          </p:cNvPr>
          <p:cNvSpPr txBox="1"/>
          <p:nvPr/>
        </p:nvSpPr>
        <p:spPr>
          <a:xfrm>
            <a:off x="2260401" y="2955217"/>
            <a:ext cx="10007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000" spc="-90" dirty="0">
                <a:latin typeface="Arial"/>
                <a:cs typeface="Arial"/>
              </a:rPr>
              <a:t>FINANCIAL CONTROLLER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203F8F41-400F-4F8D-92F0-4C8AC17FDC2D}"/>
              </a:ext>
            </a:extLst>
          </p:cNvPr>
          <p:cNvSpPr txBox="1"/>
          <p:nvPr/>
        </p:nvSpPr>
        <p:spPr>
          <a:xfrm>
            <a:off x="6187217" y="3888680"/>
            <a:ext cx="3537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000" spc="-90" dirty="0">
                <a:latin typeface="Arial"/>
                <a:cs typeface="Arial"/>
              </a:rPr>
              <a:t>CM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39">
            <a:extLst>
              <a:ext uri="{FF2B5EF4-FFF2-40B4-BE49-F238E27FC236}">
                <a16:creationId xmlns:a16="http://schemas.microsoft.com/office/drawing/2014/main" id="{29B7DE7A-C75C-4ADE-BE07-591804E26B51}"/>
              </a:ext>
            </a:extLst>
          </p:cNvPr>
          <p:cNvSpPr/>
          <p:nvPr/>
        </p:nvSpPr>
        <p:spPr>
          <a:xfrm>
            <a:off x="5785837" y="5589714"/>
            <a:ext cx="1233809" cy="609563"/>
          </a:xfrm>
          <a:custGeom>
            <a:avLst/>
            <a:gdLst/>
            <a:ahLst/>
            <a:cxnLst/>
            <a:rect l="l" t="t" r="r" b="b"/>
            <a:pathLst>
              <a:path w="934719" h="442595">
                <a:moveTo>
                  <a:pt x="713248" y="442499"/>
                </a:moveTo>
                <a:lnTo>
                  <a:pt x="221249" y="442499"/>
                </a:lnTo>
                <a:lnTo>
                  <a:pt x="176660" y="438004"/>
                </a:lnTo>
                <a:lnTo>
                  <a:pt x="135129" y="425113"/>
                </a:lnTo>
                <a:lnTo>
                  <a:pt x="97547" y="404715"/>
                </a:lnTo>
                <a:lnTo>
                  <a:pt x="64802" y="377699"/>
                </a:lnTo>
                <a:lnTo>
                  <a:pt x="37786" y="344955"/>
                </a:lnTo>
                <a:lnTo>
                  <a:pt x="17386" y="307372"/>
                </a:lnTo>
                <a:lnTo>
                  <a:pt x="4495" y="265841"/>
                </a:lnTo>
                <a:lnTo>
                  <a:pt x="0" y="221249"/>
                </a:lnTo>
                <a:lnTo>
                  <a:pt x="4495" y="176658"/>
                </a:lnTo>
                <a:lnTo>
                  <a:pt x="17386" y="135126"/>
                </a:lnTo>
                <a:lnTo>
                  <a:pt x="37786" y="97543"/>
                </a:lnTo>
                <a:lnTo>
                  <a:pt x="64802" y="64799"/>
                </a:lnTo>
                <a:lnTo>
                  <a:pt x="97547" y="37784"/>
                </a:lnTo>
                <a:lnTo>
                  <a:pt x="135129" y="17385"/>
                </a:lnTo>
                <a:lnTo>
                  <a:pt x="176660" y="4494"/>
                </a:lnTo>
                <a:lnTo>
                  <a:pt x="221249" y="0"/>
                </a:lnTo>
                <a:lnTo>
                  <a:pt x="713248" y="0"/>
                </a:lnTo>
                <a:lnTo>
                  <a:pt x="756614" y="4289"/>
                </a:lnTo>
                <a:lnTo>
                  <a:pt x="797917" y="16837"/>
                </a:lnTo>
                <a:lnTo>
                  <a:pt x="835998" y="37167"/>
                </a:lnTo>
                <a:lnTo>
                  <a:pt x="869695" y="64799"/>
                </a:lnTo>
                <a:lnTo>
                  <a:pt x="897325" y="98501"/>
                </a:lnTo>
                <a:lnTo>
                  <a:pt x="917656" y="136584"/>
                </a:lnTo>
                <a:lnTo>
                  <a:pt x="930207" y="177886"/>
                </a:lnTo>
                <a:lnTo>
                  <a:pt x="934498" y="221249"/>
                </a:lnTo>
                <a:lnTo>
                  <a:pt x="930003" y="265841"/>
                </a:lnTo>
                <a:lnTo>
                  <a:pt x="917111" y="307372"/>
                </a:lnTo>
                <a:lnTo>
                  <a:pt x="896712" y="344955"/>
                </a:lnTo>
                <a:lnTo>
                  <a:pt x="869695" y="377699"/>
                </a:lnTo>
                <a:lnTo>
                  <a:pt x="836951" y="404715"/>
                </a:lnTo>
                <a:lnTo>
                  <a:pt x="799368" y="425113"/>
                </a:lnTo>
                <a:lnTo>
                  <a:pt x="757837" y="438004"/>
                </a:lnTo>
                <a:lnTo>
                  <a:pt x="713248" y="442499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B73E260D-3F11-4911-A448-FA75CB55B65F}"/>
              </a:ext>
            </a:extLst>
          </p:cNvPr>
          <p:cNvCxnSpPr>
            <a:cxnSpLocks/>
            <a:stCxn id="50" idx="3"/>
            <a:endCxn id="4" idx="2"/>
          </p:cNvCxnSpPr>
          <p:nvPr/>
        </p:nvCxnSpPr>
        <p:spPr>
          <a:xfrm flipV="1">
            <a:off x="3912668" y="1090759"/>
            <a:ext cx="2278312" cy="855025"/>
          </a:xfrm>
          <a:prstGeom prst="bentConnector2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2F0319DD-86E3-4BBA-90A4-156A3E9D23E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187217" y="1398674"/>
            <a:ext cx="2205518" cy="547110"/>
          </a:xfrm>
          <a:prstGeom prst="bentConnector3">
            <a:avLst>
              <a:gd name="adj1" fmla="val -295"/>
            </a:avLst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E270B0EC-66FF-435E-B787-98405B92D50C}"/>
              </a:ext>
            </a:extLst>
          </p:cNvPr>
          <p:cNvCxnSpPr>
            <a:cxnSpLocks/>
          </p:cNvCxnSpPr>
          <p:nvPr/>
        </p:nvCxnSpPr>
        <p:spPr>
          <a:xfrm rot="5400000">
            <a:off x="2796961" y="2232478"/>
            <a:ext cx="539230" cy="487551"/>
          </a:xfrm>
          <a:prstGeom prst="bentConnector3">
            <a:avLst>
              <a:gd name="adj1" fmla="val 50000"/>
            </a:avLst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E2BB4438-F2E4-44EF-88D8-FBD12201574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15475" y="3910276"/>
            <a:ext cx="285780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45A48A19-F125-445D-B2BA-9FDED33277AB}"/>
              </a:ext>
            </a:extLst>
          </p:cNvPr>
          <p:cNvCxnSpPr>
            <a:cxnSpLocks/>
          </p:cNvCxnSpPr>
          <p:nvPr/>
        </p:nvCxnSpPr>
        <p:spPr>
          <a:xfrm flipV="1">
            <a:off x="6868555" y="3872442"/>
            <a:ext cx="1717109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451A1C91-3598-42A9-9452-8544073B2339}"/>
              </a:ext>
            </a:extLst>
          </p:cNvPr>
          <p:cNvCxnSpPr>
            <a:cxnSpLocks/>
          </p:cNvCxnSpPr>
          <p:nvPr/>
        </p:nvCxnSpPr>
        <p:spPr>
          <a:xfrm flipV="1">
            <a:off x="9021082" y="2226158"/>
            <a:ext cx="0" cy="130333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D82B169-5121-4959-A85B-E3ABB9534EFF}"/>
              </a:ext>
            </a:extLst>
          </p:cNvPr>
          <p:cNvCxnSpPr>
            <a:cxnSpLocks/>
          </p:cNvCxnSpPr>
          <p:nvPr/>
        </p:nvCxnSpPr>
        <p:spPr>
          <a:xfrm>
            <a:off x="6307904" y="4262219"/>
            <a:ext cx="0" cy="4912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877C3B14-6101-43CD-9EA6-C73E921B81EB}"/>
              </a:ext>
            </a:extLst>
          </p:cNvPr>
          <p:cNvCxnSpPr>
            <a:cxnSpLocks/>
          </p:cNvCxnSpPr>
          <p:nvPr/>
        </p:nvCxnSpPr>
        <p:spPr>
          <a:xfrm>
            <a:off x="9182482" y="4275524"/>
            <a:ext cx="0" cy="4090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73F32478-91CE-4CFC-90E1-02FD1FE7EA06}"/>
              </a:ext>
            </a:extLst>
          </p:cNvPr>
          <p:cNvCxnSpPr>
            <a:cxnSpLocks/>
          </p:cNvCxnSpPr>
          <p:nvPr/>
        </p:nvCxnSpPr>
        <p:spPr>
          <a:xfrm>
            <a:off x="8014226" y="4422727"/>
            <a:ext cx="0" cy="28230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4788FF55-4F62-4C8A-BCB2-D9082A3CE157}"/>
              </a:ext>
            </a:extLst>
          </p:cNvPr>
          <p:cNvCxnSpPr>
            <a:cxnSpLocks/>
          </p:cNvCxnSpPr>
          <p:nvPr/>
        </p:nvCxnSpPr>
        <p:spPr>
          <a:xfrm>
            <a:off x="10741581" y="4369350"/>
            <a:ext cx="0" cy="30294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C09D8B63-9B97-4311-BB83-A1A8C9E83F03}"/>
              </a:ext>
            </a:extLst>
          </p:cNvPr>
          <p:cNvCxnSpPr>
            <a:cxnSpLocks/>
          </p:cNvCxnSpPr>
          <p:nvPr/>
        </p:nvCxnSpPr>
        <p:spPr>
          <a:xfrm flipV="1">
            <a:off x="8060058" y="4369351"/>
            <a:ext cx="2681523" cy="79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E4742CC3-F7AF-40B3-87C9-441C1FB04D6C}"/>
              </a:ext>
            </a:extLst>
          </p:cNvPr>
          <p:cNvCxnSpPr>
            <a:cxnSpLocks/>
          </p:cNvCxnSpPr>
          <p:nvPr/>
        </p:nvCxnSpPr>
        <p:spPr>
          <a:xfrm flipH="1">
            <a:off x="6307449" y="5322303"/>
            <a:ext cx="455" cy="26741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7BFFEAE2-1D10-4C6D-9EFE-5C4783D14FBC}"/>
              </a:ext>
            </a:extLst>
          </p:cNvPr>
          <p:cNvCxnSpPr>
            <a:cxnSpLocks/>
          </p:cNvCxnSpPr>
          <p:nvPr/>
        </p:nvCxnSpPr>
        <p:spPr>
          <a:xfrm>
            <a:off x="3227910" y="4969574"/>
            <a:ext cx="416005" cy="1312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8AA2E5C-39E4-4116-B04F-F282E9084D29}"/>
              </a:ext>
            </a:extLst>
          </p:cNvPr>
          <p:cNvCxnSpPr>
            <a:cxnSpLocks/>
          </p:cNvCxnSpPr>
          <p:nvPr/>
        </p:nvCxnSpPr>
        <p:spPr>
          <a:xfrm>
            <a:off x="1612519" y="4977566"/>
            <a:ext cx="28573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41429670-5C83-4F7B-AF4E-5033EB377BF8}"/>
              </a:ext>
            </a:extLst>
          </p:cNvPr>
          <p:cNvCxnSpPr>
            <a:cxnSpLocks/>
          </p:cNvCxnSpPr>
          <p:nvPr/>
        </p:nvCxnSpPr>
        <p:spPr>
          <a:xfrm>
            <a:off x="2339342" y="4277486"/>
            <a:ext cx="0" cy="2303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28DD606A-8A2C-4A54-B715-D3091F619A66}"/>
              </a:ext>
            </a:extLst>
          </p:cNvPr>
          <p:cNvCxnSpPr>
            <a:cxnSpLocks/>
          </p:cNvCxnSpPr>
          <p:nvPr/>
        </p:nvCxnSpPr>
        <p:spPr>
          <a:xfrm>
            <a:off x="888962" y="4436300"/>
            <a:ext cx="3426979" cy="2835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7A646BB8-3AEC-4742-B20A-F2B97AEFA24F}"/>
              </a:ext>
            </a:extLst>
          </p:cNvPr>
          <p:cNvCxnSpPr>
            <a:cxnSpLocks/>
          </p:cNvCxnSpPr>
          <p:nvPr/>
        </p:nvCxnSpPr>
        <p:spPr>
          <a:xfrm>
            <a:off x="888962" y="4431327"/>
            <a:ext cx="0" cy="30294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44C1E23B-3F53-4114-83B3-B1C6DA618EC7}"/>
              </a:ext>
            </a:extLst>
          </p:cNvPr>
          <p:cNvCxnSpPr>
            <a:cxnSpLocks/>
          </p:cNvCxnSpPr>
          <p:nvPr/>
        </p:nvCxnSpPr>
        <p:spPr>
          <a:xfrm>
            <a:off x="4305070" y="4520823"/>
            <a:ext cx="10871" cy="21345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E2187C-6F13-AEA7-EA7B-89DF24784C62}"/>
              </a:ext>
            </a:extLst>
          </p:cNvPr>
          <p:cNvCxnSpPr/>
          <p:nvPr/>
        </p:nvCxnSpPr>
        <p:spPr>
          <a:xfrm>
            <a:off x="0" y="6357897"/>
            <a:ext cx="12192000" cy="0"/>
          </a:xfrm>
          <a:prstGeom prst="line">
            <a:avLst/>
          </a:prstGeom>
          <a:ln w="571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sal mdjareb logo">
            <a:extLst>
              <a:ext uri="{FF2B5EF4-FFF2-40B4-BE49-F238E27FC236}">
                <a16:creationId xmlns:a16="http://schemas.microsoft.com/office/drawing/2014/main" id="{82B551A4-32A9-AB1F-21C7-4DFF9531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173" y="6427470"/>
            <a:ext cx="1108035" cy="4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9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94D9F78AF46740AD8B3C5B48AA69C8" ma:contentTypeVersion="2" ma:contentTypeDescription="Create a new document." ma:contentTypeScope="" ma:versionID="d07c326d449b26427f2818a3acb0f620">
  <xsd:schema xmlns:xsd="http://www.w3.org/2001/XMLSchema" xmlns:xs="http://www.w3.org/2001/XMLSchema" xmlns:p="http://schemas.microsoft.com/office/2006/metadata/properties" xmlns:ns2="60c4caed-b593-490f-9728-ea84be1aba40" targetNamespace="http://schemas.microsoft.com/office/2006/metadata/properties" ma:root="true" ma:fieldsID="f60827077f5900ae48c303c79e191b4a" ns2:_="">
    <xsd:import namespace="60c4caed-b593-490f-9728-ea84be1ab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4caed-b593-490f-9728-ea84be1ab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2A085-6CBD-4AFE-8F65-F16F79DE23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0881E-1957-47E0-B69F-B596B4E6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c4caed-b593-490f-9728-ea84be1ab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FF260C-E5D1-474A-86FC-544E975830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28684</TotalTime>
  <Words>42</Words>
  <Application>Microsoft Office PowerPoint</Application>
  <PresentationFormat>Grand écran</PresentationFormat>
  <Paragraphs>22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Geogrotesque Rg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 Hammou</dc:creator>
  <cp:lastModifiedBy>BILLEL</cp:lastModifiedBy>
  <cp:revision>220</cp:revision>
  <dcterms:created xsi:type="dcterms:W3CDTF">2019-10-09T08:46:00Z</dcterms:created>
  <dcterms:modified xsi:type="dcterms:W3CDTF">2022-06-26T15:24:18Z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0x010100AE94D9F78AF46740AD8B3C5B48AA69C8</vt:lpwstr>
  </property>
</Properties>
</file>