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5"/>
  </p:notesMasterIdLst>
  <p:handoutMasterIdLst>
    <p:handoutMasterId r:id="rId26"/>
  </p:handoutMasterIdLst>
  <p:sldIdLst>
    <p:sldId id="1517" r:id="rId6"/>
    <p:sldId id="1700" r:id="rId7"/>
    <p:sldId id="1706" r:id="rId8"/>
    <p:sldId id="1721" r:id="rId9"/>
    <p:sldId id="1692" r:id="rId10"/>
    <p:sldId id="1693" r:id="rId11"/>
    <p:sldId id="1636" r:id="rId12"/>
    <p:sldId id="1681" r:id="rId13"/>
    <p:sldId id="1695" r:id="rId14"/>
    <p:sldId id="1722" r:id="rId15"/>
    <p:sldId id="1705" r:id="rId16"/>
    <p:sldId id="1725" r:id="rId17"/>
    <p:sldId id="1724" r:id="rId18"/>
    <p:sldId id="1720" r:id="rId19"/>
    <p:sldId id="1697" r:id="rId20"/>
    <p:sldId id="1723" r:id="rId21"/>
    <p:sldId id="1650" r:id="rId22"/>
    <p:sldId id="1676" r:id="rId23"/>
    <p:sldId id="15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F4751"/>
    <a:srgbClr val="347891"/>
    <a:srgbClr val="DD1A3F"/>
    <a:srgbClr val="70AD47"/>
    <a:srgbClr val="4EB7CD"/>
    <a:srgbClr val="EFC782"/>
    <a:srgbClr val="FFFFF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6" autoAdjust="0"/>
    <p:restoredTop sz="95214" autoAdjust="0"/>
  </p:normalViewPr>
  <p:slideViewPr>
    <p:cSldViewPr snapToGrid="0">
      <p:cViewPr varScale="1">
        <p:scale>
          <a:sx n="73" d="100"/>
          <a:sy n="73" d="100"/>
        </p:scale>
        <p:origin x="9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E89EF4-5849-478F-A451-E5040F0919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5BD4D26-5C31-40CC-8444-20521356B5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36C71-591E-4291-8F8A-3D86416F5ED2}" type="datetimeFigureOut">
              <a:rPr lang="fr-FR" smtClean="0"/>
              <a:t>25/06/2022</a:t>
            </a:fld>
            <a:endParaRPr lang="fr-FR"/>
          </a:p>
        </p:txBody>
      </p:sp>
      <p:sp>
        <p:nvSpPr>
          <p:cNvPr id="4" name="Footer Placeholder 3">
            <a:extLst>
              <a:ext uri="{FF2B5EF4-FFF2-40B4-BE49-F238E27FC236}">
                <a16:creationId xmlns:a16="http://schemas.microsoft.com/office/drawing/2014/main" id="{00FF569C-6B79-44C3-9B08-30DE52814F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C69D2C2A-A2E1-401B-A951-BF13FD4330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644500-01DB-4577-BF0A-9F250E85D647}" type="slidenum">
              <a:rPr lang="fr-FR" smtClean="0"/>
              <a:t>‹#›</a:t>
            </a:fld>
            <a:endParaRPr lang="fr-FR"/>
          </a:p>
        </p:txBody>
      </p:sp>
    </p:spTree>
    <p:extLst>
      <p:ext uri="{BB962C8B-B14F-4D97-AF65-F5344CB8AC3E}">
        <p14:creationId xmlns:p14="http://schemas.microsoft.com/office/powerpoint/2010/main" val="285363434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8.5" units="1/cm"/>
          <inkml:channelProperty channel="Y" name="resolution" value="8.53333" units="1/cm"/>
          <inkml:channelProperty channel="T" name="resolution" value="1" units="1/dev"/>
        </inkml:channelProperties>
      </inkml:inkSource>
      <inkml:timestamp xml:id="ts0" timeString="2022-06-25T18:47:24.908"/>
    </inkml:context>
    <inkml:brush xml:id="br0">
      <inkml:brushProperty name="width" value="0.05292" units="cm"/>
      <inkml:brushProperty name="height" value="0.05292" units="cm"/>
      <inkml:brushProperty name="color" value="#FF0000"/>
    </inkml:brush>
  </inkml:definitions>
  <inkml:trace contextRef="#ctx0" brushRef="#br0">8467 5927 0,'0'0'0,"-150"-50"0,-24-24 15,-75-1-15,-125-25 16,-99 1-16,-124-1 16,-101-24-16,-74 49 15,0 25-15,25 25 16,-99 25-16,148 75 16,-74 49-16,25 51 15,349 74-15,398 0 16,0 99-16,0-74 15,0-25-15,0-50 16,0 51-16,0 48 16,0 1-16,0 124 15,0 1-15,75 99 16,-1-25 0,76 174-16,-1 1 15,75 74-15,25 49 16,0-148-16,-49-150 15,24-100-15,-25-74 16,-50-75-16,51-75 16,-26-49-1,-25-25-15,1-51 0,-26-24 16,51 0 0,74-25-16,0 0 0,74 0 15,51 0-15,99-25 16,150-25-16,198 26 15,1 24-15,0 0 16,0 99-16,-50-24 16,-50 0-16,-150-1 15,-74 1-15,-149-50 16,-125-25-16,-49-25 16,-26-50-16,-25-24 15,1-51-15,-25 1 16,-26-50-16,-24-50 15,-25-50-15,-25-75 16,0-74-16,-25-50 16,-25 75-16,50 49 15,0 50-15,0 26 16,0-1 0,0-25-16,75 0 15,-25 1-15,0 24 16,-1 25-16,1 25 15,0-25-15,-50 0 16,0 50-16,-25-25 16,-25 25-16,-24 24 15,-26-24-15,-25 50 16,1 25-16,24 49 16,1 0-16,24 51 15,0-1-15,1 25 16,49 0-16,0 0 15,0 25 1</inkml:trace>
  <inkml:trace contextRef="#ctx0" brushRef="#br0" timeOffset="801.0291">2889 7421 0,'0'125'15,"0"49"-15,0 50 16,0-25-16,0 1 16,0-26-16,0-50 15,0-49-15,0-50 16,0-50 31,0-50-32,0-24-15,0-1 16,0-74-16,0-50 16,0-25-16,0 25 15,-25 0 1,25-26-16,0 76 16</inkml:trace>
  <inkml:trace contextRef="#ctx0" brushRef="#br0" timeOffset="1160.9011">3113 6375 0,'0'0'0,"25"0"0,0 0 16,24 0-16,-24 0 16,25 25-16,-50 0 15,25 25-15,0 25 16,-25-26-16,0 1 16,0 0-16,0 0 15,0-25-15,0 0 16,0 0-16,-25-1 15,25 1 1,0 0-16,-25-25 16,0 25-1,0-25 1,-25 25 0,26 0-16,-1-25 15,-25 25-15,25 0 16,-25-25-16,25 25 15,0-25-15,25 25 16,0-1 0,25-24 15</inkml:trace>
  <inkml:trace contextRef="#ctx0" brushRef="#br0" timeOffset="1793.1581">4208 6848 0,'0'0'0,"25"75"15,-25 0-15,25 49 0,-25-24 16,0-25-1,0-1-15,0-24 16,0-25-16,50-50 63,-25-49-48,25 24-15,49-25 16,-24 50-16,50 0 15,-26 0-15,1 25 16,-1 0-16,1 50 16,-50-25-16,-25 0 15,0 50-15,0-1 16,-1 1-16,-24 0 16,25-1-16,-25 1 15,25 0-15,0 0 16,-25-26-16,25 1 15,0-50-15,-25 25 16,25-25 0,25 0-1,-25-50-15,-1 25 0,1-24 16</inkml:trace>
  <inkml:trace contextRef="#ctx0" brushRef="#br0" timeOffset="2633.0363">2341 9613 0,'0'24'32,"25"26"-32,0 0 15,24-25-15,-24 25 16,-25-25-16,25 25 16,0 24-16,0-24 15,0-25-15,-25 0 16</inkml:trace>
  <inkml:trace contextRef="#ctx0" brushRef="#br0" timeOffset="2904.0027">2490 8890 0</inkml:trace>
  <inkml:trace contextRef="#ctx0" brushRef="#br0" timeOffset="3713.0928">6574 7371 0,'-25'100'0,"0"0"15,0-1-15,1 26 16,24-26-16,0 1 16,24-25-16,26-1 15,-25 1-15,25-25 16,50 0-16,-26-50 16,1 0-16,0 0 15,-26-50-15,51-25 16,-25-49-16,-50 24 15,0-49-15,-1-1 16,-24 26-16,-49-100 16,-1 49-16,-25 51 15,50 24-15,-25 50 16,26 25-16,-26 1 16,25 24-16,0 0 15,-25 0-15,25 24 16</inkml:trace>
  <inkml:trace contextRef="#ctx0" brushRef="#br0" timeOffset="4328.9838">7769 7347 0,'0'0'0,"50"0"15,-25 24 1,25 26 0,-25 0-16,0 0 15,0 0-15,0-1 16,24 26-16,-24-50 16,0 25-16,0 0 15,0 24-15,0-24 16,0-25-16,-25 25 15,25-25-15,0-25 16,-25 25-16,24-25 31,-24-50-15,50 0-16,-25 0 16,0 0-16,0-24 15,25-26-15</inkml:trace>
  <inkml:trace contextRef="#ctx0" brushRef="#br0" timeOffset="4640.1919">8516 7571 0,'25'-50'15,"25"25"-15,-25 0 16,0 0 0,0 25-1,0 25 1,-25 0 0,25 25-16,24 0 15,-24-1 1,0 1-16,0 0 15,25-25-15,-25 25 16,25-25-16,24 24 16,-49-49-16,0 0 15,25 0-15,0 0 16,0 0-16,-1 0 16,1-25-16,-25-24 15,0 24-15,0-25 16,0 25-16,-25 0 15</inkml:trace>
  <inkml:trace contextRef="#ctx0" brushRef="#br0" timeOffset="5240.786">10035 7546 0,'0'50'0,"0"-1"16,0 1-16,25 0 15,-25 0 1,25 0-16,-25 24 16,0-49-16,0 0 15,25 25-15,0-50 16,-25 25-16,25-25 16,-25 25-16,25-25 15,25 0 1,-25 0-16,0 0 15,-1 0-15,1-25 16</inkml:trace>
  <inkml:trace contextRef="#ctx0" brushRef="#br0" timeOffset="5568.0342">10633 7820 0,'0'-25'78,"25"25"-78,-25-25 16,25 25 0</inkml:trace>
  <inkml:trace contextRef="#ctx0" brushRef="#br0" timeOffset="6687.857">10334 7571 0,'25'0'94,"0"0"-94,0-25 16,25 0-16,0 0 15,-1 0-15,1-25 16,-25 25-16,0 0 15,0 25-15,0-24 16,-50 24 47</inkml:trace>
  <inkml:trace contextRef="#ctx0" brushRef="#br0" timeOffset="7080.0085">9936 7347 0,'-25'-25'32,"25"0"-17,0 0-15,50 25 16,-25-25-16,24 0 15,-24 0-15,-25 0 16,25 25-16,0-25 16</inkml:trace>
  <inkml:trace contextRef="#ctx0" brushRef="#br0" timeOffset="10015.838">2415 10061 0,'0'0'0,"0"-50"0,0-25 15,25 1-15,0 24 16,-25-25-16,0 25 15,0 0-15,0 1 16,0-1-16,0 25 16,0 0-16,0 0 15,25 25 63,-25 50-62,50 25 0,0-1-16,-25 26 15,25-25-15,24-1 16,-24 26-16,50 0 16,-26-51-1,26 26-15,-50-50 0,0 25 16,-1-50-1,-24 25-15,0-25 16,0 0 0,0 0-16,0-25 15,0-25-15,0 0 16,-25 0-16,25 1 16,-1-26-16,1 0 15,-25-49-15,0 24 16,0 25-16,0 1 15,0 24-15,0 0 16,0 0-16,0 25 16,0-24-16,0 123 78,50 1-63,0 49-15,0-24 16,0 25 0,24-1-16,1-49 0,0 24 15,-25-49 1,-26-25-16,26 25 16,-25-50-1,0 0 1,0 0-16,0-75 15,0 25 1,-25 1-16,25-26 16,24-50-16,-24 51 15,-25-1-15,25 0 16,-25 25-16,0 1 16,0 24-16,0 0 15,0 0-15</inkml:trace>
  <inkml:trace contextRef="#ctx0" brushRef="#br0" timeOffset="12368.512">25151 9388 0,'25'-24'0,"0"24"47,-25-25-47,0 0 16,0 0-1,25-25-15,-25 0 16,25 0-16,-25 1 15,0-26-15,0 25 16,0-25-16,0 1 16,0-1-16,0 25 15,0 0-15,0 1 16,-25 24-16,0-25 16,0 25-1,0 0 1,-25 0-1,25 0-15,0 25 16,-24 0-16,-1 0 16,0 0-16,-25 0 15,1 0-15,-26 0 16,0 0-16,26 25 16,-1-25-16,-25 25 15,1-25 1,-26 0-16,1 0 15,-1 0-15,-24 0 16,-26 0-16,-24 0 16,50 0-16,-25 0 15,-26 0-15,1 0 16,-25 0-16,-75 0 16,25 0-16,50 0 15,25 0-15,0 0 16,-1 0-16,1 0 15,-50 0-15,25 0 16,25 0-16,0 0 16,24 0-16,51 0 15,-26 0-15,51 0 16,-1 0-16,26 0 16,24 0-16,0 0 15,25 0-15,0 0 16,-25 0-16,50 25 15,-25-25-15,-24 0 16,24 25 0,0 0-16,-25 0 15,0 25-15,25-26 0,-49 26 16,24 50 0,0-25-16,0-1 15,25 1-15,-25 0 16,26-1-16,-26 26 15,25 0-15,0-1 16,25 1-16,0-1 16,0 26-16,0-25 15,0-1-15,25-24 16,0 24-16,0 26 16,-25-1-16,25-49 15,-1 25-15,-24-50 16,25-26-16,-25 1 15,25-25-15,0 25 16,25-25-16,25 0 16,-1 0-16,26 0 15,49-25-15,26 0 16,24 1-16,100-1 16,24-25-16,51 25 15,0 0-15,-26-25 16,26 25-1,-51 0-15,-49 1 16,-50-1-16,1 0 16,-51-25-16,-75 25 15,-24-25-15,-25 50 16,0-25-16,-50 0 16,0 1-1,0-1-15,25 25 16,-25-25-16,25 0 15,0 0 1</inkml:trace>
  <inkml:trace contextRef="#ctx0" brushRef="#br0" timeOffset="16144.0768">3063 11157 0,'0'24'63,"0"1"-63,0 25 15,0 25-15,0 0 16,0-26-16,0 26 16,25 0-16,0-1 15,25 1-15,24 25 16,-24-26-16,0 26 15,-25-50-15,25-25 16,-26 25-16,26-50 16,-25 24-16,0-24 15,0 0-15,0 0 16,0 0-16,0 0 16,-25-24-1,25-1-15,-1 0 16,-24 0-1,25 0-15,-25 0 16,0 0 0</inkml:trace>
  <inkml:trace contextRef="#ctx0" brushRef="#br0" timeOffset="16520.9138">3362 11679 0,'-25'-24'31,"25"-1"-15,50 0 0,-25 0-1,-1 0-15,26 0 0,-25 0 16,25-25-1,-25 25-15,0-24 16,-25 24-16,25 0 16</inkml:trace>
  <inkml:trace contextRef="#ctx0" brushRef="#br0" timeOffset="16848.3338">3063 11132 0,'0'-25'16,"25"0"-1,0 0-15,25 0 16,24-25-16,-24 50 16,-25-25-1,25 0-15,-25 25 16,0-25-16,24 1 16,-24 24-16,0 0 15,0 0 1,25 24-16,-50 1 15</inkml:trace>
  <inkml:trace contextRef="#ctx0" brushRef="#br0" timeOffset="18063.7681">4632 11480 0,'0'0'0,"50"0"16,-1 0-16,1 0 16,25 25-16,-50 0 15,0 25-15,24 0 16,-24-1-16,25 1 15,-50-25-15,25-25 16,-25 25-16,0 0 47,25-25 15,-25-25-46,0 0-16,25-25 16,-25 25-16,25-24 15,-25-1-15,50 0 16,-25 0-16,-1 0 16,1 26-16,0-1 15,0 0-15,-25 0 16,25 25-16,0-25 15,0 25 1,0 0 0,0 0-1,24 25-15,1 0 16,25 49-16,25-24 16,-26 25-16,1-25 15,-25 0-15,-25-26 16,24 26-16,-24-25 15,0-25-15,-25 25 16,25-25 31,-25-25-16,25-25-15,0 25-16,0-24 15,-25-1-15,50-25 16,-25 25-16,24 25 16,26-24-16,-50 24 15,25-25-15,-25 50 16,-25-25-16,25 25 47,0 25-32,-25 0 1,0 0-16,24 25 16,1-26-16,-25 26 15,25 0-15,-25-25 16,25 0-16,-25 0 16</inkml:trace>
  <inkml:trace contextRef="#ctx0" brushRef="#br0" timeOffset="18992.2283">6948 11231 0,'0'25'47,"-25"25"-47,0 25 16,25-1-1,0 1-15,-25 0 0,25-1 16,0 1-1,0 0-15,0 0 16,0-26-16,25-24 16,25 0-16,-25 0 15,-1-25-15,26 0 16,-25-25-16,0-25 16,25 1-16,-25-1 15,25-50-15,-26 25 16,1 1-16,-25-1 15,25 25-15,0-24 16,0-1-16,-25 25 16,25-25-16,0 26 15,-25 24-15,0 0 16,0 0-16,0 50 78,0 25-78,0-1 16,25 26-1,0 0-15,0-25 16,-25-1-16,24-24 16,1 25-16,25-25 15,-25-25 1,0 0-1,0 0-15,0 0 16,0 0 0,0 0-1,0 0-15,-25-25 16,24 25 0,1 0 30,-25-25-46</inkml:trace>
  <inkml:trace contextRef="#ctx0" brushRef="#br0" timeOffset="19344.3433">8143 11107 0,'25'74'16,"-25"1"-16,25 25 15,-25-26-15,25 1 16,0-25-16,-25-25 16,24 0-16,-24 0 15,25 0 17</inkml:trace>
  <inkml:trace contextRef="#ctx0" brushRef="#br0" timeOffset="19615.9798">8093 10808 0</inkml:trace>
  <inkml:trace contextRef="#ctx0" brushRef="#br0" timeOffset="20215.958">8666 10310 0,'0'25'15,"25"49"1,0 26-16,0 0 16,-1 24-16,1-49 15,-25 0-15,25-1 16,-25-24-16,0 25 16,0-25-16,25-1 15,-25 1-15,0 0 16,0-25-16,25 0 15,-25 0-15,0 0 16,0 0-16,25-25 16,-25 24-16,25-24 15,0 0 1,0 0-16,49 0 16,1 0-16,-25 0 15,50 0-15,-26-24 16,1 24-1,0-25-15,-26 25 16,-24-25-16,25 25 16</inkml:trace>
  <inkml:trace contextRef="#ctx0" brushRef="#br0" timeOffset="21743.8919">3561 13248 0,'-50'0'63,"25"25"-47,-25 25-16,26-25 15,-26 0-15,0 0 16,25 24-16,-50 51 15,50-50-15,1 0 16,24 0-16,0-1 16,0 26-16,0-50 15,0 0-15,24 25 16,26-25-16,-25-1 16,25 1-16,0 0 15,-25 0 1,0-25-16,-1 0 15,1 0 1,0 0-16,0 0 16,0 0-16,0 0 15,25 0-15,-25 0 16,24-25-16,-24 0 16,0 25-16,25-25 15,0 1-15,-25 24 16,0 0-16,25-25 15</inkml:trace>
  <inkml:trace contextRef="#ctx0" brushRef="#br0" timeOffset="23079.9485">4706 13597 0,'0'25'0,"-24"0"16,-1 0-16,25 24 15,0 1-15,0 0 16,0 0-16,0 0 16,0-1-16,0 26 15,25-50-15,-1 0 16,26 25-16,-25-25 15,25 24-15,0-49 16,24 25-16,1 0 16,0-25-16,0 0 15,-1-25-15,1-24 16,25-26 0,-51 25-16,1-25 15,-25-24-15,25-1 16,-25 1-16,0-26 15,-25 25-15,0 26 16,0-1-16,0 50 16,0 0 15,0 50-15,0 50-16,0 24 15,25 51-15,0-51 16,-1-24-16,-24-25 15,0-25-15,25-25 16,0 0 15,0 0-31,-25-50 16,25 25-16,0 0 16,-25 0-16,25 0 15</inkml:trace>
  <inkml:trace contextRef="#ctx0" brushRef="#br0" timeOffset="27032.9725">3785 14070 0,'0'0'0,"-274"25"0,150 0 16,49 0-1,150-25 1,149 0-1,25-50-15,50 25 16,-25 0-16,-100 0 16,-124 25-16,-75 0 15,-75 25 1,-149 25-16,-25 0 16,-50-25-16,1 0 15,24-25-15,25 0 16,100 0-16,99 0 15,75-50 1,25 0-16,124-50 16,100 1-16,125-1 15,24 1-15</inkml:trace>
  <inkml:trace contextRef="#ctx0" brushRef="#br0" timeOffset="27264.2074">4731 13497 0,'50'-25'0,"-149"50"31,-26 25-31,25 0 16,76-50-16,-1 50 16,50-25-1,74 24-15,100-24 16,75 0-16,-50-25 16,25 0-16,-149 0 15,-50 25-15,-50 0 16,-75-25-1,25 25-15,1-25 16,24 25-16,-25 0 16</inkml:trace>
  <inkml:trace contextRef="#ctx0" brushRef="#br0" timeOffset="36672.1526">15190 7919 0,'0'0'0,"-75"-25"0,1 25 16,24 0-16,0 0 16,-25 0-1,1 0-15,-26 25 16,-24 25-16,24 0 15,-24 0-15,-26 24 16,26 1-16,-26 25 16,1-1-16,-1 26 15,26-26-15,49 26 16,-24-1-16,-1 1 16,25 49-16,1 1 15,24 24-15,0 0 16,25 50-16,0 25 15,25-25-15,0 50 16,50-50-16,0-50 16,24-50-16,-24 1 15,25-26-15,-25-49 16,0-25-16,-1 25 16,-24-26-16,50-24 15,-50 0-15,0 0 16,49 0-16,1 0 15,0 0-15,0-25 16,-1 0-16,26 0 16,24 0-16,26 0 15,-26 0-15,51 0 16,-1 25 0,0-25-16,-24 25 15,-1-25-15,-49 0 16,-1 0-16,-24 0 15,25-50-15,-26 0 16,-24 25-16,0-25 16,0-24-16,0 24 15,-26 0-15,1-25 16,0 1-16,0-51 16,25-24-16,0 49 15,-25 0-15,24-24 16,-24 24-16,0-49 15,0 49-15,0 26 16,0-26-16,0 25 16,0-24-16,-25-1 15,0 25-15,0-24 16,25 24-16,-25-25 16,0-24-16,0 24 15,0 26-15,0-1 16,0-25-1,-25 1-15,0-26 16,0 50-16,25 26 16,-25-1-16,25 0 15,0-25-15,-25 26 16,0-26-16,-25-25 16,26 26-16,-26-1 15,25 0-15,0 25 16,-25 0-16,50 1 15,-25-26-15,0 0 16,25 50-16,-25 0 16,1-24-16,-1 24 15,25 0-15,-50-25 16,25 25 0,0 0-1,25 0-15,-25 25 16,0-25-16,0 1 15,0-1 17,25 0-17,-24 25 1,-1 0 0,25-25-16,-25 25 15,0 0 1,0-25-1,0 25 1,0 0 0,0 0 124,0 0-108,0 0-17,1 0 32,-1 0 47,0 0-63,0 0-15,0 0-1,0 0 1,0 0 15,0 0-15,0 0 31,0 0-16,25 25-15,-25-25 62</inkml:trace>
  <inkml:trace contextRef="#ctx0" brushRef="#br0" timeOffset="44863.8731">15215 7197 0,'25'0'844,"-25"25"-828,0 0-16,0 0 15,0 25-15,0-25 16,0 24-16,0-24 15,0 25-15,0-25 16,0 0-16,0 0 16,0 0-1,0 0-15,0-1 16,0 1 0,0 0-1,-25 0 1,25 0-16,0 0 31,-25-25 0,0 0 63,25 25 187,0 0-265,0 0 0,0 0-16,0-1 15,0 1 1,0 0-1,0 0 1</inkml:trace>
  <inkml:trace contextRef="#ctx0" brushRef="#br0" timeOffset="59623.6358">14941 12227 0,'0'25'46,"0"0"1,0 25-31,0 0-16,0 24 16,25 26-16,-25-25 15,0-1 1,0 1-16,0 0 15,0-25-15,0-1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A6937-C40A-42AA-916B-05050D359ACD}" type="datetimeFigureOut">
              <a:rPr lang="en-HK" smtClean="0"/>
              <a:t>25/6/2022</a:t>
            </a:fld>
            <a:endParaRPr lang="en-H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369C1-4316-42F0-8413-EE6AD3FBDDCD}" type="slidenum">
              <a:rPr lang="en-HK" smtClean="0"/>
              <a:t>‹#›</a:t>
            </a:fld>
            <a:endParaRPr lang="en-HK" dirty="0"/>
          </a:p>
        </p:txBody>
      </p:sp>
    </p:spTree>
    <p:extLst>
      <p:ext uri="{BB962C8B-B14F-4D97-AF65-F5344CB8AC3E}">
        <p14:creationId xmlns:p14="http://schemas.microsoft.com/office/powerpoint/2010/main" val="19359264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3</a:t>
            </a:fld>
            <a:endParaRPr lang="en-HK" dirty="0"/>
          </a:p>
        </p:txBody>
      </p:sp>
    </p:spTree>
    <p:extLst>
      <p:ext uri="{BB962C8B-B14F-4D97-AF65-F5344CB8AC3E}">
        <p14:creationId xmlns:p14="http://schemas.microsoft.com/office/powerpoint/2010/main" val="145193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5</a:t>
            </a:fld>
            <a:endParaRPr lang="en-HK" dirty="0"/>
          </a:p>
        </p:txBody>
      </p:sp>
    </p:spTree>
    <p:extLst>
      <p:ext uri="{BB962C8B-B14F-4D97-AF65-F5344CB8AC3E}">
        <p14:creationId xmlns:p14="http://schemas.microsoft.com/office/powerpoint/2010/main" val="106337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11</a:t>
            </a:fld>
            <a:endParaRPr lang="en-HK" dirty="0"/>
          </a:p>
        </p:txBody>
      </p:sp>
    </p:spTree>
    <p:extLst>
      <p:ext uri="{BB962C8B-B14F-4D97-AF65-F5344CB8AC3E}">
        <p14:creationId xmlns:p14="http://schemas.microsoft.com/office/powerpoint/2010/main" val="131507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12</a:t>
            </a:fld>
            <a:endParaRPr lang="en-HK" dirty="0"/>
          </a:p>
        </p:txBody>
      </p:sp>
    </p:spTree>
    <p:extLst>
      <p:ext uri="{BB962C8B-B14F-4D97-AF65-F5344CB8AC3E}">
        <p14:creationId xmlns:p14="http://schemas.microsoft.com/office/powerpoint/2010/main" val="182865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13</a:t>
            </a:fld>
            <a:endParaRPr lang="en-HK" dirty="0"/>
          </a:p>
        </p:txBody>
      </p:sp>
    </p:spTree>
    <p:extLst>
      <p:ext uri="{BB962C8B-B14F-4D97-AF65-F5344CB8AC3E}">
        <p14:creationId xmlns:p14="http://schemas.microsoft.com/office/powerpoint/2010/main" val="981294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14</a:t>
            </a:fld>
            <a:endParaRPr lang="en-HK" dirty="0"/>
          </a:p>
        </p:txBody>
      </p:sp>
    </p:spTree>
    <p:extLst>
      <p:ext uri="{BB962C8B-B14F-4D97-AF65-F5344CB8AC3E}">
        <p14:creationId xmlns:p14="http://schemas.microsoft.com/office/powerpoint/2010/main" val="186485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15</a:t>
            </a:fld>
            <a:endParaRPr lang="en-HK" dirty="0"/>
          </a:p>
        </p:txBody>
      </p:sp>
    </p:spTree>
    <p:extLst>
      <p:ext uri="{BB962C8B-B14F-4D97-AF65-F5344CB8AC3E}">
        <p14:creationId xmlns:p14="http://schemas.microsoft.com/office/powerpoint/2010/main" val="139868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7BF4-A3AA-4448-B944-5A6F271E4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D7A41451-41C8-4D50-A615-AEB060CAB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FF7F827A-F66A-4892-8796-9C46A3BBB80D}"/>
              </a:ext>
            </a:extLst>
          </p:cNvPr>
          <p:cNvSpPr>
            <a:spLocks noGrp="1"/>
          </p:cNvSpPr>
          <p:nvPr>
            <p:ph type="dt" sz="half" idx="10"/>
          </p:nvPr>
        </p:nvSpPr>
        <p:spPr/>
        <p:txBody>
          <a:bodyPr/>
          <a:lstStyle/>
          <a:p>
            <a:fld id="{5144D058-6FDB-4BC1-95ED-FC754EA608BA}" type="datetime1">
              <a:rPr lang="en-HK" smtClean="0"/>
              <a:t>25/6/2022</a:t>
            </a:fld>
            <a:endParaRPr lang="en-HK" dirty="0"/>
          </a:p>
        </p:txBody>
      </p:sp>
      <p:sp>
        <p:nvSpPr>
          <p:cNvPr id="5" name="Footer Placeholder 4">
            <a:extLst>
              <a:ext uri="{FF2B5EF4-FFF2-40B4-BE49-F238E27FC236}">
                <a16:creationId xmlns:a16="http://schemas.microsoft.com/office/drawing/2014/main" id="{E796153A-61AB-4D91-958C-BE8405BB5CE8}"/>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1A8C08B6-C3B7-47F1-9FE9-99B8624653C4}"/>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61008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0F3-E731-4B7A-B9A0-9B0FA320EC1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24C3E69-C98C-4A1C-B914-0E6A8B0F9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E3A8646-A109-4C43-B088-3383E9D92F83}"/>
              </a:ext>
            </a:extLst>
          </p:cNvPr>
          <p:cNvSpPr>
            <a:spLocks noGrp="1"/>
          </p:cNvSpPr>
          <p:nvPr>
            <p:ph type="dt" sz="half" idx="10"/>
          </p:nvPr>
        </p:nvSpPr>
        <p:spPr/>
        <p:txBody>
          <a:bodyPr/>
          <a:lstStyle/>
          <a:p>
            <a:fld id="{7B79ED27-1F42-46A6-840E-A0F90C2C3B1B}" type="datetime1">
              <a:rPr lang="en-HK" smtClean="0"/>
              <a:t>25/6/2022</a:t>
            </a:fld>
            <a:endParaRPr lang="en-HK" dirty="0"/>
          </a:p>
        </p:txBody>
      </p:sp>
      <p:sp>
        <p:nvSpPr>
          <p:cNvPr id="5" name="Footer Placeholder 4">
            <a:extLst>
              <a:ext uri="{FF2B5EF4-FFF2-40B4-BE49-F238E27FC236}">
                <a16:creationId xmlns:a16="http://schemas.microsoft.com/office/drawing/2014/main" id="{C2A78830-3F40-4F52-A4AD-42F063A92441}"/>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763EB97F-7424-4A6E-A490-F7BAB7E0E569}"/>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85559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93DDE-247F-49E8-8C36-4E4509B42C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4C16249-41A1-4F83-B2A2-EB2E6D308C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06AB0694-496F-4473-B647-839F287D95CC}"/>
              </a:ext>
            </a:extLst>
          </p:cNvPr>
          <p:cNvSpPr>
            <a:spLocks noGrp="1"/>
          </p:cNvSpPr>
          <p:nvPr>
            <p:ph type="dt" sz="half" idx="10"/>
          </p:nvPr>
        </p:nvSpPr>
        <p:spPr/>
        <p:txBody>
          <a:bodyPr/>
          <a:lstStyle/>
          <a:p>
            <a:fld id="{CB078FCD-96E1-4F10-A224-DBB8FE5F9A94}" type="datetime1">
              <a:rPr lang="en-HK" smtClean="0"/>
              <a:t>25/6/2022</a:t>
            </a:fld>
            <a:endParaRPr lang="en-HK" dirty="0"/>
          </a:p>
        </p:txBody>
      </p:sp>
      <p:sp>
        <p:nvSpPr>
          <p:cNvPr id="5" name="Footer Placeholder 4">
            <a:extLst>
              <a:ext uri="{FF2B5EF4-FFF2-40B4-BE49-F238E27FC236}">
                <a16:creationId xmlns:a16="http://schemas.microsoft.com/office/drawing/2014/main" id="{2390DB00-1B06-40AF-A55C-7CC8286E6248}"/>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47C93829-3A30-44B0-867A-6958CA2A26CC}"/>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60948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BAE8-794C-4BA7-ACDF-DB6D01C84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384BF8C8-9B5A-4343-880E-AC2482774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8" name="Slide Number Placeholder 2">
            <a:extLst>
              <a:ext uri="{FF2B5EF4-FFF2-40B4-BE49-F238E27FC236}">
                <a16:creationId xmlns:a16="http://schemas.microsoft.com/office/drawing/2014/main" id="{7CBE5D5A-5EBA-4259-920F-1B87A28B959D}"/>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a:t>
            </a:fld>
            <a:endParaRPr lang="en-HK" sz="1400" b="0" dirty="0"/>
          </a:p>
        </p:txBody>
      </p:sp>
    </p:spTree>
    <p:extLst>
      <p:ext uri="{BB962C8B-B14F-4D97-AF65-F5344CB8AC3E}">
        <p14:creationId xmlns:p14="http://schemas.microsoft.com/office/powerpoint/2010/main" val="369758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0C9B-0D1F-445B-AA82-71C07A2DE666}"/>
              </a:ext>
            </a:extLst>
          </p:cNvPr>
          <p:cNvSpPr>
            <a:spLocks noGrp="1"/>
          </p:cNvSpPr>
          <p:nvPr>
            <p:ph type="title"/>
          </p:nvPr>
        </p:nvSpPr>
        <p:spPr>
          <a:xfrm>
            <a:off x="148914" y="113287"/>
            <a:ext cx="11991108" cy="613930"/>
          </a:xfrm>
        </p:spPr>
        <p:txBody>
          <a:bodyPr anchor="t">
            <a:normAutofit/>
          </a:bodyPr>
          <a:lstStyle>
            <a:lvl1pPr marL="0" algn="l" defTabSz="342900" rtl="0" eaLnBrk="1" latinLnBrk="0" hangingPunct="1">
              <a:defRPr lang="en-HK" sz="2800" kern="0">
                <a:solidFill>
                  <a:srgbClr val="EF4751"/>
                </a:solidFill>
                <a:latin typeface="+mn-lt"/>
                <a:ea typeface="Microsoft JhengHei" panose="020B0604030504040204" pitchFamily="34" charset="-120"/>
                <a:cs typeface="Calibri" panose="020F0502020204030204" pitchFamily="34" charset="0"/>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0263620D-77B5-4623-8CAB-1ECA06960ECE}"/>
              </a:ext>
            </a:extLst>
          </p:cNvPr>
          <p:cNvSpPr>
            <a:spLocks noGrp="1"/>
          </p:cNvSpPr>
          <p:nvPr>
            <p:ph idx="1"/>
          </p:nvPr>
        </p:nvSpPr>
        <p:spPr>
          <a:xfrm>
            <a:off x="182491" y="737839"/>
            <a:ext cx="11957531" cy="1561453"/>
          </a:xfrm>
        </p:spPr>
        <p:txBody>
          <a:bodyPr wrap="square">
            <a:spAutoFit/>
          </a:bodyPr>
          <a:lstStyle>
            <a:lvl1pPr>
              <a:defRPr lang="en-US" sz="1600" smtClean="0">
                <a:solidFill>
                  <a:schemeClr val="tx1">
                    <a:lumMod val="65000"/>
                    <a:lumOff val="35000"/>
                  </a:schemeClr>
                </a:solidFill>
              </a:defRPr>
            </a:lvl1pPr>
            <a:lvl2pPr>
              <a:defRPr lang="en-US" sz="1600" smtClean="0">
                <a:solidFill>
                  <a:schemeClr val="tx1">
                    <a:lumMod val="65000"/>
                    <a:lumOff val="35000"/>
                  </a:schemeClr>
                </a:solidFill>
                <a:ea typeface="Yu Gothic" panose="020B0400000000000000" pitchFamily="34" charset="-128"/>
              </a:defRPr>
            </a:lvl2pPr>
            <a:lvl3pPr>
              <a:defRPr lang="en-US" sz="1600" smtClean="0">
                <a:solidFill>
                  <a:schemeClr val="tx1">
                    <a:lumMod val="65000"/>
                    <a:lumOff val="35000"/>
                  </a:schemeClr>
                </a:solidFill>
              </a:defRPr>
            </a:lvl3pPr>
            <a:lvl4pPr>
              <a:defRPr lang="en-US" sz="1600" smtClean="0">
                <a:solidFill>
                  <a:schemeClr val="tx1">
                    <a:lumMod val="65000"/>
                    <a:lumOff val="35000"/>
                  </a:schemeClr>
                </a:solidFill>
              </a:defRPr>
            </a:lvl4pPr>
            <a:lvl5pPr>
              <a:defRPr lang="en-HK" sz="1600">
                <a:solidFill>
                  <a:schemeClr val="tx1">
                    <a:lumMod val="65000"/>
                    <a:lumOff val="35000"/>
                  </a:schemeClr>
                </a:solidFill>
              </a:defRPr>
            </a:lvl5pPr>
          </a:lstStyle>
          <a:p>
            <a:pPr marL="0" lvl="0"/>
            <a:r>
              <a:rPr lang="en-US" dirty="0"/>
              <a:t>Click to edit Master text styles</a:t>
            </a:r>
          </a:p>
          <a:p>
            <a:pPr marL="396875" lvl="1" indent="-285750">
              <a:spcAft>
                <a:spcPts val="600"/>
              </a:spcAft>
              <a:buSzPct val="125000"/>
            </a:pPr>
            <a:r>
              <a:rPr lang="en-US" dirty="0"/>
              <a:t>Second level</a:t>
            </a:r>
          </a:p>
          <a:p>
            <a:pPr marL="914400" lvl="2"/>
            <a:r>
              <a:rPr lang="en-US" dirty="0"/>
              <a:t>Third level</a:t>
            </a:r>
          </a:p>
          <a:p>
            <a:pPr marL="1371600" lvl="3"/>
            <a:r>
              <a:rPr lang="en-US" dirty="0"/>
              <a:t>Fourth level</a:t>
            </a:r>
          </a:p>
          <a:p>
            <a:pPr marL="1828800" lvl="4"/>
            <a:r>
              <a:rPr lang="en-US" dirty="0"/>
              <a:t>Fifth level</a:t>
            </a:r>
            <a:endParaRPr lang="en-HK" dirty="0"/>
          </a:p>
        </p:txBody>
      </p:sp>
      <p:sp>
        <p:nvSpPr>
          <p:cNvPr id="7" name="Slide Number Placeholder 2">
            <a:extLst>
              <a:ext uri="{FF2B5EF4-FFF2-40B4-BE49-F238E27FC236}">
                <a16:creationId xmlns:a16="http://schemas.microsoft.com/office/drawing/2014/main" id="{652A614D-F3A9-4DAD-B15C-BAAB0514AC53}"/>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a:t>
            </a:fld>
            <a:endParaRPr lang="en-HK" sz="1400" b="0" dirty="0"/>
          </a:p>
        </p:txBody>
      </p:sp>
    </p:spTree>
    <p:extLst>
      <p:ext uri="{BB962C8B-B14F-4D97-AF65-F5344CB8AC3E}">
        <p14:creationId xmlns:p14="http://schemas.microsoft.com/office/powerpoint/2010/main" val="149798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B4D-67B2-42E2-B20E-B6B9D5D6C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DF7F5BEC-6A94-4948-A607-2998AE7C3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C818D-1BD4-4EFC-B376-55FEDE042495}"/>
              </a:ext>
            </a:extLst>
          </p:cNvPr>
          <p:cNvSpPr>
            <a:spLocks noGrp="1"/>
          </p:cNvSpPr>
          <p:nvPr>
            <p:ph type="dt" sz="half" idx="10"/>
          </p:nvPr>
        </p:nvSpPr>
        <p:spPr/>
        <p:txBody>
          <a:bodyPr/>
          <a:lstStyle/>
          <a:p>
            <a:fld id="{F2845A49-6072-4952-B58D-E653B6E26B39}" type="datetime1">
              <a:rPr lang="en-HK" smtClean="0"/>
              <a:t>25/6/2022</a:t>
            </a:fld>
            <a:endParaRPr lang="en-HK" dirty="0"/>
          </a:p>
        </p:txBody>
      </p:sp>
      <p:sp>
        <p:nvSpPr>
          <p:cNvPr id="5" name="Footer Placeholder 4">
            <a:extLst>
              <a:ext uri="{FF2B5EF4-FFF2-40B4-BE49-F238E27FC236}">
                <a16:creationId xmlns:a16="http://schemas.microsoft.com/office/drawing/2014/main" id="{BBC82A3D-CDB8-41F1-B9FB-9A6187051E9C}"/>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22BF7095-8A39-445A-90DA-2A0F1E3E39D8}"/>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338406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C232-09C7-4A14-94D1-882B42161C60}"/>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FE9ABC4-1209-4445-98E7-FF41C912B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75C49513-4543-4662-9240-A3B69086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E43A9B23-6709-47AB-B9EE-CA7B9E33CF8B}"/>
              </a:ext>
            </a:extLst>
          </p:cNvPr>
          <p:cNvSpPr>
            <a:spLocks noGrp="1"/>
          </p:cNvSpPr>
          <p:nvPr>
            <p:ph type="dt" sz="half" idx="10"/>
          </p:nvPr>
        </p:nvSpPr>
        <p:spPr/>
        <p:txBody>
          <a:bodyPr/>
          <a:lstStyle/>
          <a:p>
            <a:fld id="{F342AFB2-9C25-40A4-9D6F-222D34E41E1D}" type="datetime1">
              <a:rPr lang="en-HK" smtClean="0"/>
              <a:t>25/6/2022</a:t>
            </a:fld>
            <a:endParaRPr lang="en-HK" dirty="0"/>
          </a:p>
        </p:txBody>
      </p:sp>
      <p:sp>
        <p:nvSpPr>
          <p:cNvPr id="6" name="Footer Placeholder 5">
            <a:extLst>
              <a:ext uri="{FF2B5EF4-FFF2-40B4-BE49-F238E27FC236}">
                <a16:creationId xmlns:a16="http://schemas.microsoft.com/office/drawing/2014/main" id="{CBD29A66-1933-4D48-BFC0-187C1A745C5D}"/>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56B1214C-2E83-42FA-B7B0-7BF177F6D2A4}"/>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328201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8B9-BD65-46B3-AB13-3049EDB2EEFD}"/>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B66FE04F-CDBC-4A28-A3BE-A0246FEFE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DB8C8E-9BC8-4974-BC4D-C48ACBB36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DCEC3308-6716-4519-BA3D-84A728900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E5265-F371-4DE9-A373-99CB3A2E1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AA514F2-E207-4A9E-BE31-9B8CA1DB969F}"/>
              </a:ext>
            </a:extLst>
          </p:cNvPr>
          <p:cNvSpPr>
            <a:spLocks noGrp="1"/>
          </p:cNvSpPr>
          <p:nvPr>
            <p:ph type="dt" sz="half" idx="10"/>
          </p:nvPr>
        </p:nvSpPr>
        <p:spPr/>
        <p:txBody>
          <a:bodyPr/>
          <a:lstStyle/>
          <a:p>
            <a:fld id="{8DC6983B-C35D-4745-9F41-21114B4B98B5}" type="datetime1">
              <a:rPr lang="en-HK" smtClean="0"/>
              <a:t>25/6/2022</a:t>
            </a:fld>
            <a:endParaRPr lang="en-HK" dirty="0"/>
          </a:p>
        </p:txBody>
      </p:sp>
      <p:sp>
        <p:nvSpPr>
          <p:cNvPr id="8" name="Footer Placeholder 7">
            <a:extLst>
              <a:ext uri="{FF2B5EF4-FFF2-40B4-BE49-F238E27FC236}">
                <a16:creationId xmlns:a16="http://schemas.microsoft.com/office/drawing/2014/main" id="{A470EB78-84C2-4A42-B91A-C576CAD58CE8}"/>
              </a:ext>
            </a:extLst>
          </p:cNvPr>
          <p:cNvSpPr>
            <a:spLocks noGrp="1"/>
          </p:cNvSpPr>
          <p:nvPr>
            <p:ph type="ftr" sz="quarter" idx="11"/>
          </p:nvPr>
        </p:nvSpPr>
        <p:spPr/>
        <p:txBody>
          <a:bodyPr/>
          <a:lstStyle/>
          <a:p>
            <a:r>
              <a:rPr lang="en-HK"/>
              <a:t>Strictly Confidential</a:t>
            </a:r>
            <a:endParaRPr lang="en-HK" dirty="0"/>
          </a:p>
        </p:txBody>
      </p:sp>
      <p:sp>
        <p:nvSpPr>
          <p:cNvPr id="9" name="Slide Number Placeholder 8">
            <a:extLst>
              <a:ext uri="{FF2B5EF4-FFF2-40B4-BE49-F238E27FC236}">
                <a16:creationId xmlns:a16="http://schemas.microsoft.com/office/drawing/2014/main" id="{0FA9894D-6B8B-4F56-AE95-DFE694CEA6C7}"/>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2020479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336-390B-43ED-A3B1-C1197D5423BD}"/>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4F8580A-9CFE-49F6-A4EE-FBECAF9A882A}"/>
              </a:ext>
            </a:extLst>
          </p:cNvPr>
          <p:cNvSpPr>
            <a:spLocks noGrp="1"/>
          </p:cNvSpPr>
          <p:nvPr>
            <p:ph type="dt" sz="half" idx="10"/>
          </p:nvPr>
        </p:nvSpPr>
        <p:spPr/>
        <p:txBody>
          <a:bodyPr/>
          <a:lstStyle/>
          <a:p>
            <a:fld id="{45C55923-5C9B-426D-975C-A707ED007B19}" type="datetime1">
              <a:rPr lang="en-HK" smtClean="0"/>
              <a:t>25/6/2022</a:t>
            </a:fld>
            <a:endParaRPr lang="en-HK" dirty="0"/>
          </a:p>
        </p:txBody>
      </p:sp>
      <p:sp>
        <p:nvSpPr>
          <p:cNvPr id="4" name="Footer Placeholder 3">
            <a:extLst>
              <a:ext uri="{FF2B5EF4-FFF2-40B4-BE49-F238E27FC236}">
                <a16:creationId xmlns:a16="http://schemas.microsoft.com/office/drawing/2014/main" id="{C4D83F1E-2559-41AF-9D65-601CB47AC7E3}"/>
              </a:ext>
            </a:extLst>
          </p:cNvPr>
          <p:cNvSpPr>
            <a:spLocks noGrp="1"/>
          </p:cNvSpPr>
          <p:nvPr>
            <p:ph type="ftr" sz="quarter" idx="11"/>
          </p:nvPr>
        </p:nvSpPr>
        <p:spPr/>
        <p:txBody>
          <a:bodyPr/>
          <a:lstStyle/>
          <a:p>
            <a:r>
              <a:rPr lang="en-HK"/>
              <a:t>Strictly Confidential</a:t>
            </a:r>
            <a:endParaRPr lang="en-HK" dirty="0"/>
          </a:p>
        </p:txBody>
      </p:sp>
      <p:sp>
        <p:nvSpPr>
          <p:cNvPr id="5" name="Slide Number Placeholder 4">
            <a:extLst>
              <a:ext uri="{FF2B5EF4-FFF2-40B4-BE49-F238E27FC236}">
                <a16:creationId xmlns:a16="http://schemas.microsoft.com/office/drawing/2014/main" id="{636180AC-8E53-43CE-8DF2-276AD0B59C5B}"/>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3661867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98966-ED09-423D-9875-D3ABF28D5DD3}"/>
              </a:ext>
            </a:extLst>
          </p:cNvPr>
          <p:cNvSpPr>
            <a:spLocks noGrp="1"/>
          </p:cNvSpPr>
          <p:nvPr>
            <p:ph type="dt" sz="half" idx="10"/>
          </p:nvPr>
        </p:nvSpPr>
        <p:spPr/>
        <p:txBody>
          <a:bodyPr/>
          <a:lstStyle/>
          <a:p>
            <a:fld id="{EEA2175F-AB87-4AA7-A05A-9C0881548E56}" type="datetime1">
              <a:rPr lang="en-HK" smtClean="0"/>
              <a:t>25/6/2022</a:t>
            </a:fld>
            <a:endParaRPr lang="en-HK" dirty="0"/>
          </a:p>
        </p:txBody>
      </p:sp>
      <p:sp>
        <p:nvSpPr>
          <p:cNvPr id="3" name="Footer Placeholder 2">
            <a:extLst>
              <a:ext uri="{FF2B5EF4-FFF2-40B4-BE49-F238E27FC236}">
                <a16:creationId xmlns:a16="http://schemas.microsoft.com/office/drawing/2014/main" id="{516F17A7-DBB5-47BA-A485-B5E863C5E49F}"/>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E024E1FF-2BF6-460F-AB48-898889CECFFD}"/>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2861798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B0D3-98C1-41B0-A5AD-80DE20282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65AD66B9-9886-4141-890A-EFED44E02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3F4FA3AE-2F09-422B-B14B-1BF7F99A6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F810B-F425-45A7-938A-18E58B6CD861}"/>
              </a:ext>
            </a:extLst>
          </p:cNvPr>
          <p:cNvSpPr>
            <a:spLocks noGrp="1"/>
          </p:cNvSpPr>
          <p:nvPr>
            <p:ph type="dt" sz="half" idx="10"/>
          </p:nvPr>
        </p:nvSpPr>
        <p:spPr/>
        <p:txBody>
          <a:bodyPr/>
          <a:lstStyle/>
          <a:p>
            <a:fld id="{E036FE11-9DFA-4EE0-A86B-2C4EDEEA0C04}" type="datetime1">
              <a:rPr lang="en-HK" smtClean="0"/>
              <a:t>25/6/2022</a:t>
            </a:fld>
            <a:endParaRPr lang="en-HK" dirty="0"/>
          </a:p>
        </p:txBody>
      </p:sp>
      <p:sp>
        <p:nvSpPr>
          <p:cNvPr id="6" name="Footer Placeholder 5">
            <a:extLst>
              <a:ext uri="{FF2B5EF4-FFF2-40B4-BE49-F238E27FC236}">
                <a16:creationId xmlns:a16="http://schemas.microsoft.com/office/drawing/2014/main" id="{6E736515-6887-40C6-B607-976546C24CC7}"/>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BEC9A819-8332-47F6-9D9B-8BB7C3520DA6}"/>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196055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BDCF-2D62-41DB-8D0A-90E4346B0492}"/>
              </a:ext>
            </a:extLst>
          </p:cNvPr>
          <p:cNvSpPr>
            <a:spLocks noGrp="1"/>
          </p:cNvSpPr>
          <p:nvPr>
            <p:ph type="title"/>
          </p:nvPr>
        </p:nvSpPr>
        <p:spPr>
          <a:xfrm>
            <a:off x="243392" y="191231"/>
            <a:ext cx="11688195" cy="410730"/>
          </a:xfrm>
        </p:spPr>
        <p:txBody>
          <a:bodyPr>
            <a:noAutofit/>
          </a:bodyPr>
          <a:lstStyle>
            <a:lvl1pPr>
              <a:defRPr sz="2800">
                <a:solidFill>
                  <a:srgbClr val="EF4751"/>
                </a:solidFill>
                <a:latin typeface="+mn-lt"/>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FBFF10DA-49EE-443D-9647-20D7F51A27B2}"/>
              </a:ext>
            </a:extLst>
          </p:cNvPr>
          <p:cNvSpPr>
            <a:spLocks noGrp="1"/>
          </p:cNvSpPr>
          <p:nvPr>
            <p:ph idx="1"/>
          </p:nvPr>
        </p:nvSpPr>
        <p:spPr>
          <a:xfrm>
            <a:off x="243392" y="698157"/>
            <a:ext cx="11688195" cy="4351338"/>
          </a:xfrm>
        </p:spPr>
        <p:txBody>
          <a:bodyPr>
            <a:normAutofit/>
          </a:bodyPr>
          <a:lstStyle>
            <a:lvl1pPr marL="171450" indent="-171450" algn="l" defTabSz="914400" rtl="0" eaLnBrk="1" latinLnBrk="0" hangingPunct="1">
              <a:lnSpc>
                <a:spcPts val="1600"/>
              </a:lnSpc>
              <a:spcBef>
                <a:spcPts val="0"/>
              </a:spcBef>
              <a:spcAft>
                <a:spcPts val="300"/>
              </a:spcAft>
              <a:buClr>
                <a:srgbClr val="C00000"/>
              </a:buClr>
              <a:buSzPct val="100000"/>
              <a:buFont typeface="Arial" panose="020B0604020202020204" pitchFamily="34" charset="0"/>
              <a:buChar char="•"/>
              <a:defRPr lang="en-US" sz="1500" kern="1200" dirty="0">
                <a:solidFill>
                  <a:schemeClr val="tx1">
                    <a:lumMod val="65000"/>
                    <a:lumOff val="35000"/>
                  </a:schemeClr>
                </a:solidFill>
                <a:latin typeface="Calibri" panose="020F0502020204030204" pitchFamily="34" charset="0"/>
                <a:ea typeface="+mn-ea"/>
                <a:cs typeface="Arial" panose="020B0604020202020204" pitchFamily="34" charset="0"/>
              </a:defRPr>
            </a:lvl1pPr>
            <a:lvl2pPr>
              <a:defRPr sz="16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HK" dirty="0"/>
          </a:p>
        </p:txBody>
      </p:sp>
      <p:sp>
        <p:nvSpPr>
          <p:cNvPr id="7" name="Slide Number Placeholder 2">
            <a:extLst>
              <a:ext uri="{FF2B5EF4-FFF2-40B4-BE49-F238E27FC236}">
                <a16:creationId xmlns:a16="http://schemas.microsoft.com/office/drawing/2014/main" id="{26ED601A-AF70-4D96-B5F1-881BE0B43102}"/>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a:t>
            </a:fld>
            <a:endParaRPr lang="en-HK" sz="1400" b="0" dirty="0"/>
          </a:p>
        </p:txBody>
      </p:sp>
      <p:grpSp>
        <p:nvGrpSpPr>
          <p:cNvPr id="9" name="Group 8">
            <a:extLst>
              <a:ext uri="{FF2B5EF4-FFF2-40B4-BE49-F238E27FC236}">
                <a16:creationId xmlns:a16="http://schemas.microsoft.com/office/drawing/2014/main" id="{867FA74D-78D6-4D49-BFE1-F028B9922D4A}"/>
              </a:ext>
            </a:extLst>
          </p:cNvPr>
          <p:cNvGrpSpPr/>
          <p:nvPr userDrawn="1"/>
        </p:nvGrpSpPr>
        <p:grpSpPr>
          <a:xfrm flipH="1" flipV="1">
            <a:off x="-3254" y="4886496"/>
            <a:ext cx="1742601" cy="1981551"/>
            <a:chOff x="9226740" y="83731"/>
            <a:chExt cx="2888322" cy="3284376"/>
          </a:xfrm>
        </p:grpSpPr>
        <p:sp>
          <p:nvSpPr>
            <p:cNvPr id="10" name="Right Triangle 9">
              <a:extLst>
                <a:ext uri="{FF2B5EF4-FFF2-40B4-BE49-F238E27FC236}">
                  <a16:creationId xmlns:a16="http://schemas.microsoft.com/office/drawing/2014/main" id="{A1A989F7-CF59-4CBC-8976-E5AC0BD98DEE}"/>
                </a:ext>
              </a:extLst>
            </p:cNvPr>
            <p:cNvSpPr/>
            <p:nvPr/>
          </p:nvSpPr>
          <p:spPr>
            <a:xfrm rot="10800000">
              <a:off x="9226740" y="83731"/>
              <a:ext cx="2879790" cy="328437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1" name="Rectangle 10">
              <a:extLst>
                <a:ext uri="{FF2B5EF4-FFF2-40B4-BE49-F238E27FC236}">
                  <a16:creationId xmlns:a16="http://schemas.microsoft.com/office/drawing/2014/main" id="{71980101-E46C-4B46-8604-4A16B586D9EF}"/>
                </a:ext>
              </a:extLst>
            </p:cNvPr>
            <p:cNvSpPr/>
            <p:nvPr/>
          </p:nvSpPr>
          <p:spPr>
            <a:xfrm>
              <a:off x="9705985" y="919598"/>
              <a:ext cx="2409077" cy="2448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cxnSp>
        <p:nvCxnSpPr>
          <p:cNvPr id="12" name="Straight Connector 11">
            <a:extLst>
              <a:ext uri="{FF2B5EF4-FFF2-40B4-BE49-F238E27FC236}">
                <a16:creationId xmlns:a16="http://schemas.microsoft.com/office/drawing/2014/main" id="{7B81DF99-FB28-4325-B69F-B0B03F017A3D}"/>
              </a:ext>
            </a:extLst>
          </p:cNvPr>
          <p:cNvCxnSpPr/>
          <p:nvPr userDrawn="1"/>
        </p:nvCxnSpPr>
        <p:spPr>
          <a:xfrm>
            <a:off x="0" y="6357897"/>
            <a:ext cx="1219200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536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0B87-7D82-4F22-BD8A-02323F0A8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ED169441-AEB6-41A3-B976-86B7C7D06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dirty="0"/>
          </a:p>
        </p:txBody>
      </p:sp>
      <p:sp>
        <p:nvSpPr>
          <p:cNvPr id="4" name="Text Placeholder 3">
            <a:extLst>
              <a:ext uri="{FF2B5EF4-FFF2-40B4-BE49-F238E27FC236}">
                <a16:creationId xmlns:a16="http://schemas.microsoft.com/office/drawing/2014/main" id="{A8505B6C-83DF-4198-A273-A64E28A02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810A3-2803-4DAA-8F38-F57F029F4E65}"/>
              </a:ext>
            </a:extLst>
          </p:cNvPr>
          <p:cNvSpPr>
            <a:spLocks noGrp="1"/>
          </p:cNvSpPr>
          <p:nvPr>
            <p:ph type="dt" sz="half" idx="10"/>
          </p:nvPr>
        </p:nvSpPr>
        <p:spPr/>
        <p:txBody>
          <a:bodyPr/>
          <a:lstStyle/>
          <a:p>
            <a:fld id="{1EE4A7C9-F362-46BE-8F3E-4BD4F5FC174A}" type="datetime1">
              <a:rPr lang="en-HK" smtClean="0"/>
              <a:t>25/6/2022</a:t>
            </a:fld>
            <a:endParaRPr lang="en-HK" dirty="0"/>
          </a:p>
        </p:txBody>
      </p:sp>
      <p:sp>
        <p:nvSpPr>
          <p:cNvPr id="6" name="Footer Placeholder 5">
            <a:extLst>
              <a:ext uri="{FF2B5EF4-FFF2-40B4-BE49-F238E27FC236}">
                <a16:creationId xmlns:a16="http://schemas.microsoft.com/office/drawing/2014/main" id="{0BB36272-2F8C-4745-A9E9-C008E95D5A17}"/>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A4A02520-8158-426F-8C95-801C70BC991B}"/>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466450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EA41-7E99-4D11-94A8-855A57F5F6A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86A661B6-9864-4D61-B4EC-A0CDB0628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BD121E83-08E1-472A-84B9-511F6F433CF7}"/>
              </a:ext>
            </a:extLst>
          </p:cNvPr>
          <p:cNvSpPr>
            <a:spLocks noGrp="1"/>
          </p:cNvSpPr>
          <p:nvPr>
            <p:ph type="dt" sz="half" idx="10"/>
          </p:nvPr>
        </p:nvSpPr>
        <p:spPr/>
        <p:txBody>
          <a:bodyPr/>
          <a:lstStyle/>
          <a:p>
            <a:fld id="{5B551775-F208-4797-A7DA-4B148C0172E6}" type="datetime1">
              <a:rPr lang="en-HK" smtClean="0"/>
              <a:t>25/6/2022</a:t>
            </a:fld>
            <a:endParaRPr lang="en-HK" dirty="0"/>
          </a:p>
        </p:txBody>
      </p:sp>
      <p:sp>
        <p:nvSpPr>
          <p:cNvPr id="5" name="Footer Placeholder 4">
            <a:extLst>
              <a:ext uri="{FF2B5EF4-FFF2-40B4-BE49-F238E27FC236}">
                <a16:creationId xmlns:a16="http://schemas.microsoft.com/office/drawing/2014/main" id="{DAD74DAD-ADAA-44C2-8CD7-B3591E331A6F}"/>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BB5D1DF1-DEAD-4F73-9E27-8234D27BCA4B}"/>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2553586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59AEC-3E6E-4C7E-9109-01C031F45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4230E06D-23B6-4B6B-A844-2381B1CAF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4BA6B205-5977-47D6-9CBF-F9E0C0723411}"/>
              </a:ext>
            </a:extLst>
          </p:cNvPr>
          <p:cNvSpPr>
            <a:spLocks noGrp="1"/>
          </p:cNvSpPr>
          <p:nvPr>
            <p:ph type="dt" sz="half" idx="10"/>
          </p:nvPr>
        </p:nvSpPr>
        <p:spPr/>
        <p:txBody>
          <a:bodyPr/>
          <a:lstStyle/>
          <a:p>
            <a:fld id="{E8ADF7C5-3703-4708-8B1F-C815032BBFBE}" type="datetime1">
              <a:rPr lang="en-HK" smtClean="0"/>
              <a:t>25/6/2022</a:t>
            </a:fld>
            <a:endParaRPr lang="en-HK" dirty="0"/>
          </a:p>
        </p:txBody>
      </p:sp>
      <p:sp>
        <p:nvSpPr>
          <p:cNvPr id="5" name="Footer Placeholder 4">
            <a:extLst>
              <a:ext uri="{FF2B5EF4-FFF2-40B4-BE49-F238E27FC236}">
                <a16:creationId xmlns:a16="http://schemas.microsoft.com/office/drawing/2014/main" id="{C0CAE28E-21DE-437C-81E9-B6DC51EF14ED}"/>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CF3EE9FC-936B-4B35-B0BC-38CE8EC733D7}"/>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176475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D32F-9779-4187-9856-02FB7551B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C90CEC39-BB56-41B1-8D9E-FDF42237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8904D-C431-4039-A2AB-9E42F92F33F7}"/>
              </a:ext>
            </a:extLst>
          </p:cNvPr>
          <p:cNvSpPr>
            <a:spLocks noGrp="1"/>
          </p:cNvSpPr>
          <p:nvPr>
            <p:ph type="dt" sz="half" idx="10"/>
          </p:nvPr>
        </p:nvSpPr>
        <p:spPr/>
        <p:txBody>
          <a:bodyPr/>
          <a:lstStyle/>
          <a:p>
            <a:fld id="{796D6C22-E391-4991-977D-BFBE3F31EAB8}" type="datetime1">
              <a:rPr lang="en-HK" smtClean="0"/>
              <a:t>25/6/2022</a:t>
            </a:fld>
            <a:endParaRPr lang="en-HK" dirty="0"/>
          </a:p>
        </p:txBody>
      </p:sp>
      <p:sp>
        <p:nvSpPr>
          <p:cNvPr id="5" name="Footer Placeholder 4">
            <a:extLst>
              <a:ext uri="{FF2B5EF4-FFF2-40B4-BE49-F238E27FC236}">
                <a16:creationId xmlns:a16="http://schemas.microsoft.com/office/drawing/2014/main" id="{58A07E24-0A15-4377-9545-890282C25A73}"/>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AC470BE2-C306-4FA1-9E79-86C84BEBA83C}"/>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75257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AAD7-9F81-473D-90E8-54A687B98F8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76E5A25E-C80C-4D58-BC8A-41B5D4E26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E474EC06-166A-4003-AFA5-70D36A56F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B6BF7C28-1E9D-4543-A019-1D2A980A6253}"/>
              </a:ext>
            </a:extLst>
          </p:cNvPr>
          <p:cNvSpPr>
            <a:spLocks noGrp="1"/>
          </p:cNvSpPr>
          <p:nvPr>
            <p:ph type="dt" sz="half" idx="10"/>
          </p:nvPr>
        </p:nvSpPr>
        <p:spPr/>
        <p:txBody>
          <a:bodyPr/>
          <a:lstStyle/>
          <a:p>
            <a:fld id="{51C2F23F-9F7B-4BDA-B0F4-2D605702BBD7}" type="datetime1">
              <a:rPr lang="en-HK" smtClean="0"/>
              <a:t>25/6/2022</a:t>
            </a:fld>
            <a:endParaRPr lang="en-HK" dirty="0"/>
          </a:p>
        </p:txBody>
      </p:sp>
      <p:sp>
        <p:nvSpPr>
          <p:cNvPr id="6" name="Footer Placeholder 5">
            <a:extLst>
              <a:ext uri="{FF2B5EF4-FFF2-40B4-BE49-F238E27FC236}">
                <a16:creationId xmlns:a16="http://schemas.microsoft.com/office/drawing/2014/main" id="{C643A6D6-D52A-4C85-8714-DF155156347C}"/>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9681ACE5-E291-40CD-8001-F0010BB2AB2D}"/>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262683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9063-96A2-4291-B6D6-08E1665F2958}"/>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68EA94FD-D19E-4BCB-B3BD-663BEE885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B38A0-F3D7-4E06-A5B4-725786D10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CBDB7D95-52BF-4C4C-8317-A3582389D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E0A79-85B3-4451-8691-E381E354D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16A33907-235B-4CBF-AD44-C89E51EC8945}"/>
              </a:ext>
            </a:extLst>
          </p:cNvPr>
          <p:cNvSpPr>
            <a:spLocks noGrp="1"/>
          </p:cNvSpPr>
          <p:nvPr>
            <p:ph type="dt" sz="half" idx="10"/>
          </p:nvPr>
        </p:nvSpPr>
        <p:spPr/>
        <p:txBody>
          <a:bodyPr/>
          <a:lstStyle/>
          <a:p>
            <a:fld id="{9B99828D-910B-46BF-86A4-1261FE5F1BBC}" type="datetime1">
              <a:rPr lang="en-HK" smtClean="0"/>
              <a:t>25/6/2022</a:t>
            </a:fld>
            <a:endParaRPr lang="en-HK" dirty="0"/>
          </a:p>
        </p:txBody>
      </p:sp>
      <p:sp>
        <p:nvSpPr>
          <p:cNvPr id="8" name="Footer Placeholder 7">
            <a:extLst>
              <a:ext uri="{FF2B5EF4-FFF2-40B4-BE49-F238E27FC236}">
                <a16:creationId xmlns:a16="http://schemas.microsoft.com/office/drawing/2014/main" id="{41F23E01-7A61-49F5-A4BF-D86941D65B49}"/>
              </a:ext>
            </a:extLst>
          </p:cNvPr>
          <p:cNvSpPr>
            <a:spLocks noGrp="1"/>
          </p:cNvSpPr>
          <p:nvPr>
            <p:ph type="ftr" sz="quarter" idx="11"/>
          </p:nvPr>
        </p:nvSpPr>
        <p:spPr/>
        <p:txBody>
          <a:bodyPr/>
          <a:lstStyle/>
          <a:p>
            <a:r>
              <a:rPr lang="en-HK"/>
              <a:t>Strictly Confidential</a:t>
            </a:r>
            <a:endParaRPr lang="en-HK" dirty="0"/>
          </a:p>
        </p:txBody>
      </p:sp>
      <p:sp>
        <p:nvSpPr>
          <p:cNvPr id="9" name="Slide Number Placeholder 8">
            <a:extLst>
              <a:ext uri="{FF2B5EF4-FFF2-40B4-BE49-F238E27FC236}">
                <a16:creationId xmlns:a16="http://schemas.microsoft.com/office/drawing/2014/main" id="{9F586B2C-6A73-4B25-991D-11ECD7A3247B}"/>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48835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A58C-FDDB-469E-9873-04B00AF3F90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2912772B-57BA-49D1-8ACB-07635297A7AE}"/>
              </a:ext>
            </a:extLst>
          </p:cNvPr>
          <p:cNvSpPr>
            <a:spLocks noGrp="1"/>
          </p:cNvSpPr>
          <p:nvPr>
            <p:ph type="dt" sz="half" idx="10"/>
          </p:nvPr>
        </p:nvSpPr>
        <p:spPr/>
        <p:txBody>
          <a:bodyPr/>
          <a:lstStyle/>
          <a:p>
            <a:fld id="{C1163704-21F8-4115-802B-9199C7E87636}" type="datetime1">
              <a:rPr lang="en-HK" smtClean="0"/>
              <a:t>25/6/2022</a:t>
            </a:fld>
            <a:endParaRPr lang="en-HK" dirty="0"/>
          </a:p>
        </p:txBody>
      </p:sp>
      <p:sp>
        <p:nvSpPr>
          <p:cNvPr id="4" name="Footer Placeholder 3">
            <a:extLst>
              <a:ext uri="{FF2B5EF4-FFF2-40B4-BE49-F238E27FC236}">
                <a16:creationId xmlns:a16="http://schemas.microsoft.com/office/drawing/2014/main" id="{B0C9325D-EADA-486C-8CC4-E37F1C970A0C}"/>
              </a:ext>
            </a:extLst>
          </p:cNvPr>
          <p:cNvSpPr>
            <a:spLocks noGrp="1"/>
          </p:cNvSpPr>
          <p:nvPr>
            <p:ph type="ftr" sz="quarter" idx="11"/>
          </p:nvPr>
        </p:nvSpPr>
        <p:spPr/>
        <p:txBody>
          <a:bodyPr/>
          <a:lstStyle/>
          <a:p>
            <a:r>
              <a:rPr lang="en-HK"/>
              <a:t>Strictly Confidential</a:t>
            </a:r>
            <a:endParaRPr lang="en-HK" dirty="0"/>
          </a:p>
        </p:txBody>
      </p:sp>
      <p:sp>
        <p:nvSpPr>
          <p:cNvPr id="5" name="Slide Number Placeholder 4">
            <a:extLst>
              <a:ext uri="{FF2B5EF4-FFF2-40B4-BE49-F238E27FC236}">
                <a16:creationId xmlns:a16="http://schemas.microsoft.com/office/drawing/2014/main" id="{ED180843-3FBE-4798-B996-86E497652A4B}"/>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8685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D0B41-64EA-47B3-A749-A3D594268DA7}"/>
              </a:ext>
            </a:extLst>
          </p:cNvPr>
          <p:cNvSpPr>
            <a:spLocks noGrp="1"/>
          </p:cNvSpPr>
          <p:nvPr>
            <p:ph type="dt" sz="half" idx="10"/>
          </p:nvPr>
        </p:nvSpPr>
        <p:spPr/>
        <p:txBody>
          <a:bodyPr/>
          <a:lstStyle/>
          <a:p>
            <a:fld id="{27F7456C-C05C-45F4-BF23-30C46CE2AE83}" type="datetime1">
              <a:rPr lang="en-HK" smtClean="0"/>
              <a:t>25/6/2022</a:t>
            </a:fld>
            <a:endParaRPr lang="en-HK" dirty="0"/>
          </a:p>
        </p:txBody>
      </p:sp>
      <p:sp>
        <p:nvSpPr>
          <p:cNvPr id="3" name="Footer Placeholder 2">
            <a:extLst>
              <a:ext uri="{FF2B5EF4-FFF2-40B4-BE49-F238E27FC236}">
                <a16:creationId xmlns:a16="http://schemas.microsoft.com/office/drawing/2014/main" id="{9CC8185B-82BC-441A-8EDC-7AF0F684EECD}"/>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20E9E0F8-D3AD-427F-9F85-3E101E93AB0C}"/>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53812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30EB-C004-49DB-8ED2-DD9F7ED37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55A57612-8097-4C91-869F-415043C49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57BD6A8F-BC3B-417F-B06A-750781B93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31617-0ECC-471E-A210-EC2139D74B0F}"/>
              </a:ext>
            </a:extLst>
          </p:cNvPr>
          <p:cNvSpPr>
            <a:spLocks noGrp="1"/>
          </p:cNvSpPr>
          <p:nvPr>
            <p:ph type="dt" sz="half" idx="10"/>
          </p:nvPr>
        </p:nvSpPr>
        <p:spPr/>
        <p:txBody>
          <a:bodyPr/>
          <a:lstStyle/>
          <a:p>
            <a:fld id="{7B531D79-26CE-40D3-B7BF-CF18F4314D80}" type="datetime1">
              <a:rPr lang="en-HK" smtClean="0"/>
              <a:t>25/6/2022</a:t>
            </a:fld>
            <a:endParaRPr lang="en-HK" dirty="0"/>
          </a:p>
        </p:txBody>
      </p:sp>
      <p:sp>
        <p:nvSpPr>
          <p:cNvPr id="6" name="Footer Placeholder 5">
            <a:extLst>
              <a:ext uri="{FF2B5EF4-FFF2-40B4-BE49-F238E27FC236}">
                <a16:creationId xmlns:a16="http://schemas.microsoft.com/office/drawing/2014/main" id="{E5940969-760D-4105-AB20-B89E8839A1C5}"/>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4258A5F8-5276-4D37-B27B-4079E57F516D}"/>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412576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E4BE-5555-4C06-9845-0EBA0E0EC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1F720512-B4DD-4DC9-AA2E-C5AFA19A0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dirty="0"/>
          </a:p>
        </p:txBody>
      </p:sp>
      <p:sp>
        <p:nvSpPr>
          <p:cNvPr id="4" name="Text Placeholder 3">
            <a:extLst>
              <a:ext uri="{FF2B5EF4-FFF2-40B4-BE49-F238E27FC236}">
                <a16:creationId xmlns:a16="http://schemas.microsoft.com/office/drawing/2014/main" id="{179562E7-85BF-439A-8CE0-6FEC226D0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29100-778E-42C6-8C62-7084FE878024}"/>
              </a:ext>
            </a:extLst>
          </p:cNvPr>
          <p:cNvSpPr>
            <a:spLocks noGrp="1"/>
          </p:cNvSpPr>
          <p:nvPr>
            <p:ph type="dt" sz="half" idx="10"/>
          </p:nvPr>
        </p:nvSpPr>
        <p:spPr/>
        <p:txBody>
          <a:bodyPr/>
          <a:lstStyle/>
          <a:p>
            <a:fld id="{E61A45AF-7C89-419A-8A82-1C992237AA77}" type="datetime1">
              <a:rPr lang="en-HK" smtClean="0"/>
              <a:t>25/6/2022</a:t>
            </a:fld>
            <a:endParaRPr lang="en-HK" dirty="0"/>
          </a:p>
        </p:txBody>
      </p:sp>
      <p:sp>
        <p:nvSpPr>
          <p:cNvPr id="6" name="Footer Placeholder 5">
            <a:extLst>
              <a:ext uri="{FF2B5EF4-FFF2-40B4-BE49-F238E27FC236}">
                <a16:creationId xmlns:a16="http://schemas.microsoft.com/office/drawing/2014/main" id="{1998DFA5-0144-4AE3-95C6-55FEEF26FE7D}"/>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528D57C8-537A-44E2-BCD1-FCBC704F06B2}"/>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68478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C5CB0-DD34-4270-97A6-F09FA637E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A12EE9D-1B61-4075-BE8D-A8389FD9B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AE947192-9BDD-476F-B75F-9A1806C4D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A0F0B-3692-4097-8E52-8E120B108B04}" type="datetime1">
              <a:rPr lang="en-HK" smtClean="0"/>
              <a:t>25/6/2022</a:t>
            </a:fld>
            <a:endParaRPr lang="en-HK" dirty="0"/>
          </a:p>
        </p:txBody>
      </p:sp>
      <p:sp>
        <p:nvSpPr>
          <p:cNvPr id="5" name="Footer Placeholder 4">
            <a:extLst>
              <a:ext uri="{FF2B5EF4-FFF2-40B4-BE49-F238E27FC236}">
                <a16:creationId xmlns:a16="http://schemas.microsoft.com/office/drawing/2014/main" id="{C9729A73-D7FB-4EF3-97F2-9780D2874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HK"/>
              <a:t>Strictly Confidential</a:t>
            </a:r>
            <a:endParaRPr lang="en-HK" dirty="0"/>
          </a:p>
        </p:txBody>
      </p:sp>
      <p:sp>
        <p:nvSpPr>
          <p:cNvPr id="6" name="Slide Number Placeholder 5">
            <a:extLst>
              <a:ext uri="{FF2B5EF4-FFF2-40B4-BE49-F238E27FC236}">
                <a16:creationId xmlns:a16="http://schemas.microsoft.com/office/drawing/2014/main" id="{8D206CA5-6995-4760-B473-792E84443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2221E-05DD-4B1B-A8F3-3C8922C95192}" type="slidenum">
              <a:rPr lang="en-HK" smtClean="0"/>
              <a:t>‹#›</a:t>
            </a:fld>
            <a:endParaRPr lang="en-HK" dirty="0"/>
          </a:p>
        </p:txBody>
      </p:sp>
    </p:spTree>
    <p:extLst>
      <p:ext uri="{BB962C8B-B14F-4D97-AF65-F5344CB8AC3E}">
        <p14:creationId xmlns:p14="http://schemas.microsoft.com/office/powerpoint/2010/main" val="264422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037B9-CF8A-4AD6-8DEE-F0C278D48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299B90B-F9F9-4BAC-B90E-38D747AA7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6F8CAAB-1A79-4E1F-908E-F9324B68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9CD4D-E3A4-480E-A467-78FFE8182221}" type="datetime1">
              <a:rPr lang="en-HK" smtClean="0"/>
              <a:t>25/6/2022</a:t>
            </a:fld>
            <a:endParaRPr lang="en-HK" dirty="0"/>
          </a:p>
        </p:txBody>
      </p:sp>
      <p:sp>
        <p:nvSpPr>
          <p:cNvPr id="5" name="Footer Placeholder 4">
            <a:extLst>
              <a:ext uri="{FF2B5EF4-FFF2-40B4-BE49-F238E27FC236}">
                <a16:creationId xmlns:a16="http://schemas.microsoft.com/office/drawing/2014/main" id="{670E8088-42C1-4C9C-B138-5ABE42B29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HK"/>
              <a:t>Strictly Confidential</a:t>
            </a:r>
            <a:endParaRPr lang="en-HK" dirty="0"/>
          </a:p>
        </p:txBody>
      </p:sp>
      <p:sp>
        <p:nvSpPr>
          <p:cNvPr id="6" name="Slide Number Placeholder 5">
            <a:extLst>
              <a:ext uri="{FF2B5EF4-FFF2-40B4-BE49-F238E27FC236}">
                <a16:creationId xmlns:a16="http://schemas.microsoft.com/office/drawing/2014/main" id="{F397F479-DFC4-4374-9BA8-1A6F5FB21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83B54-5B68-4C34-ADA0-4D0778B429CD}" type="slidenum">
              <a:rPr lang="en-HK" smtClean="0"/>
              <a:t>‹#›</a:t>
            </a:fld>
            <a:endParaRPr lang="en-HK" dirty="0"/>
          </a:p>
        </p:txBody>
      </p:sp>
    </p:spTree>
    <p:extLst>
      <p:ext uri="{BB962C8B-B14F-4D97-AF65-F5344CB8AC3E}">
        <p14:creationId xmlns:p14="http://schemas.microsoft.com/office/powerpoint/2010/main" val="98455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tmp"/><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9EB0F8-EDE7-420E-8C78-09B0BEACF4A3}"/>
              </a:ext>
            </a:extLst>
          </p:cNvPr>
          <p:cNvSpPr>
            <a:spLocks noGrp="1"/>
          </p:cNvSpPr>
          <p:nvPr>
            <p:ph type="ftr" sz="quarter" idx="11"/>
          </p:nvPr>
        </p:nvSpPr>
        <p:spPr>
          <a:xfrm>
            <a:off x="3471413" y="6401108"/>
            <a:ext cx="4114800" cy="365125"/>
          </a:xfrm>
        </p:spPr>
        <p:txBody>
          <a:bodyPr/>
          <a:lstStyle/>
          <a:p>
            <a:r>
              <a:rPr lang="en-HK"/>
              <a:t>Strictly Confidential</a:t>
            </a:r>
            <a:endParaRPr lang="en-HK" dirty="0"/>
          </a:p>
        </p:txBody>
      </p:sp>
      <p:sp>
        <p:nvSpPr>
          <p:cNvPr id="18" name="Slide Number Placeholder 17">
            <a:extLst>
              <a:ext uri="{FF2B5EF4-FFF2-40B4-BE49-F238E27FC236}">
                <a16:creationId xmlns:a16="http://schemas.microsoft.com/office/drawing/2014/main" id="{CC6EDEC5-F3BA-486A-B7B2-FF45105D068B}"/>
              </a:ext>
            </a:extLst>
          </p:cNvPr>
          <p:cNvSpPr>
            <a:spLocks noGrp="1"/>
          </p:cNvSpPr>
          <p:nvPr>
            <p:ph type="sldNum" sz="quarter" idx="12"/>
          </p:nvPr>
        </p:nvSpPr>
        <p:spPr/>
        <p:txBody>
          <a:bodyPr/>
          <a:lstStyle/>
          <a:p>
            <a:fld id="{B2D2221E-05DD-4B1B-A8F3-3C8922C95192}" type="slidenum">
              <a:rPr lang="en-HK" smtClean="0"/>
              <a:t>1</a:t>
            </a:fld>
            <a:endParaRPr lang="en-HK" dirty="0"/>
          </a:p>
        </p:txBody>
      </p:sp>
      <p:pic>
        <p:nvPicPr>
          <p:cNvPr id="1026" name="Picture 2" descr="sal mdjareb logo">
            <a:extLst>
              <a:ext uri="{FF2B5EF4-FFF2-40B4-BE49-F238E27FC236}">
                <a16:creationId xmlns:a16="http://schemas.microsoft.com/office/drawing/2014/main" id="{7CF02FB5-8DBE-AD20-DE72-516EB70A8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56" y="375225"/>
            <a:ext cx="3511744" cy="14138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close up of a logo&#10;&#10;Description automatically generated">
            <a:extLst>
              <a:ext uri="{FF2B5EF4-FFF2-40B4-BE49-F238E27FC236}">
                <a16:creationId xmlns:a16="http://schemas.microsoft.com/office/drawing/2014/main" id="{98108002-2DD9-4A64-9801-82C7C315BBE9}"/>
              </a:ext>
            </a:extLst>
          </p:cNvPr>
          <p:cNvPicPr>
            <a:picLocks noChangeAspect="1"/>
          </p:cNvPicPr>
          <p:nvPr/>
        </p:nvPicPr>
        <p:blipFill rotWithShape="1">
          <a:blip r:embed="rId3">
            <a:extLst>
              <a:ext uri="{28A0092B-C50C-407E-A947-70E740481C1C}">
                <a14:useLocalDpi xmlns:a14="http://schemas.microsoft.com/office/drawing/2010/main" val="0"/>
              </a:ext>
            </a:extLst>
          </a:blip>
          <a:srcRect b="56901"/>
          <a:stretch/>
        </p:blipFill>
        <p:spPr>
          <a:xfrm>
            <a:off x="6442176" y="5587416"/>
            <a:ext cx="5749824" cy="1261810"/>
          </a:xfrm>
          <a:prstGeom prst="rect">
            <a:avLst/>
          </a:prstGeom>
        </p:spPr>
      </p:pic>
      <p:sp>
        <p:nvSpPr>
          <p:cNvPr id="10" name="TextBox 9">
            <a:extLst>
              <a:ext uri="{FF2B5EF4-FFF2-40B4-BE49-F238E27FC236}">
                <a16:creationId xmlns:a16="http://schemas.microsoft.com/office/drawing/2014/main" id="{58AF647D-DCC3-B7B5-1456-37A1BE7C2557}"/>
              </a:ext>
            </a:extLst>
          </p:cNvPr>
          <p:cNvSpPr txBox="1"/>
          <p:nvPr/>
        </p:nvSpPr>
        <p:spPr>
          <a:xfrm>
            <a:off x="346176" y="2932856"/>
            <a:ext cx="6096000" cy="2062103"/>
          </a:xfrm>
          <a:prstGeom prst="rect">
            <a:avLst/>
          </a:prstGeom>
          <a:noFill/>
        </p:spPr>
        <p:txBody>
          <a:bodyPr wrap="square">
            <a:spAutoFit/>
          </a:bodyPr>
          <a:lstStyle/>
          <a:p>
            <a:pPr algn="ctr"/>
            <a:r>
              <a:rPr lang="en-US" sz="3200" b="1" i="0" dirty="0">
                <a:solidFill>
                  <a:srgbClr val="313131"/>
                </a:solidFill>
                <a:effectLst/>
              </a:rPr>
              <a:t>Grow with </a:t>
            </a:r>
            <a:r>
              <a:rPr lang="en-US" sz="3200" b="1" i="1" dirty="0">
                <a:solidFill>
                  <a:srgbClr val="FF0000"/>
                </a:solidFill>
              </a:rPr>
              <a:t>Sal </a:t>
            </a:r>
            <a:r>
              <a:rPr lang="en-US" sz="3200" b="1" i="1" dirty="0" err="1">
                <a:solidFill>
                  <a:srgbClr val="FF0000"/>
                </a:solidFill>
              </a:rPr>
              <a:t>M’djareb</a:t>
            </a:r>
            <a:r>
              <a:rPr lang="en-US" sz="3200" b="1" i="1" dirty="0">
                <a:solidFill>
                  <a:srgbClr val="FF0000"/>
                </a:solidFill>
              </a:rPr>
              <a:t> </a:t>
            </a:r>
            <a:r>
              <a:rPr lang="en-US" sz="3200" b="1" dirty="0">
                <a:solidFill>
                  <a:srgbClr val="313131"/>
                </a:solidFill>
              </a:rPr>
              <a:t>reviews</a:t>
            </a:r>
            <a:r>
              <a:rPr lang="en-US" sz="3200" b="1" i="0" dirty="0">
                <a:solidFill>
                  <a:srgbClr val="313131"/>
                </a:solidFill>
                <a:effectLst/>
              </a:rPr>
              <a:t>.</a:t>
            </a:r>
          </a:p>
          <a:p>
            <a:pPr algn="ctr"/>
            <a:r>
              <a:rPr lang="en-US" sz="3200" b="1" i="0" dirty="0">
                <a:solidFill>
                  <a:srgbClr val="313131"/>
                </a:solidFill>
                <a:effectLst/>
              </a:rPr>
              <a:t> </a:t>
            </a:r>
          </a:p>
          <a:p>
            <a:pPr algn="ctr"/>
            <a:r>
              <a:rPr lang="en-US" sz="3200" b="1" i="0" dirty="0">
                <a:solidFill>
                  <a:srgbClr val="313131"/>
                </a:solidFill>
                <a:effectLst/>
              </a:rPr>
              <a:t>Manage Reviews Seamlessly Anytime. </a:t>
            </a:r>
            <a:r>
              <a:rPr lang="en-US" sz="3200" b="1" i="0" dirty="0" err="1">
                <a:solidFill>
                  <a:srgbClr val="313131"/>
                </a:solidFill>
                <a:effectLst/>
              </a:rPr>
              <a:t>Anyday</a:t>
            </a:r>
            <a:r>
              <a:rPr lang="en-US" sz="3200" b="1" i="0" dirty="0">
                <a:solidFill>
                  <a:srgbClr val="313131"/>
                </a:solidFill>
                <a:effectLst/>
              </a:rPr>
              <a:t>.</a:t>
            </a:r>
          </a:p>
        </p:txBody>
      </p:sp>
      <p:pic>
        <p:nvPicPr>
          <p:cNvPr id="5" name="Picture 2" descr="Online Review Management Platform — 5starRocket">
            <a:extLst>
              <a:ext uri="{FF2B5EF4-FFF2-40B4-BE49-F238E27FC236}">
                <a16:creationId xmlns:a16="http://schemas.microsoft.com/office/drawing/2014/main" id="{562916C1-4921-087A-552D-F580D7184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127" y="278296"/>
            <a:ext cx="5749824" cy="53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4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3406943235"/>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t>
                      </a:r>
                      <a:r>
                        <a:rPr lang="en-GB" sz="2000" b="1" kern="0" noProof="0" dirty="0">
                          <a:solidFill>
                            <a:srgbClr val="EF4751"/>
                          </a:solidFill>
                          <a:latin typeface="+mn-lt"/>
                          <a:ea typeface="Microsoft JhengHei" panose="020B0604030504040204" pitchFamily="34" charset="-120"/>
                          <a:cs typeface="Arial" panose="020B0604020202020204" pitchFamily="34" charset="0"/>
                        </a:rPr>
                        <a:t>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38599" y="3768735"/>
            <a:ext cx="6496875"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10</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3811085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558321" y="990481"/>
            <a:ext cx="11007713" cy="4877038"/>
            <a:chOff x="558321" y="867820"/>
            <a:chExt cx="11007713"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558321" y="1146493"/>
              <a:ext cx="5121419" cy="4586064"/>
              <a:chOff x="558321" y="1146493"/>
              <a:chExt cx="5121419" cy="4586064"/>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1169551"/>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lang="en-GB" sz="1400" dirty="0">
                    <a:solidFill>
                      <a:srgbClr val="000000"/>
                    </a:solidFill>
                    <a:cs typeface="Arial" pitchFamily="34"/>
                  </a:rPr>
                  <a:t>1</a:t>
                </a:r>
                <a:r>
                  <a:rPr kumimoji="0" lang="en-GB" sz="1400" b="0" i="0" u="none" strike="noStrike" kern="1200" cap="none" spc="0" normalizeH="0" baseline="0" noProof="0" dirty="0">
                    <a:ln>
                      <a:noFill/>
                    </a:ln>
                    <a:solidFill>
                      <a:srgbClr val="000000"/>
                    </a:solidFill>
                    <a:effectLst/>
                    <a:uLnTx/>
                    <a:uFillTx/>
                    <a:ea typeface="+mn-ea"/>
                    <a:cs typeface="Arial" pitchFamily="34"/>
                  </a:rPr>
                  <a:t>0 </a:t>
                </a:r>
                <a:r>
                  <a:rPr kumimoji="0" lang="en-GB" sz="1400" b="0" i="0" u="none" strike="noStrike" kern="1200" cap="none" spc="0" normalizeH="0" baseline="0" noProof="0" dirty="0" smtClean="0">
                    <a:ln>
                      <a:noFill/>
                    </a:ln>
                    <a:solidFill>
                      <a:srgbClr val="000000"/>
                    </a:solidFill>
                    <a:effectLst/>
                    <a:uLnTx/>
                    <a:uFillTx/>
                    <a:ea typeface="+mn-ea"/>
                    <a:cs typeface="Arial" pitchFamily="34"/>
                  </a:rPr>
                  <a:t>Years </a:t>
                </a:r>
                <a:r>
                  <a:rPr kumimoji="0" lang="en-GB" sz="1400" b="0" i="0" u="none" strike="noStrike" kern="1200" cap="none" spc="0" normalizeH="0" baseline="0" noProof="0" dirty="0">
                    <a:ln>
                      <a:noFill/>
                    </a:ln>
                    <a:solidFill>
                      <a:srgbClr val="000000"/>
                    </a:solidFill>
                    <a:effectLst/>
                    <a:uLnTx/>
                    <a:uFillTx/>
                    <a:ea typeface="+mn-ea"/>
                    <a:cs typeface="Arial" pitchFamily="34"/>
                  </a:rPr>
                  <a:t>in Market research and project management</a:t>
                </a: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kumimoji="0" lang="en-GB" sz="1400" b="0" i="0" u="none" strike="noStrike" kern="1200" cap="none" spc="0" normalizeH="0" baseline="0" noProof="0" dirty="0">
                    <a:ln>
                      <a:noFill/>
                    </a:ln>
                    <a:solidFill>
                      <a:srgbClr val="000000"/>
                    </a:solidFill>
                    <a:effectLst/>
                    <a:uLnTx/>
                    <a:uFillTx/>
                    <a:ea typeface="+mn-ea"/>
                    <a:cs typeface="Arial" pitchFamily="34"/>
                  </a:rPr>
                  <a:t>Founding partner </a:t>
                </a:r>
                <a:r>
                  <a:rPr lang="en-GB" sz="1400" dirty="0">
                    <a:solidFill>
                      <a:srgbClr val="000000"/>
                    </a:solidFill>
                    <a:cs typeface="Arial" pitchFamily="34"/>
                  </a:rPr>
                  <a:t>at </a:t>
                </a:r>
                <a:r>
                  <a:rPr lang="en-GB" sz="1400" dirty="0" err="1">
                    <a:solidFill>
                      <a:srgbClr val="000000"/>
                    </a:solidFill>
                    <a:cs typeface="Arial" pitchFamily="34"/>
                  </a:rPr>
                  <a:t>xyz</a:t>
                </a:r>
                <a:r>
                  <a:rPr lang="en-GB" sz="1400" dirty="0">
                    <a:solidFill>
                      <a:srgbClr val="000000"/>
                    </a:solidFill>
                    <a:cs typeface="Arial" pitchFamily="34"/>
                  </a:rPr>
                  <a:t> </a:t>
                </a:r>
                <a:endParaRPr kumimoji="0" lang="en-GB" sz="1400" b="0" i="0" u="none" strike="noStrike" kern="1200" cap="none" spc="0" normalizeH="0" baseline="0" noProof="0" dirty="0">
                  <a:ln>
                    <a:noFill/>
                  </a:ln>
                  <a:solidFill>
                    <a:srgbClr val="000000"/>
                  </a:solidFill>
                  <a:effectLst/>
                  <a:uLnTx/>
                  <a:uFillTx/>
                  <a:ea typeface="+mn-ea"/>
                  <a:cs typeface="Arial" pitchFamily="34"/>
                </a:endParaRPr>
              </a:p>
            </p:txBody>
          </p:sp>
          <p:sp>
            <p:nvSpPr>
              <p:cNvPr id="37" name="Rectangle 11">
                <a:extLst>
                  <a:ext uri="{FF2B5EF4-FFF2-40B4-BE49-F238E27FC236}">
                    <a16:creationId xmlns:a16="http://schemas.microsoft.com/office/drawing/2014/main" id="{99C65357-9560-451B-94DB-EEC529D4D447}"/>
                  </a:ext>
                </a:extLst>
              </p:cNvPr>
              <p:cNvSpPr/>
              <p:nvPr/>
            </p:nvSpPr>
            <p:spPr>
              <a:xfrm>
                <a:off x="558321" y="4464462"/>
                <a:ext cx="2833928"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2400" b="1" i="0" u="none" strike="noStrike" kern="1200" cap="none" spc="0" normalizeH="0" baseline="0" noProof="0" dirty="0">
                    <a:ln>
                      <a:noFill/>
                    </a:ln>
                    <a:solidFill>
                      <a:srgbClr val="FFFFFF"/>
                    </a:solidFill>
                    <a:effectLst/>
                    <a:uLnTx/>
                    <a:uFillTx/>
                    <a:ea typeface="Segoe UI Symbol" pitchFamily="34"/>
                    <a:cs typeface="Arial" pitchFamily="34"/>
                  </a:rPr>
                  <a:t>BAHANI BILLEL</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CEO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BLIDA; INSIM</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1583769"/>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XXXXXXXXXXXS</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YYYYYYYYYYYYY</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Partner and co-founder </a:t>
            </a:r>
            <a:r>
              <a:rPr lang="en-US" sz="1400" dirty="0">
                <a:solidFill>
                  <a:srgbClr val="000000"/>
                </a:solidFill>
                <a:cs typeface="Arial" pitchFamily="34"/>
              </a:rPr>
              <a:t>at Global Marble …..</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Market Research: (Quant, Qual, Panels), Data Analysis,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Brands Performance, Consumer insights. </a:t>
            </a: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11</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750" t="-984" r="6536" b="11589"/>
          <a:stretch/>
        </p:blipFill>
        <p:spPr>
          <a:xfrm>
            <a:off x="558321" y="990481"/>
            <a:ext cx="2842684" cy="3558573"/>
          </a:xfrm>
          <a:prstGeom prst="rect">
            <a:avLst/>
          </a:prstGeom>
        </p:spPr>
      </p:pic>
    </p:spTree>
    <p:extLst>
      <p:ext uri="{BB962C8B-B14F-4D97-AF65-F5344CB8AC3E}">
        <p14:creationId xmlns:p14="http://schemas.microsoft.com/office/powerpoint/2010/main" val="3780712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558321" y="990481"/>
            <a:ext cx="11007713" cy="4877038"/>
            <a:chOff x="558321" y="867820"/>
            <a:chExt cx="11007713"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558321" y="1146493"/>
              <a:ext cx="5121419" cy="4586064"/>
              <a:chOff x="558321" y="1146493"/>
              <a:chExt cx="5121419" cy="4586064"/>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3539430"/>
              </a:xfrm>
              <a:prstGeom prst="rect">
                <a:avLst/>
              </a:prstGeom>
              <a:noFill/>
              <a:ln cap="flat">
                <a:noFill/>
              </a:ln>
            </p:spPr>
            <p:txBody>
              <a:bodyPr vert="horz" wrap="square" lIns="91440" tIns="45720" rIns="91440" bIns="45720" anchor="t" anchorCtr="0" compatLnSpc="1">
                <a:spAutoFit/>
              </a:bodyPr>
              <a:lstStyle/>
              <a:p>
                <a:pPr marL="171450" lvl="0" indent="-171450">
                  <a:buClr>
                    <a:srgbClr val="EF4751"/>
                  </a:buClr>
                  <a:buSzPct val="100000"/>
                  <a:buFont typeface="Wingdings" pitchFamily="2"/>
                  <a:buChar char="§"/>
                  <a:defRPr sz="1800" b="0" i="0" u="none" strike="noStrike" kern="0" cap="none" spc="0" baseline="0">
                    <a:solidFill>
                      <a:srgbClr val="000000"/>
                    </a:solidFill>
                    <a:uFillTx/>
                  </a:defRPr>
                </a:pPr>
                <a:r>
                  <a:rPr lang="en-US" sz="1400" dirty="0"/>
                  <a:t>Senior management executive with 19 years experience in marketing information business leadership across North </a:t>
                </a:r>
                <a:r>
                  <a:rPr lang="en-US" sz="1400" dirty="0" err="1"/>
                  <a:t>Amercia</a:t>
                </a:r>
                <a:r>
                  <a:rPr lang="en-US" sz="1400" dirty="0"/>
                  <a:t> and Africa. Working to enable companies to make faster, better informed decisions through the application of new technologies, new types of information and new ways of involving people in the information collection and </a:t>
                </a:r>
                <a:r>
                  <a:rPr lang="en-US" sz="1400" dirty="0" smtClean="0"/>
                  <a:t>delivery.</a:t>
                </a:r>
              </a:p>
            </p:txBody>
          </p:sp>
          <p:sp>
            <p:nvSpPr>
              <p:cNvPr id="37" name="Rectangle 11">
                <a:extLst>
                  <a:ext uri="{FF2B5EF4-FFF2-40B4-BE49-F238E27FC236}">
                    <a16:creationId xmlns:a16="http://schemas.microsoft.com/office/drawing/2014/main" id="{99C65357-9560-451B-94DB-EEC529D4D447}"/>
                  </a:ext>
                </a:extLst>
              </p:cNvPr>
              <p:cNvSpPr/>
              <p:nvPr/>
            </p:nvSpPr>
            <p:spPr>
              <a:xfrm>
                <a:off x="558321" y="4464462"/>
                <a:ext cx="2833928"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2000" b="1" i="0" u="none" strike="noStrike" kern="1200" cap="none" spc="0" normalizeH="0" baseline="0" noProof="0" dirty="0" smtClean="0">
                    <a:ln>
                      <a:noFill/>
                    </a:ln>
                    <a:solidFill>
                      <a:srgbClr val="FFFFFF"/>
                    </a:solidFill>
                    <a:effectLst/>
                    <a:uLnTx/>
                    <a:uFillTx/>
                    <a:ea typeface="Segoe UI Symbol" pitchFamily="34"/>
                    <a:cs typeface="Arial" pitchFamily="34"/>
                  </a:rPr>
                  <a:t>HAMMOU BOUBAKER</a:t>
                </a:r>
                <a:endParaRPr kumimoji="0" lang="en-GB" sz="20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CO-FOUNDER –SAL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MONTREAL</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2137767"/>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smtClean="0"/>
              <a:t>CEO-</a:t>
            </a:r>
            <a:r>
              <a:rPr lang="en-US" sz="1600" dirty="0" err="1" smtClean="0"/>
              <a:t>SmartRocket</a:t>
            </a:r>
            <a:r>
              <a:rPr lang="en-US" sz="1600" dirty="0" smtClean="0"/>
              <a:t> </a:t>
            </a:r>
            <a:r>
              <a:rPr lang="en-US" sz="1600" dirty="0" err="1" smtClean="0"/>
              <a:t>Dz</a:t>
            </a:r>
            <a:endParaRPr lang="en-US" sz="1600" dirty="0" smtClean="0"/>
          </a:p>
          <a:p>
            <a:pPr marL="12701" lvl="0">
              <a:spcBef>
                <a:spcPts val="290"/>
              </a:spcBef>
              <a:buClr>
                <a:srgbClr val="EF4751"/>
              </a:buClr>
              <a:buSzPct val="100000"/>
              <a:defRPr sz="1800" b="0" i="0" u="none" strike="noStrike" kern="0" cap="none" spc="0" baseline="0">
                <a:solidFill>
                  <a:srgbClr val="000000"/>
                </a:solidFill>
                <a:uFillTx/>
              </a:defRPr>
            </a:pPr>
            <a:r>
              <a:rPr lang="en-US" sz="1400" dirty="0" err="1" smtClean="0"/>
              <a:t>Smartrocket</a:t>
            </a:r>
            <a:r>
              <a:rPr lang="en-US" sz="1400" dirty="0" smtClean="0"/>
              <a:t> </a:t>
            </a:r>
            <a:r>
              <a:rPr lang="en-US" sz="1400" dirty="0"/>
              <a:t>is an integrated end to end solution, built to help brands </a:t>
            </a:r>
            <a:r>
              <a:rPr lang="en-US" sz="1400" dirty="0" smtClean="0"/>
              <a:t>optimizing </a:t>
            </a:r>
            <a:r>
              <a:rPr lang="en-US" sz="1400" dirty="0"/>
              <a:t>their distribution expand their universe and hence their coverage as well as leveraging their in-store execution.</a:t>
            </a:r>
            <a:endParaRPr lang="en-US" sz="1400" dirty="0" smtClean="0"/>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smtClean="0">
                <a:solidFill>
                  <a:srgbClr val="000000"/>
                </a:solidFill>
                <a:cs typeface="Arial" pitchFamily="34"/>
              </a:rPr>
              <a:t>CO-FOUNDER –IMS</a:t>
            </a:r>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a:t>Manager RMS </a:t>
            </a:r>
            <a:r>
              <a:rPr lang="en-US" sz="1600" dirty="0" smtClean="0"/>
              <a:t>–NEILSEN</a:t>
            </a:r>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a:t>Head Of </a:t>
            </a:r>
            <a:r>
              <a:rPr lang="en-US" sz="1600" dirty="0" smtClean="0"/>
              <a:t>Operations-</a:t>
            </a:r>
            <a:r>
              <a:rPr lang="en-US" sz="1600" dirty="0" err="1"/>
              <a:t>WebsEdge</a:t>
            </a:r>
            <a:endParaRPr kumimoji="0" lang="en-US" sz="1600" i="0" u="none" strike="noStrike" kern="1200" cap="none" spc="0" normalizeH="0" baseline="0" noProof="0" dirty="0">
              <a:ln>
                <a:noFill/>
              </a:ln>
              <a:solidFill>
                <a:srgbClr val="000000"/>
              </a:solidFill>
              <a:effectLst/>
              <a:uLnTx/>
              <a:uFillTx/>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12</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750" t="-984" r="6536" b="11589"/>
          <a:stretch/>
        </p:blipFill>
        <p:spPr>
          <a:xfrm>
            <a:off x="558321" y="990481"/>
            <a:ext cx="2842684" cy="3558573"/>
          </a:xfrm>
          <a:prstGeom prst="rect">
            <a:avLst/>
          </a:prstGeom>
        </p:spPr>
      </p:pic>
      <p:pic>
        <p:nvPicPr>
          <p:cNvPr id="4" name="Picture 3" descr="Screen Clipping"/>
          <p:cNvPicPr>
            <a:picLocks noChangeAspect="1"/>
          </p:cNvPicPr>
          <p:nvPr/>
        </p:nvPicPr>
        <p:blipFill rotWithShape="1">
          <a:blip r:embed="rId5">
            <a:extLst>
              <a:ext uri="{28A0092B-C50C-407E-A947-70E740481C1C}">
                <a14:useLocalDpi xmlns:a14="http://schemas.microsoft.com/office/drawing/2010/main" val="0"/>
              </a:ext>
            </a:extLst>
          </a:blip>
          <a:srcRect r="9032"/>
          <a:stretch/>
        </p:blipFill>
        <p:spPr>
          <a:xfrm>
            <a:off x="558321" y="1024276"/>
            <a:ext cx="2851085" cy="3562847"/>
          </a:xfrm>
          <a:prstGeom prst="rect">
            <a:avLst/>
          </a:prstGeom>
        </p:spPr>
      </p:pic>
    </p:spTree>
    <p:extLst>
      <p:ext uri="{BB962C8B-B14F-4D97-AF65-F5344CB8AC3E}">
        <p14:creationId xmlns:p14="http://schemas.microsoft.com/office/powerpoint/2010/main" val="3823135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700613" y="990481"/>
            <a:ext cx="10865421" cy="4877038"/>
            <a:chOff x="700613" y="867820"/>
            <a:chExt cx="10865421"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700613" y="1068115"/>
              <a:ext cx="4979127" cy="1268095"/>
              <a:chOff x="700613" y="1068115"/>
              <a:chExt cx="4979127" cy="1268095"/>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1169551"/>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lang="en-GB" sz="1400" dirty="0">
                    <a:solidFill>
                      <a:srgbClr val="000000"/>
                    </a:solidFill>
                    <a:cs typeface="Arial" pitchFamily="34"/>
                  </a:rPr>
                  <a:t>1</a:t>
                </a:r>
                <a:r>
                  <a:rPr kumimoji="0" lang="en-GB" sz="1400" b="0" i="0" u="none" strike="noStrike" kern="1200" cap="none" spc="0" normalizeH="0" baseline="0" noProof="0" dirty="0">
                    <a:ln>
                      <a:noFill/>
                    </a:ln>
                    <a:solidFill>
                      <a:srgbClr val="000000"/>
                    </a:solidFill>
                    <a:effectLst/>
                    <a:uLnTx/>
                    <a:uFillTx/>
                    <a:ea typeface="+mn-ea"/>
                    <a:cs typeface="Arial" pitchFamily="34"/>
                  </a:rPr>
                  <a:t>0 </a:t>
                </a:r>
                <a:r>
                  <a:rPr kumimoji="0" lang="en-GB" sz="1400" b="0" i="0" u="none" strike="noStrike" kern="1200" cap="none" spc="0" normalizeH="0" baseline="0" noProof="0" dirty="0" smtClean="0">
                    <a:ln>
                      <a:noFill/>
                    </a:ln>
                    <a:solidFill>
                      <a:srgbClr val="000000"/>
                    </a:solidFill>
                    <a:effectLst/>
                    <a:uLnTx/>
                    <a:uFillTx/>
                    <a:ea typeface="+mn-ea"/>
                    <a:cs typeface="Arial" pitchFamily="34"/>
                  </a:rPr>
                  <a:t>Years </a:t>
                </a:r>
                <a:r>
                  <a:rPr kumimoji="0" lang="en-GB" sz="1400" b="0" i="0" u="none" strike="noStrike" kern="1200" cap="none" spc="0" normalizeH="0" baseline="0" noProof="0" dirty="0">
                    <a:ln>
                      <a:noFill/>
                    </a:ln>
                    <a:solidFill>
                      <a:srgbClr val="000000"/>
                    </a:solidFill>
                    <a:effectLst/>
                    <a:uLnTx/>
                    <a:uFillTx/>
                    <a:ea typeface="+mn-ea"/>
                    <a:cs typeface="Arial" pitchFamily="34"/>
                  </a:rPr>
                  <a:t>in Market research and project management</a:t>
                </a: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kumimoji="0" lang="en-GB" sz="1400" b="0" i="0" u="none" strike="noStrike" kern="1200" cap="none" spc="0" normalizeH="0" baseline="0" noProof="0" dirty="0">
                    <a:ln>
                      <a:noFill/>
                    </a:ln>
                    <a:solidFill>
                      <a:srgbClr val="000000"/>
                    </a:solidFill>
                    <a:effectLst/>
                    <a:uLnTx/>
                    <a:uFillTx/>
                    <a:ea typeface="+mn-ea"/>
                    <a:cs typeface="Arial" pitchFamily="34"/>
                  </a:rPr>
                  <a:t>Founding partner </a:t>
                </a:r>
                <a:r>
                  <a:rPr lang="en-GB" sz="1400" dirty="0">
                    <a:solidFill>
                      <a:srgbClr val="000000"/>
                    </a:solidFill>
                    <a:cs typeface="Arial" pitchFamily="34"/>
                  </a:rPr>
                  <a:t>at </a:t>
                </a:r>
                <a:r>
                  <a:rPr lang="en-GB" sz="1400" dirty="0" err="1">
                    <a:solidFill>
                      <a:srgbClr val="000000"/>
                    </a:solidFill>
                    <a:cs typeface="Arial" pitchFamily="34"/>
                  </a:rPr>
                  <a:t>xyz</a:t>
                </a:r>
                <a:r>
                  <a:rPr lang="en-GB" sz="1400" dirty="0">
                    <a:solidFill>
                      <a:srgbClr val="000000"/>
                    </a:solidFill>
                    <a:cs typeface="Arial" pitchFamily="34"/>
                  </a:rPr>
                  <a:t> </a:t>
                </a:r>
                <a:endParaRPr kumimoji="0" lang="en-GB" sz="1400" b="0" i="0" u="none" strike="noStrike" kern="1200" cap="none" spc="0" normalizeH="0" baseline="0" noProof="0" dirty="0">
                  <a:ln>
                    <a:noFill/>
                  </a:ln>
                  <a:solidFill>
                    <a:srgbClr val="000000"/>
                  </a:solidFill>
                  <a:effectLst/>
                  <a:uLnTx/>
                  <a:uFillTx/>
                  <a:ea typeface="+mn-ea"/>
                  <a:cs typeface="Arial" pitchFamily="34"/>
                </a:endParaRPr>
              </a:p>
            </p:txBody>
          </p:sp>
          <p:sp>
            <p:nvSpPr>
              <p:cNvPr id="37" name="Rectangle 11">
                <a:extLst>
                  <a:ext uri="{FF2B5EF4-FFF2-40B4-BE49-F238E27FC236}">
                    <a16:creationId xmlns:a16="http://schemas.microsoft.com/office/drawing/2014/main" id="{99C65357-9560-451B-94DB-EEC529D4D447}"/>
                  </a:ext>
                </a:extLst>
              </p:cNvPr>
              <p:cNvSpPr/>
              <p:nvPr/>
            </p:nvSpPr>
            <p:spPr>
              <a:xfrm>
                <a:off x="700613" y="1068115"/>
                <a:ext cx="2691636"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BAHANI BILLEL</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CEO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BLIDA; INSIM</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grpSp>
          <p:nvGrpSpPr>
            <p:cNvPr id="31" name="Group 22">
              <a:extLst>
                <a:ext uri="{FF2B5EF4-FFF2-40B4-BE49-F238E27FC236}">
                  <a16:creationId xmlns:a16="http://schemas.microsoft.com/office/drawing/2014/main" id="{98349191-AF55-4686-A2FB-0745D0B9F01B}"/>
                </a:ext>
              </a:extLst>
            </p:cNvPr>
            <p:cNvGrpSpPr/>
            <p:nvPr/>
          </p:nvGrpSpPr>
          <p:grpSpPr>
            <a:xfrm>
              <a:off x="700613" y="3620811"/>
              <a:ext cx="4979127" cy="1419561"/>
              <a:chOff x="700613" y="3620811"/>
              <a:chExt cx="4979127" cy="1419561"/>
            </a:xfrm>
          </p:grpSpPr>
          <p:sp>
            <p:nvSpPr>
              <p:cNvPr id="33" name="TextBox 37">
                <a:extLst>
                  <a:ext uri="{FF2B5EF4-FFF2-40B4-BE49-F238E27FC236}">
                    <a16:creationId xmlns:a16="http://schemas.microsoft.com/office/drawing/2014/main" id="{AC798549-17FC-4BED-8DC2-1399CF83627C}"/>
                  </a:ext>
                </a:extLst>
              </p:cNvPr>
              <p:cNvSpPr txBox="1"/>
              <p:nvPr/>
            </p:nvSpPr>
            <p:spPr>
              <a:xfrm>
                <a:off x="3474482" y="3620811"/>
                <a:ext cx="2205258" cy="1092607"/>
              </a:xfrm>
              <a:prstGeom prst="rect">
                <a:avLst/>
              </a:prstGeom>
              <a:noFill/>
              <a:ln cap="flat">
                <a:noFill/>
              </a:ln>
            </p:spPr>
            <p:txBody>
              <a:bodyPr vert="horz" wrap="square" lIns="91440" tIns="45720" rIns="91440" bIns="45720" anchor="t" anchorCtr="0" compatLnSpc="1">
                <a:spAutoFit/>
              </a:bodyPr>
              <a:lstStyle/>
              <a:p>
                <a:pPr marL="171450" indent="-171450">
                  <a:buClr>
                    <a:srgbClr val="EF4751"/>
                  </a:buClr>
                  <a:buSzPct val="100000"/>
                  <a:buFont typeface="Wingdings" pitchFamily="2"/>
                  <a:buChar char="§"/>
                  <a:defRPr sz="1800" b="0" i="0" u="none" strike="noStrike" kern="0" cap="none" spc="0" baseline="0">
                    <a:solidFill>
                      <a:srgbClr val="000000"/>
                    </a:solidFill>
                    <a:uFillTx/>
                  </a:defRPr>
                </a:pPr>
                <a:r>
                  <a:rPr lang="en-GB" sz="1400" dirty="0">
                    <a:solidFill>
                      <a:srgbClr val="000000"/>
                    </a:solidFill>
                    <a:cs typeface="Arial" pitchFamily="34"/>
                  </a:rPr>
                  <a:t>5 years in Market research</a:t>
                </a:r>
              </a:p>
              <a:p>
                <a:pPr marL="171450" indent="-171450">
                  <a:buClr>
                    <a:srgbClr val="EF4751"/>
                  </a:buClr>
                  <a:buSzPct val="100000"/>
                  <a:buFont typeface="Wingdings" pitchFamily="2"/>
                  <a:buChar char="§"/>
                  <a:defRPr sz="1800" b="0" i="0" u="none" strike="noStrike" kern="0" cap="none" spc="0" baseline="0">
                    <a:solidFill>
                      <a:srgbClr val="000000"/>
                    </a:solidFill>
                    <a:uFillTx/>
                  </a:defRPr>
                </a:pPr>
                <a:endParaRPr lang="en-GB" sz="1400" dirty="0">
                  <a:solidFill>
                    <a:srgbClr val="000000"/>
                  </a:solidFill>
                  <a:cs typeface="Arial" pitchFamily="34"/>
                </a:endParaRPr>
              </a:p>
              <a:p>
                <a:pPr marL="171450" indent="-171450">
                  <a:buClr>
                    <a:srgbClr val="EF4751"/>
                  </a:buClr>
                  <a:buSzPct val="100000"/>
                  <a:buFont typeface="Wingdings" pitchFamily="2"/>
                  <a:buChar char="§"/>
                  <a:defRPr sz="1800" b="0" i="0" u="none" strike="noStrike" kern="0" cap="none" spc="0" baseline="0">
                    <a:solidFill>
                      <a:srgbClr val="000000"/>
                    </a:solidFill>
                    <a:uFillTx/>
                  </a:defRPr>
                </a:pPr>
                <a:r>
                  <a:rPr lang="en-GB" sz="1400" dirty="0">
                    <a:solidFill>
                      <a:srgbClr val="000000"/>
                    </a:solidFill>
                    <a:cs typeface="Arial" pitchFamily="34"/>
                  </a:rPr>
                  <a:t>Founding partner at…. </a:t>
                </a:r>
              </a:p>
              <a:p>
                <a:pPr marL="171450" marR="0" lvl="0" indent="-171450" algn="l" defTabSz="914400" rtl="0" eaLnBrk="1" fontAlgn="auto" latinLnBrk="0" hangingPunct="1">
                  <a:lnSpc>
                    <a:spcPct val="100000"/>
                  </a:lnSpc>
                  <a:spcBef>
                    <a:spcPts val="0"/>
                  </a:spcBef>
                  <a:spcAft>
                    <a:spcPts val="0"/>
                  </a:spcAft>
                  <a:buClrTx/>
                  <a:buSzPct val="100000"/>
                  <a:buFont typeface="Wingdings" pitchFamily="2"/>
                  <a:buChar char="§"/>
                  <a:tabLst/>
                  <a:defRPr sz="1800" b="0" i="0" u="none" strike="noStrike" kern="0" cap="none" spc="0" baseline="0">
                    <a:solidFill>
                      <a:srgbClr val="000000"/>
                    </a:solidFill>
                    <a:uFillTx/>
                  </a:defRPr>
                </a:pPr>
                <a:endParaRPr kumimoji="0" lang="en-GB"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5" name="Rectangle 11">
                <a:extLst>
                  <a:ext uri="{FF2B5EF4-FFF2-40B4-BE49-F238E27FC236}">
                    <a16:creationId xmlns:a16="http://schemas.microsoft.com/office/drawing/2014/main" id="{3A4D9729-1AC9-484B-8FAA-D8BB39ED0E70}"/>
                  </a:ext>
                </a:extLst>
              </p:cNvPr>
              <p:cNvSpPr/>
              <p:nvPr/>
            </p:nvSpPr>
            <p:spPr>
              <a:xfrm>
                <a:off x="700613" y="3732322"/>
                <a:ext cx="2691636" cy="1308050"/>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en-GB" sz="1300" b="1" dirty="0" smtClean="0">
                    <a:solidFill>
                      <a:srgbClr val="FFFFFF"/>
                    </a:solidFill>
                    <a:ea typeface="Segoe UI Symbol" pitchFamily="34"/>
                    <a:cs typeface="Arial" pitchFamily="34"/>
                  </a:rPr>
                  <a:t>HAMMOU BOUBAKER</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CEO –SMARTROCKET AFRICA</a:t>
                </a:r>
                <a:endParaRPr lang="en-GB" sz="1300" b="1" dirty="0">
                  <a:solidFill>
                    <a:srgbClr val="FFFFFF"/>
                  </a:solidFill>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lang="en-GB" sz="1300" dirty="0">
                  <a:solidFill>
                    <a:srgbClr val="FFFFFF"/>
                  </a:solidFill>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en-GB" sz="1300" b="1" kern="0" dirty="0" err="1" smtClean="0">
                    <a:solidFill>
                      <a:srgbClr val="FFFFFF"/>
                    </a:solidFill>
                    <a:ea typeface="Segoe UI Symbol" pitchFamily="34"/>
                    <a:cs typeface="Arial" pitchFamily="34"/>
                  </a:rPr>
                  <a:t>Universite</a:t>
                </a:r>
                <a:r>
                  <a:rPr lang="en-GB" sz="1300" b="1" kern="0" dirty="0" smtClean="0">
                    <a:solidFill>
                      <a:srgbClr val="FFFFFF"/>
                    </a:solidFill>
                    <a:ea typeface="Segoe UI Symbol" pitchFamily="34"/>
                    <a:cs typeface="Arial" pitchFamily="34"/>
                  </a:rPr>
                  <a:t> DE Montreal</a:t>
                </a:r>
                <a:endParaRPr lang="en-GB" sz="1300" b="1" kern="0" dirty="0">
                  <a:solidFill>
                    <a:srgbClr val="FFFFFF"/>
                  </a:solidFill>
                  <a:ea typeface="Segoe UI Symbol" pitchFamily="34"/>
                  <a:cs typeface="Arial" pitchFamily="34"/>
                </a:endParaRPr>
              </a:p>
            </p:txBody>
          </p:sp>
        </p:gr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1583769"/>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XXXXXXXXXXXS</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YYYYYYYYYYYYY</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Partner and co-founder </a:t>
            </a:r>
            <a:r>
              <a:rPr lang="en-US" sz="1400" dirty="0">
                <a:solidFill>
                  <a:srgbClr val="000000"/>
                </a:solidFill>
                <a:cs typeface="Arial" pitchFamily="34"/>
              </a:rPr>
              <a:t>at Global Marble …..</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Market Research: (Quant, Qual, Panels), Data Analysis,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Brands Performance, Consumer insights. </a:t>
            </a: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40" name="object 3">
            <a:extLst>
              <a:ext uri="{FF2B5EF4-FFF2-40B4-BE49-F238E27FC236}">
                <a16:creationId xmlns:a16="http://schemas.microsoft.com/office/drawing/2014/main" id="{F4326344-58E0-4E86-8A19-EF5B5C405ABF}"/>
              </a:ext>
            </a:extLst>
          </p:cNvPr>
          <p:cNvSpPr txBox="1"/>
          <p:nvPr/>
        </p:nvSpPr>
        <p:spPr>
          <a:xfrm>
            <a:off x="5838517" y="3552173"/>
            <a:ext cx="5766864" cy="1837685"/>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GB" sz="1400" dirty="0">
                <a:solidFill>
                  <a:srgbClr val="000000"/>
                </a:solidFill>
                <a:cs typeface="Arial" pitchFamily="34"/>
              </a:rPr>
              <a:t>Research Executive ………………….</a:t>
            </a:r>
          </a:p>
          <a:p>
            <a:pPr marL="298451"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GB" sz="1400" dirty="0">
                <a:solidFill>
                  <a:srgbClr val="000000"/>
                </a:solidFill>
                <a:cs typeface="Arial" pitchFamily="34"/>
              </a:rPr>
              <a:t> Managing Director ……….</a:t>
            </a:r>
          </a:p>
          <a:p>
            <a:pPr marL="298451"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GB" sz="1400" dirty="0">
                <a:solidFill>
                  <a:srgbClr val="000000"/>
                </a:solidFill>
                <a:cs typeface="Arial" pitchFamily="34"/>
              </a:rPr>
              <a:t> Partner and co-Founder at ………….</a:t>
            </a:r>
          </a:p>
          <a:p>
            <a:pPr marL="12701">
              <a:spcBef>
                <a:spcPts val="290"/>
              </a:spcBef>
              <a:buClr>
                <a:srgbClr val="EF4751"/>
              </a:buClr>
              <a:defRPr sz="1800" b="0" i="0" u="none" strike="noStrike" kern="0" cap="none" spc="0" baseline="0">
                <a:solidFill>
                  <a:srgbClr val="000000"/>
                </a:solidFill>
                <a:uFillTx/>
              </a:defRPr>
            </a:pPr>
            <a:r>
              <a:rPr lang="en-GB" sz="1400" dirty="0">
                <a:solidFill>
                  <a:srgbClr val="000000"/>
                </a:solidFill>
                <a:cs typeface="Arial" pitchFamily="34"/>
              </a:rPr>
              <a:t>	- Strategic Management</a:t>
            </a:r>
          </a:p>
          <a:p>
            <a:pPr marL="12701">
              <a:spcBef>
                <a:spcPts val="290"/>
              </a:spcBef>
              <a:buClr>
                <a:srgbClr val="EF4751"/>
              </a:buClr>
              <a:defRPr sz="1800" b="0" i="0" u="none" strike="noStrike" kern="0" cap="none" spc="0" baseline="0">
                <a:solidFill>
                  <a:srgbClr val="000000"/>
                </a:solidFill>
                <a:uFillTx/>
              </a:defRPr>
            </a:pPr>
            <a:r>
              <a:rPr lang="en-GB" sz="1400" dirty="0">
                <a:solidFill>
                  <a:srgbClr val="000000"/>
                </a:solidFill>
                <a:cs typeface="Arial" pitchFamily="34"/>
              </a:rPr>
              <a:t>	- Markey Research</a:t>
            </a:r>
          </a:p>
          <a:p>
            <a:pPr marL="12701">
              <a:spcBef>
                <a:spcPts val="290"/>
              </a:spcBef>
              <a:buClr>
                <a:srgbClr val="EF4751"/>
              </a:buClr>
              <a:defRPr sz="1800" b="0" i="0" u="none" strike="noStrike" kern="0" cap="none" spc="0" baseline="0">
                <a:solidFill>
                  <a:srgbClr val="000000"/>
                </a:solidFill>
                <a:uFillTx/>
              </a:defRPr>
            </a:pPr>
            <a:r>
              <a:rPr lang="en-GB" sz="1400" dirty="0">
                <a:solidFill>
                  <a:srgbClr val="000000"/>
                </a:solidFill>
                <a:cs typeface="Arial" pitchFamily="34"/>
              </a:rPr>
              <a:t>	- Consumer insights</a:t>
            </a: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13</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181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205814" y="234972"/>
            <a:ext cx="6518377"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Economic Model</a:t>
            </a:r>
          </a:p>
        </p:txBody>
      </p:sp>
      <p:sp>
        <p:nvSpPr>
          <p:cNvPr id="18" name="Content Placeholder 2">
            <a:extLst>
              <a:ext uri="{FF2B5EF4-FFF2-40B4-BE49-F238E27FC236}">
                <a16:creationId xmlns:a16="http://schemas.microsoft.com/office/drawing/2014/main" id="{04F38AA2-A974-490F-8B76-4EADCC5974EF}"/>
              </a:ext>
            </a:extLst>
          </p:cNvPr>
          <p:cNvSpPr>
            <a:spLocks noGrp="1"/>
          </p:cNvSpPr>
          <p:nvPr>
            <p:ph idx="1"/>
          </p:nvPr>
        </p:nvSpPr>
        <p:spPr>
          <a:xfrm>
            <a:off x="274548" y="722180"/>
            <a:ext cx="5635922" cy="1009802"/>
          </a:xfrm>
          <a:ln w="6350">
            <a:solidFill>
              <a:schemeClr val="bg1">
                <a:lumMod val="85000"/>
              </a:schemeClr>
            </a:solidFill>
            <a:prstDash val="dash"/>
          </a:ln>
        </p:spPr>
        <p:txBody>
          <a:bodyPr>
            <a:noAutofit/>
          </a:bodyPr>
          <a:lstStyle/>
          <a:p>
            <a:r>
              <a:rPr lang="en-US" sz="1200" dirty="0">
                <a:latin typeface="+mn-lt"/>
              </a:rPr>
              <a:t>Sal </a:t>
            </a:r>
            <a:r>
              <a:rPr lang="en-US" sz="1200" dirty="0" err="1">
                <a:latin typeface="+mn-lt"/>
              </a:rPr>
              <a:t>Mdjareb</a:t>
            </a:r>
            <a:r>
              <a:rPr lang="en-US" sz="1200" dirty="0">
                <a:latin typeface="+mn-lt"/>
              </a:rPr>
              <a:t> offers to clients a diverse portfolio of  Consumer information including:     </a:t>
            </a:r>
          </a:p>
          <a:p>
            <a:pPr lvl="1"/>
            <a:r>
              <a:rPr lang="en-US" sz="1200" dirty="0">
                <a:cs typeface="Arial" panose="020B0604020202020204" pitchFamily="34" charset="0"/>
              </a:rPr>
              <a:t>Information on rating Brands, services and other sectors</a:t>
            </a:r>
          </a:p>
          <a:p>
            <a:pPr lvl="1"/>
            <a:r>
              <a:rPr lang="en-US" sz="1200" dirty="0">
                <a:cs typeface="Arial" panose="020B0604020202020204" pitchFamily="34" charset="0"/>
              </a:rPr>
              <a:t>Market research studies</a:t>
            </a:r>
          </a:p>
          <a:p>
            <a:pPr lvl="1"/>
            <a:r>
              <a:rPr lang="en-US" sz="1200" dirty="0">
                <a:cs typeface="Arial" panose="020B0604020202020204" pitchFamily="34" charset="0"/>
              </a:rPr>
              <a:t>Brand performance and optimization</a:t>
            </a:r>
          </a:p>
          <a:p>
            <a:endParaRPr lang="en-HK" sz="1200" dirty="0">
              <a:latin typeface="+mn-lt"/>
            </a:endParaRPr>
          </a:p>
          <a:p>
            <a:endParaRPr lang="en-HK" sz="1200" dirty="0">
              <a:latin typeface="+mn-lt"/>
            </a:endParaRPr>
          </a:p>
        </p:txBody>
      </p:sp>
      <p:sp>
        <p:nvSpPr>
          <p:cNvPr id="3" name="Slide Number Placeholder 2">
            <a:extLst>
              <a:ext uri="{FF2B5EF4-FFF2-40B4-BE49-F238E27FC236}">
                <a16:creationId xmlns:a16="http://schemas.microsoft.com/office/drawing/2014/main" id="{56C40672-9CE2-4EF0-AEC3-AE8639469F3A}"/>
              </a:ext>
            </a:extLst>
          </p:cNvPr>
          <p:cNvSpPr>
            <a:spLocks noGrp="1"/>
          </p:cNvSpPr>
          <p:nvPr>
            <p:ph type="sldNum" sz="quarter" idx="4"/>
          </p:nvPr>
        </p:nvSpPr>
        <p:spPr/>
        <p:txBody>
          <a:bodyPr/>
          <a:lstStyle/>
          <a:p>
            <a:fld id="{041C6976-BE5D-4658-9F25-132912CB2553}" type="slidenum">
              <a:rPr lang="en-HK" sz="1400" b="0" smtClean="0"/>
              <a:t>14</a:t>
            </a:fld>
            <a:endParaRPr lang="en-HK" sz="1400" b="0" dirty="0"/>
          </a:p>
        </p:txBody>
      </p:sp>
      <p:graphicFrame>
        <p:nvGraphicFramePr>
          <p:cNvPr id="16" name="Tableau 5">
            <a:extLst>
              <a:ext uri="{FF2B5EF4-FFF2-40B4-BE49-F238E27FC236}">
                <a16:creationId xmlns:a16="http://schemas.microsoft.com/office/drawing/2014/main" id="{809B72FA-69C3-4252-81B6-C702010C60A0}"/>
              </a:ext>
            </a:extLst>
          </p:cNvPr>
          <p:cNvGraphicFramePr>
            <a:graphicFrameLocks noGrp="1"/>
          </p:cNvGraphicFramePr>
          <p:nvPr>
            <p:extLst>
              <p:ext uri="{D42A27DB-BD31-4B8C-83A1-F6EECF244321}">
                <p14:modId xmlns:p14="http://schemas.microsoft.com/office/powerpoint/2010/main" val="3695710623"/>
              </p:ext>
            </p:extLst>
          </p:nvPr>
        </p:nvGraphicFramePr>
        <p:xfrm>
          <a:off x="270795" y="1805781"/>
          <a:ext cx="11296193" cy="4021380"/>
        </p:xfrm>
        <a:graphic>
          <a:graphicData uri="http://schemas.openxmlformats.org/drawingml/2006/table">
            <a:tbl>
              <a:tblPr firstRow="1" bandRow="1">
                <a:tableStyleId>{5C22544A-7EE6-4342-B048-85BDC9FD1C3A}</a:tableStyleId>
              </a:tblPr>
              <a:tblGrid>
                <a:gridCol w="2236124">
                  <a:extLst>
                    <a:ext uri="{9D8B030D-6E8A-4147-A177-3AD203B41FA5}">
                      <a16:colId xmlns:a16="http://schemas.microsoft.com/office/drawing/2014/main" val="3989834274"/>
                    </a:ext>
                  </a:extLst>
                </a:gridCol>
                <a:gridCol w="6121669">
                  <a:extLst>
                    <a:ext uri="{9D8B030D-6E8A-4147-A177-3AD203B41FA5}">
                      <a16:colId xmlns:a16="http://schemas.microsoft.com/office/drawing/2014/main" val="1575298899"/>
                    </a:ext>
                  </a:extLst>
                </a:gridCol>
                <a:gridCol w="2938400">
                  <a:extLst>
                    <a:ext uri="{9D8B030D-6E8A-4147-A177-3AD203B41FA5}">
                      <a16:colId xmlns:a16="http://schemas.microsoft.com/office/drawing/2014/main" val="693585075"/>
                    </a:ext>
                  </a:extLst>
                </a:gridCol>
              </a:tblGrid>
              <a:tr h="257954">
                <a:tc>
                  <a:txBody>
                    <a:bodyPr/>
                    <a:lstStyle/>
                    <a:p>
                      <a:pPr algn="l"/>
                      <a:r>
                        <a:rPr lang="fr-FR" sz="1100" dirty="0"/>
                        <a:t>Revenue Stream</a:t>
                      </a:r>
                    </a:p>
                  </a:txBody>
                  <a:tcPr>
                    <a:solidFill>
                      <a:srgbClr val="C00000"/>
                    </a:solidFill>
                  </a:tcPr>
                </a:tc>
                <a:tc>
                  <a:txBody>
                    <a:bodyPr/>
                    <a:lstStyle/>
                    <a:p>
                      <a:pPr algn="ctr"/>
                      <a:r>
                        <a:rPr lang="fr-FR" sz="1100" dirty="0"/>
                        <a:t>Description</a:t>
                      </a:r>
                    </a:p>
                  </a:txBody>
                  <a:tcPr>
                    <a:solidFill>
                      <a:srgbClr val="C00000"/>
                    </a:solidFill>
                  </a:tcPr>
                </a:tc>
                <a:tc>
                  <a:txBody>
                    <a:bodyPr/>
                    <a:lstStyle/>
                    <a:p>
                      <a:pPr algn="ctr"/>
                      <a:r>
                        <a:rPr lang="en-GB" sz="1100" noProof="0" dirty="0"/>
                        <a:t>Invoicing model</a:t>
                      </a:r>
                      <a:endParaRPr lang="fr-FR" sz="1100" dirty="0"/>
                    </a:p>
                  </a:txBody>
                  <a:tcPr>
                    <a:solidFill>
                      <a:srgbClr val="C00000"/>
                    </a:solidFill>
                  </a:tcPr>
                </a:tc>
                <a:extLst>
                  <a:ext uri="{0D108BD9-81ED-4DB2-BD59-A6C34878D82A}">
                    <a16:rowId xmlns:a16="http://schemas.microsoft.com/office/drawing/2014/main" val="164523810"/>
                  </a:ext>
                </a:extLst>
              </a:tr>
              <a:tr h="755725">
                <a:tc>
                  <a:txBody>
                    <a:bodyPr/>
                    <a:lstStyle/>
                    <a:p>
                      <a:r>
                        <a:rPr lang="en-GB" sz="1100" b="1" noProof="0" dirty="0" smtClean="0"/>
                        <a:t>Collectable reviews customized by region </a:t>
                      </a:r>
                      <a:endParaRPr lang="en-GB" sz="1100" b="1" noProof="0" dirty="0"/>
                    </a:p>
                  </a:txBody>
                  <a:tcPr>
                    <a:solidFill>
                      <a:schemeClr val="bg1"/>
                    </a:solidFill>
                  </a:tcPr>
                </a:tc>
                <a:tc>
                  <a:txBody>
                    <a:bodyPr/>
                    <a:lstStyle/>
                    <a:p>
                      <a:r>
                        <a:rPr lang="en-GB" sz="1100" noProof="0" dirty="0" smtClean="0"/>
                        <a:t>Our technology</a:t>
                      </a:r>
                      <a:r>
                        <a:rPr lang="en-GB" sz="1100" baseline="0" noProof="0" dirty="0" smtClean="0"/>
                        <a:t> will allow you to collect customized reviews generated by consumers who have experienced your products. This service will allow to track trends by region to make better decision based on factual data.</a:t>
                      </a:r>
                      <a:endParaRPr lang="en-GB" sz="1100" noProof="0" dirty="0"/>
                    </a:p>
                  </a:txBody>
                  <a:tcPr>
                    <a:solidFill>
                      <a:schemeClr val="bg1"/>
                    </a:solidFill>
                  </a:tcPr>
                </a:tc>
                <a:tc>
                  <a:txBody>
                    <a:bodyPr/>
                    <a:lstStyle/>
                    <a:p>
                      <a:r>
                        <a:rPr lang="en-GB" sz="1100" noProof="0" dirty="0" smtClean="0"/>
                        <a:t>Freemium</a:t>
                      </a:r>
                      <a:endParaRPr lang="en-GB" sz="1100" noProof="0" dirty="0"/>
                    </a:p>
                  </a:txBody>
                  <a:tcPr>
                    <a:solidFill>
                      <a:schemeClr val="bg1"/>
                    </a:solidFill>
                  </a:tcPr>
                </a:tc>
                <a:extLst>
                  <a:ext uri="{0D108BD9-81ED-4DB2-BD59-A6C34878D82A}">
                    <a16:rowId xmlns:a16="http://schemas.microsoft.com/office/drawing/2014/main" val="1170046337"/>
                  </a:ext>
                </a:extLst>
              </a:tr>
              <a:tr h="589465">
                <a:tc>
                  <a:txBody>
                    <a:bodyPr/>
                    <a:lstStyle/>
                    <a:p>
                      <a:r>
                        <a:rPr lang="en-GB" sz="1100" b="1" noProof="0" dirty="0" smtClean="0"/>
                        <a:t>Customized</a:t>
                      </a:r>
                      <a:r>
                        <a:rPr lang="en-GB" sz="1100" b="1" baseline="0" noProof="0" dirty="0" smtClean="0"/>
                        <a:t> research reports</a:t>
                      </a:r>
                      <a:endParaRPr lang="en-GB" sz="1100" b="1" noProof="0" dirty="0"/>
                    </a:p>
                  </a:txBody>
                  <a:tcPr>
                    <a:solidFill>
                      <a:schemeClr val="bg1">
                        <a:lumMod val="95000"/>
                      </a:schemeClr>
                    </a:solidFill>
                  </a:tcPr>
                </a:tc>
                <a:tc>
                  <a:txBody>
                    <a:bodyPr/>
                    <a:lstStyle/>
                    <a:p>
                      <a:r>
                        <a:rPr lang="en-GB" sz="1100" noProof="0" dirty="0" smtClean="0"/>
                        <a:t>With our artificial intelligence prowess , you</a:t>
                      </a:r>
                      <a:r>
                        <a:rPr lang="en-GB" sz="1100" baseline="0" noProof="0" dirty="0" smtClean="0"/>
                        <a:t> can dive deep in your customer feedback to see trends and insights within your reviews.</a:t>
                      </a:r>
                      <a:endParaRPr lang="en-GB" sz="1100" noProof="0" dirty="0"/>
                    </a:p>
                  </a:txBody>
                  <a:tcPr>
                    <a:solidFill>
                      <a:schemeClr val="bg1">
                        <a:lumMod val="95000"/>
                      </a:schemeClr>
                    </a:solidFill>
                  </a:tcPr>
                </a:tc>
                <a:tc>
                  <a:txBody>
                    <a:bodyPr/>
                    <a:lstStyle/>
                    <a:p>
                      <a:r>
                        <a:rPr lang="en-GB" sz="1100" noProof="0" dirty="0" smtClean="0"/>
                        <a:t>Freemium</a:t>
                      </a:r>
                      <a:endParaRPr lang="en-GB" sz="1100" noProof="0" dirty="0"/>
                    </a:p>
                  </a:txBody>
                  <a:tcPr>
                    <a:solidFill>
                      <a:schemeClr val="bg1">
                        <a:lumMod val="95000"/>
                      </a:schemeClr>
                    </a:solidFill>
                  </a:tcPr>
                </a:tc>
                <a:extLst>
                  <a:ext uri="{0D108BD9-81ED-4DB2-BD59-A6C34878D82A}">
                    <a16:rowId xmlns:a16="http://schemas.microsoft.com/office/drawing/2014/main" val="320065575"/>
                  </a:ext>
                </a:extLst>
              </a:tr>
              <a:tr h="589465">
                <a:tc>
                  <a:txBody>
                    <a:bodyPr/>
                    <a:lstStyle/>
                    <a:p>
                      <a:r>
                        <a:rPr lang="en-GB" sz="1100" b="1" noProof="0" dirty="0" smtClean="0"/>
                        <a:t>Experts’</a:t>
                      </a:r>
                      <a:r>
                        <a:rPr lang="en-GB" sz="1100" b="1" baseline="0" noProof="0" dirty="0" smtClean="0"/>
                        <a:t> Help</a:t>
                      </a:r>
                      <a:endParaRPr lang="en-GB" sz="1100" b="1" noProof="0" dirty="0"/>
                    </a:p>
                  </a:txBody>
                  <a:tcPr>
                    <a:solidFill>
                      <a:schemeClr val="bg1"/>
                    </a:solidFill>
                  </a:tcPr>
                </a:tc>
                <a:tc>
                  <a:txBody>
                    <a:bodyPr/>
                    <a:lstStyle/>
                    <a:p>
                      <a:r>
                        <a:rPr lang="en-GB" sz="1100" noProof="0" dirty="0" smtClean="0"/>
                        <a:t>Our</a:t>
                      </a:r>
                      <a:r>
                        <a:rPr lang="en-GB" sz="1100" baseline="0" noProof="0" dirty="0" smtClean="0"/>
                        <a:t> Company will guarantee you the support of experts specialized in your brand activity to get the most value possible from your consumers’ reviews.</a:t>
                      </a:r>
                      <a:endParaRPr lang="en-GB" sz="1100"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solidFill>
                  </a:tcPr>
                </a:tc>
                <a:extLst>
                  <a:ext uri="{0D108BD9-81ED-4DB2-BD59-A6C34878D82A}">
                    <a16:rowId xmlns:a16="http://schemas.microsoft.com/office/drawing/2014/main" val="1540777078"/>
                  </a:ext>
                </a:extLst>
              </a:tr>
              <a:tr h="589465">
                <a:tc>
                  <a:txBody>
                    <a:bodyPr/>
                    <a:lstStyle/>
                    <a:p>
                      <a:r>
                        <a:rPr lang="en-GB" sz="1100" b="1" noProof="0" dirty="0" smtClean="0"/>
                        <a:t>Marketing</a:t>
                      </a:r>
                      <a:r>
                        <a:rPr lang="en-GB" sz="1100" b="1" baseline="0" noProof="0" dirty="0" smtClean="0"/>
                        <a:t> tools and assets</a:t>
                      </a:r>
                      <a:endParaRPr lang="en-GB" sz="1100" b="1"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 SAL</a:t>
                      </a:r>
                      <a:r>
                        <a:rPr lang="en-GB" sz="1100" baseline="0" noProof="0" dirty="0" smtClean="0"/>
                        <a:t> MDJAREB  give access to useful marketing tools like ADS, Widgets, SEO, Google </a:t>
                      </a:r>
                      <a:r>
                        <a:rPr lang="en-GB" sz="1100" baseline="0" noProof="0" dirty="0" err="1" smtClean="0"/>
                        <a:t>ratings,Benchmark</a:t>
                      </a:r>
                      <a:r>
                        <a:rPr lang="en-GB" sz="1100" baseline="0" noProof="0" dirty="0" smtClean="0"/>
                        <a:t>, </a:t>
                      </a:r>
                      <a:r>
                        <a:rPr lang="en-GB" sz="1100" baseline="0" noProof="0" dirty="0" err="1" smtClean="0"/>
                        <a:t>showcase,surveys</a:t>
                      </a:r>
                      <a:r>
                        <a:rPr lang="en-GB" sz="1100" baseline="0" noProof="0" dirty="0" smtClean="0"/>
                        <a:t>…</a:t>
                      </a:r>
                      <a:endParaRPr lang="en-GB" sz="1100" noProof="0" dirty="0"/>
                    </a:p>
                  </a:txBody>
                  <a:tcPr>
                    <a:solidFill>
                      <a:schemeClr val="bg1"/>
                    </a:solidFill>
                  </a:tcPr>
                </a:tc>
                <a:tc>
                  <a:txBody>
                    <a:bodyPr/>
                    <a:lstStyle/>
                    <a:p>
                      <a:endParaRPr lang="en-GB" sz="1100" noProof="0" dirty="0"/>
                    </a:p>
                  </a:txBody>
                  <a:tcPr>
                    <a:solidFill>
                      <a:schemeClr val="bg1"/>
                    </a:solidFill>
                  </a:tcPr>
                </a:tc>
                <a:extLst>
                  <a:ext uri="{0D108BD9-81ED-4DB2-BD59-A6C34878D82A}">
                    <a16:rowId xmlns:a16="http://schemas.microsoft.com/office/drawing/2014/main" val="4251661591"/>
                  </a:ext>
                </a:extLst>
              </a:tr>
              <a:tr h="696476">
                <a:tc>
                  <a:txBody>
                    <a:bodyPr/>
                    <a:lstStyle/>
                    <a:p>
                      <a:r>
                        <a:rPr lang="en-GB" sz="1100" b="1" noProof="0" dirty="0" smtClean="0"/>
                        <a:t>Brand Integration</a:t>
                      </a:r>
                    </a:p>
                    <a:p>
                      <a:r>
                        <a:rPr lang="en-GB" sz="1100" b="1" noProof="0" dirty="0" smtClean="0"/>
                        <a:t>Virtual</a:t>
                      </a:r>
                      <a:r>
                        <a:rPr lang="en-GB" sz="1100" b="1" baseline="0" noProof="0" dirty="0" smtClean="0"/>
                        <a:t> and Physical</a:t>
                      </a:r>
                      <a:r>
                        <a:rPr lang="en-GB" sz="1100" b="1" noProof="0" dirty="0" smtClean="0"/>
                        <a:t> </a:t>
                      </a:r>
                      <a:endParaRPr lang="en-GB" sz="1100" b="1" noProof="0" dirty="0"/>
                    </a:p>
                  </a:txBody>
                  <a:tcPr>
                    <a:solidFill>
                      <a:schemeClr val="bg1">
                        <a:lumMod val="95000"/>
                      </a:schemeClr>
                    </a:solidFill>
                  </a:tcPr>
                </a:tc>
                <a:tc>
                  <a:txBody>
                    <a:bodyPr/>
                    <a:lstStyle/>
                    <a:p>
                      <a:r>
                        <a:rPr lang="fr-FR" sz="1100" dirty="0" err="1" smtClean="0"/>
                        <a:t>Aligning</a:t>
                      </a:r>
                      <a:r>
                        <a:rPr lang="fr-FR" sz="1100" baseline="0" dirty="0" smtClean="0"/>
                        <a:t> SAL MDJAREB Brands </a:t>
                      </a:r>
                      <a:r>
                        <a:rPr lang="fr-FR" sz="1100" baseline="0" dirty="0" err="1" smtClean="0"/>
                        <a:t>along</a:t>
                      </a:r>
                      <a:r>
                        <a:rPr lang="fr-FR" sz="1100" baseline="0" dirty="0" smtClean="0"/>
                        <a:t> </a:t>
                      </a:r>
                      <a:r>
                        <a:rPr lang="fr-FR" sz="1100" baseline="0" dirty="0" err="1" smtClean="0"/>
                        <a:t>with</a:t>
                      </a:r>
                      <a:r>
                        <a:rPr lang="fr-FR" sz="1100" baseline="0" dirty="0" smtClean="0"/>
                        <a:t> </a:t>
                      </a:r>
                      <a:r>
                        <a:rPr lang="fr-FR" sz="1100" baseline="0" dirty="0" err="1" smtClean="0"/>
                        <a:t>your</a:t>
                      </a:r>
                      <a:r>
                        <a:rPr lang="fr-FR" sz="1100" baseline="0" dirty="0" smtClean="0"/>
                        <a:t> brand </a:t>
                      </a:r>
                      <a:r>
                        <a:rPr lang="fr-FR" sz="1100" baseline="0" dirty="0" err="1" smtClean="0"/>
                        <a:t>will</a:t>
                      </a:r>
                      <a:r>
                        <a:rPr lang="fr-FR" sz="1100" baseline="0" dirty="0" smtClean="0"/>
                        <a:t> </a:t>
                      </a:r>
                      <a:r>
                        <a:rPr lang="fr-FR" sz="1100" baseline="0" dirty="0" err="1" smtClean="0"/>
                        <a:t>give</a:t>
                      </a:r>
                      <a:r>
                        <a:rPr lang="fr-FR" sz="1100" baseline="0" dirty="0" smtClean="0"/>
                        <a:t> </a:t>
                      </a:r>
                      <a:r>
                        <a:rPr lang="fr-FR" sz="1100" baseline="0" dirty="0" err="1" smtClean="0"/>
                        <a:t>consumers</a:t>
                      </a:r>
                      <a:r>
                        <a:rPr lang="fr-FR" sz="1100" baseline="0" dirty="0" smtClean="0"/>
                        <a:t> more </a:t>
                      </a:r>
                      <a:r>
                        <a:rPr lang="fr-FR" sz="1100" baseline="0" dirty="0" err="1" smtClean="0"/>
                        <a:t>reassurance</a:t>
                      </a:r>
                      <a:r>
                        <a:rPr lang="fr-FR" sz="1100" baseline="0" dirty="0" smtClean="0"/>
                        <a:t> and </a:t>
                      </a:r>
                      <a:r>
                        <a:rPr lang="fr-FR" sz="1100" baseline="0" dirty="0" err="1" smtClean="0"/>
                        <a:t>better</a:t>
                      </a:r>
                      <a:r>
                        <a:rPr lang="fr-FR" sz="1100" baseline="0" dirty="0" smtClean="0"/>
                        <a:t> conversion.</a:t>
                      </a:r>
                      <a:endParaRPr lang="fr-FR"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lumMod val="95000"/>
                      </a:schemeClr>
                    </a:solidFill>
                  </a:tcPr>
                </a:tc>
                <a:extLst>
                  <a:ext uri="{0D108BD9-81ED-4DB2-BD59-A6C34878D82A}">
                    <a16:rowId xmlns:a16="http://schemas.microsoft.com/office/drawing/2014/main" val="309340779"/>
                  </a:ext>
                </a:extLst>
              </a:tr>
              <a:tr h="541704">
                <a:tc>
                  <a:txBody>
                    <a:bodyPr/>
                    <a:lstStyle/>
                    <a:p>
                      <a:r>
                        <a:rPr lang="en-GB" sz="1100" b="1" noProof="0" dirty="0" smtClean="0"/>
                        <a:t>Customer support</a:t>
                      </a:r>
                      <a:endParaRPr lang="en-GB" sz="1100" b="1" noProof="0" dirty="0"/>
                    </a:p>
                  </a:txBody>
                  <a:tcPr>
                    <a:solidFill>
                      <a:schemeClr val="bg1"/>
                    </a:solidFill>
                  </a:tcPr>
                </a:tc>
                <a:tc>
                  <a:txBody>
                    <a:bodyPr/>
                    <a:lstStyle/>
                    <a:p>
                      <a:r>
                        <a:rPr lang="en-GB" sz="1100" noProof="0" dirty="0" smtClean="0"/>
                        <a:t>Our</a:t>
                      </a:r>
                      <a:r>
                        <a:rPr lang="en-GB" sz="1100" baseline="0" noProof="0" dirty="0" smtClean="0"/>
                        <a:t> customer support will be at your disposal 24h/7</a:t>
                      </a:r>
                      <a:endParaRPr lang="en-GB" sz="1100"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solidFill>
                  </a:tcPr>
                </a:tc>
                <a:extLst>
                  <a:ext uri="{0D108BD9-81ED-4DB2-BD59-A6C34878D82A}">
                    <a16:rowId xmlns:a16="http://schemas.microsoft.com/office/drawing/2014/main" val="925464584"/>
                  </a:ext>
                </a:extLst>
              </a:tr>
            </a:tbl>
          </a:graphicData>
        </a:graphic>
      </p:graphicFrame>
      <p:sp>
        <p:nvSpPr>
          <p:cNvPr id="6" name="Content Placeholder 2">
            <a:extLst>
              <a:ext uri="{FF2B5EF4-FFF2-40B4-BE49-F238E27FC236}">
                <a16:creationId xmlns:a16="http://schemas.microsoft.com/office/drawing/2014/main" id="{0DFED50D-D104-4D65-A849-9C1F77A78DE4}"/>
              </a:ext>
            </a:extLst>
          </p:cNvPr>
          <p:cNvSpPr txBox="1">
            <a:spLocks/>
          </p:cNvSpPr>
          <p:nvPr/>
        </p:nvSpPr>
        <p:spPr>
          <a:xfrm>
            <a:off x="6161498" y="722180"/>
            <a:ext cx="5405491" cy="1009802"/>
          </a:xfrm>
          <a:prstGeom prst="rect">
            <a:avLst/>
          </a:prstGeom>
          <a:ln w="6350">
            <a:solidFill>
              <a:schemeClr val="bg1">
                <a:lumMod val="85000"/>
              </a:schemeClr>
            </a:solidFill>
            <a:prstDash val="dash"/>
          </a:ln>
        </p:spPr>
        <p:txBody>
          <a:bodyPr vert="horz" lIns="91440" tIns="45720" rIns="91440" bIns="45720" rtlCol="0">
            <a:noAutofit/>
          </a:bodyPr>
          <a:lstStyle>
            <a:lvl1pPr marL="171450" indent="-171450" algn="l" defTabSz="914400" rtl="0" eaLnBrk="1" latinLnBrk="0" hangingPunct="1">
              <a:lnSpc>
                <a:spcPts val="1600"/>
              </a:lnSpc>
              <a:spcBef>
                <a:spcPts val="0"/>
              </a:spcBef>
              <a:spcAft>
                <a:spcPts val="300"/>
              </a:spcAft>
              <a:buClr>
                <a:srgbClr val="C00000"/>
              </a:buClr>
              <a:buSzPct val="100000"/>
              <a:buFont typeface="Arial" panose="020B0604020202020204" pitchFamily="34" charset="0"/>
              <a:buChar char="•"/>
              <a:defRPr lang="en-US" sz="1500" kern="1200" dirty="0">
                <a:solidFill>
                  <a:schemeClr val="tx1">
                    <a:lumMod val="65000"/>
                    <a:lumOff val="35000"/>
                  </a:schemeClr>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Information captures from any locations are targeting several industries: </a:t>
            </a:r>
          </a:p>
          <a:p>
            <a:pPr lvl="1"/>
            <a:r>
              <a:rPr lang="en-US" sz="1200" dirty="0">
                <a:cs typeface="Arial" panose="020B0604020202020204" pitchFamily="34" charset="0"/>
              </a:rPr>
              <a:t>FMCG sector (Fast Moving Consumer Goods)</a:t>
            </a:r>
          </a:p>
          <a:p>
            <a:pPr lvl="1">
              <a:buClr>
                <a:srgbClr val="00335F"/>
              </a:buClr>
            </a:pPr>
            <a:r>
              <a:rPr lang="en-US" sz="1200" dirty="0">
                <a:cs typeface="Arial" panose="020B0604020202020204" pitchFamily="34" charset="0"/>
              </a:rPr>
              <a:t>Automotive industry</a:t>
            </a:r>
          </a:p>
          <a:p>
            <a:pPr lvl="1">
              <a:buClr>
                <a:srgbClr val="00335F"/>
              </a:buClr>
            </a:pPr>
            <a:r>
              <a:rPr lang="en-US" sz="1200" dirty="0">
                <a:cs typeface="Arial" panose="020B0604020202020204" pitchFamily="34" charset="0"/>
              </a:rPr>
              <a:t>Pharmaceutical and para-pharmaceutical</a:t>
            </a:r>
            <a:endParaRPr lang="en-US" sz="1200" dirty="0">
              <a:latin typeface="+mn-lt"/>
            </a:endParaRPr>
          </a:p>
          <a:p>
            <a:endParaRPr lang="en-US" sz="1200" dirty="0">
              <a:latin typeface="+mn-lt"/>
            </a:endParaRPr>
          </a:p>
        </p:txBody>
      </p:sp>
      <p:sp>
        <p:nvSpPr>
          <p:cNvPr id="2" name="TextBox 1">
            <a:extLst>
              <a:ext uri="{FF2B5EF4-FFF2-40B4-BE49-F238E27FC236}">
                <a16:creationId xmlns:a16="http://schemas.microsoft.com/office/drawing/2014/main" id="{AC2540FF-AB4A-4AD8-B052-7A8CA8ED1CB7}"/>
              </a:ext>
            </a:extLst>
          </p:cNvPr>
          <p:cNvSpPr txBox="1"/>
          <p:nvPr/>
        </p:nvSpPr>
        <p:spPr>
          <a:xfrm>
            <a:off x="5767053" y="903643"/>
            <a:ext cx="350463" cy="646331"/>
          </a:xfrm>
          <a:prstGeom prst="rect">
            <a:avLst/>
          </a:prstGeom>
          <a:noFill/>
        </p:spPr>
        <p:txBody>
          <a:bodyPr wrap="square" rtlCol="0">
            <a:spAutoFit/>
          </a:bodyPr>
          <a:lstStyle/>
          <a:p>
            <a:pPr algn="ctr"/>
            <a:r>
              <a:rPr lang="fr-FR" sz="3600" dirty="0">
                <a:solidFill>
                  <a:srgbClr val="C00000"/>
                </a:solidFill>
              </a:rPr>
              <a:t>+</a:t>
            </a:r>
          </a:p>
        </p:txBody>
      </p:sp>
      <p:pic>
        <p:nvPicPr>
          <p:cNvPr id="8" name="Picture 2" descr="sal mdjareb logo">
            <a:extLst>
              <a:ext uri="{FF2B5EF4-FFF2-40B4-BE49-F238E27FC236}">
                <a16:creationId xmlns:a16="http://schemas.microsoft.com/office/drawing/2014/main" id="{56913AC5-A980-6167-686C-EC5BA5DF58D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10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205814" y="234972"/>
            <a:ext cx="6518377"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Competition</a:t>
            </a:r>
          </a:p>
        </p:txBody>
      </p:sp>
      <p:graphicFrame>
        <p:nvGraphicFramePr>
          <p:cNvPr id="44" name="object 3">
            <a:extLst>
              <a:ext uri="{FF2B5EF4-FFF2-40B4-BE49-F238E27FC236}">
                <a16:creationId xmlns:a16="http://schemas.microsoft.com/office/drawing/2014/main" id="{C1FB7BB1-ED50-4B75-8F86-880EC4012AB5}"/>
              </a:ext>
            </a:extLst>
          </p:cNvPr>
          <p:cNvGraphicFramePr>
            <a:graphicFrameLocks noGrp="1"/>
          </p:cNvGraphicFramePr>
          <p:nvPr>
            <p:extLst>
              <p:ext uri="{D42A27DB-BD31-4B8C-83A1-F6EECF244321}">
                <p14:modId xmlns:p14="http://schemas.microsoft.com/office/powerpoint/2010/main" val="14565497"/>
              </p:ext>
            </p:extLst>
          </p:nvPr>
        </p:nvGraphicFramePr>
        <p:xfrm>
          <a:off x="2231178" y="1381109"/>
          <a:ext cx="6899570" cy="3343902"/>
        </p:xfrm>
        <a:graphic>
          <a:graphicData uri="http://schemas.openxmlformats.org/drawingml/2006/table">
            <a:tbl>
              <a:tblPr firstRow="1" bandRow="1">
                <a:tableStyleId>{2D5ABB26-0587-4C30-8999-92F81FD0307C}</a:tableStyleId>
              </a:tblPr>
              <a:tblGrid>
                <a:gridCol w="1512978">
                  <a:extLst>
                    <a:ext uri="{9D8B030D-6E8A-4147-A177-3AD203B41FA5}">
                      <a16:colId xmlns:a16="http://schemas.microsoft.com/office/drawing/2014/main" val="3893130028"/>
                    </a:ext>
                  </a:extLst>
                </a:gridCol>
                <a:gridCol w="2073548">
                  <a:extLst>
                    <a:ext uri="{9D8B030D-6E8A-4147-A177-3AD203B41FA5}">
                      <a16:colId xmlns:a16="http://schemas.microsoft.com/office/drawing/2014/main" val="20001"/>
                    </a:ext>
                  </a:extLst>
                </a:gridCol>
                <a:gridCol w="1152939">
                  <a:extLst>
                    <a:ext uri="{9D8B030D-6E8A-4147-A177-3AD203B41FA5}">
                      <a16:colId xmlns:a16="http://schemas.microsoft.com/office/drawing/2014/main" val="20002"/>
                    </a:ext>
                  </a:extLst>
                </a:gridCol>
                <a:gridCol w="2160105">
                  <a:extLst>
                    <a:ext uri="{9D8B030D-6E8A-4147-A177-3AD203B41FA5}">
                      <a16:colId xmlns:a16="http://schemas.microsoft.com/office/drawing/2014/main" val="20003"/>
                    </a:ext>
                  </a:extLst>
                </a:gridCol>
              </a:tblGrid>
              <a:tr h="447410">
                <a:tc>
                  <a:txBody>
                    <a:bodyPr/>
                    <a:lstStyle/>
                    <a:p>
                      <a:pPr marL="85090" algn="l">
                        <a:lnSpc>
                          <a:spcPct val="100000"/>
                        </a:lnSpc>
                        <a:spcBef>
                          <a:spcPts val="625"/>
                        </a:spcBef>
                      </a:pPr>
                      <a:r>
                        <a:rPr kumimoji="0" lang="fr-FR" sz="1500" b="1" i="0" u="none" strike="noStrike" kern="1200" cap="none" spc="0" normalizeH="0" baseline="0" dirty="0" err="1">
                          <a:ln>
                            <a:noFill/>
                          </a:ln>
                          <a:solidFill>
                            <a:schemeClr val="bg1"/>
                          </a:solidFill>
                          <a:effectLst/>
                          <a:uLnTx/>
                          <a:uFillTx/>
                          <a:latin typeface="Calibri body"/>
                          <a:ea typeface="+mn-ea"/>
                          <a:cs typeface="+mn-cs"/>
                        </a:rPr>
                        <a:t>Players</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C00000"/>
                    </a:solidFill>
                  </a:tcPr>
                </a:tc>
                <a:tc>
                  <a:txBody>
                    <a:bodyPr/>
                    <a:lstStyle/>
                    <a:p>
                      <a:pPr marL="85090" algn="ctr">
                        <a:lnSpc>
                          <a:spcPct val="100000"/>
                        </a:lnSpc>
                        <a:spcBef>
                          <a:spcPts val="625"/>
                        </a:spcBef>
                      </a:pPr>
                      <a:r>
                        <a:rPr kumimoji="0" lang="fr-FR" sz="1500" b="1" i="0" u="none" strike="noStrike" kern="1200" cap="none" spc="0" normalizeH="0" baseline="0" dirty="0" err="1">
                          <a:ln>
                            <a:noFill/>
                          </a:ln>
                          <a:solidFill>
                            <a:schemeClr val="bg1"/>
                          </a:solidFill>
                          <a:effectLst/>
                          <a:uLnTx/>
                          <a:uFillTx/>
                          <a:latin typeface="Calibri body"/>
                          <a:ea typeface="+mn-ea"/>
                          <a:cs typeface="+mn-cs"/>
                        </a:rPr>
                        <a:t>Reviews</a:t>
                      </a:r>
                      <a:r>
                        <a:rPr kumimoji="0" lang="fr-FR" sz="1500" b="1" i="0" u="none" strike="noStrike" kern="1200" cap="none" spc="0" normalizeH="0" baseline="0" dirty="0">
                          <a:ln>
                            <a:noFill/>
                          </a:ln>
                          <a:solidFill>
                            <a:schemeClr val="bg1"/>
                          </a:solidFill>
                          <a:effectLst/>
                          <a:uLnTx/>
                          <a:uFillTx/>
                          <a:latin typeface="Calibri body"/>
                          <a:ea typeface="+mn-ea"/>
                          <a:cs typeface="+mn-cs"/>
                        </a:rPr>
                        <a:t> &amp; online panel</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C00000"/>
                    </a:solidFill>
                  </a:tcPr>
                </a:tc>
                <a:tc>
                  <a:txBody>
                    <a:bodyPr/>
                    <a:lstStyle/>
                    <a:p>
                      <a:pPr marL="85090" algn="ctr" defTabSz="914400" rtl="0" eaLnBrk="1" latinLnBrk="0" hangingPunct="1">
                        <a:lnSpc>
                          <a:spcPct val="100000"/>
                        </a:lnSpc>
                        <a:spcBef>
                          <a:spcPts val="625"/>
                        </a:spcBef>
                      </a:pPr>
                      <a:r>
                        <a:rPr kumimoji="0" lang="fr-FR" sz="1500" b="1" i="0" u="none" strike="noStrike" kern="1200" cap="none" spc="0" normalizeH="0" baseline="0" dirty="0">
                          <a:ln>
                            <a:noFill/>
                          </a:ln>
                          <a:solidFill>
                            <a:schemeClr val="bg1"/>
                          </a:solidFill>
                          <a:effectLst/>
                          <a:uLnTx/>
                          <a:uFillTx/>
                          <a:latin typeface="Calibri body"/>
                          <a:ea typeface="+mn-ea"/>
                          <a:cs typeface="+mn-cs"/>
                        </a:rPr>
                        <a:t>Real time information</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C00000"/>
                    </a:solidFill>
                  </a:tcPr>
                </a:tc>
                <a:tc>
                  <a:txBody>
                    <a:bodyPr/>
                    <a:lstStyle/>
                    <a:p>
                      <a:pPr marL="85090" marR="0" lvl="0" indent="0" algn="ctr" defTabSz="914400" rtl="0" eaLnBrk="1" fontAlgn="auto" latinLnBrk="0" hangingPunct="1">
                        <a:lnSpc>
                          <a:spcPct val="100000"/>
                        </a:lnSpc>
                        <a:spcBef>
                          <a:spcPts val="625"/>
                        </a:spcBef>
                        <a:spcAft>
                          <a:spcPts val="0"/>
                        </a:spcAft>
                        <a:buClrTx/>
                        <a:buSzTx/>
                        <a:buFontTx/>
                        <a:buNone/>
                        <a:tabLst/>
                        <a:defRPr/>
                      </a:pPr>
                      <a:r>
                        <a:rPr kumimoji="0" lang="en-US" sz="1500" b="1" i="0" u="none" strike="noStrike" kern="1200" cap="none" spc="0" normalizeH="0" baseline="0" noProof="0" dirty="0">
                          <a:ln>
                            <a:noFill/>
                          </a:ln>
                          <a:solidFill>
                            <a:schemeClr val="bg1"/>
                          </a:solidFill>
                          <a:effectLst/>
                          <a:uLnTx/>
                          <a:uFillTx/>
                          <a:latin typeface="Calibri body"/>
                          <a:ea typeface="+mn-ea"/>
                          <a:cs typeface="+mn-cs"/>
                        </a:rPr>
                        <a:t>Market</a:t>
                      </a:r>
                      <a:r>
                        <a:rPr kumimoji="0" lang="fr-FR" sz="1500" b="1" i="0" u="none" strike="noStrike" kern="1200" cap="none" spc="0" normalizeH="0" baseline="0" dirty="0">
                          <a:ln>
                            <a:noFill/>
                          </a:ln>
                          <a:solidFill>
                            <a:schemeClr val="bg1"/>
                          </a:solidFill>
                          <a:effectLst/>
                          <a:uLnTx/>
                          <a:uFillTx/>
                          <a:latin typeface="Calibri body"/>
                          <a:ea typeface="+mn-ea"/>
                          <a:cs typeface="+mn-cs"/>
                        </a:rPr>
                        <a:t> </a:t>
                      </a:r>
                      <a:r>
                        <a:rPr kumimoji="0" lang="en-US" sz="1500" b="1" i="0" u="none" strike="noStrike" kern="1200" cap="none" spc="0" normalizeH="0" baseline="0" noProof="0" dirty="0">
                          <a:ln>
                            <a:noFill/>
                          </a:ln>
                          <a:solidFill>
                            <a:schemeClr val="bg1"/>
                          </a:solidFill>
                          <a:effectLst/>
                          <a:uLnTx/>
                          <a:uFillTx/>
                          <a:latin typeface="Calibri body"/>
                          <a:ea typeface="+mn-ea"/>
                          <a:cs typeface="+mn-cs"/>
                        </a:rPr>
                        <a:t>Research</a:t>
                      </a:r>
                    </a:p>
                    <a:p>
                      <a:pPr marL="85090" algn="ctr">
                        <a:lnSpc>
                          <a:spcPct val="100000"/>
                        </a:lnSpc>
                        <a:spcBef>
                          <a:spcPts val="625"/>
                        </a:spcBef>
                      </a:pPr>
                      <a:endParaRPr sz="1500" dirty="0">
                        <a:solidFill>
                          <a:schemeClr val="bg1"/>
                        </a:solidFill>
                        <a:latin typeface="Calibri body"/>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C00000"/>
                    </a:solidFill>
                  </a:tcPr>
                </a:tc>
                <a:extLst>
                  <a:ext uri="{0D108BD9-81ED-4DB2-BD59-A6C34878D82A}">
                    <a16:rowId xmlns:a16="http://schemas.microsoft.com/office/drawing/2014/main" val="10000"/>
                  </a:ext>
                </a:extLst>
              </a:tr>
              <a:tr h="529588">
                <a:tc>
                  <a:txBody>
                    <a:bodyPr/>
                    <a:lstStyle/>
                    <a:p>
                      <a:pPr marL="85090" algn="l">
                        <a:lnSpc>
                          <a:spcPct val="100000"/>
                        </a:lnSpc>
                        <a:spcBef>
                          <a:spcPts val="625"/>
                        </a:spcBef>
                      </a:pPr>
                      <a:r>
                        <a:rPr kumimoji="0" lang="fr-FR" sz="1500" b="1" i="0" u="none" strike="noStrike" kern="1200" cap="none" spc="0" normalizeH="0" baseline="0" dirty="0">
                          <a:ln>
                            <a:noFill/>
                          </a:ln>
                          <a:solidFill>
                            <a:schemeClr val="tx1"/>
                          </a:solidFill>
                          <a:effectLst/>
                          <a:uLnTx/>
                          <a:uFillTx/>
                          <a:latin typeface="Calibri" panose="020F0502020204030204" pitchFamily="34" charset="0"/>
                          <a:ea typeface="+mn-ea"/>
                          <a:cs typeface="+mn-cs"/>
                        </a:rPr>
                        <a:t>Sal </a:t>
                      </a:r>
                      <a:r>
                        <a:rPr kumimoji="0" lang="fr-FR" sz="1500" b="1" i="0" u="none" strike="noStrike" kern="1200" cap="none" spc="0" normalizeH="0" baseline="0" dirty="0" err="1">
                          <a:ln>
                            <a:noFill/>
                          </a:ln>
                          <a:solidFill>
                            <a:schemeClr val="tx1"/>
                          </a:solidFill>
                          <a:effectLst/>
                          <a:uLnTx/>
                          <a:uFillTx/>
                          <a:latin typeface="Calibri" panose="020F0502020204030204" pitchFamily="34" charset="0"/>
                          <a:ea typeface="+mn-ea"/>
                          <a:cs typeface="+mn-cs"/>
                        </a:rPr>
                        <a:t>madjareb</a:t>
                      </a:r>
                      <a:endParaRPr kumimoji="0" sz="1500" b="1"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29588">
                <a:tc>
                  <a:txBody>
                    <a:bodyPr/>
                    <a:lstStyle/>
                    <a:p>
                      <a:pPr marL="85090" algn="l">
                        <a:lnSpc>
                          <a:spcPct val="100000"/>
                        </a:lnSpc>
                        <a:spcBef>
                          <a:spcPts val="625"/>
                        </a:spcBef>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SmartRocket</a:t>
                      </a: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29588">
                <a:tc>
                  <a:txBody>
                    <a:bodyPr/>
                    <a:lstStyle/>
                    <a:p>
                      <a:pPr marL="85090" algn="l">
                        <a:lnSpc>
                          <a:spcPct val="100000"/>
                        </a:lnSpc>
                        <a:spcBef>
                          <a:spcPts val="625"/>
                        </a:spcBef>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Retail Zoom</a:t>
                      </a: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29588">
                <a:tc>
                  <a:txBody>
                    <a:bodyPr/>
                    <a:lstStyle/>
                    <a:p>
                      <a:pPr marL="85090" marR="0" lvl="0" indent="0" algn="l" defTabSz="914400" rtl="0" eaLnBrk="1" fontAlgn="auto" latinLnBrk="0" hangingPunct="1">
                        <a:lnSpc>
                          <a:spcPct val="100000"/>
                        </a:lnSpc>
                        <a:spcBef>
                          <a:spcPts val="625"/>
                        </a:spcBef>
                        <a:spcAft>
                          <a:spcPts val="0"/>
                        </a:spcAft>
                        <a:buClrTx/>
                        <a:buSzTx/>
                        <a:buFontTx/>
                        <a:buNone/>
                        <a:tabLst/>
                        <a:defRPr/>
                      </a:pPr>
                      <a:r>
                        <a:rPr kumimoji="0" lang="fr-FR" sz="1500" b="0" i="0" u="none" strike="noStrike" kern="1200" cap="none" spc="0" normalizeH="0" baseline="0" dirty="0" smtClean="0">
                          <a:ln>
                            <a:noFill/>
                          </a:ln>
                          <a:solidFill>
                            <a:schemeClr val="tx1"/>
                          </a:solidFill>
                          <a:effectLst/>
                          <a:uLnTx/>
                          <a:uFillTx/>
                          <a:latin typeface="Calibri" panose="020F0502020204030204" pitchFamily="34" charset="0"/>
                          <a:ea typeface="+mn-ea"/>
                          <a:cs typeface="+mn-cs"/>
                        </a:rPr>
                        <a:t>Nielsen</a:t>
                      </a:r>
                      <a:endPar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529588">
                <a:tc>
                  <a:txBody>
                    <a:bodyPr/>
                    <a:lstStyle/>
                    <a:p>
                      <a:pPr marL="85090" marR="0" lvl="0" indent="0" algn="l" defTabSz="914400" rtl="0" eaLnBrk="1" fontAlgn="auto" latinLnBrk="0" hangingPunct="1">
                        <a:lnSpc>
                          <a:spcPct val="100000"/>
                        </a:lnSpc>
                        <a:spcBef>
                          <a:spcPts val="625"/>
                        </a:spcBef>
                        <a:spcAft>
                          <a:spcPts val="0"/>
                        </a:spcAft>
                        <a:buClrTx/>
                        <a:buSzTx/>
                        <a:buFontTx/>
                        <a:buNone/>
                        <a:tabLst/>
                        <a:defRPr/>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Nielsen</a:t>
                      </a:r>
                    </a:p>
                    <a:p>
                      <a:pPr marL="85090" algn="l">
                        <a:lnSpc>
                          <a:spcPct val="100000"/>
                        </a:lnSpc>
                        <a:spcBef>
                          <a:spcPts val="625"/>
                        </a:spcBef>
                      </a:pP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72189891"/>
                  </a:ext>
                </a:extLst>
              </a:tr>
            </a:tbl>
          </a:graphicData>
        </a:graphic>
      </p:graphicFrame>
      <p:sp>
        <p:nvSpPr>
          <p:cNvPr id="49" name="object 4">
            <a:extLst>
              <a:ext uri="{FF2B5EF4-FFF2-40B4-BE49-F238E27FC236}">
                <a16:creationId xmlns:a16="http://schemas.microsoft.com/office/drawing/2014/main" id="{C62D92D3-C4A3-44C6-9A15-56C2F2F80584}"/>
              </a:ext>
            </a:extLst>
          </p:cNvPr>
          <p:cNvSpPr/>
          <p:nvPr/>
        </p:nvSpPr>
        <p:spPr>
          <a:xfrm>
            <a:off x="7720784" y="2083319"/>
            <a:ext cx="324274" cy="324724"/>
          </a:xfrm>
          <a:prstGeom prst="rect">
            <a:avLst/>
          </a:prstGeom>
          <a:blipFill>
            <a:blip r:embed="rId3" cstate="print"/>
            <a:stretch>
              <a:fillRect/>
            </a:stretch>
          </a:blipFill>
        </p:spPr>
        <p:txBody>
          <a:bodyPr wrap="square" lIns="0" tIns="0" rIns="0" bIns="0" rtlCol="0"/>
          <a:lstStyle/>
          <a:p>
            <a:endParaRPr/>
          </a:p>
        </p:txBody>
      </p:sp>
      <p:sp>
        <p:nvSpPr>
          <p:cNvPr id="51" name="object 4">
            <a:extLst>
              <a:ext uri="{FF2B5EF4-FFF2-40B4-BE49-F238E27FC236}">
                <a16:creationId xmlns:a16="http://schemas.microsoft.com/office/drawing/2014/main" id="{8E269DB1-6090-4D35-9B00-50454B0370C5}"/>
              </a:ext>
            </a:extLst>
          </p:cNvPr>
          <p:cNvSpPr/>
          <p:nvPr/>
        </p:nvSpPr>
        <p:spPr>
          <a:xfrm>
            <a:off x="7720116" y="3179783"/>
            <a:ext cx="324274" cy="324724"/>
          </a:xfrm>
          <a:prstGeom prst="rect">
            <a:avLst/>
          </a:prstGeom>
          <a:blipFill>
            <a:blip r:embed="rId3" cstate="print"/>
            <a:stretch>
              <a:fillRect/>
            </a:stretch>
          </a:blipFill>
        </p:spPr>
        <p:txBody>
          <a:bodyPr wrap="square" lIns="0" tIns="0" rIns="0" bIns="0" rtlCol="0"/>
          <a:lstStyle/>
          <a:p>
            <a:endParaRPr/>
          </a:p>
        </p:txBody>
      </p:sp>
      <p:sp>
        <p:nvSpPr>
          <p:cNvPr id="58" name="object 4">
            <a:extLst>
              <a:ext uri="{FF2B5EF4-FFF2-40B4-BE49-F238E27FC236}">
                <a16:creationId xmlns:a16="http://schemas.microsoft.com/office/drawing/2014/main" id="{F7CEFFC4-51AC-4DF6-901F-CDE70FBC2304}"/>
              </a:ext>
            </a:extLst>
          </p:cNvPr>
          <p:cNvSpPr/>
          <p:nvPr/>
        </p:nvSpPr>
        <p:spPr>
          <a:xfrm>
            <a:off x="6114230" y="2616918"/>
            <a:ext cx="324274" cy="324724"/>
          </a:xfrm>
          <a:prstGeom prst="rect">
            <a:avLst/>
          </a:prstGeom>
          <a:blipFill>
            <a:blip r:embed="rId3" cstate="print"/>
            <a:stretch>
              <a:fillRect/>
            </a:stretch>
          </a:blipFill>
        </p:spPr>
        <p:txBody>
          <a:bodyPr wrap="square" lIns="0" tIns="0" rIns="0" bIns="0" rtlCol="0"/>
          <a:lstStyle/>
          <a:p>
            <a:endParaRPr/>
          </a:p>
        </p:txBody>
      </p:sp>
      <p:sp>
        <p:nvSpPr>
          <p:cNvPr id="18" name="Content Placeholder 2">
            <a:extLst>
              <a:ext uri="{FF2B5EF4-FFF2-40B4-BE49-F238E27FC236}">
                <a16:creationId xmlns:a16="http://schemas.microsoft.com/office/drawing/2014/main" id="{04F38AA2-A974-490F-8B76-4EADCC5974EF}"/>
              </a:ext>
            </a:extLst>
          </p:cNvPr>
          <p:cNvSpPr>
            <a:spLocks noGrp="1"/>
          </p:cNvSpPr>
          <p:nvPr>
            <p:ph idx="1"/>
          </p:nvPr>
        </p:nvSpPr>
        <p:spPr>
          <a:xfrm>
            <a:off x="242274" y="526759"/>
            <a:ext cx="11743912" cy="864572"/>
          </a:xfrm>
        </p:spPr>
        <p:txBody>
          <a:bodyPr>
            <a:normAutofit/>
          </a:bodyPr>
          <a:lstStyle/>
          <a:p>
            <a:endParaRPr lang="en-HK" sz="1800" dirty="0"/>
          </a:p>
          <a:p>
            <a:r>
              <a:rPr lang="en-HK" sz="1800" dirty="0"/>
              <a:t>Sal </a:t>
            </a:r>
            <a:r>
              <a:rPr lang="en-HK" sz="1800" dirty="0" err="1"/>
              <a:t>Mdjareb</a:t>
            </a:r>
            <a:r>
              <a:rPr lang="en-HK" sz="1800" dirty="0"/>
              <a:t> is the sole player offering Brands and services reviews through its disruptive digital application in the target market </a:t>
            </a:r>
          </a:p>
          <a:p>
            <a:endParaRPr lang="en-HK" sz="1800" dirty="0"/>
          </a:p>
        </p:txBody>
      </p:sp>
      <p:sp>
        <p:nvSpPr>
          <p:cNvPr id="3" name="Slide Number Placeholder 2">
            <a:extLst>
              <a:ext uri="{FF2B5EF4-FFF2-40B4-BE49-F238E27FC236}">
                <a16:creationId xmlns:a16="http://schemas.microsoft.com/office/drawing/2014/main" id="{56C40672-9CE2-4EF0-AEC3-AE8639469F3A}"/>
              </a:ext>
            </a:extLst>
          </p:cNvPr>
          <p:cNvSpPr>
            <a:spLocks noGrp="1"/>
          </p:cNvSpPr>
          <p:nvPr>
            <p:ph type="sldNum" sz="quarter" idx="4"/>
          </p:nvPr>
        </p:nvSpPr>
        <p:spPr/>
        <p:txBody>
          <a:bodyPr/>
          <a:lstStyle/>
          <a:p>
            <a:fld id="{041C6976-BE5D-4658-9F25-132912CB2553}" type="slidenum">
              <a:rPr lang="en-HK" sz="1400" b="0" smtClean="0"/>
              <a:t>15</a:t>
            </a:fld>
            <a:endParaRPr lang="en-HK" sz="1400" b="0" dirty="0"/>
          </a:p>
        </p:txBody>
      </p:sp>
      <p:pic>
        <p:nvPicPr>
          <p:cNvPr id="20" name="Picture 2" descr="sal mdjareb logo">
            <a:extLst>
              <a:ext uri="{FF2B5EF4-FFF2-40B4-BE49-F238E27FC236}">
                <a16:creationId xmlns:a16="http://schemas.microsoft.com/office/drawing/2014/main" id="{85B5EB54-FC41-34FA-C0C6-3C0A62A538C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4">
            <a:extLst>
              <a:ext uri="{FF2B5EF4-FFF2-40B4-BE49-F238E27FC236}">
                <a16:creationId xmlns:a16="http://schemas.microsoft.com/office/drawing/2014/main" id="{038E221D-BF18-0692-289C-423AE7DA854C}"/>
              </a:ext>
            </a:extLst>
          </p:cNvPr>
          <p:cNvSpPr/>
          <p:nvPr/>
        </p:nvSpPr>
        <p:spPr>
          <a:xfrm>
            <a:off x="4501960" y="2090253"/>
            <a:ext cx="324274" cy="324724"/>
          </a:xfrm>
          <a:prstGeom prst="rect">
            <a:avLst/>
          </a:prstGeom>
          <a:blipFill>
            <a:blip r:embed="rId3" cstate="print"/>
            <a:stretch>
              <a:fillRect/>
            </a:stretch>
          </a:blipFill>
        </p:spPr>
        <p:txBody>
          <a:bodyPr wrap="square" lIns="0" tIns="0" rIns="0" bIns="0" rtlCol="0"/>
          <a:lstStyle/>
          <a:p>
            <a:endParaRPr/>
          </a:p>
        </p:txBody>
      </p:sp>
      <p:sp>
        <p:nvSpPr>
          <p:cNvPr id="22" name="object 4">
            <a:extLst>
              <a:ext uri="{FF2B5EF4-FFF2-40B4-BE49-F238E27FC236}">
                <a16:creationId xmlns:a16="http://schemas.microsoft.com/office/drawing/2014/main" id="{FFF9883E-E68A-CC26-E925-698E869BDBC8}"/>
              </a:ext>
            </a:extLst>
          </p:cNvPr>
          <p:cNvSpPr/>
          <p:nvPr/>
        </p:nvSpPr>
        <p:spPr>
          <a:xfrm>
            <a:off x="7720784" y="2646783"/>
            <a:ext cx="324274" cy="32472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5A992C19-B82F-0871-BAF5-1B209D2DD33C}"/>
              </a:ext>
            </a:extLst>
          </p:cNvPr>
          <p:cNvSpPr/>
          <p:nvPr/>
        </p:nvSpPr>
        <p:spPr>
          <a:xfrm>
            <a:off x="7720116" y="3697563"/>
            <a:ext cx="324274" cy="324724"/>
          </a:xfrm>
          <a:prstGeom prst="rect">
            <a:avLst/>
          </a:prstGeom>
          <a:blipFill>
            <a:blip r:embed="rId3" cstate="print"/>
            <a:stretch>
              <a:fillRect/>
            </a:stretch>
          </a:blipFill>
        </p:spPr>
        <p:txBody>
          <a:bodyPr wrap="square" lIns="0" tIns="0" rIns="0" bIns="0" rtlCol="0"/>
          <a:lstStyle/>
          <a:p>
            <a:endParaRPr/>
          </a:p>
        </p:txBody>
      </p:sp>
      <p:sp>
        <p:nvSpPr>
          <p:cNvPr id="24" name="object 4">
            <a:extLst>
              <a:ext uri="{FF2B5EF4-FFF2-40B4-BE49-F238E27FC236}">
                <a16:creationId xmlns:a16="http://schemas.microsoft.com/office/drawing/2014/main" id="{001E7EE4-E0D4-4550-F836-2ED16FBC82EF}"/>
              </a:ext>
            </a:extLst>
          </p:cNvPr>
          <p:cNvSpPr/>
          <p:nvPr/>
        </p:nvSpPr>
        <p:spPr>
          <a:xfrm>
            <a:off x="6134429" y="3681669"/>
            <a:ext cx="324274" cy="324724"/>
          </a:xfrm>
          <a:prstGeom prst="rect">
            <a:avLst/>
          </a:prstGeom>
          <a:blipFill>
            <a:blip r:embed="rId3" cstate="print"/>
            <a:stretch>
              <a:fillRect/>
            </a:stretch>
          </a:blipFill>
        </p:spPr>
        <p:txBody>
          <a:bodyPr wrap="square" lIns="0" tIns="0" rIns="0" bIns="0" rtlCol="0"/>
          <a:lstStyle/>
          <a:p>
            <a:endParaRPr/>
          </a:p>
        </p:txBody>
      </p:sp>
      <p:sp>
        <p:nvSpPr>
          <p:cNvPr id="17" name="object 4">
            <a:extLst>
              <a:ext uri="{FF2B5EF4-FFF2-40B4-BE49-F238E27FC236}">
                <a16:creationId xmlns:a16="http://schemas.microsoft.com/office/drawing/2014/main" id="{5A992C19-B82F-0871-BAF5-1B209D2DD33C}"/>
              </a:ext>
            </a:extLst>
          </p:cNvPr>
          <p:cNvSpPr/>
          <p:nvPr/>
        </p:nvSpPr>
        <p:spPr>
          <a:xfrm>
            <a:off x="7730849" y="4334453"/>
            <a:ext cx="324274" cy="3247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798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1366586801"/>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3951380" y="4365083"/>
            <a:ext cx="6496875"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16</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3029863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C6FBC4F-788E-46A2-ADA2-EF2A033CC57C}"/>
              </a:ext>
            </a:extLst>
          </p:cNvPr>
          <p:cNvSpPr txBox="1"/>
          <p:nvPr/>
        </p:nvSpPr>
        <p:spPr>
          <a:xfrm>
            <a:off x="6226744" y="793122"/>
            <a:ext cx="5456215" cy="4986241"/>
          </a:xfrm>
          <a:prstGeom prst="roundRect">
            <a:avLst>
              <a:gd name="adj" fmla="val 2732"/>
            </a:avLst>
          </a:prstGeom>
          <a:noFill/>
          <a:ln w="28575">
            <a:solidFill>
              <a:srgbClr val="347891"/>
            </a:solidFill>
          </a:ln>
        </p:spPr>
        <p:txBody>
          <a:bodyPr wrap="square" lIns="182880" tIns="182880" rIns="182880" bIns="182880" rtlCol="0">
            <a:noAutofit/>
          </a:bodyPr>
          <a:lstStyle>
            <a:defPPr>
              <a:defRPr lang="en-US"/>
            </a:defPPr>
            <a:lvl1pPr marR="0" lvl="0" indent="0" fontAlgn="auto">
              <a:lnSpc>
                <a:spcPts val="1600"/>
              </a:lnSpc>
              <a:spcBef>
                <a:spcPts val="0"/>
              </a:spcBef>
              <a:spcAft>
                <a:spcPts val="300"/>
              </a:spcAft>
              <a:buClr>
                <a:srgbClr val="C00000"/>
              </a:buClr>
              <a:buSzPct val="100000"/>
              <a:buFontTx/>
              <a:buNone/>
              <a:tabLst/>
              <a:defRPr kumimoji="0" sz="1600" b="0" i="0" u="none" strike="noStrike" cap="none" spc="0" normalizeH="0" baseline="0">
                <a:ln>
                  <a:noFill/>
                </a:ln>
                <a:solidFill>
                  <a:prstClr val="black">
                    <a:lumMod val="65000"/>
                    <a:lumOff val="35000"/>
                  </a:prstClr>
                </a:solidFill>
                <a:effectLst/>
                <a:uLnTx/>
                <a:uFillTx/>
                <a:latin typeface="Calibri" panose="020F0502020204030204" pitchFamily="34" charset="0"/>
                <a:cs typeface="Arial" panose="020B0604020202020204" pitchFamily="34" charset="0"/>
              </a:defRPr>
            </a:lvl1pPr>
          </a:lstStyle>
          <a:p>
            <a:endParaRPr lang="en-HK" dirty="0"/>
          </a:p>
        </p:txBody>
      </p:sp>
      <p:sp>
        <p:nvSpPr>
          <p:cNvPr id="18" name="TextBox 17">
            <a:extLst>
              <a:ext uri="{FF2B5EF4-FFF2-40B4-BE49-F238E27FC236}">
                <a16:creationId xmlns:a16="http://schemas.microsoft.com/office/drawing/2014/main" id="{3D99458C-422F-4064-B37D-E64D65DEB970}"/>
              </a:ext>
            </a:extLst>
          </p:cNvPr>
          <p:cNvSpPr txBox="1"/>
          <p:nvPr/>
        </p:nvSpPr>
        <p:spPr>
          <a:xfrm>
            <a:off x="548596" y="793122"/>
            <a:ext cx="5456215" cy="4986241"/>
          </a:xfrm>
          <a:prstGeom prst="roundRect">
            <a:avLst>
              <a:gd name="adj" fmla="val 2732"/>
            </a:avLst>
          </a:prstGeom>
          <a:noFill/>
          <a:ln w="28575">
            <a:solidFill>
              <a:srgbClr val="347891"/>
            </a:solidFill>
          </a:ln>
        </p:spPr>
        <p:txBody>
          <a:bodyPr wrap="square" lIns="182880" tIns="182880" rIns="182880" bIns="182880" rtlCol="0">
            <a:noAutofit/>
          </a:bodyPr>
          <a:lstStyle/>
          <a:p>
            <a:pPr marL="0" marR="0" lvl="0" indent="0" algn="l" defTabSz="914400" rtl="0" eaLnBrk="1" fontAlgn="auto" latinLnBrk="0" hangingPunct="1">
              <a:lnSpc>
                <a:spcPts val="1600"/>
              </a:lnSpc>
              <a:spcBef>
                <a:spcPts val="0"/>
              </a:spcBef>
              <a:spcAft>
                <a:spcPts val="300"/>
              </a:spcAft>
              <a:buClr>
                <a:srgbClr val="C00000"/>
              </a:buClr>
              <a:buSzPct val="100000"/>
              <a:buFontTx/>
              <a:buNone/>
              <a:tabLst/>
              <a:defRPr/>
            </a:pPr>
            <a:endParaRPr kumimoji="0" lang="en-HK" sz="16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BD33671E-771A-432D-A2B6-B295BDCC7C06}"/>
              </a:ext>
            </a:extLst>
          </p:cNvPr>
          <p:cNvSpPr>
            <a:spLocks noGrp="1"/>
          </p:cNvSpPr>
          <p:nvPr>
            <p:ph type="title"/>
          </p:nvPr>
        </p:nvSpPr>
        <p:spPr>
          <a:xfrm>
            <a:off x="262461" y="100741"/>
            <a:ext cx="11991108" cy="613930"/>
          </a:xfrm>
        </p:spPr>
        <p:txBody>
          <a:bodyPr>
            <a:normAutofit/>
          </a:bodyPr>
          <a:lstStyle/>
          <a:p>
            <a:pPr defTabSz="342900"/>
            <a:r>
              <a:rPr lang="en-HK" sz="28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Drivers of brand and business growth</a:t>
            </a:r>
          </a:p>
        </p:txBody>
      </p:sp>
      <p:sp>
        <p:nvSpPr>
          <p:cNvPr id="13" name="TextBox 12">
            <a:extLst>
              <a:ext uri="{FF2B5EF4-FFF2-40B4-BE49-F238E27FC236}">
                <a16:creationId xmlns:a16="http://schemas.microsoft.com/office/drawing/2014/main" id="{44C5322D-8D58-4953-8E8B-9DA4F0BE1096}"/>
              </a:ext>
            </a:extLst>
          </p:cNvPr>
          <p:cNvSpPr txBox="1"/>
          <p:nvPr/>
        </p:nvSpPr>
        <p:spPr>
          <a:xfrm>
            <a:off x="1563332" y="6471532"/>
            <a:ext cx="3378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HK" sz="1200" b="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*Byron Sharp &amp; Jenni Romaniuk: How Brands Grow</a:t>
            </a:r>
            <a:endParaRPr kumimoji="0" lang="en-US" sz="1200" b="0" i="0" u="none" strike="noStrike" kern="1200" cap="none" spc="0" normalizeH="0" baseline="0" noProof="0" dirty="0">
              <a:ln>
                <a:noFill/>
              </a:ln>
              <a:solidFill>
                <a:srgbClr val="347891"/>
              </a:solidFill>
              <a:effectLst/>
              <a:uLnTx/>
              <a:uFillTx/>
              <a:latin typeface="Calibri" panose="020F0502020204030204" pitchFamily="34" charset="0"/>
              <a:ea typeface="+mn-ea"/>
              <a:cs typeface="+mn-cs"/>
            </a:endParaRPr>
          </a:p>
        </p:txBody>
      </p:sp>
      <p:sp>
        <p:nvSpPr>
          <p:cNvPr id="29" name="TextBox 28">
            <a:extLst>
              <a:ext uri="{FF2B5EF4-FFF2-40B4-BE49-F238E27FC236}">
                <a16:creationId xmlns:a16="http://schemas.microsoft.com/office/drawing/2014/main" id="{DBCCC7BE-164E-4AEC-9ACF-EE60E6C07738}"/>
              </a:ext>
            </a:extLst>
          </p:cNvPr>
          <p:cNvSpPr txBox="1"/>
          <p:nvPr/>
        </p:nvSpPr>
        <p:spPr>
          <a:xfrm>
            <a:off x="790656" y="825832"/>
            <a:ext cx="492909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HK" sz="44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Mental Availability</a:t>
            </a:r>
          </a:p>
          <a:p>
            <a:pPr lvl="0" algn="ctr">
              <a:defRPr/>
            </a:pPr>
            <a:r>
              <a:rPr lang="en-HK" sz="2000" b="1" dirty="0">
                <a:solidFill>
                  <a:srgbClr val="347891"/>
                </a:solidFill>
                <a:latin typeface="Calibri" panose="020F0502020204030204" pitchFamily="34" charset="0"/>
              </a:rPr>
              <a:t>(Create a Compelling Expectation)</a:t>
            </a:r>
            <a:endParaRPr kumimoji="0" lang="en-HK" sz="20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endParaRPr>
          </a:p>
        </p:txBody>
      </p:sp>
      <p:sp>
        <p:nvSpPr>
          <p:cNvPr id="30" name="TextBox 29">
            <a:extLst>
              <a:ext uri="{FF2B5EF4-FFF2-40B4-BE49-F238E27FC236}">
                <a16:creationId xmlns:a16="http://schemas.microsoft.com/office/drawing/2014/main" id="{EB8E9586-667B-4AAD-8621-C0F3BA4A3D2D}"/>
              </a:ext>
            </a:extLst>
          </p:cNvPr>
          <p:cNvSpPr txBox="1"/>
          <p:nvPr/>
        </p:nvSpPr>
        <p:spPr>
          <a:xfrm>
            <a:off x="6502342" y="825832"/>
            <a:ext cx="51953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HK" sz="44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Physical Availability</a:t>
            </a:r>
          </a:p>
          <a:p>
            <a:pPr algn="ctr">
              <a:defRPr/>
            </a:pPr>
            <a:r>
              <a:rPr lang="en-HK" sz="2000" b="1" dirty="0">
                <a:solidFill>
                  <a:srgbClr val="347891"/>
                </a:solidFill>
                <a:latin typeface="Calibri" panose="020F0502020204030204" pitchFamily="34" charset="0"/>
              </a:rPr>
              <a:t>(Match where &amp; how consumers buy)</a:t>
            </a:r>
          </a:p>
        </p:txBody>
      </p:sp>
      <p:sp>
        <p:nvSpPr>
          <p:cNvPr id="31" name="TextBox 30">
            <a:extLst>
              <a:ext uri="{FF2B5EF4-FFF2-40B4-BE49-F238E27FC236}">
                <a16:creationId xmlns:a16="http://schemas.microsoft.com/office/drawing/2014/main" id="{1BA0D398-B65E-4717-8CE5-DB302D21B2E6}"/>
              </a:ext>
            </a:extLst>
          </p:cNvPr>
          <p:cNvSpPr txBox="1"/>
          <p:nvPr/>
        </p:nvSpPr>
        <p:spPr>
          <a:xfrm>
            <a:off x="790657" y="3963271"/>
            <a:ext cx="5204821" cy="1323439"/>
          </a:xfrm>
          <a:prstGeom prst="rect">
            <a:avLst/>
          </a:prstGeom>
          <a:noFill/>
        </p:spPr>
        <p:txBody>
          <a:bodyPr wrap="square" rtlCol="0">
            <a:spAutoFit/>
          </a:bodyPr>
          <a:lstStyle/>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Salience</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Consistent, memorable messaging</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Cultivate distinctive brand assets</a:t>
            </a:r>
          </a:p>
          <a:p>
            <a:pPr marL="285750" indent="-285750">
              <a:buFont typeface="Arial" panose="020B0604020202020204" pitchFamily="34" charset="0"/>
              <a:buChar char="•"/>
              <a:defRPr/>
            </a:pPr>
            <a:r>
              <a:rPr lang="en-HK" sz="2000" dirty="0">
                <a:solidFill>
                  <a:srgbClr val="347891"/>
                </a:solidFill>
                <a:latin typeface="Calibri" panose="020F0502020204030204" pitchFamily="34" charset="0"/>
              </a:rPr>
              <a:t>Build</a:t>
            </a: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 category relevance</a:t>
            </a:r>
          </a:p>
        </p:txBody>
      </p:sp>
      <p:sp>
        <p:nvSpPr>
          <p:cNvPr id="32" name="TextBox 31">
            <a:extLst>
              <a:ext uri="{FF2B5EF4-FFF2-40B4-BE49-F238E27FC236}">
                <a16:creationId xmlns:a16="http://schemas.microsoft.com/office/drawing/2014/main" id="{A0AB4E50-4AE3-45D8-857E-788185DBC02D}"/>
              </a:ext>
            </a:extLst>
          </p:cNvPr>
          <p:cNvSpPr txBox="1"/>
          <p:nvPr/>
        </p:nvSpPr>
        <p:spPr>
          <a:xfrm>
            <a:off x="6502342" y="3963271"/>
            <a:ext cx="5374446" cy="1323439"/>
          </a:xfrm>
          <a:prstGeom prst="rect">
            <a:avLst/>
          </a:prstGeom>
          <a:noFill/>
        </p:spPr>
        <p:txBody>
          <a:bodyPr wrap="square" rtlCol="0">
            <a:spAutoFit/>
          </a:bodyPr>
          <a:lstStyle/>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PRESENCE - are you where you should be?</a:t>
            </a:r>
          </a:p>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PROMINENCE – are you easy to find &amp; buy?</a:t>
            </a:r>
          </a:p>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RELEVANCE – are you relevant at the POS?</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Performance</a:t>
            </a:r>
          </a:p>
        </p:txBody>
      </p:sp>
      <p:pic>
        <p:nvPicPr>
          <p:cNvPr id="33" name="Picture 32" descr="A close up of a logo&#10;&#10;Description automatically generated">
            <a:extLst>
              <a:ext uri="{FF2B5EF4-FFF2-40B4-BE49-F238E27FC236}">
                <a16:creationId xmlns:a16="http://schemas.microsoft.com/office/drawing/2014/main" id="{94972BF2-BEC7-47D6-BC02-60F04775D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40" y="2311708"/>
            <a:ext cx="1183814" cy="1251849"/>
          </a:xfrm>
          <a:prstGeom prst="rect">
            <a:avLst/>
          </a:prstGeom>
        </p:spPr>
      </p:pic>
      <p:pic>
        <p:nvPicPr>
          <p:cNvPr id="34" name="Picture 33">
            <a:extLst>
              <a:ext uri="{FF2B5EF4-FFF2-40B4-BE49-F238E27FC236}">
                <a16:creationId xmlns:a16="http://schemas.microsoft.com/office/drawing/2014/main" id="{F0B539BA-D354-4F33-9735-8C50B9527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732" y="2325415"/>
            <a:ext cx="1326396" cy="1248614"/>
          </a:xfrm>
          <a:prstGeom prst="rect">
            <a:avLst/>
          </a:prstGeom>
        </p:spPr>
      </p:pic>
      <p:sp>
        <p:nvSpPr>
          <p:cNvPr id="4" name="Slide Number Placeholder 3">
            <a:extLst>
              <a:ext uri="{FF2B5EF4-FFF2-40B4-BE49-F238E27FC236}">
                <a16:creationId xmlns:a16="http://schemas.microsoft.com/office/drawing/2014/main" id="{A027D140-947B-4DE6-8C5E-8294F65A887D}"/>
              </a:ext>
            </a:extLst>
          </p:cNvPr>
          <p:cNvSpPr>
            <a:spLocks noGrp="1"/>
          </p:cNvSpPr>
          <p:nvPr>
            <p:ph type="sldNum" sz="quarter" idx="4"/>
          </p:nvPr>
        </p:nvSpPr>
        <p:spPr/>
        <p:txBody>
          <a:bodyPr/>
          <a:lstStyle/>
          <a:p>
            <a:fld id="{041C6976-BE5D-4658-9F25-132912CB2553}" type="slidenum">
              <a:rPr lang="en-HK" sz="1400" b="0" smtClean="0"/>
              <a:t>17</a:t>
            </a:fld>
            <a:endParaRPr lang="en-HK" sz="1400" b="0" dirty="0"/>
          </a:p>
        </p:txBody>
      </p:sp>
    </p:spTree>
    <p:extLst>
      <p:ext uri="{BB962C8B-B14F-4D97-AF65-F5344CB8AC3E}">
        <p14:creationId xmlns:p14="http://schemas.microsoft.com/office/powerpoint/2010/main" val="982305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671E-771A-432D-A2B6-B295BDCC7C06}"/>
              </a:ext>
            </a:extLst>
          </p:cNvPr>
          <p:cNvSpPr>
            <a:spLocks noGrp="1"/>
          </p:cNvSpPr>
          <p:nvPr>
            <p:ph type="title"/>
          </p:nvPr>
        </p:nvSpPr>
        <p:spPr>
          <a:xfrm>
            <a:off x="147049" y="109619"/>
            <a:ext cx="11991108" cy="613930"/>
          </a:xfrm>
        </p:spPr>
        <p:txBody>
          <a:bodyPr>
            <a:normAutofit/>
          </a:bodyPr>
          <a:lstStyle/>
          <a:p>
            <a:pPr defTabSz="342900"/>
            <a:r>
              <a:rPr lang="en-HK" sz="28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Service areas</a:t>
            </a:r>
          </a:p>
        </p:txBody>
      </p:sp>
      <p:sp>
        <p:nvSpPr>
          <p:cNvPr id="32" name="TextBox 31">
            <a:extLst>
              <a:ext uri="{FF2B5EF4-FFF2-40B4-BE49-F238E27FC236}">
                <a16:creationId xmlns:a16="http://schemas.microsoft.com/office/drawing/2014/main" id="{A0AB4E50-4AE3-45D8-857E-788185DBC02D}"/>
              </a:ext>
            </a:extLst>
          </p:cNvPr>
          <p:cNvSpPr txBox="1"/>
          <p:nvPr/>
        </p:nvSpPr>
        <p:spPr>
          <a:xfrm>
            <a:off x="1956681" y="789509"/>
            <a:ext cx="6313227" cy="5324535"/>
          </a:xfrm>
          <a:prstGeom prst="rect">
            <a:avLst/>
          </a:prstGeom>
          <a:noFill/>
        </p:spPr>
        <p:txBody>
          <a:bodyPr wrap="square" rtlCol="0">
            <a:spAutoFit/>
          </a:bodyPr>
          <a:lstStyle/>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PRESENCE - are you where you should be?</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Build/ update/ clean target channel universes (all channels)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Investigate emerging/ unmeasured channels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Store attractiveness &amp; categorisation measures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Brand &amp; SKU listing </a:t>
            </a:r>
          </a:p>
          <a:p>
            <a:pPr marL="285750" indent="-285750">
              <a:buFont typeface="Arial" panose="020B0604020202020204" pitchFamily="34" charset="0"/>
              <a:buChar char="•"/>
              <a:defRPr/>
            </a:pPr>
            <a:endParaRPr lang="en-HK" sz="1700" b="1" dirty="0">
              <a:solidFill>
                <a:srgbClr val="C00000"/>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PROMINENCE – are you easy to find &amp; buy?</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SKU list building &amp; planogram</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Check quality of in store execution/ sales fundamentals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Check Parallel Imports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brand &amp; product in store performance &amp; share</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&amp; brand POS materials usage &amp; share</a:t>
            </a:r>
          </a:p>
          <a:p>
            <a:pPr marL="285750" indent="-285750">
              <a:buFont typeface="Arial" panose="020B0604020202020204" pitchFamily="34" charset="0"/>
              <a:buChar char="•"/>
              <a:defRPr/>
            </a:pPr>
            <a:endParaRPr lang="en-HK" sz="1700" b="1" dirty="0">
              <a:solidFill>
                <a:srgbClr val="347891"/>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RELEVANCE – do you create &amp; leverage relevance at POS?</a:t>
            </a:r>
            <a:endParaRPr lang="en-HK" sz="1700" b="1" dirty="0">
              <a:solidFill>
                <a:srgbClr val="347891"/>
              </a:solidFill>
              <a:latin typeface="Calibri" panose="020F0502020204030204" pitchFamily="34" charset="0"/>
            </a:endParaRP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Shopper experience (in store advocacy &amp; purchase experience)</a:t>
            </a:r>
            <a:endParaRPr lang="en-HK" sz="1700" b="1"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defRPr/>
            </a:pPr>
            <a:endParaRPr lang="en-HK" sz="1700" b="1" dirty="0">
              <a:solidFill>
                <a:srgbClr val="C00000"/>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FOUNDATIONAL &amp; STRATEGIC SUPPORT</a:t>
            </a:r>
            <a:endParaRPr lang="en-HK" sz="1700" b="1" dirty="0">
              <a:solidFill>
                <a:srgbClr val="347891"/>
              </a:solidFill>
              <a:latin typeface="Calibri" panose="020F0502020204030204" pitchFamily="34" charset="0"/>
            </a:endParaRP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purchase structure by channel, channel selection drivers &amp; channel volumes</a:t>
            </a:r>
            <a:endParaRPr lang="en-HK" sz="1700" b="1" dirty="0">
              <a:solidFill>
                <a:schemeClr val="tx1">
                  <a:lumMod val="65000"/>
                  <a:lumOff val="35000"/>
                </a:schemeClr>
              </a:solidFill>
              <a:latin typeface="Calibri" panose="020F0502020204030204" pitchFamily="34" charset="0"/>
            </a:endParaRPr>
          </a:p>
        </p:txBody>
      </p:sp>
      <p:cxnSp>
        <p:nvCxnSpPr>
          <p:cNvPr id="8" name="Straight Connector 7">
            <a:extLst>
              <a:ext uri="{FF2B5EF4-FFF2-40B4-BE49-F238E27FC236}">
                <a16:creationId xmlns:a16="http://schemas.microsoft.com/office/drawing/2014/main" id="{6CA49B21-8555-4067-BC49-E5B60DCD3190}"/>
              </a:ext>
            </a:extLst>
          </p:cNvPr>
          <p:cNvCxnSpPr>
            <a:cxnSpLocks/>
          </p:cNvCxnSpPr>
          <p:nvPr/>
        </p:nvCxnSpPr>
        <p:spPr>
          <a:xfrm>
            <a:off x="1810652" y="883685"/>
            <a:ext cx="0" cy="5261476"/>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9ABAE8B-26B6-4866-A4F6-2763F2956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43" y="867036"/>
            <a:ext cx="911402" cy="857956"/>
          </a:xfrm>
          <a:prstGeom prst="rect">
            <a:avLst/>
          </a:prstGeom>
        </p:spPr>
      </p:pic>
      <p:sp>
        <p:nvSpPr>
          <p:cNvPr id="11" name="Rectangle: Rounded Corners 10">
            <a:extLst>
              <a:ext uri="{FF2B5EF4-FFF2-40B4-BE49-F238E27FC236}">
                <a16:creationId xmlns:a16="http://schemas.microsoft.com/office/drawing/2014/main" id="{8534E272-767D-4136-93A6-EAA1C84073AF}"/>
              </a:ext>
            </a:extLst>
          </p:cNvPr>
          <p:cNvSpPr/>
          <p:nvPr/>
        </p:nvSpPr>
        <p:spPr>
          <a:xfrm>
            <a:off x="10348587" y="4594343"/>
            <a:ext cx="1616396" cy="1549343"/>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Picture 5" descr="A close up of a sign&#10;&#10;Description automatically generated">
            <a:extLst>
              <a:ext uri="{FF2B5EF4-FFF2-40B4-BE49-F238E27FC236}">
                <a16:creationId xmlns:a16="http://schemas.microsoft.com/office/drawing/2014/main" id="{DBDD64BB-A253-4892-946E-0893D0D508B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914" y="5242149"/>
            <a:ext cx="772996" cy="862188"/>
          </a:xfrm>
          <a:prstGeom prst="rect">
            <a:avLst/>
          </a:prstGeom>
        </p:spPr>
      </p:pic>
      <p:pic>
        <p:nvPicPr>
          <p:cNvPr id="12" name="Picture 11" descr="A close up of a sign&#10;&#10;Description automatically generated">
            <a:extLst>
              <a:ext uri="{FF2B5EF4-FFF2-40B4-BE49-F238E27FC236}">
                <a16:creationId xmlns:a16="http://schemas.microsoft.com/office/drawing/2014/main" id="{E260F42C-1B53-44B1-BC18-3F623250383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7746" y="5220277"/>
            <a:ext cx="914910" cy="825213"/>
          </a:xfrm>
          <a:prstGeom prst="rect">
            <a:avLst/>
          </a:prstGeom>
        </p:spPr>
      </p:pic>
      <p:sp>
        <p:nvSpPr>
          <p:cNvPr id="13" name="TextBox 12">
            <a:extLst>
              <a:ext uri="{FF2B5EF4-FFF2-40B4-BE49-F238E27FC236}">
                <a16:creationId xmlns:a16="http://schemas.microsoft.com/office/drawing/2014/main" id="{9C79DDB3-7227-4933-A15A-D406E5009B3E}"/>
              </a:ext>
            </a:extLst>
          </p:cNvPr>
          <p:cNvSpPr txBox="1"/>
          <p:nvPr/>
        </p:nvSpPr>
        <p:spPr>
          <a:xfrm>
            <a:off x="8642009" y="4588277"/>
            <a:ext cx="1429301"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Compliance</a:t>
            </a:r>
          </a:p>
          <a:p>
            <a:r>
              <a:rPr lang="en-HK" dirty="0">
                <a:solidFill>
                  <a:schemeClr val="tx1">
                    <a:lumMod val="65000"/>
                    <a:lumOff val="35000"/>
                  </a:schemeClr>
                </a:solidFill>
                <a:latin typeface="Calibri" panose="020F0502020204030204" pitchFamily="34" charset="0"/>
              </a:rPr>
              <a:t>Checking</a:t>
            </a:r>
          </a:p>
        </p:txBody>
      </p:sp>
      <p:sp>
        <p:nvSpPr>
          <p:cNvPr id="15" name="TextBox 14">
            <a:extLst>
              <a:ext uri="{FF2B5EF4-FFF2-40B4-BE49-F238E27FC236}">
                <a16:creationId xmlns:a16="http://schemas.microsoft.com/office/drawing/2014/main" id="{D8D2048C-36E4-4B6E-86E8-5CCD2A1270A3}"/>
              </a:ext>
            </a:extLst>
          </p:cNvPr>
          <p:cNvSpPr txBox="1"/>
          <p:nvPr/>
        </p:nvSpPr>
        <p:spPr>
          <a:xfrm>
            <a:off x="10348587" y="4573946"/>
            <a:ext cx="1616390"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Consumer Experience</a:t>
            </a:r>
          </a:p>
        </p:txBody>
      </p:sp>
      <p:sp>
        <p:nvSpPr>
          <p:cNvPr id="17" name="Rectangle: Rounded Corners 16">
            <a:extLst>
              <a:ext uri="{FF2B5EF4-FFF2-40B4-BE49-F238E27FC236}">
                <a16:creationId xmlns:a16="http://schemas.microsoft.com/office/drawing/2014/main" id="{AA58C417-7DC5-47F5-A744-F419D17FDC69}"/>
              </a:ext>
            </a:extLst>
          </p:cNvPr>
          <p:cNvSpPr/>
          <p:nvPr/>
        </p:nvSpPr>
        <p:spPr>
          <a:xfrm>
            <a:off x="8618923" y="4595818"/>
            <a:ext cx="1616396" cy="1549343"/>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 name="Slide Number Placeholder 3">
            <a:extLst>
              <a:ext uri="{FF2B5EF4-FFF2-40B4-BE49-F238E27FC236}">
                <a16:creationId xmlns:a16="http://schemas.microsoft.com/office/drawing/2014/main" id="{53511577-35CF-4784-AE9A-5E0CDC037ED8}"/>
              </a:ext>
            </a:extLst>
          </p:cNvPr>
          <p:cNvSpPr>
            <a:spLocks noGrp="1"/>
          </p:cNvSpPr>
          <p:nvPr>
            <p:ph type="sldNum" sz="quarter" idx="4"/>
          </p:nvPr>
        </p:nvSpPr>
        <p:spPr/>
        <p:txBody>
          <a:bodyPr/>
          <a:lstStyle/>
          <a:p>
            <a:fld id="{041C6976-BE5D-4658-9F25-132912CB2553}" type="slidenum">
              <a:rPr lang="en-HK" sz="1400" b="0" smtClean="0"/>
              <a:t>18</a:t>
            </a:fld>
            <a:endParaRPr lang="en-HK" sz="1400" b="0" dirty="0"/>
          </a:p>
        </p:txBody>
      </p:sp>
    </p:spTree>
    <p:extLst>
      <p:ext uri="{BB962C8B-B14F-4D97-AF65-F5344CB8AC3E}">
        <p14:creationId xmlns:p14="http://schemas.microsoft.com/office/powerpoint/2010/main" val="394282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6430649" y="2613392"/>
            <a:ext cx="6025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srgbClr val="EF4751"/>
                </a:solidFill>
                <a:ea typeface="Microsoft JhengHei" panose="020B0604030504040204" pitchFamily="34" charset="-120"/>
                <a:cs typeface="Arial" panose="020B0604020202020204" pitchFamily="34" charset="0"/>
              </a:rPr>
              <a:t>contact.dz@salmdjareb.com </a:t>
            </a:r>
          </a:p>
          <a:p>
            <a:pPr lvl="0">
              <a:defRPr/>
            </a:pPr>
            <a:r>
              <a:rPr lang="en-US" sz="2000" kern="0" dirty="0">
                <a:solidFill>
                  <a:srgbClr val="EF4751"/>
                </a:solidFill>
                <a:ea typeface="Microsoft JhengHei" panose="020B0604030504040204" pitchFamily="34" charset="-120"/>
                <a:cs typeface="Arial" panose="020B0604020202020204" pitchFamily="34" charset="0"/>
              </a:rPr>
              <a:t>www.salmdjareb.com</a:t>
            </a:r>
          </a:p>
        </p:txBody>
      </p:sp>
      <p:sp>
        <p:nvSpPr>
          <p:cNvPr id="5" name="TextBox 4">
            <a:extLst>
              <a:ext uri="{FF2B5EF4-FFF2-40B4-BE49-F238E27FC236}">
                <a16:creationId xmlns:a16="http://schemas.microsoft.com/office/drawing/2014/main" id="{7D138695-34DE-4CC2-93EC-4EEA4384D7EF}"/>
              </a:ext>
            </a:extLst>
          </p:cNvPr>
          <p:cNvSpPr txBox="1"/>
          <p:nvPr/>
        </p:nvSpPr>
        <p:spPr>
          <a:xfrm>
            <a:off x="642470" y="380433"/>
            <a:ext cx="3705595" cy="701731"/>
          </a:xfrm>
          <a:prstGeom prst="rect">
            <a:avLst/>
          </a:prstGeom>
          <a:noFill/>
        </p:spPr>
        <p:txBody>
          <a:bodyPr wrap="square" rtlCol="0">
            <a:spAutoFit/>
          </a:bodyPr>
          <a:lstStyle/>
          <a:p>
            <a:pPr marR="0" lvl="0" indent="0" defTabSz="342900" fontAlgn="auto">
              <a:lnSpc>
                <a:spcPct val="90000"/>
              </a:lnSpc>
              <a:spcBef>
                <a:spcPct val="0"/>
              </a:spcBef>
              <a:spcAft>
                <a:spcPts val="0"/>
              </a:spcAft>
              <a:buClrTx/>
              <a:buSzTx/>
              <a:tabLst/>
              <a:defRPr/>
            </a:pPr>
            <a:r>
              <a:rPr lang="en-US" sz="44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Thank you</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609962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 name="Footer Placeholder 1">
            <a:extLst>
              <a:ext uri="{FF2B5EF4-FFF2-40B4-BE49-F238E27FC236}">
                <a16:creationId xmlns:a16="http://schemas.microsoft.com/office/drawing/2014/main" id="{71DB1721-403A-4BE5-947A-A31FBD8B91B4}"/>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28165804-64B6-4C96-B8EF-A1823FF61AE0}"/>
              </a:ext>
            </a:extLst>
          </p:cNvPr>
          <p:cNvSpPr>
            <a:spLocks noGrp="1"/>
          </p:cNvSpPr>
          <p:nvPr>
            <p:ph type="sldNum" sz="quarter" idx="12"/>
          </p:nvPr>
        </p:nvSpPr>
        <p:spPr/>
        <p:txBody>
          <a:bodyPr/>
          <a:lstStyle/>
          <a:p>
            <a:fld id="{A7C83B54-5B68-4C34-ADA0-4D0778B429CD}" type="slidenum">
              <a:rPr lang="en-HK" smtClean="0"/>
              <a:t>19</a:t>
            </a:fld>
            <a:endParaRPr lang="en-HK" dirty="0"/>
          </a:p>
        </p:txBody>
      </p:sp>
      <p:pic>
        <p:nvPicPr>
          <p:cNvPr id="8" name="Picture 7">
            <a:extLst>
              <a:ext uri="{FF2B5EF4-FFF2-40B4-BE49-F238E27FC236}">
                <a16:creationId xmlns:a16="http://schemas.microsoft.com/office/drawing/2014/main" id="{CC2A147C-A12A-F2C2-CC2D-B88F3583831A}"/>
              </a:ext>
            </a:extLst>
          </p:cNvPr>
          <p:cNvPicPr>
            <a:picLocks noChangeAspect="1"/>
          </p:cNvPicPr>
          <p:nvPr/>
        </p:nvPicPr>
        <p:blipFill>
          <a:blip r:embed="rId2"/>
          <a:stretch>
            <a:fillRect/>
          </a:stretch>
        </p:blipFill>
        <p:spPr>
          <a:xfrm>
            <a:off x="5119825" y="3084178"/>
            <a:ext cx="542857" cy="83809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0" y="1855800"/>
              <a:ext cx="9090720" cy="3774600"/>
            </p14:xfrm>
          </p:contentPart>
        </mc:Choice>
        <mc:Fallback xmlns="">
          <p:pic>
            <p:nvPicPr>
              <p:cNvPr id="3" name="Ink 2"/>
              <p:cNvPicPr/>
              <p:nvPr/>
            </p:nvPicPr>
            <p:blipFill>
              <a:blip r:embed="rId4"/>
              <a:stretch>
                <a:fillRect/>
              </a:stretch>
            </p:blipFill>
            <p:spPr>
              <a:xfrm>
                <a:off x="-9360" y="1846440"/>
                <a:ext cx="9109440" cy="3793320"/>
              </a:xfrm>
              <a:prstGeom prst="rect">
                <a:avLst/>
              </a:prstGeom>
            </p:spPr>
          </p:pic>
        </mc:Fallback>
      </mc:AlternateContent>
    </p:spTree>
    <p:extLst>
      <p:ext uri="{BB962C8B-B14F-4D97-AF65-F5344CB8AC3E}">
        <p14:creationId xmlns:p14="http://schemas.microsoft.com/office/powerpoint/2010/main" val="360675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604924019"/>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00274" y="2570640"/>
            <a:ext cx="6259286"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2</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222362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Executive Summary</a:t>
            </a:r>
          </a:p>
        </p:txBody>
      </p:sp>
      <p:grpSp>
        <p:nvGrpSpPr>
          <p:cNvPr id="23" name="Group 22">
            <a:extLst>
              <a:ext uri="{FF2B5EF4-FFF2-40B4-BE49-F238E27FC236}">
                <a16:creationId xmlns:a16="http://schemas.microsoft.com/office/drawing/2014/main" id="{332A4FB5-7561-4AC0-BA1A-271D4CAD7140}"/>
              </a:ext>
            </a:extLst>
          </p:cNvPr>
          <p:cNvGrpSpPr/>
          <p:nvPr/>
        </p:nvGrpSpPr>
        <p:grpSpPr>
          <a:xfrm>
            <a:off x="285744" y="1057273"/>
            <a:ext cx="10972800" cy="1101089"/>
            <a:chOff x="457200" y="785805"/>
            <a:chExt cx="10972800" cy="1101089"/>
          </a:xfrm>
        </p:grpSpPr>
        <p:sp>
          <p:nvSpPr>
            <p:cNvPr id="24" name="Rectangle 23">
              <a:extLst>
                <a:ext uri="{FF2B5EF4-FFF2-40B4-BE49-F238E27FC236}">
                  <a16:creationId xmlns:a16="http://schemas.microsoft.com/office/drawing/2014/main" id="{CB17941C-CAAA-436F-99EA-C1FE8851FC55}"/>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Challenge addressed</a:t>
              </a:r>
              <a:endParaRPr lang="en-US" sz="1600" dirty="0">
                <a:solidFill>
                  <a:schemeClr val="bg1"/>
                </a:solidFill>
                <a:ea typeface="Arial" charset="0"/>
                <a:cs typeface="Arial" panose="020B0604020202020204" pitchFamily="34" charset="0"/>
              </a:endParaRPr>
            </a:p>
          </p:txBody>
        </p:sp>
        <p:sp>
          <p:nvSpPr>
            <p:cNvPr id="25" name="Rectangle 24">
              <a:extLst>
                <a:ext uri="{FF2B5EF4-FFF2-40B4-BE49-F238E27FC236}">
                  <a16:creationId xmlns:a16="http://schemas.microsoft.com/office/drawing/2014/main" id="{1333DEC0-1797-455F-850A-017EE40BA94C}"/>
                </a:ext>
              </a:extLst>
            </p:cNvPr>
            <p:cNvSpPr/>
            <p:nvPr/>
          </p:nvSpPr>
          <p:spPr>
            <a:xfrm>
              <a:off x="2514599" y="785805"/>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FMCGs BRANDS and services are in constant need of reliable </a:t>
              </a:r>
              <a:r>
                <a:rPr lang="en-GB" sz="1500" dirty="0" err="1" smtClean="0">
                  <a:solidFill>
                    <a:schemeClr val="tx1"/>
                  </a:solidFill>
                  <a:cs typeface="Arial" panose="020B0604020202020204" pitchFamily="34" charset="0"/>
                </a:rPr>
                <a:t>informations</a:t>
              </a:r>
              <a:r>
                <a:rPr lang="en-GB" sz="1500" dirty="0" smtClean="0">
                  <a:solidFill>
                    <a:schemeClr val="tx1"/>
                  </a:solidFill>
                  <a:cs typeface="Arial" panose="020B0604020202020204" pitchFamily="34" charset="0"/>
                </a:rPr>
                <a:t> to improve their performances</a:t>
              </a: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 WOM information still the main source of information to brands’ owners to strategic decisions</a:t>
              </a:r>
              <a:endParaRPr lang="en-GB" sz="1500" dirty="0">
                <a:solidFill>
                  <a:schemeClr val="tx1"/>
                </a:solidFill>
                <a:cs typeface="Arial" panose="020B0604020202020204" pitchFamily="34" charset="0"/>
              </a:endParaRPr>
            </a:p>
          </p:txBody>
        </p:sp>
      </p:grpSp>
      <p:grpSp>
        <p:nvGrpSpPr>
          <p:cNvPr id="38" name="Group 37">
            <a:extLst>
              <a:ext uri="{FF2B5EF4-FFF2-40B4-BE49-F238E27FC236}">
                <a16:creationId xmlns:a16="http://schemas.microsoft.com/office/drawing/2014/main" id="{03F88C7F-A747-4E57-B2F0-EE0964C14BFF}"/>
              </a:ext>
            </a:extLst>
          </p:cNvPr>
          <p:cNvGrpSpPr/>
          <p:nvPr/>
        </p:nvGrpSpPr>
        <p:grpSpPr>
          <a:xfrm>
            <a:off x="285744" y="2181113"/>
            <a:ext cx="10896600" cy="962136"/>
            <a:chOff x="457200" y="672672"/>
            <a:chExt cx="10896600" cy="1214222"/>
          </a:xfrm>
        </p:grpSpPr>
        <p:sp>
          <p:nvSpPr>
            <p:cNvPr id="39" name="Rectangle 38">
              <a:extLst>
                <a:ext uri="{FF2B5EF4-FFF2-40B4-BE49-F238E27FC236}">
                  <a16:creationId xmlns:a16="http://schemas.microsoft.com/office/drawing/2014/main" id="{35EF45E2-8245-4DD7-B9AD-88AE75E52FAC}"/>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Innovative solution proposed</a:t>
              </a:r>
              <a:endParaRPr lang="en-US" sz="1600" dirty="0">
                <a:solidFill>
                  <a:schemeClr val="bg1"/>
                </a:solidFill>
                <a:ea typeface="Arial" charset="0"/>
                <a:cs typeface="Arial" panose="020B0604020202020204" pitchFamily="34" charset="0"/>
              </a:endParaRPr>
            </a:p>
          </p:txBody>
        </p:sp>
        <p:sp>
          <p:nvSpPr>
            <p:cNvPr id="40" name="Rectangle 39">
              <a:extLst>
                <a:ext uri="{FF2B5EF4-FFF2-40B4-BE49-F238E27FC236}">
                  <a16:creationId xmlns:a16="http://schemas.microsoft.com/office/drawing/2014/main" id="{8B057E6E-5482-400A-A616-34BB06C2AE71}"/>
                </a:ext>
              </a:extLst>
            </p:cNvPr>
            <p:cNvSpPr/>
            <p:nvPr/>
          </p:nvSpPr>
          <p:spPr>
            <a:xfrm>
              <a:off x="2438399" y="672672"/>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pPr>
              <a:r>
                <a:rPr lang="en-US" sz="1500" b="1" dirty="0" smtClean="0">
                  <a:solidFill>
                    <a:schemeClr val="tx1"/>
                  </a:solidFill>
                  <a:latin typeface="Forte" panose="03060902040502070203" pitchFamily="66" charset="0"/>
                  <a:cs typeface="Arial" panose="020B0604020202020204" pitchFamily="34" charset="0"/>
                </a:rPr>
                <a:t>SAL MDJAREB </a:t>
              </a:r>
              <a:r>
                <a:rPr lang="en-US" sz="1500" dirty="0" smtClean="0">
                  <a:solidFill>
                    <a:schemeClr val="tx1"/>
                  </a:solidFill>
                  <a:cs typeface="Arial" panose="020B0604020202020204" pitchFamily="34" charset="0"/>
                </a:rPr>
                <a:t>is an online platform   for hosting  consumers reviews and recommendation that generates genuine feedback for brands’ growth.</a:t>
              </a:r>
              <a:endParaRPr lang="en-US" sz="1500" dirty="0">
                <a:solidFill>
                  <a:schemeClr val="tx1"/>
                </a:solidFill>
                <a:cs typeface="Arial" panose="020B0604020202020204" pitchFamily="34" charset="0"/>
              </a:endParaRPr>
            </a:p>
          </p:txBody>
        </p:sp>
      </p:grpSp>
      <p:grpSp>
        <p:nvGrpSpPr>
          <p:cNvPr id="41" name="Group 40">
            <a:extLst>
              <a:ext uri="{FF2B5EF4-FFF2-40B4-BE49-F238E27FC236}">
                <a16:creationId xmlns:a16="http://schemas.microsoft.com/office/drawing/2014/main" id="{D9133E20-5F2A-481C-AEB2-7CBC9342FE18}"/>
              </a:ext>
            </a:extLst>
          </p:cNvPr>
          <p:cNvGrpSpPr/>
          <p:nvPr/>
        </p:nvGrpSpPr>
        <p:grpSpPr>
          <a:xfrm>
            <a:off x="285744" y="3259313"/>
            <a:ext cx="10896600" cy="1603115"/>
            <a:chOff x="457200" y="785805"/>
            <a:chExt cx="10896600" cy="1246357"/>
          </a:xfrm>
        </p:grpSpPr>
        <p:sp>
          <p:nvSpPr>
            <p:cNvPr id="42" name="Rectangle 41">
              <a:extLst>
                <a:ext uri="{FF2B5EF4-FFF2-40B4-BE49-F238E27FC236}">
                  <a16:creationId xmlns:a16="http://schemas.microsoft.com/office/drawing/2014/main" id="{F55081E5-8B4E-419F-BD2E-2367382F8FD9}"/>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Medium &amp; Long-term impact </a:t>
              </a:r>
              <a:endParaRPr lang="en-US" sz="1600" dirty="0">
                <a:solidFill>
                  <a:schemeClr val="bg1"/>
                </a:solidFill>
                <a:ea typeface="Arial" charset="0"/>
                <a:cs typeface="Arial" panose="020B0604020202020204" pitchFamily="34" charset="0"/>
              </a:endParaRPr>
            </a:p>
          </p:txBody>
        </p:sp>
        <p:sp>
          <p:nvSpPr>
            <p:cNvPr id="43" name="Rectangle 42">
              <a:extLst>
                <a:ext uri="{FF2B5EF4-FFF2-40B4-BE49-F238E27FC236}">
                  <a16:creationId xmlns:a16="http://schemas.microsoft.com/office/drawing/2014/main" id="{8C2A76A4-8ED7-434D-84D8-7B642FAF5AF3}"/>
                </a:ext>
              </a:extLst>
            </p:cNvPr>
            <p:cNvSpPr/>
            <p:nvPr/>
          </p:nvSpPr>
          <p:spPr>
            <a:xfrm>
              <a:off x="2438399" y="931073"/>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defRPr/>
              </a:pPr>
              <a:r>
                <a:rPr lang="en-HK" sz="1500" dirty="0" smtClean="0">
                  <a:solidFill>
                    <a:schemeClr val="tx1"/>
                  </a:solidFill>
                  <a:cs typeface="Arial" panose="020B0604020202020204" pitchFamily="34" charset="0"/>
                </a:rPr>
                <a:t>Genuine reviews enhance brands credibility and drive improvements and growth.</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Job creation IT / MARKETING</a:t>
              </a:r>
            </a:p>
            <a:p>
              <a:pPr marL="171450" lvl="1" indent="-171450" algn="just" defTabSz="488950">
                <a:spcBef>
                  <a:spcPts val="300"/>
                </a:spcBef>
                <a:buClr>
                  <a:srgbClr val="EF4751"/>
                </a:buClr>
                <a:buFont typeface="Wingdings" panose="05000000000000000000" pitchFamily="2" charset="2"/>
                <a:buChar char="§"/>
                <a:defRPr/>
              </a:pPr>
              <a:r>
                <a:rPr lang="en-HK" sz="1500" dirty="0" smtClean="0">
                  <a:solidFill>
                    <a:schemeClr val="tx1"/>
                  </a:solidFill>
                  <a:cs typeface="Arial" panose="020B0604020202020204" pitchFamily="34" charset="0"/>
                </a:rPr>
                <a:t>Advanced </a:t>
              </a:r>
              <a:r>
                <a:rPr lang="en-HK" sz="1500" dirty="0">
                  <a:solidFill>
                    <a:schemeClr val="tx1"/>
                  </a:solidFill>
                  <a:cs typeface="Arial" panose="020B0604020202020204" pitchFamily="34" charset="0"/>
                </a:rPr>
                <a:t>digitalisation of activities through innovation for the ultimate benefit of end-users/consumers,</a:t>
              </a: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Build solid and trustworthy community  that  enhance the interaction between </a:t>
              </a:r>
              <a:r>
                <a:rPr lang="en-GB" sz="1500" dirty="0">
                  <a:solidFill>
                    <a:schemeClr val="tx1"/>
                  </a:solidFill>
                  <a:cs typeface="Arial" panose="020B0604020202020204" pitchFamily="34" charset="0"/>
                </a:rPr>
                <a:t>consumers and </a:t>
              </a:r>
              <a:r>
                <a:rPr lang="en-GB" sz="1500" dirty="0" smtClean="0">
                  <a:solidFill>
                    <a:schemeClr val="tx1"/>
                  </a:solidFill>
                  <a:cs typeface="Arial" panose="020B0604020202020204" pitchFamily="34" charset="0"/>
                </a:rPr>
                <a:t>brands through genuine feedback.</a:t>
              </a:r>
              <a:endParaRPr lang="en-GB" sz="1500" dirty="0">
                <a:solidFill>
                  <a:schemeClr val="tx1"/>
                </a:solidFill>
                <a:cs typeface="Arial" panose="020B0604020202020204" pitchFamily="34" charset="0"/>
              </a:endParaRP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Improve consumers’ awareness about SAL MDJAREB.</a:t>
              </a:r>
              <a:endParaRPr lang="en-GB" sz="1500" dirty="0">
                <a:solidFill>
                  <a:schemeClr val="tx1"/>
                </a:solidFill>
                <a:cs typeface="Arial" panose="020B0604020202020204" pitchFamily="34" charset="0"/>
              </a:endParaRPr>
            </a:p>
            <a:p>
              <a:pPr marL="171450" lvl="1" indent="-171450" algn="just" defTabSz="488950">
                <a:spcBef>
                  <a:spcPts val="300"/>
                </a:spcBef>
                <a:buClr>
                  <a:srgbClr val="EF4751"/>
                </a:buClr>
                <a:buFont typeface="Wingdings" panose="05000000000000000000" pitchFamily="2" charset="2"/>
                <a:buChar char="§"/>
                <a:defRPr/>
              </a:pPr>
              <a:endParaRPr lang="en-HK" sz="1500" dirty="0">
                <a:solidFill>
                  <a:schemeClr val="tx1"/>
                </a:solidFill>
                <a:cs typeface="Arial" panose="020B0604020202020204" pitchFamily="34" charset="0"/>
              </a:endParaRPr>
            </a:p>
          </p:txBody>
        </p:sp>
      </p:grpSp>
      <p:grpSp>
        <p:nvGrpSpPr>
          <p:cNvPr id="44" name="Group 43">
            <a:extLst>
              <a:ext uri="{FF2B5EF4-FFF2-40B4-BE49-F238E27FC236}">
                <a16:creationId xmlns:a16="http://schemas.microsoft.com/office/drawing/2014/main" id="{D5E78969-BC83-4058-BBE3-C67564937130}"/>
              </a:ext>
            </a:extLst>
          </p:cNvPr>
          <p:cNvGrpSpPr/>
          <p:nvPr/>
        </p:nvGrpSpPr>
        <p:grpSpPr>
          <a:xfrm>
            <a:off x="209544" y="4862427"/>
            <a:ext cx="11049000" cy="1416267"/>
            <a:chOff x="381000" y="884961"/>
            <a:chExt cx="11049000" cy="1101090"/>
          </a:xfrm>
        </p:grpSpPr>
        <p:sp>
          <p:nvSpPr>
            <p:cNvPr id="45" name="Rectangle 44">
              <a:extLst>
                <a:ext uri="{FF2B5EF4-FFF2-40B4-BE49-F238E27FC236}">
                  <a16:creationId xmlns:a16="http://schemas.microsoft.com/office/drawing/2014/main" id="{BC46FD3C-E935-4E41-916C-3BF0BCD8AEA5}"/>
                </a:ext>
              </a:extLst>
            </p:cNvPr>
            <p:cNvSpPr/>
            <p:nvPr/>
          </p:nvSpPr>
          <p:spPr>
            <a:xfrm>
              <a:off x="381000" y="884961"/>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Value proposition</a:t>
              </a:r>
              <a:endParaRPr lang="en-US" sz="1600" dirty="0">
                <a:solidFill>
                  <a:schemeClr val="bg1"/>
                </a:solidFill>
                <a:ea typeface="Arial" charset="0"/>
                <a:cs typeface="Arial" panose="020B0604020202020204" pitchFamily="34" charset="0"/>
              </a:endParaRPr>
            </a:p>
          </p:txBody>
        </p:sp>
        <p:sp>
          <p:nvSpPr>
            <p:cNvPr id="46" name="Rectangle 45">
              <a:extLst>
                <a:ext uri="{FF2B5EF4-FFF2-40B4-BE49-F238E27FC236}">
                  <a16:creationId xmlns:a16="http://schemas.microsoft.com/office/drawing/2014/main" id="{5402D55E-B207-43B7-9677-6985B8B5BEA1}"/>
                </a:ext>
              </a:extLst>
            </p:cNvPr>
            <p:cNvSpPr/>
            <p:nvPr/>
          </p:nvSpPr>
          <p:spPr>
            <a:xfrm>
              <a:off x="2514599" y="884962"/>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defRPr/>
              </a:pPr>
              <a:r>
                <a:rPr lang="en-US" sz="1500" dirty="0" smtClean="0">
                  <a:solidFill>
                    <a:schemeClr val="tx1"/>
                  </a:solidFill>
                  <a:cs typeface="Arial" panose="020B0604020202020204" pitchFamily="34" charset="0"/>
                </a:rPr>
                <a:t>For Brands : improved reputations and revenue, increased traffic, Enhance an exposer. </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For Consumers: easy to decide, Browse Local brands, saved time and money.</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For Market: competitive offering /expandable offering, </a:t>
              </a:r>
              <a:endParaRPr lang="en-GB" sz="1500" dirty="0">
                <a:solidFill>
                  <a:schemeClr val="tx1"/>
                </a:solidFill>
                <a:cs typeface="Arial" panose="020B0604020202020204" pitchFamily="34" charset="0"/>
              </a:endParaRPr>
            </a:p>
          </p:txBody>
        </p:sp>
      </p:grpSp>
      <p:sp>
        <p:nvSpPr>
          <p:cNvPr id="3" name="Slide Number Placeholder 2">
            <a:extLst>
              <a:ext uri="{FF2B5EF4-FFF2-40B4-BE49-F238E27FC236}">
                <a16:creationId xmlns:a16="http://schemas.microsoft.com/office/drawing/2014/main" id="{4C6980C7-F948-4B9A-AD85-ACDAC707C98F}"/>
              </a:ext>
            </a:extLst>
          </p:cNvPr>
          <p:cNvSpPr>
            <a:spLocks noGrp="1"/>
          </p:cNvSpPr>
          <p:nvPr>
            <p:ph type="sldNum" sz="quarter" idx="4"/>
          </p:nvPr>
        </p:nvSpPr>
        <p:spPr/>
        <p:txBody>
          <a:bodyPr/>
          <a:lstStyle/>
          <a:p>
            <a:fld id="{041C6976-BE5D-4658-9F25-132912CB2553}" type="slidenum">
              <a:rPr lang="en-HK" sz="1400" b="0" smtClean="0"/>
              <a:t>3</a:t>
            </a:fld>
            <a:endParaRPr lang="en-HK" sz="1400" b="0" dirty="0"/>
          </a:p>
        </p:txBody>
      </p:sp>
    </p:spTree>
    <p:extLst>
      <p:ext uri="{BB962C8B-B14F-4D97-AF65-F5344CB8AC3E}">
        <p14:creationId xmlns:p14="http://schemas.microsoft.com/office/powerpoint/2010/main" val="3228122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3013191739"/>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38600" y="3143226"/>
            <a:ext cx="6259286"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4</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105133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uton Rouge Web Brillant Avec Panneau D'information Arrondi Icône ...">
            <a:extLst>
              <a:ext uri="{FF2B5EF4-FFF2-40B4-BE49-F238E27FC236}">
                <a16:creationId xmlns:a16="http://schemas.microsoft.com/office/drawing/2014/main" id="{CB677E45-A2BD-4878-8A5C-82DE48849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619" y="4142131"/>
            <a:ext cx="1014848" cy="12287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228A1A-E8BA-459F-9A38-9CFF4DDCD1EA}"/>
              </a:ext>
            </a:extLst>
          </p:cNvPr>
          <p:cNvSpPr>
            <a:spLocks noGrp="1"/>
          </p:cNvSpPr>
          <p:nvPr>
            <p:ph type="title"/>
          </p:nvPr>
        </p:nvSpPr>
        <p:spPr>
          <a:xfrm>
            <a:off x="234519" y="181023"/>
            <a:ext cx="10515600" cy="410730"/>
          </a:xfrm>
        </p:spPr>
        <p:txBody>
          <a:bodyPr>
            <a:noAutofit/>
          </a:bodyPr>
          <a:lstStyle/>
          <a:p>
            <a:r>
              <a:rPr lang="en-HK" dirty="0">
                <a:latin typeface="Geogrotesque Rg" panose="02000000000000000000" pitchFamily="50" charset="0"/>
              </a:rPr>
              <a:t>Sal </a:t>
            </a:r>
            <a:r>
              <a:rPr lang="en-HK" dirty="0" err="1">
                <a:latin typeface="Geogrotesque Rg" panose="02000000000000000000" pitchFamily="50" charset="0"/>
              </a:rPr>
              <a:t>Mdjareb</a:t>
            </a:r>
            <a:endParaRPr lang="en-HK" dirty="0">
              <a:latin typeface="Geogrotesque Rg" panose="02000000000000000000" pitchFamily="50" charset="0"/>
            </a:endParaRPr>
          </a:p>
        </p:txBody>
      </p:sp>
      <p:sp>
        <p:nvSpPr>
          <p:cNvPr id="22" name="Content Placeholder 2">
            <a:extLst>
              <a:ext uri="{FF2B5EF4-FFF2-40B4-BE49-F238E27FC236}">
                <a16:creationId xmlns:a16="http://schemas.microsoft.com/office/drawing/2014/main" id="{5DE7012A-E09E-4696-AAAD-03C868613E31}"/>
              </a:ext>
            </a:extLst>
          </p:cNvPr>
          <p:cNvSpPr>
            <a:spLocks noGrp="1"/>
          </p:cNvSpPr>
          <p:nvPr>
            <p:ph idx="1"/>
          </p:nvPr>
        </p:nvSpPr>
        <p:spPr>
          <a:xfrm>
            <a:off x="286878" y="646873"/>
            <a:ext cx="10515600" cy="864572"/>
          </a:xfrm>
        </p:spPr>
        <p:txBody>
          <a:bodyPr>
            <a:normAutofit/>
          </a:bodyPr>
          <a:lstStyle/>
          <a:p>
            <a:pPr marL="0" indent="0">
              <a:buNone/>
            </a:pPr>
            <a:endParaRPr lang="en-HK" sz="2000" dirty="0"/>
          </a:p>
          <a:p>
            <a:pPr marL="0" indent="0">
              <a:buNone/>
            </a:pPr>
            <a:r>
              <a:rPr lang="en-HK" sz="2000" dirty="0"/>
              <a:t>improve shopper experience, drive brand and service performance.</a:t>
            </a:r>
          </a:p>
          <a:p>
            <a:pPr marL="0" indent="0">
              <a:buNone/>
            </a:pPr>
            <a:endParaRPr lang="en-HK" sz="2000" dirty="0"/>
          </a:p>
        </p:txBody>
      </p:sp>
      <p:grpSp>
        <p:nvGrpSpPr>
          <p:cNvPr id="23" name="Groupe 22">
            <a:extLst>
              <a:ext uri="{FF2B5EF4-FFF2-40B4-BE49-F238E27FC236}">
                <a16:creationId xmlns:a16="http://schemas.microsoft.com/office/drawing/2014/main" id="{B722126A-7256-4F2C-8203-C74679787722}"/>
              </a:ext>
            </a:extLst>
          </p:cNvPr>
          <p:cNvGrpSpPr/>
          <p:nvPr/>
        </p:nvGrpSpPr>
        <p:grpSpPr>
          <a:xfrm>
            <a:off x="527023" y="1600899"/>
            <a:ext cx="8466848" cy="3630465"/>
            <a:chOff x="527023" y="1600899"/>
            <a:chExt cx="8466848" cy="3630465"/>
          </a:xfrm>
        </p:grpSpPr>
        <p:sp>
          <p:nvSpPr>
            <p:cNvPr id="25" name="TextBox 12">
              <a:extLst>
                <a:ext uri="{FF2B5EF4-FFF2-40B4-BE49-F238E27FC236}">
                  <a16:creationId xmlns:a16="http://schemas.microsoft.com/office/drawing/2014/main" id="{5B4A2159-BB77-4D52-91E3-C50872D6900D}"/>
                </a:ext>
              </a:extLst>
            </p:cNvPr>
            <p:cNvSpPr txBox="1"/>
            <p:nvPr/>
          </p:nvSpPr>
          <p:spPr>
            <a:xfrm>
              <a:off x="2084439" y="1600899"/>
              <a:ext cx="4031562" cy="338554"/>
            </a:xfrm>
            <a:prstGeom prst="rect">
              <a:avLst/>
            </a:prstGeom>
            <a:noFill/>
          </p:spPr>
          <p:txBody>
            <a:bodyPr wrap="square" rtlCol="0">
              <a:spAutoFit/>
            </a:bodyPr>
            <a:lstStyle/>
            <a:p>
              <a:r>
                <a:rPr lang="en-US" sz="1600" dirty="0">
                  <a:solidFill>
                    <a:srgbClr val="C00000"/>
                  </a:solidFill>
                </a:rPr>
                <a:t>Shopper and consumer reviews platform </a:t>
              </a:r>
            </a:p>
          </p:txBody>
        </p:sp>
        <p:cxnSp>
          <p:nvCxnSpPr>
            <p:cNvPr id="26" name="Connector: Elbow 13">
              <a:extLst>
                <a:ext uri="{FF2B5EF4-FFF2-40B4-BE49-F238E27FC236}">
                  <a16:creationId xmlns:a16="http://schemas.microsoft.com/office/drawing/2014/main" id="{E8B7746F-8A09-4930-9056-B9159AE30773}"/>
                </a:ext>
              </a:extLst>
            </p:cNvPr>
            <p:cNvCxnSpPr>
              <a:cxnSpLocks/>
              <a:endCxn id="42" idx="0"/>
            </p:cNvCxnSpPr>
            <p:nvPr/>
          </p:nvCxnSpPr>
          <p:spPr>
            <a:xfrm rot="10800000" flipH="1" flipV="1">
              <a:off x="773044" y="1810698"/>
              <a:ext cx="7144543" cy="983243"/>
            </a:xfrm>
            <a:prstGeom prst="bentConnector4">
              <a:avLst>
                <a:gd name="adj1" fmla="val -3200"/>
                <a:gd name="adj2" fmla="val 68065"/>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C7DF98E-CE7F-4258-9FBC-39E6224B5AEA}"/>
                </a:ext>
              </a:extLst>
            </p:cNvPr>
            <p:cNvSpPr/>
            <p:nvPr/>
          </p:nvSpPr>
          <p:spPr>
            <a:xfrm>
              <a:off x="1668744" y="2800584"/>
              <a:ext cx="4158725" cy="375552"/>
            </a:xfrm>
            <a:prstGeom prst="rect">
              <a:avLst/>
            </a:prstGeom>
          </p:spPr>
          <p:txBody>
            <a:bodyPr wrap="square">
              <a:spAutoFit/>
            </a:bodyPr>
            <a:lstStyle/>
            <a:p>
              <a:pPr algn="ctr">
                <a:lnSpc>
                  <a:spcPct val="107000"/>
                </a:lnSpc>
                <a:spcAft>
                  <a:spcPts val="1200"/>
                </a:spcAft>
              </a:pPr>
              <a:r>
                <a:rPr lang="en-US" altLang="zh-TW" dirty="0">
                  <a:solidFill>
                    <a:schemeClr val="tx1">
                      <a:lumMod val="65000"/>
                      <a:lumOff val="35000"/>
                    </a:schemeClr>
                  </a:solidFill>
                  <a:ea typeface="Microsoft JhengHei" panose="020B0604030504040204" pitchFamily="34" charset="-120"/>
                  <a:cs typeface="Arial" panose="020B0604020202020204" pitchFamily="34" charset="0"/>
                </a:rPr>
                <a:t>Online Reviews</a:t>
              </a:r>
            </a:p>
          </p:txBody>
        </p:sp>
        <p:sp>
          <p:nvSpPr>
            <p:cNvPr id="28" name="Rectangle: Rounded Corners 19">
              <a:extLst>
                <a:ext uri="{FF2B5EF4-FFF2-40B4-BE49-F238E27FC236}">
                  <a16:creationId xmlns:a16="http://schemas.microsoft.com/office/drawing/2014/main" id="{5A75F536-C7D8-402F-AB84-FE9AF0CBB489}"/>
                </a:ext>
              </a:extLst>
            </p:cNvPr>
            <p:cNvSpPr/>
            <p:nvPr/>
          </p:nvSpPr>
          <p:spPr>
            <a:xfrm>
              <a:off x="4801966" y="3265440"/>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pic>
          <p:nvPicPr>
            <p:cNvPr id="29" name="Picture 20" descr="A close up of a sign&#10;&#10;Description automatically generated">
              <a:extLst>
                <a:ext uri="{FF2B5EF4-FFF2-40B4-BE49-F238E27FC236}">
                  <a16:creationId xmlns:a16="http://schemas.microsoft.com/office/drawing/2014/main" id="{1369C8AF-86D6-403A-91F6-3AD8BBAC243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271249" y="4023110"/>
              <a:ext cx="980836" cy="1094010"/>
            </a:xfrm>
            <a:prstGeom prst="rect">
              <a:avLst/>
            </a:prstGeom>
          </p:spPr>
        </p:pic>
        <p:pic>
          <p:nvPicPr>
            <p:cNvPr id="30" name="Picture 21" descr="A close up of a sign&#10;&#10;Description automatically generated">
              <a:extLst>
                <a:ext uri="{FF2B5EF4-FFF2-40B4-BE49-F238E27FC236}">
                  <a16:creationId xmlns:a16="http://schemas.microsoft.com/office/drawing/2014/main" id="{726E12EC-215C-41E7-95D4-157F62F5260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76359" y="4023102"/>
              <a:ext cx="1212932" cy="1094018"/>
            </a:xfrm>
            <a:prstGeom prst="rect">
              <a:avLst/>
            </a:prstGeom>
          </p:spPr>
        </p:pic>
        <p:sp>
          <p:nvSpPr>
            <p:cNvPr id="31" name="TextBox 22">
              <a:extLst>
                <a:ext uri="{FF2B5EF4-FFF2-40B4-BE49-F238E27FC236}">
                  <a16:creationId xmlns:a16="http://schemas.microsoft.com/office/drawing/2014/main" id="{CC3FBCC4-7914-432F-B632-001D5D725053}"/>
                </a:ext>
              </a:extLst>
            </p:cNvPr>
            <p:cNvSpPr txBox="1"/>
            <p:nvPr/>
          </p:nvSpPr>
          <p:spPr>
            <a:xfrm>
              <a:off x="3047438" y="3252584"/>
              <a:ext cx="1566835"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Compliance</a:t>
              </a:r>
            </a:p>
            <a:p>
              <a:r>
                <a:rPr lang="en-HK" dirty="0">
                  <a:solidFill>
                    <a:schemeClr val="tx1">
                      <a:lumMod val="65000"/>
                      <a:lumOff val="35000"/>
                    </a:schemeClr>
                  </a:solidFill>
                  <a:latin typeface="Calibri" panose="020F0502020204030204" pitchFamily="34" charset="0"/>
                </a:rPr>
                <a:t>Tracking</a:t>
              </a:r>
            </a:p>
          </p:txBody>
        </p:sp>
        <p:sp>
          <p:nvSpPr>
            <p:cNvPr id="32" name="TextBox 23">
              <a:extLst>
                <a:ext uri="{FF2B5EF4-FFF2-40B4-BE49-F238E27FC236}">
                  <a16:creationId xmlns:a16="http://schemas.microsoft.com/office/drawing/2014/main" id="{A7B54396-4401-40EC-8C04-A81EF70C5229}"/>
                </a:ext>
              </a:extLst>
            </p:cNvPr>
            <p:cNvSpPr txBox="1"/>
            <p:nvPr/>
          </p:nvSpPr>
          <p:spPr>
            <a:xfrm>
              <a:off x="4794408" y="3228438"/>
              <a:ext cx="1968323"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Brand Recommendation</a:t>
              </a:r>
            </a:p>
          </p:txBody>
        </p:sp>
        <p:sp>
          <p:nvSpPr>
            <p:cNvPr id="33" name="Rectangle: Rounded Corners 24">
              <a:extLst>
                <a:ext uri="{FF2B5EF4-FFF2-40B4-BE49-F238E27FC236}">
                  <a16:creationId xmlns:a16="http://schemas.microsoft.com/office/drawing/2014/main" id="{4A0C9026-F2C5-4616-8D39-AA5455E5A299}"/>
                </a:ext>
              </a:extLst>
            </p:cNvPr>
            <p:cNvSpPr/>
            <p:nvPr/>
          </p:nvSpPr>
          <p:spPr>
            <a:xfrm>
              <a:off x="2671319" y="3252584"/>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34" name="TextBox 26">
              <a:extLst>
                <a:ext uri="{FF2B5EF4-FFF2-40B4-BE49-F238E27FC236}">
                  <a16:creationId xmlns:a16="http://schemas.microsoft.com/office/drawing/2014/main" id="{395E14ED-C667-4E12-95A8-EBD330676DED}"/>
                </a:ext>
              </a:extLst>
            </p:cNvPr>
            <p:cNvSpPr txBox="1"/>
            <p:nvPr/>
          </p:nvSpPr>
          <p:spPr>
            <a:xfrm>
              <a:off x="786097" y="3323126"/>
              <a:ext cx="1746625"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Channel Understanding</a:t>
              </a:r>
            </a:p>
          </p:txBody>
        </p:sp>
        <p:sp>
          <p:nvSpPr>
            <p:cNvPr id="35" name="Rectangle: Rounded Corners 27">
              <a:extLst>
                <a:ext uri="{FF2B5EF4-FFF2-40B4-BE49-F238E27FC236}">
                  <a16:creationId xmlns:a16="http://schemas.microsoft.com/office/drawing/2014/main" id="{AFA5A851-148B-47B8-9599-D980FC9465E5}"/>
                </a:ext>
              </a:extLst>
            </p:cNvPr>
            <p:cNvSpPr/>
            <p:nvPr/>
          </p:nvSpPr>
          <p:spPr>
            <a:xfrm>
              <a:off x="527023" y="3245043"/>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pic>
          <p:nvPicPr>
            <p:cNvPr id="36" name="Picture 29" descr="A close up of a sign&#10;&#10;Description automatically generated">
              <a:extLst>
                <a:ext uri="{FF2B5EF4-FFF2-40B4-BE49-F238E27FC236}">
                  <a16:creationId xmlns:a16="http://schemas.microsoft.com/office/drawing/2014/main" id="{15BF2AD2-132B-4F19-BBF3-9E679FB28397}"/>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67633" y="4027957"/>
              <a:ext cx="1016806" cy="1089162"/>
            </a:xfrm>
            <a:prstGeom prst="rect">
              <a:avLst/>
            </a:prstGeom>
          </p:spPr>
        </p:pic>
        <p:sp>
          <p:nvSpPr>
            <p:cNvPr id="40" name="Rectangle 39">
              <a:extLst>
                <a:ext uri="{FF2B5EF4-FFF2-40B4-BE49-F238E27FC236}">
                  <a16:creationId xmlns:a16="http://schemas.microsoft.com/office/drawing/2014/main" id="{44BC5AE9-A724-4E32-96F0-C6798EC544CB}"/>
                </a:ext>
              </a:extLst>
            </p:cNvPr>
            <p:cNvSpPr/>
            <p:nvPr/>
          </p:nvSpPr>
          <p:spPr>
            <a:xfrm>
              <a:off x="6942865" y="3233208"/>
              <a:ext cx="1969628" cy="968278"/>
            </a:xfrm>
            <a:prstGeom prst="rect">
              <a:avLst/>
            </a:prstGeom>
          </p:spPr>
          <p:txBody>
            <a:bodyPr wrap="square">
              <a:spAutoFit/>
            </a:bodyPr>
            <a:lstStyle/>
            <a:p>
              <a:pPr>
                <a:lnSpc>
                  <a:spcPct val="107000"/>
                </a:lnSpc>
                <a:spcAft>
                  <a:spcPts val="1200"/>
                </a:spcAft>
              </a:pPr>
              <a:r>
                <a:rPr lang="en-US" altLang="zh-TW" dirty="0">
                  <a:solidFill>
                    <a:schemeClr val="tx1">
                      <a:lumMod val="65000"/>
                      <a:lumOff val="35000"/>
                    </a:schemeClr>
                  </a:solidFill>
                  <a:ea typeface="Microsoft JhengHei" panose="020B0604030504040204" pitchFamily="34" charset="-120"/>
                  <a:cs typeface="Arial" panose="020B0604020202020204" pitchFamily="34" charset="0"/>
                </a:rPr>
                <a:t>Brand, Consumer, Shopper, Channel understanding</a:t>
              </a:r>
            </a:p>
          </p:txBody>
        </p:sp>
        <p:sp>
          <p:nvSpPr>
            <p:cNvPr id="41" name="Rectangle: Rounded Corners 32">
              <a:extLst>
                <a:ext uri="{FF2B5EF4-FFF2-40B4-BE49-F238E27FC236}">
                  <a16:creationId xmlns:a16="http://schemas.microsoft.com/office/drawing/2014/main" id="{FFEDD9C2-5D38-4098-A6EE-CB3BE9BC02FB}"/>
                </a:ext>
              </a:extLst>
            </p:cNvPr>
            <p:cNvSpPr/>
            <p:nvPr/>
          </p:nvSpPr>
          <p:spPr>
            <a:xfrm>
              <a:off x="6942865" y="3265440"/>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42" name="TextBox 33">
              <a:extLst>
                <a:ext uri="{FF2B5EF4-FFF2-40B4-BE49-F238E27FC236}">
                  <a16:creationId xmlns:a16="http://schemas.microsoft.com/office/drawing/2014/main" id="{5662100D-1EEF-4F5D-84AE-4FFCCE6116B5}"/>
                </a:ext>
              </a:extLst>
            </p:cNvPr>
            <p:cNvSpPr txBox="1"/>
            <p:nvPr/>
          </p:nvSpPr>
          <p:spPr>
            <a:xfrm>
              <a:off x="7001552" y="2793942"/>
              <a:ext cx="1832071" cy="369332"/>
            </a:xfrm>
            <a:prstGeom prst="rect">
              <a:avLst/>
            </a:prstGeom>
            <a:noFill/>
          </p:spPr>
          <p:txBody>
            <a:bodyPr wrap="square" rtlCol="0">
              <a:spAutoFit/>
            </a:bodyPr>
            <a:lstStyle/>
            <a:p>
              <a:pPr algn="ctr"/>
              <a:r>
                <a:rPr lang="en-HK" dirty="0">
                  <a:solidFill>
                    <a:schemeClr val="tx1">
                      <a:lumMod val="65000"/>
                      <a:lumOff val="35000"/>
                    </a:schemeClr>
                  </a:solidFill>
                  <a:latin typeface="Calibri" panose="020F0502020204030204" pitchFamily="34" charset="0"/>
                </a:rPr>
                <a:t>Market Research</a:t>
              </a:r>
            </a:p>
          </p:txBody>
        </p:sp>
        <p:pic>
          <p:nvPicPr>
            <p:cNvPr id="43" name="Picture 35">
              <a:extLst>
                <a:ext uri="{FF2B5EF4-FFF2-40B4-BE49-F238E27FC236}">
                  <a16:creationId xmlns:a16="http://schemas.microsoft.com/office/drawing/2014/main" id="{1E86F30E-0B32-4F64-B007-822023B64E5A}"/>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42545" y="4846851"/>
              <a:ext cx="287105" cy="270268"/>
            </a:xfrm>
            <a:prstGeom prst="rect">
              <a:avLst/>
            </a:prstGeom>
          </p:spPr>
        </p:pic>
        <p:pic>
          <p:nvPicPr>
            <p:cNvPr id="44" name="Picture 36">
              <a:extLst>
                <a:ext uri="{FF2B5EF4-FFF2-40B4-BE49-F238E27FC236}">
                  <a16:creationId xmlns:a16="http://schemas.microsoft.com/office/drawing/2014/main" id="{4F235A33-1AA4-4A6A-BC7F-FF50B7E9C58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791851" y="4846851"/>
              <a:ext cx="287105" cy="270268"/>
            </a:xfrm>
            <a:prstGeom prst="rect">
              <a:avLst/>
            </a:prstGeom>
          </p:spPr>
        </p:pic>
        <p:pic>
          <p:nvPicPr>
            <p:cNvPr id="45" name="Picture 37">
              <a:extLst>
                <a:ext uri="{FF2B5EF4-FFF2-40B4-BE49-F238E27FC236}">
                  <a16:creationId xmlns:a16="http://schemas.microsoft.com/office/drawing/2014/main" id="{2BAE8F8E-90A8-465B-9F28-DE2948C596C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920754" y="4846851"/>
              <a:ext cx="287105" cy="270268"/>
            </a:xfrm>
            <a:prstGeom prst="rect">
              <a:avLst/>
            </a:prstGeom>
          </p:spPr>
        </p:pic>
      </p:grpSp>
      <p:cxnSp>
        <p:nvCxnSpPr>
          <p:cNvPr id="6" name="Connector: Elbow 5">
            <a:extLst>
              <a:ext uri="{FF2B5EF4-FFF2-40B4-BE49-F238E27FC236}">
                <a16:creationId xmlns:a16="http://schemas.microsoft.com/office/drawing/2014/main" id="{E0036F32-B9EC-46AD-9E42-125876F63D99}"/>
              </a:ext>
            </a:extLst>
          </p:cNvPr>
          <p:cNvCxnSpPr>
            <a:cxnSpLocks/>
            <a:endCxn id="27" idx="0"/>
          </p:cNvCxnSpPr>
          <p:nvPr/>
        </p:nvCxnSpPr>
        <p:spPr>
          <a:xfrm rot="10800000" flipH="1" flipV="1">
            <a:off x="773045" y="1810698"/>
            <a:ext cx="2975062" cy="989885"/>
          </a:xfrm>
          <a:prstGeom prst="bentConnector4">
            <a:avLst>
              <a:gd name="adj1" fmla="val -7684"/>
              <a:gd name="adj2" fmla="val 67943"/>
            </a:avLst>
          </a:prstGeom>
          <a:ln>
            <a:solidFill>
              <a:srgbClr val="DD1A3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7730D50-F89B-4279-9D28-B372516FC366}"/>
              </a:ext>
            </a:extLst>
          </p:cNvPr>
          <p:cNvSpPr>
            <a:spLocks noGrp="1"/>
          </p:cNvSpPr>
          <p:nvPr>
            <p:ph type="sldNum" sz="quarter" idx="4"/>
          </p:nvPr>
        </p:nvSpPr>
        <p:spPr/>
        <p:txBody>
          <a:bodyPr/>
          <a:lstStyle/>
          <a:p>
            <a:fld id="{041C6976-BE5D-4658-9F25-132912CB2553}" type="slidenum">
              <a:rPr lang="en-HK" sz="1400" b="0" smtClean="0"/>
              <a:t>5</a:t>
            </a:fld>
            <a:endParaRPr lang="en-HK" sz="1400" b="0" dirty="0"/>
          </a:p>
        </p:txBody>
      </p:sp>
      <p:pic>
        <p:nvPicPr>
          <p:cNvPr id="5" name="Picture 4">
            <a:extLst>
              <a:ext uri="{FF2B5EF4-FFF2-40B4-BE49-F238E27FC236}">
                <a16:creationId xmlns:a16="http://schemas.microsoft.com/office/drawing/2014/main" id="{A91DF224-080E-541B-8044-B536B526B084}"/>
              </a:ext>
            </a:extLst>
          </p:cNvPr>
          <p:cNvPicPr>
            <a:picLocks noChangeAspect="1"/>
          </p:cNvPicPr>
          <p:nvPr/>
        </p:nvPicPr>
        <p:blipFill>
          <a:blip r:embed="rId8"/>
          <a:stretch>
            <a:fillRect/>
          </a:stretch>
        </p:blipFill>
        <p:spPr>
          <a:xfrm>
            <a:off x="792600" y="1605889"/>
            <a:ext cx="1086481" cy="404762"/>
          </a:xfrm>
          <a:prstGeom prst="rect">
            <a:avLst/>
          </a:prstGeom>
        </p:spPr>
      </p:pic>
      <p:pic>
        <p:nvPicPr>
          <p:cNvPr id="47" name="Picture 2" descr="sal mdjareb logo">
            <a:extLst>
              <a:ext uri="{FF2B5EF4-FFF2-40B4-BE49-F238E27FC236}">
                <a16:creationId xmlns:a16="http://schemas.microsoft.com/office/drawing/2014/main" id="{006AC4C4-27B5-92B3-0ABB-23050D7F12AD}"/>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70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2A0D-B427-4924-BFC9-3B088E92B01C}"/>
              </a:ext>
            </a:extLst>
          </p:cNvPr>
          <p:cNvSpPr>
            <a:spLocks noGrp="1"/>
          </p:cNvSpPr>
          <p:nvPr>
            <p:ph type="title"/>
          </p:nvPr>
        </p:nvSpPr>
        <p:spPr/>
        <p:txBody>
          <a:bodyPr>
            <a:noAutofit/>
          </a:bodyPr>
          <a:lstStyle/>
          <a:p>
            <a:r>
              <a:rPr lang="en-HK" dirty="0">
                <a:latin typeface="Geogrotesque Rg" panose="02000000000000000000" pitchFamily="50" charset="0"/>
              </a:rPr>
              <a:t>Data is captured via ……….</a:t>
            </a:r>
          </a:p>
        </p:txBody>
      </p:sp>
      <p:sp>
        <p:nvSpPr>
          <p:cNvPr id="16" name="Slide Number Placeholder 15">
            <a:extLst>
              <a:ext uri="{FF2B5EF4-FFF2-40B4-BE49-F238E27FC236}">
                <a16:creationId xmlns:a16="http://schemas.microsoft.com/office/drawing/2014/main" id="{97AC19B9-447B-482C-A21F-26DFDF72680F}"/>
              </a:ext>
            </a:extLst>
          </p:cNvPr>
          <p:cNvSpPr>
            <a:spLocks noGrp="1"/>
          </p:cNvSpPr>
          <p:nvPr>
            <p:ph type="sldNum" sz="quarter" idx="4"/>
          </p:nvPr>
        </p:nvSpPr>
        <p:spPr/>
        <p:txBody>
          <a:bodyPr/>
          <a:lstStyle/>
          <a:p>
            <a:fld id="{041C6976-BE5D-4658-9F25-132912CB2553}" type="slidenum">
              <a:rPr lang="en-HK" sz="1400" b="0" smtClean="0"/>
              <a:t>6</a:t>
            </a:fld>
            <a:endParaRPr lang="en-HK" sz="1400" b="0" dirty="0"/>
          </a:p>
        </p:txBody>
      </p:sp>
      <p:pic>
        <p:nvPicPr>
          <p:cNvPr id="114" name="Picture 2" descr="sal mdjareb logo">
            <a:extLst>
              <a:ext uri="{FF2B5EF4-FFF2-40B4-BE49-F238E27FC236}">
                <a16:creationId xmlns:a16="http://schemas.microsoft.com/office/drawing/2014/main" id="{B79D85BB-F8F1-C2B9-E8BA-895BC7C91C8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16200" y="1752600"/>
            <a:ext cx="6388100" cy="2123658"/>
          </a:xfrm>
          <a:prstGeom prst="rect">
            <a:avLst/>
          </a:prstGeom>
          <a:noFill/>
        </p:spPr>
        <p:txBody>
          <a:bodyPr wrap="square" rtlCol="0">
            <a:spAutoFit/>
          </a:bodyPr>
          <a:lstStyle/>
          <a:p>
            <a:pPr algn="ctr"/>
            <a:r>
              <a:rPr lang="en-US" sz="4400" b="1" dirty="0" smtClean="0"/>
              <a:t>Our sophisticated APIs that collect  and analyze consumers reviews. </a:t>
            </a:r>
            <a:endParaRPr lang="en-US" sz="4400" b="1" dirty="0"/>
          </a:p>
        </p:txBody>
      </p:sp>
    </p:spTree>
    <p:extLst>
      <p:ext uri="{BB962C8B-B14F-4D97-AF65-F5344CB8AC3E}">
        <p14:creationId xmlns:p14="http://schemas.microsoft.com/office/powerpoint/2010/main" val="1806017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EA4A-078A-4AEB-8C10-F5E87065266E}"/>
              </a:ext>
            </a:extLst>
          </p:cNvPr>
          <p:cNvSpPr>
            <a:spLocks noGrp="1"/>
          </p:cNvSpPr>
          <p:nvPr>
            <p:ph type="title"/>
          </p:nvPr>
        </p:nvSpPr>
        <p:spPr>
          <a:xfrm>
            <a:off x="277091" y="209280"/>
            <a:ext cx="10515600" cy="410730"/>
          </a:xfrm>
        </p:spPr>
        <p:txBody>
          <a:bodyPr>
            <a:noAutofit/>
          </a:bodyPr>
          <a:lstStyle/>
          <a:p>
            <a:r>
              <a:rPr lang="en-HK" dirty="0">
                <a:latin typeface="Geogrotesque Rg" panose="02000000000000000000" pitchFamily="50" charset="0"/>
              </a:rPr>
              <a:t>Purpose built information capture system</a:t>
            </a:r>
          </a:p>
        </p:txBody>
      </p:sp>
      <p:sp>
        <p:nvSpPr>
          <p:cNvPr id="4" name="Slide Number Placeholder 3">
            <a:extLst>
              <a:ext uri="{FF2B5EF4-FFF2-40B4-BE49-F238E27FC236}">
                <a16:creationId xmlns:a16="http://schemas.microsoft.com/office/drawing/2014/main" id="{84EC99F9-C335-441F-97B3-C465F3314566}"/>
              </a:ext>
            </a:extLst>
          </p:cNvPr>
          <p:cNvSpPr>
            <a:spLocks noGrp="1"/>
          </p:cNvSpPr>
          <p:nvPr>
            <p:ph type="sldNum" sz="quarter" idx="4"/>
          </p:nvPr>
        </p:nvSpPr>
        <p:spPr/>
        <p:txBody>
          <a:bodyPr/>
          <a:lstStyle/>
          <a:p>
            <a:fld id="{041C6976-BE5D-4658-9F25-132912CB2553}" type="slidenum">
              <a:rPr lang="en-HK" sz="1400" b="0" smtClean="0"/>
              <a:t>7</a:t>
            </a:fld>
            <a:endParaRPr lang="en-HK" sz="1400" b="0" dirty="0"/>
          </a:p>
        </p:txBody>
      </p:sp>
    </p:spTree>
    <p:extLst>
      <p:ext uri="{BB962C8B-B14F-4D97-AF65-F5344CB8AC3E}">
        <p14:creationId xmlns:p14="http://schemas.microsoft.com/office/powerpoint/2010/main" val="2936655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E3FB-5F30-4A46-A71C-153B082EB006}"/>
              </a:ext>
            </a:extLst>
          </p:cNvPr>
          <p:cNvSpPr>
            <a:spLocks noGrp="1"/>
          </p:cNvSpPr>
          <p:nvPr>
            <p:ph type="title"/>
          </p:nvPr>
        </p:nvSpPr>
        <p:spPr/>
        <p:txBody>
          <a:bodyPr/>
          <a:lstStyle/>
          <a:p>
            <a:r>
              <a:rPr lang="en-HK" dirty="0">
                <a:latin typeface="Geogrotesque Rg" panose="02000000000000000000" pitchFamily="50" charset="0"/>
              </a:rPr>
              <a:t>Key deliverables</a:t>
            </a:r>
          </a:p>
        </p:txBody>
      </p:sp>
      <p:grpSp>
        <p:nvGrpSpPr>
          <p:cNvPr id="4" name="Group 3">
            <a:extLst>
              <a:ext uri="{FF2B5EF4-FFF2-40B4-BE49-F238E27FC236}">
                <a16:creationId xmlns:a16="http://schemas.microsoft.com/office/drawing/2014/main" id="{746DF6F3-4FB2-439C-A3F1-56867FA4638E}"/>
              </a:ext>
            </a:extLst>
          </p:cNvPr>
          <p:cNvGrpSpPr/>
          <p:nvPr/>
        </p:nvGrpSpPr>
        <p:grpSpPr>
          <a:xfrm>
            <a:off x="468311" y="1459528"/>
            <a:ext cx="3590345" cy="3746500"/>
            <a:chOff x="870413" y="2134231"/>
            <a:chExt cx="3590345" cy="3746500"/>
          </a:xfrm>
        </p:grpSpPr>
        <p:sp>
          <p:nvSpPr>
            <p:cNvPr id="5" name="TextBox 4">
              <a:extLst>
                <a:ext uri="{FF2B5EF4-FFF2-40B4-BE49-F238E27FC236}">
                  <a16:creationId xmlns:a16="http://schemas.microsoft.com/office/drawing/2014/main" id="{F47122FE-C568-47F6-B01C-A7520A1C2524}"/>
                </a:ext>
              </a:extLst>
            </p:cNvPr>
            <p:cNvSpPr txBox="1"/>
            <p:nvPr/>
          </p:nvSpPr>
          <p:spPr>
            <a:xfrm>
              <a:off x="87041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7" name="TextBox 6">
              <a:hlinkClick r:id="" action="ppaction://noaction"/>
              <a:extLst>
                <a:ext uri="{FF2B5EF4-FFF2-40B4-BE49-F238E27FC236}">
                  <a16:creationId xmlns:a16="http://schemas.microsoft.com/office/drawing/2014/main" id="{7D7714E2-EFE9-47D7-B64A-B88134B741E1}"/>
                </a:ext>
              </a:extLst>
            </p:cNvPr>
            <p:cNvSpPr txBox="1"/>
            <p:nvPr/>
          </p:nvSpPr>
          <p:spPr>
            <a:xfrm>
              <a:off x="960309"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cs typeface="Magallanes Bold"/>
                </a:rPr>
                <a:t>1. Real-time interactive client portal</a:t>
              </a:r>
              <a:endParaRPr lang="en-US" sz="2200" dirty="0">
                <a:solidFill>
                  <a:srgbClr val="EF4751"/>
                </a:solidFill>
                <a:ea typeface="Yu Gothic" panose="020B0400000000000000" pitchFamily="34" charset="-128"/>
                <a:cs typeface="Magallanes Bold"/>
              </a:endParaRPr>
            </a:p>
          </p:txBody>
        </p:sp>
      </p:grpSp>
      <p:grpSp>
        <p:nvGrpSpPr>
          <p:cNvPr id="8" name="Group 7">
            <a:extLst>
              <a:ext uri="{FF2B5EF4-FFF2-40B4-BE49-F238E27FC236}">
                <a16:creationId xmlns:a16="http://schemas.microsoft.com/office/drawing/2014/main" id="{8BDBEDE2-A09B-4A6E-BBBA-E33F07FBDC8E}"/>
              </a:ext>
            </a:extLst>
          </p:cNvPr>
          <p:cNvGrpSpPr/>
          <p:nvPr/>
        </p:nvGrpSpPr>
        <p:grpSpPr>
          <a:xfrm>
            <a:off x="4173951" y="1459528"/>
            <a:ext cx="3590345" cy="3746500"/>
            <a:chOff x="4576053" y="2134231"/>
            <a:chExt cx="3590345" cy="3746500"/>
          </a:xfrm>
        </p:grpSpPr>
        <p:sp>
          <p:nvSpPr>
            <p:cNvPr id="9" name="TextBox 8">
              <a:extLst>
                <a:ext uri="{FF2B5EF4-FFF2-40B4-BE49-F238E27FC236}">
                  <a16:creationId xmlns:a16="http://schemas.microsoft.com/office/drawing/2014/main" id="{F5D5423E-4189-40B7-A3BE-72D230E1E958}"/>
                </a:ext>
              </a:extLst>
            </p:cNvPr>
            <p:cNvSpPr txBox="1"/>
            <p:nvPr/>
          </p:nvSpPr>
          <p:spPr>
            <a:xfrm>
              <a:off x="457605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0" name="TextBox 9">
              <a:hlinkClick r:id="" action="ppaction://noaction"/>
              <a:extLst>
                <a:ext uri="{FF2B5EF4-FFF2-40B4-BE49-F238E27FC236}">
                  <a16:creationId xmlns:a16="http://schemas.microsoft.com/office/drawing/2014/main" id="{7FBC4AA6-5EB3-4106-A6E3-69342BD3DB46}"/>
                </a:ext>
              </a:extLst>
            </p:cNvPr>
            <p:cNvSpPr txBox="1"/>
            <p:nvPr/>
          </p:nvSpPr>
          <p:spPr>
            <a:xfrm>
              <a:off x="4665949"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2. Location &amp; aggregate data</a:t>
              </a:r>
              <a:endParaRPr lang="en-US" sz="2200" dirty="0">
                <a:solidFill>
                  <a:srgbClr val="EF4751"/>
                </a:solidFill>
                <a:ea typeface="Yu Gothic" panose="020B0400000000000000" pitchFamily="34" charset="-128"/>
              </a:endParaRPr>
            </a:p>
          </p:txBody>
        </p:sp>
        <p:pic>
          <p:nvPicPr>
            <p:cNvPr id="11" name="Picture 10">
              <a:extLst>
                <a:ext uri="{FF2B5EF4-FFF2-40B4-BE49-F238E27FC236}">
                  <a16:creationId xmlns:a16="http://schemas.microsoft.com/office/drawing/2014/main" id="{63C4999C-37BE-46A1-96C9-6445E13810D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4227"/>
            <a:stretch/>
          </p:blipFill>
          <p:spPr>
            <a:xfrm>
              <a:off x="4745511" y="3530786"/>
              <a:ext cx="2887401" cy="1411112"/>
            </a:xfrm>
            <a:prstGeom prst="rect">
              <a:avLst/>
            </a:prstGeom>
            <a:effectLst>
              <a:outerShdw blurRad="50800" dist="38100" dir="2700000" algn="tl" rotWithShape="0">
                <a:prstClr val="black">
                  <a:alpha val="40000"/>
                </a:prstClr>
              </a:outerShdw>
            </a:effectLst>
          </p:spPr>
        </p:pic>
      </p:grpSp>
      <p:grpSp>
        <p:nvGrpSpPr>
          <p:cNvPr id="12" name="Group 11">
            <a:extLst>
              <a:ext uri="{FF2B5EF4-FFF2-40B4-BE49-F238E27FC236}">
                <a16:creationId xmlns:a16="http://schemas.microsoft.com/office/drawing/2014/main" id="{367B1C52-CFE4-4E84-BC45-B3BCFEB9C74A}"/>
              </a:ext>
            </a:extLst>
          </p:cNvPr>
          <p:cNvGrpSpPr/>
          <p:nvPr/>
        </p:nvGrpSpPr>
        <p:grpSpPr>
          <a:xfrm>
            <a:off x="7886773" y="1459528"/>
            <a:ext cx="3673703" cy="3746500"/>
            <a:chOff x="8288875" y="2134231"/>
            <a:chExt cx="3673703" cy="3746500"/>
          </a:xfrm>
        </p:grpSpPr>
        <p:sp>
          <p:nvSpPr>
            <p:cNvPr id="13" name="TextBox 12">
              <a:extLst>
                <a:ext uri="{FF2B5EF4-FFF2-40B4-BE49-F238E27FC236}">
                  <a16:creationId xmlns:a16="http://schemas.microsoft.com/office/drawing/2014/main" id="{A382FC7B-5CAC-4429-A3A5-EB95B86462F2}"/>
                </a:ext>
              </a:extLst>
            </p:cNvPr>
            <p:cNvSpPr txBox="1"/>
            <p:nvPr/>
          </p:nvSpPr>
          <p:spPr>
            <a:xfrm>
              <a:off x="8288875"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4" name="TextBox 13">
              <a:extLst>
                <a:ext uri="{FF2B5EF4-FFF2-40B4-BE49-F238E27FC236}">
                  <a16:creationId xmlns:a16="http://schemas.microsoft.com/office/drawing/2014/main" id="{EA2CD037-E4CB-437B-86A2-03BA5FB38EFC}"/>
                </a:ext>
              </a:extLst>
            </p:cNvPr>
            <p:cNvSpPr txBox="1"/>
            <p:nvPr/>
          </p:nvSpPr>
          <p:spPr>
            <a:xfrm>
              <a:off x="8378771"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3.Customized research reports</a:t>
              </a:r>
              <a:endParaRPr lang="en-US" sz="2200" dirty="0">
                <a:solidFill>
                  <a:srgbClr val="EF4751"/>
                </a:solidFill>
                <a:ea typeface="Yu Gothic" panose="020B0400000000000000" pitchFamily="34" charset="-128"/>
              </a:endParaRPr>
            </a:p>
          </p:txBody>
        </p:sp>
        <p:pic>
          <p:nvPicPr>
            <p:cNvPr id="15" name="Picture 14" descr="A close up of a device&#10;&#10;Description generated with high confidence">
              <a:extLst>
                <a:ext uri="{FF2B5EF4-FFF2-40B4-BE49-F238E27FC236}">
                  <a16:creationId xmlns:a16="http://schemas.microsoft.com/office/drawing/2014/main" id="{8E622A7E-0D55-446B-B887-76A87EEFD2E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65700" y="2833430"/>
              <a:ext cx="3596878" cy="2708849"/>
            </a:xfrm>
            <a:prstGeom prst="rect">
              <a:avLst/>
            </a:prstGeom>
          </p:spPr>
        </p:pic>
      </p:grpSp>
      <p:pic>
        <p:nvPicPr>
          <p:cNvPr id="16" name="Picture 15">
            <a:extLst>
              <a:ext uri="{FF2B5EF4-FFF2-40B4-BE49-F238E27FC236}">
                <a16:creationId xmlns:a16="http://schemas.microsoft.com/office/drawing/2014/main" id="{099BD882-874F-4F6D-BEE4-C86ADBF38057}"/>
              </a:ext>
            </a:extLst>
          </p:cNvPr>
          <p:cNvPicPr>
            <a:picLocks noChangeAspect="1"/>
          </p:cNvPicPr>
          <p:nvPr/>
        </p:nvPicPr>
        <p:blipFill>
          <a:blip r:embed="rId4"/>
          <a:stretch>
            <a:fillRect/>
          </a:stretch>
        </p:blipFill>
        <p:spPr>
          <a:xfrm>
            <a:off x="6224342" y="3536648"/>
            <a:ext cx="1383560" cy="1136773"/>
          </a:xfrm>
          <a:prstGeom prst="rect">
            <a:avLst/>
          </a:prstGeom>
          <a:effectLst>
            <a:outerShdw blurRad="50800" dist="38100" dir="2700000" algn="tl" rotWithShape="0">
              <a:prstClr val="black">
                <a:alpha val="40000"/>
              </a:prstClr>
            </a:outerShdw>
          </a:effectLst>
        </p:spPr>
      </p:pic>
      <p:pic>
        <p:nvPicPr>
          <p:cNvPr id="17" name="Picture 16" descr="A close up of a computer&#10;&#10;Description generated with high confidence">
            <a:extLst>
              <a:ext uri="{FF2B5EF4-FFF2-40B4-BE49-F238E27FC236}">
                <a16:creationId xmlns:a16="http://schemas.microsoft.com/office/drawing/2014/main" id="{C3A56FD9-D0CE-4AE1-8220-74B1DEFE86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004" y="2187122"/>
            <a:ext cx="2992567" cy="2652057"/>
          </a:xfrm>
          <a:prstGeom prst="rect">
            <a:avLst/>
          </a:prstGeom>
        </p:spPr>
      </p:pic>
      <p:sp>
        <p:nvSpPr>
          <p:cNvPr id="6" name="Slide Number Placeholder 5">
            <a:extLst>
              <a:ext uri="{FF2B5EF4-FFF2-40B4-BE49-F238E27FC236}">
                <a16:creationId xmlns:a16="http://schemas.microsoft.com/office/drawing/2014/main" id="{0C5076CE-4E43-464D-8CFC-968535726091}"/>
              </a:ext>
            </a:extLst>
          </p:cNvPr>
          <p:cNvSpPr>
            <a:spLocks noGrp="1"/>
          </p:cNvSpPr>
          <p:nvPr>
            <p:ph type="sldNum" sz="quarter" idx="4"/>
          </p:nvPr>
        </p:nvSpPr>
        <p:spPr/>
        <p:txBody>
          <a:bodyPr/>
          <a:lstStyle/>
          <a:p>
            <a:fld id="{041C6976-BE5D-4658-9F25-132912CB2553}" type="slidenum">
              <a:rPr lang="en-HK" sz="1400" b="0" smtClean="0"/>
              <a:t>8</a:t>
            </a:fld>
            <a:endParaRPr lang="en-HK" sz="1400" b="0" dirty="0"/>
          </a:p>
        </p:txBody>
      </p:sp>
      <p:pic>
        <p:nvPicPr>
          <p:cNvPr id="18" name="Picture 2" descr="sal mdjareb logo">
            <a:extLst>
              <a:ext uri="{FF2B5EF4-FFF2-40B4-BE49-F238E27FC236}">
                <a16:creationId xmlns:a16="http://schemas.microsoft.com/office/drawing/2014/main" id="{D39B41D5-0074-5E91-F8FA-4AC1F89FDBF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578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B26E-ADEF-4C3B-92F8-686B430D5CA0}"/>
              </a:ext>
            </a:extLst>
          </p:cNvPr>
          <p:cNvSpPr>
            <a:spLocks noGrp="1"/>
          </p:cNvSpPr>
          <p:nvPr>
            <p:ph type="title"/>
          </p:nvPr>
        </p:nvSpPr>
        <p:spPr/>
        <p:txBody>
          <a:bodyPr/>
          <a:lstStyle/>
          <a:p>
            <a:r>
              <a:rPr lang="en-HK" dirty="0">
                <a:latin typeface="Geogrotesque Rg" panose="02000000000000000000" pitchFamily="50" charset="0"/>
              </a:rPr>
              <a:t>Sector experience</a:t>
            </a:r>
          </a:p>
        </p:txBody>
      </p:sp>
      <p:pic>
        <p:nvPicPr>
          <p:cNvPr id="4" name="Picture 2" descr="Image result for color chocolates icon">
            <a:extLst>
              <a:ext uri="{FF2B5EF4-FFF2-40B4-BE49-F238E27FC236}">
                <a16:creationId xmlns:a16="http://schemas.microsoft.com/office/drawing/2014/main" id="{FE156522-CE96-428B-8BD0-2D816D07615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66220" y="1765843"/>
            <a:ext cx="1096308" cy="10963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generated with high confidence">
            <a:extLst>
              <a:ext uri="{FF2B5EF4-FFF2-40B4-BE49-F238E27FC236}">
                <a16:creationId xmlns:a16="http://schemas.microsoft.com/office/drawing/2014/main" id="{88469998-27EF-4D7F-BB44-5BF73840C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721" y="2931920"/>
            <a:ext cx="994758" cy="994758"/>
          </a:xfrm>
          <a:prstGeom prst="rect">
            <a:avLst/>
          </a:prstGeom>
        </p:spPr>
      </p:pic>
      <p:pic>
        <p:nvPicPr>
          <p:cNvPr id="6" name="Picture 4" descr="Related image">
            <a:extLst>
              <a:ext uri="{FF2B5EF4-FFF2-40B4-BE49-F238E27FC236}">
                <a16:creationId xmlns:a16="http://schemas.microsoft.com/office/drawing/2014/main" id="{24E3EF4E-6456-4EE2-917A-11992B39E8C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17588" y="815724"/>
            <a:ext cx="950119" cy="950119"/>
          </a:xfrm>
          <a:prstGeom prst="rect">
            <a:avLst/>
          </a:prstGeom>
          <a:noFill/>
          <a:extLst>
            <a:ext uri="{909E8E84-426E-40DD-AFC4-6F175D3DCCD1}">
              <a14:hiddenFill xmlns:a14="http://schemas.microsoft.com/office/drawing/2010/main">
                <a:solidFill>
                  <a:srgbClr val="FFFFFF"/>
                </a:solidFill>
              </a14:hiddenFill>
            </a:ext>
          </a:extLst>
        </p:spPr>
      </p:pic>
      <p:sp>
        <p:nvSpPr>
          <p:cNvPr id="7" name="Hexagon 6">
            <a:extLst>
              <a:ext uri="{FF2B5EF4-FFF2-40B4-BE49-F238E27FC236}">
                <a16:creationId xmlns:a16="http://schemas.microsoft.com/office/drawing/2014/main" id="{9A1435EA-792A-4722-8AAB-FA6A3B838F85}"/>
              </a:ext>
            </a:extLst>
          </p:cNvPr>
          <p:cNvSpPr/>
          <p:nvPr/>
        </p:nvSpPr>
        <p:spPr>
          <a:xfrm>
            <a:off x="589725"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Beverages </a:t>
            </a:r>
            <a:endParaRPr lang="en-US" b="1" dirty="0">
              <a:solidFill>
                <a:schemeClr val="bg1"/>
              </a:solidFill>
              <a:ea typeface="Microsoft JhengHei" panose="020B0604030504040204" pitchFamily="34" charset="-120"/>
            </a:endParaRPr>
          </a:p>
        </p:txBody>
      </p:sp>
      <p:sp>
        <p:nvSpPr>
          <p:cNvPr id="9" name="Hexagon 8">
            <a:extLst>
              <a:ext uri="{FF2B5EF4-FFF2-40B4-BE49-F238E27FC236}">
                <a16:creationId xmlns:a16="http://schemas.microsoft.com/office/drawing/2014/main" id="{852D0143-782C-42A1-94C7-01D761095611}"/>
              </a:ext>
            </a:extLst>
          </p:cNvPr>
          <p:cNvSpPr/>
          <p:nvPr/>
        </p:nvSpPr>
        <p:spPr>
          <a:xfrm>
            <a:off x="2667999" y="3997125"/>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IMF &amp; Early Life Nutrition</a:t>
            </a:r>
          </a:p>
        </p:txBody>
      </p:sp>
      <p:sp>
        <p:nvSpPr>
          <p:cNvPr id="10" name="Hexagon 9">
            <a:extLst>
              <a:ext uri="{FF2B5EF4-FFF2-40B4-BE49-F238E27FC236}">
                <a16:creationId xmlns:a16="http://schemas.microsoft.com/office/drawing/2014/main" id="{8F072FA7-88B6-4E56-950D-8BD5D10C69B7}"/>
              </a:ext>
            </a:extLst>
          </p:cNvPr>
          <p:cNvSpPr/>
          <p:nvPr/>
        </p:nvSpPr>
        <p:spPr>
          <a:xfrm>
            <a:off x="4746273"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Chocolate, Snacks &amp; Confectionary</a:t>
            </a:r>
          </a:p>
        </p:txBody>
      </p:sp>
      <p:sp>
        <p:nvSpPr>
          <p:cNvPr id="11" name="Hexagon 10">
            <a:extLst>
              <a:ext uri="{FF2B5EF4-FFF2-40B4-BE49-F238E27FC236}">
                <a16:creationId xmlns:a16="http://schemas.microsoft.com/office/drawing/2014/main" id="{A7E6691C-075D-41BD-87D0-54552AD7F551}"/>
              </a:ext>
            </a:extLst>
          </p:cNvPr>
          <p:cNvSpPr/>
          <p:nvPr/>
        </p:nvSpPr>
        <p:spPr>
          <a:xfrm>
            <a:off x="6824547" y="1866715"/>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Household</a:t>
            </a:r>
          </a:p>
        </p:txBody>
      </p:sp>
      <p:sp>
        <p:nvSpPr>
          <p:cNvPr id="12" name="Hexagon 11">
            <a:extLst>
              <a:ext uri="{FF2B5EF4-FFF2-40B4-BE49-F238E27FC236}">
                <a16:creationId xmlns:a16="http://schemas.microsoft.com/office/drawing/2014/main" id="{296D241D-9F18-4A80-9EE5-ABB6D4712799}"/>
              </a:ext>
            </a:extLst>
          </p:cNvPr>
          <p:cNvSpPr/>
          <p:nvPr/>
        </p:nvSpPr>
        <p:spPr>
          <a:xfrm>
            <a:off x="8902821"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Personal Care &amp; Beauty</a:t>
            </a:r>
          </a:p>
        </p:txBody>
      </p:sp>
      <p:pic>
        <p:nvPicPr>
          <p:cNvPr id="13" name="Picture 12">
            <a:extLst>
              <a:ext uri="{FF2B5EF4-FFF2-40B4-BE49-F238E27FC236}">
                <a16:creationId xmlns:a16="http://schemas.microsoft.com/office/drawing/2014/main" id="{EC0384E7-FE73-4C88-A2E2-DAA1F696EC2D}"/>
              </a:ext>
            </a:extLst>
          </p:cNvPr>
          <p:cNvPicPr>
            <a:picLocks noChangeAspect="1"/>
          </p:cNvPicPr>
          <p:nvPr/>
        </p:nvPicPr>
        <p:blipFill>
          <a:blip r:embed="rId5"/>
          <a:stretch>
            <a:fillRect/>
          </a:stretch>
        </p:blipFill>
        <p:spPr>
          <a:xfrm>
            <a:off x="9683488" y="1801031"/>
            <a:ext cx="974867" cy="1025931"/>
          </a:xfrm>
          <a:prstGeom prst="rect">
            <a:avLst/>
          </a:prstGeom>
        </p:spPr>
      </p:pic>
      <p:pic>
        <p:nvPicPr>
          <p:cNvPr id="1026" name="Picture 2" descr="What Are The Best Sodas In The World">
            <a:extLst>
              <a:ext uri="{FF2B5EF4-FFF2-40B4-BE49-F238E27FC236}">
                <a16:creationId xmlns:a16="http://schemas.microsoft.com/office/drawing/2014/main" id="{8E94DF97-05AA-428C-91E7-4BC5DFFB2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952" y="2132608"/>
            <a:ext cx="1096308" cy="72954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6FAACCDC-5E82-4CAB-8264-B6B138C7D500}"/>
              </a:ext>
            </a:extLst>
          </p:cNvPr>
          <p:cNvSpPr>
            <a:spLocks noGrp="1"/>
          </p:cNvSpPr>
          <p:nvPr>
            <p:ph type="sldNum" sz="quarter" idx="4"/>
          </p:nvPr>
        </p:nvSpPr>
        <p:spPr/>
        <p:txBody>
          <a:bodyPr/>
          <a:lstStyle/>
          <a:p>
            <a:fld id="{041C6976-BE5D-4658-9F25-132912CB2553}" type="slidenum">
              <a:rPr lang="en-HK" sz="1400" b="0" smtClean="0"/>
              <a:t>9</a:t>
            </a:fld>
            <a:endParaRPr lang="en-HK" sz="1400" b="0" dirty="0"/>
          </a:p>
        </p:txBody>
      </p:sp>
      <p:pic>
        <p:nvPicPr>
          <p:cNvPr id="14" name="Picture 2" descr="sal mdjareb logo">
            <a:extLst>
              <a:ext uri="{FF2B5EF4-FFF2-40B4-BE49-F238E27FC236}">
                <a16:creationId xmlns:a16="http://schemas.microsoft.com/office/drawing/2014/main" id="{78622636-15FC-2738-4523-DC909381A977}"/>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56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94D9F78AF46740AD8B3C5B48AA69C8" ma:contentTypeVersion="2" ma:contentTypeDescription="Create a new document." ma:contentTypeScope="" ma:versionID="d07c326d449b26427f2818a3acb0f620">
  <xsd:schema xmlns:xsd="http://www.w3.org/2001/XMLSchema" xmlns:xs="http://www.w3.org/2001/XMLSchema" xmlns:p="http://schemas.microsoft.com/office/2006/metadata/properties" xmlns:ns2="60c4caed-b593-490f-9728-ea84be1aba40" targetNamespace="http://schemas.microsoft.com/office/2006/metadata/properties" ma:root="true" ma:fieldsID="f60827077f5900ae48c303c79e191b4a" ns2:_="">
    <xsd:import namespace="60c4caed-b593-490f-9728-ea84be1ab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c4caed-b593-490f-9728-ea84be1ab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FF260C-E5D1-474A-86FC-544E975830D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B0881E-1957-47E0-B69F-B596B4E66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c4caed-b593-490f-9728-ea84be1ab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32A085-6CBD-4AFE-8F65-F16F79DE23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29211</TotalTime>
  <Words>1077</Words>
  <Application>Microsoft Office PowerPoint</Application>
  <PresentationFormat>Widescreen</PresentationFormat>
  <Paragraphs>268</Paragraphs>
  <Slides>19</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19</vt:i4>
      </vt:variant>
    </vt:vector>
  </HeadingPairs>
  <TitlesOfParts>
    <vt:vector size="33" baseType="lpstr">
      <vt:lpstr>Microsoft JhengHei</vt:lpstr>
      <vt:lpstr>Yu Gothic</vt:lpstr>
      <vt:lpstr>Arial</vt:lpstr>
      <vt:lpstr>Calibri</vt:lpstr>
      <vt:lpstr>Calibri body</vt:lpstr>
      <vt:lpstr>Calibri Light</vt:lpstr>
      <vt:lpstr>Forte</vt:lpstr>
      <vt:lpstr>Geogrotesque Rg</vt:lpstr>
      <vt:lpstr>Magallanes Bold</vt:lpstr>
      <vt:lpstr>Segoe UI 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Sal Mdjareb</vt:lpstr>
      <vt:lpstr>Data is captured via ……….</vt:lpstr>
      <vt:lpstr>Purpose built information capture system</vt:lpstr>
      <vt:lpstr>Key deliverables</vt:lpstr>
      <vt:lpstr>Sector experience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Drivers of brand and business growth</vt:lpstr>
      <vt:lpstr>Service areas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Boubaker Hammou</dc:creator>
  <cp:lastModifiedBy>Bahani Billel</cp:lastModifiedBy>
  <cp:revision>254</cp:revision>
  <dcterms:created xsi:type="dcterms:W3CDTF">2019-10-09T08:46:00Z</dcterms:created>
  <dcterms:modified xsi:type="dcterms:W3CDTF">2022-06-25T22:55:41Z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0x010100AE94D9F78AF46740AD8B3C5B48AA69C8</vt:lpwstr>
  </property>
</Properties>
</file>