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0" autoAdjust="0"/>
  </p:normalViewPr>
  <p:slideViewPr>
    <p:cSldViewPr snapToGrid="0">
      <p:cViewPr>
        <p:scale>
          <a:sx n="100" d="100"/>
          <a:sy n="100" d="100"/>
        </p:scale>
        <p:origin x="144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0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A893-FACF-4E13-8716-68BB62D838D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B216-D155-41D7-8024-8C51B71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72881" y="108222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0536" y="292276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56468" y="470934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51028" y="1009538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8648" y="2940976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13965" y="2932159"/>
            <a:ext cx="752749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43996" y="4646083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2484" y="4615603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3" idx="0"/>
            <a:endCxn id="2" idx="4"/>
          </p:cNvCxnSpPr>
          <p:nvPr/>
        </p:nvCxnSpPr>
        <p:spPr>
          <a:xfrm flipV="1">
            <a:off x="1719395" y="1756419"/>
            <a:ext cx="2345" cy="1166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3" idx="4"/>
          </p:cNvCxnSpPr>
          <p:nvPr/>
        </p:nvCxnSpPr>
        <p:spPr>
          <a:xfrm flipV="1">
            <a:off x="1705327" y="3596959"/>
            <a:ext cx="14068" cy="111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3"/>
          </p:cNvCxnSpPr>
          <p:nvPr/>
        </p:nvCxnSpPr>
        <p:spPr>
          <a:xfrm flipV="1">
            <a:off x="3187507" y="1585001"/>
            <a:ext cx="465699" cy="135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5"/>
          </p:cNvCxnSpPr>
          <p:nvPr/>
        </p:nvCxnSpPr>
        <p:spPr>
          <a:xfrm flipH="1" flipV="1">
            <a:off x="4146567" y="1585001"/>
            <a:ext cx="943773" cy="1347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3"/>
          </p:cNvCxnSpPr>
          <p:nvPr/>
        </p:nvCxnSpPr>
        <p:spPr>
          <a:xfrm flipV="1">
            <a:off x="3892855" y="3507622"/>
            <a:ext cx="931348" cy="113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4"/>
          </p:cNvCxnSpPr>
          <p:nvPr/>
        </p:nvCxnSpPr>
        <p:spPr>
          <a:xfrm flipH="1" flipV="1">
            <a:off x="5090340" y="3606356"/>
            <a:ext cx="109090" cy="104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7"/>
            <a:endCxn id="5" idx="2"/>
          </p:cNvCxnSpPr>
          <p:nvPr/>
        </p:nvCxnSpPr>
        <p:spPr>
          <a:xfrm flipV="1">
            <a:off x="1966075" y="1346637"/>
            <a:ext cx="1584953" cy="1674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7"/>
            <a:endCxn id="5" idx="7"/>
          </p:cNvCxnSpPr>
          <p:nvPr/>
        </p:nvCxnSpPr>
        <p:spPr>
          <a:xfrm rot="16200000" flipV="1">
            <a:off x="3790212" y="1464628"/>
            <a:ext cx="1922621" cy="1209909"/>
          </a:xfrm>
          <a:prstGeom prst="curvedConnector3">
            <a:avLst>
              <a:gd name="adj1" fmla="val 117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71174" y="1884916"/>
            <a:ext cx="54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5810" y="1548720"/>
            <a:ext cx="8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2174" y="3931498"/>
            <a:ext cx="54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0"/>
            <a:endCxn id="5" idx="4"/>
          </p:cNvCxnSpPr>
          <p:nvPr/>
        </p:nvCxnSpPr>
        <p:spPr>
          <a:xfrm flipV="1">
            <a:off x="3892855" y="1683735"/>
            <a:ext cx="7032" cy="296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4"/>
          </p:cNvCxnSpPr>
          <p:nvPr/>
        </p:nvCxnSpPr>
        <p:spPr>
          <a:xfrm flipH="1" flipV="1">
            <a:off x="3899887" y="1683735"/>
            <a:ext cx="1271406" cy="298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9" idx="6"/>
            <a:endCxn id="5" idx="6"/>
          </p:cNvCxnSpPr>
          <p:nvPr/>
        </p:nvCxnSpPr>
        <p:spPr>
          <a:xfrm flipH="1" flipV="1">
            <a:off x="4248746" y="1346637"/>
            <a:ext cx="1411456" cy="3606065"/>
          </a:xfrm>
          <a:prstGeom prst="curvedConnector3">
            <a:avLst>
              <a:gd name="adj1" fmla="val -71013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hape 36"/>
          <p:cNvCxnSpPr>
            <a:stCxn id="8" idx="2"/>
          </p:cNvCxnSpPr>
          <p:nvPr/>
        </p:nvCxnSpPr>
        <p:spPr>
          <a:xfrm rot="10800000" flipH="1">
            <a:off x="3543995" y="1461000"/>
            <a:ext cx="37649" cy="3522183"/>
          </a:xfrm>
          <a:prstGeom prst="curvedConnector4">
            <a:avLst>
              <a:gd name="adj1" fmla="val -2492563"/>
              <a:gd name="adj2" fmla="val 78254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22174" y="2180745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69296" y="213519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20891" y="21314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2075" y="3780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89152" y="3903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02785" y="2963703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70537" y="3018871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90538" y="2500020"/>
            <a:ext cx="5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66075" y="2955336"/>
            <a:ext cx="8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5196" y="3078783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{2,3}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8274" y="47645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1025" y="4790353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5575" y="310382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10534" y="30881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7439" y="114916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592204" y="1580231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47321" y="2942475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368400" y="2869792"/>
            <a:ext cx="731518" cy="746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219404" y="447117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327224" y="4384420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3" idx="0"/>
            <a:endCxn id="42" idx="3"/>
          </p:cNvCxnSpPr>
          <p:nvPr/>
        </p:nvCxnSpPr>
        <p:spPr>
          <a:xfrm flipV="1">
            <a:off x="7996180" y="2155694"/>
            <a:ext cx="698203" cy="78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0"/>
            <a:endCxn id="42" idx="5"/>
          </p:cNvCxnSpPr>
          <p:nvPr/>
        </p:nvCxnSpPr>
        <p:spPr>
          <a:xfrm flipH="1" flipV="1">
            <a:off x="9187744" y="2155694"/>
            <a:ext cx="546415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0"/>
            <a:endCxn id="44" idx="3"/>
          </p:cNvCxnSpPr>
          <p:nvPr/>
        </p:nvCxnSpPr>
        <p:spPr>
          <a:xfrm flipV="1">
            <a:off x="8568263" y="3507294"/>
            <a:ext cx="907265" cy="96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  <a:endCxn id="44" idx="5"/>
          </p:cNvCxnSpPr>
          <p:nvPr/>
        </p:nvCxnSpPr>
        <p:spPr>
          <a:xfrm flipH="1" flipV="1">
            <a:off x="9992790" y="3507294"/>
            <a:ext cx="683293" cy="87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4" idx="7"/>
            <a:endCxn id="42" idx="7"/>
          </p:cNvCxnSpPr>
          <p:nvPr/>
        </p:nvCxnSpPr>
        <p:spPr>
          <a:xfrm rot="16200000" flipV="1">
            <a:off x="8940165" y="1926545"/>
            <a:ext cx="1300205" cy="805046"/>
          </a:xfrm>
          <a:prstGeom prst="curvedConnector3">
            <a:avLst>
              <a:gd name="adj1" fmla="val 125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34935" y="1788682"/>
            <a:ext cx="5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57199" y="2303419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3242" y="2398846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0361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98202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68400" y="3016416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07082" y="45333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66432" y="461544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06074" y="30984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648615" y="171985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72881" y="108222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0536" y="292276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56468" y="470934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51028" y="1009538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8648" y="2940976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13965" y="2932159"/>
            <a:ext cx="752749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43996" y="4646083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2484" y="4615603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5" idx="3"/>
          </p:cNvCxnSpPr>
          <p:nvPr/>
        </p:nvCxnSpPr>
        <p:spPr>
          <a:xfrm flipV="1">
            <a:off x="3187507" y="1585001"/>
            <a:ext cx="465699" cy="135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5"/>
          </p:cNvCxnSpPr>
          <p:nvPr/>
        </p:nvCxnSpPr>
        <p:spPr>
          <a:xfrm flipH="1" flipV="1">
            <a:off x="4146567" y="1585001"/>
            <a:ext cx="943773" cy="1347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3"/>
          </p:cNvCxnSpPr>
          <p:nvPr/>
        </p:nvCxnSpPr>
        <p:spPr>
          <a:xfrm flipV="1">
            <a:off x="3892855" y="3507622"/>
            <a:ext cx="931348" cy="113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4"/>
          </p:cNvCxnSpPr>
          <p:nvPr/>
        </p:nvCxnSpPr>
        <p:spPr>
          <a:xfrm flipH="1" flipV="1">
            <a:off x="5090340" y="3606356"/>
            <a:ext cx="109090" cy="104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7"/>
            <a:endCxn id="5" idx="7"/>
          </p:cNvCxnSpPr>
          <p:nvPr/>
        </p:nvCxnSpPr>
        <p:spPr>
          <a:xfrm rot="16200000" flipV="1">
            <a:off x="3790212" y="1464628"/>
            <a:ext cx="1922621" cy="1209909"/>
          </a:xfrm>
          <a:prstGeom prst="curvedConnector3">
            <a:avLst>
              <a:gd name="adj1" fmla="val 117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5810" y="1548720"/>
            <a:ext cx="8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0"/>
            <a:endCxn id="5" idx="4"/>
          </p:cNvCxnSpPr>
          <p:nvPr/>
        </p:nvCxnSpPr>
        <p:spPr>
          <a:xfrm flipV="1">
            <a:off x="3892855" y="1683735"/>
            <a:ext cx="7032" cy="296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4"/>
          </p:cNvCxnSpPr>
          <p:nvPr/>
        </p:nvCxnSpPr>
        <p:spPr>
          <a:xfrm flipH="1" flipV="1">
            <a:off x="3899887" y="1683735"/>
            <a:ext cx="1271406" cy="298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69296" y="213519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20891" y="21314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2075" y="3780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89152" y="3903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02785" y="2963703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70537" y="3018871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5196" y="3078783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{2,3}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8274" y="47645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1025" y="4790353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5575" y="310382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10534" y="30881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7439" y="114916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592204" y="1580231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47321" y="2942475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368400" y="2869792"/>
            <a:ext cx="731518" cy="7468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219404" y="447117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327224" y="4384420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3" idx="0"/>
            <a:endCxn id="42" idx="3"/>
          </p:cNvCxnSpPr>
          <p:nvPr/>
        </p:nvCxnSpPr>
        <p:spPr>
          <a:xfrm flipV="1">
            <a:off x="7996180" y="2155694"/>
            <a:ext cx="698203" cy="78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0"/>
            <a:endCxn id="42" idx="5"/>
          </p:cNvCxnSpPr>
          <p:nvPr/>
        </p:nvCxnSpPr>
        <p:spPr>
          <a:xfrm flipH="1" flipV="1">
            <a:off x="9187744" y="2155694"/>
            <a:ext cx="546415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0"/>
            <a:endCxn id="44" idx="3"/>
          </p:cNvCxnSpPr>
          <p:nvPr/>
        </p:nvCxnSpPr>
        <p:spPr>
          <a:xfrm flipV="1">
            <a:off x="8568263" y="3507294"/>
            <a:ext cx="907265" cy="96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  <a:endCxn id="44" idx="5"/>
          </p:cNvCxnSpPr>
          <p:nvPr/>
        </p:nvCxnSpPr>
        <p:spPr>
          <a:xfrm flipH="1" flipV="1">
            <a:off x="9992790" y="3507294"/>
            <a:ext cx="683293" cy="87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4" idx="7"/>
            <a:endCxn id="42" idx="7"/>
          </p:cNvCxnSpPr>
          <p:nvPr/>
        </p:nvCxnSpPr>
        <p:spPr>
          <a:xfrm rot="16200000" flipV="1">
            <a:off x="8940165" y="1926545"/>
            <a:ext cx="1300205" cy="805046"/>
          </a:xfrm>
          <a:prstGeom prst="curvedConnector3">
            <a:avLst>
              <a:gd name="adj1" fmla="val 125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34935" y="1788682"/>
            <a:ext cx="5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57199" y="2303419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3242" y="2398846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0361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98202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68400" y="3016416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07082" y="45333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66432" y="461544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06074" y="30984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648615" y="171985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9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72881" y="108222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0536" y="292276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56468" y="470934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51028" y="1009538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8648" y="2940976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13965" y="2932159"/>
            <a:ext cx="752749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43996" y="4646083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2484" y="4615603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5" idx="3"/>
          </p:cNvCxnSpPr>
          <p:nvPr/>
        </p:nvCxnSpPr>
        <p:spPr>
          <a:xfrm flipV="1">
            <a:off x="3187507" y="1585001"/>
            <a:ext cx="465699" cy="135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5"/>
          </p:cNvCxnSpPr>
          <p:nvPr/>
        </p:nvCxnSpPr>
        <p:spPr>
          <a:xfrm flipH="1" flipV="1">
            <a:off x="4146567" y="1585001"/>
            <a:ext cx="943773" cy="1347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3"/>
          </p:cNvCxnSpPr>
          <p:nvPr/>
        </p:nvCxnSpPr>
        <p:spPr>
          <a:xfrm flipV="1">
            <a:off x="3892855" y="3507622"/>
            <a:ext cx="931348" cy="113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4"/>
          </p:cNvCxnSpPr>
          <p:nvPr/>
        </p:nvCxnSpPr>
        <p:spPr>
          <a:xfrm flipH="1" flipV="1">
            <a:off x="5090340" y="3606356"/>
            <a:ext cx="109090" cy="104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7"/>
            <a:endCxn id="5" idx="7"/>
          </p:cNvCxnSpPr>
          <p:nvPr/>
        </p:nvCxnSpPr>
        <p:spPr>
          <a:xfrm rot="16200000" flipV="1">
            <a:off x="3790212" y="1464628"/>
            <a:ext cx="1922621" cy="1209909"/>
          </a:xfrm>
          <a:prstGeom prst="curvedConnector3">
            <a:avLst>
              <a:gd name="adj1" fmla="val 117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5810" y="1548720"/>
            <a:ext cx="8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0"/>
            <a:endCxn id="5" idx="4"/>
          </p:cNvCxnSpPr>
          <p:nvPr/>
        </p:nvCxnSpPr>
        <p:spPr>
          <a:xfrm flipV="1">
            <a:off x="3892855" y="1683735"/>
            <a:ext cx="7032" cy="296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4"/>
          </p:cNvCxnSpPr>
          <p:nvPr/>
        </p:nvCxnSpPr>
        <p:spPr>
          <a:xfrm flipH="1" flipV="1">
            <a:off x="3899887" y="1683735"/>
            <a:ext cx="1271406" cy="298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69296" y="213519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20891" y="21314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2075" y="3780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89152" y="3903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02785" y="2963703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70537" y="3018871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5196" y="3078783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{2,3}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8274" y="47645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1025" y="4790353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5575" y="310382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10534" y="30881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7439" y="114916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592204" y="1580231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47321" y="2942475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368400" y="2869792"/>
            <a:ext cx="731518" cy="7468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219404" y="447117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327224" y="4384420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3" idx="0"/>
            <a:endCxn id="42" idx="3"/>
          </p:cNvCxnSpPr>
          <p:nvPr/>
        </p:nvCxnSpPr>
        <p:spPr>
          <a:xfrm flipV="1">
            <a:off x="7996180" y="2155694"/>
            <a:ext cx="698203" cy="78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0"/>
            <a:endCxn id="42" idx="5"/>
          </p:cNvCxnSpPr>
          <p:nvPr/>
        </p:nvCxnSpPr>
        <p:spPr>
          <a:xfrm flipH="1" flipV="1">
            <a:off x="9187744" y="2155694"/>
            <a:ext cx="546415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0"/>
            <a:endCxn id="44" idx="3"/>
          </p:cNvCxnSpPr>
          <p:nvPr/>
        </p:nvCxnSpPr>
        <p:spPr>
          <a:xfrm flipV="1">
            <a:off x="8568263" y="3507294"/>
            <a:ext cx="907265" cy="96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  <a:endCxn id="44" idx="5"/>
          </p:cNvCxnSpPr>
          <p:nvPr/>
        </p:nvCxnSpPr>
        <p:spPr>
          <a:xfrm flipH="1" flipV="1">
            <a:off x="9992790" y="3507294"/>
            <a:ext cx="683293" cy="87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4" idx="7"/>
            <a:endCxn id="42" idx="7"/>
          </p:cNvCxnSpPr>
          <p:nvPr/>
        </p:nvCxnSpPr>
        <p:spPr>
          <a:xfrm rot="16200000" flipV="1">
            <a:off x="8940165" y="1926545"/>
            <a:ext cx="1300205" cy="805046"/>
          </a:xfrm>
          <a:prstGeom prst="curvedConnector3">
            <a:avLst>
              <a:gd name="adj1" fmla="val 125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34935" y="1788682"/>
            <a:ext cx="5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57199" y="2303419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3242" y="2398846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0361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98202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68400" y="3016416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07082" y="45333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66432" y="461544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06074" y="30984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648615" y="171985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1119" y="5296550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Diameter=2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72881" y="108222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0536" y="292276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356468" y="470934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51028" y="1009538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8648" y="2940976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13965" y="2932159"/>
            <a:ext cx="752749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43996" y="4646083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2484" y="4615603"/>
            <a:ext cx="697718" cy="67419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5" idx="3"/>
          </p:cNvCxnSpPr>
          <p:nvPr/>
        </p:nvCxnSpPr>
        <p:spPr>
          <a:xfrm flipV="1">
            <a:off x="3187507" y="1585001"/>
            <a:ext cx="465699" cy="135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5"/>
          </p:cNvCxnSpPr>
          <p:nvPr/>
        </p:nvCxnSpPr>
        <p:spPr>
          <a:xfrm flipH="1" flipV="1">
            <a:off x="4146567" y="1585001"/>
            <a:ext cx="943773" cy="1347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3"/>
          </p:cNvCxnSpPr>
          <p:nvPr/>
        </p:nvCxnSpPr>
        <p:spPr>
          <a:xfrm flipV="1">
            <a:off x="3892855" y="3507622"/>
            <a:ext cx="931348" cy="113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4"/>
          </p:cNvCxnSpPr>
          <p:nvPr/>
        </p:nvCxnSpPr>
        <p:spPr>
          <a:xfrm flipH="1" flipV="1">
            <a:off x="5090340" y="3606356"/>
            <a:ext cx="109090" cy="104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7"/>
            <a:endCxn id="5" idx="7"/>
          </p:cNvCxnSpPr>
          <p:nvPr/>
        </p:nvCxnSpPr>
        <p:spPr>
          <a:xfrm rot="16200000" flipV="1">
            <a:off x="3790212" y="1464628"/>
            <a:ext cx="1922621" cy="1209909"/>
          </a:xfrm>
          <a:prstGeom prst="curvedConnector3">
            <a:avLst>
              <a:gd name="adj1" fmla="val 117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15810" y="1548720"/>
            <a:ext cx="81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0"/>
            <a:endCxn id="5" idx="4"/>
          </p:cNvCxnSpPr>
          <p:nvPr/>
        </p:nvCxnSpPr>
        <p:spPr>
          <a:xfrm flipV="1">
            <a:off x="3892855" y="1683735"/>
            <a:ext cx="7032" cy="296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4"/>
          </p:cNvCxnSpPr>
          <p:nvPr/>
        </p:nvCxnSpPr>
        <p:spPr>
          <a:xfrm flipH="1" flipV="1">
            <a:off x="3899887" y="1683735"/>
            <a:ext cx="1271406" cy="298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69296" y="213519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20891" y="21314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62075" y="3780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89152" y="3903727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02785" y="2963703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70537" y="3018871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35196" y="3078783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{2,3}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8274" y="47645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91025" y="4790353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5575" y="310382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10534" y="3088162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{2}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7439" y="114916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592204" y="1580231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47321" y="2942475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368400" y="2869792"/>
            <a:ext cx="731518" cy="7468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219404" y="4471172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327224" y="4384420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3" idx="0"/>
            <a:endCxn id="42" idx="3"/>
          </p:cNvCxnSpPr>
          <p:nvPr/>
        </p:nvCxnSpPr>
        <p:spPr>
          <a:xfrm flipV="1">
            <a:off x="7996180" y="2155694"/>
            <a:ext cx="698203" cy="78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0"/>
            <a:endCxn id="42" idx="5"/>
          </p:cNvCxnSpPr>
          <p:nvPr/>
        </p:nvCxnSpPr>
        <p:spPr>
          <a:xfrm flipH="1" flipV="1">
            <a:off x="9187744" y="2155694"/>
            <a:ext cx="546415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0"/>
            <a:endCxn id="44" idx="3"/>
          </p:cNvCxnSpPr>
          <p:nvPr/>
        </p:nvCxnSpPr>
        <p:spPr>
          <a:xfrm flipV="1">
            <a:off x="8568263" y="3507294"/>
            <a:ext cx="907265" cy="96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  <a:endCxn id="44" idx="5"/>
          </p:cNvCxnSpPr>
          <p:nvPr/>
        </p:nvCxnSpPr>
        <p:spPr>
          <a:xfrm flipH="1" flipV="1">
            <a:off x="9992790" y="3507294"/>
            <a:ext cx="683293" cy="87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4" idx="7"/>
            <a:endCxn id="42" idx="7"/>
          </p:cNvCxnSpPr>
          <p:nvPr/>
        </p:nvCxnSpPr>
        <p:spPr>
          <a:xfrm rot="16200000" flipV="1">
            <a:off x="8940165" y="1926545"/>
            <a:ext cx="1300205" cy="805046"/>
          </a:xfrm>
          <a:prstGeom prst="curvedConnector3">
            <a:avLst>
              <a:gd name="adj1" fmla="val 125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834935" y="1788682"/>
            <a:ext cx="55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57199" y="2303419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043242" y="2398846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0361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98202" y="3888422"/>
            <a:ext cx="48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68400" y="3016416"/>
            <a:ext cx="77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07082" y="45333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266432" y="461544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06074" y="309847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648615" y="1719858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1119" y="5296550"/>
            <a:ext cx="1168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Diameter=2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" y="541425"/>
            <a:ext cx="5423827" cy="317548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55130" y="2239967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42750" y="4171405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118067" y="4162588"/>
            <a:ext cx="752749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48098" y="5876512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66586" y="5846032"/>
            <a:ext cx="697718" cy="67419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5" idx="3"/>
          </p:cNvCxnSpPr>
          <p:nvPr/>
        </p:nvCxnSpPr>
        <p:spPr>
          <a:xfrm flipV="1">
            <a:off x="6591609" y="2815430"/>
            <a:ext cx="465699" cy="135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5"/>
          </p:cNvCxnSpPr>
          <p:nvPr/>
        </p:nvCxnSpPr>
        <p:spPr>
          <a:xfrm flipH="1" flipV="1">
            <a:off x="7550669" y="2815430"/>
            <a:ext cx="943773" cy="1347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3"/>
          </p:cNvCxnSpPr>
          <p:nvPr/>
        </p:nvCxnSpPr>
        <p:spPr>
          <a:xfrm flipV="1">
            <a:off x="7296957" y="4738051"/>
            <a:ext cx="931348" cy="113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4"/>
          </p:cNvCxnSpPr>
          <p:nvPr/>
        </p:nvCxnSpPr>
        <p:spPr>
          <a:xfrm flipH="1" flipV="1">
            <a:off x="8494442" y="4836785"/>
            <a:ext cx="109090" cy="104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7"/>
            <a:endCxn id="5" idx="7"/>
          </p:cNvCxnSpPr>
          <p:nvPr/>
        </p:nvCxnSpPr>
        <p:spPr>
          <a:xfrm rot="16200000" flipV="1">
            <a:off x="7194314" y="2695057"/>
            <a:ext cx="1922621" cy="1209909"/>
          </a:xfrm>
          <a:prstGeom prst="curvedConnector3">
            <a:avLst>
              <a:gd name="adj1" fmla="val 117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25003" y="2767540"/>
            <a:ext cx="81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W=agg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0"/>
            <a:endCxn id="5" idx="4"/>
          </p:cNvCxnSpPr>
          <p:nvPr/>
        </p:nvCxnSpPr>
        <p:spPr>
          <a:xfrm flipV="1">
            <a:off x="7296957" y="2914164"/>
            <a:ext cx="7032" cy="296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4"/>
          </p:cNvCxnSpPr>
          <p:nvPr/>
        </p:nvCxnSpPr>
        <p:spPr>
          <a:xfrm flipH="1" flipV="1">
            <a:off x="7303989" y="2914164"/>
            <a:ext cx="1271406" cy="298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98421" y="3292780"/>
            <a:ext cx="6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79098" y="3438381"/>
            <a:ext cx="69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14826" y="4999504"/>
            <a:ext cx="718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26738" y="5116680"/>
            <a:ext cx="78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11021" y="4194132"/>
            <a:ext cx="68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7031" y="4002290"/>
            <a:ext cx="73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9298" y="4309212"/>
            <a:ext cx="773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v={2,3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32376" y="5994991"/>
            <a:ext cx="57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x={2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5127" y="6020782"/>
            <a:ext cx="579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w={2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09677" y="4334251"/>
            <a:ext cx="57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u={2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1541" y="2379594"/>
            <a:ext cx="57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t={1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705462" y="667756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760579" y="2030000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81658" y="1957317"/>
            <a:ext cx="731518" cy="7468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332662" y="3558697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440482" y="3471945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3" idx="0"/>
            <a:endCxn id="42" idx="3"/>
          </p:cNvCxnSpPr>
          <p:nvPr/>
        </p:nvCxnSpPr>
        <p:spPr>
          <a:xfrm flipV="1">
            <a:off x="9109438" y="1243219"/>
            <a:ext cx="698203" cy="78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0"/>
            <a:endCxn id="42" idx="5"/>
          </p:cNvCxnSpPr>
          <p:nvPr/>
        </p:nvCxnSpPr>
        <p:spPr>
          <a:xfrm flipH="1" flipV="1">
            <a:off x="10301002" y="1243219"/>
            <a:ext cx="546415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0"/>
            <a:endCxn id="44" idx="3"/>
          </p:cNvCxnSpPr>
          <p:nvPr/>
        </p:nvCxnSpPr>
        <p:spPr>
          <a:xfrm flipV="1">
            <a:off x="9681521" y="2594819"/>
            <a:ext cx="907265" cy="96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  <a:endCxn id="44" idx="5"/>
          </p:cNvCxnSpPr>
          <p:nvPr/>
        </p:nvCxnSpPr>
        <p:spPr>
          <a:xfrm flipH="1" flipV="1">
            <a:off x="11106048" y="2594819"/>
            <a:ext cx="683293" cy="87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4" idx="7"/>
            <a:endCxn id="42" idx="7"/>
          </p:cNvCxnSpPr>
          <p:nvPr/>
        </p:nvCxnSpPr>
        <p:spPr>
          <a:xfrm rot="16200000" flipV="1">
            <a:off x="10053423" y="1014070"/>
            <a:ext cx="1300205" cy="805046"/>
          </a:xfrm>
          <a:prstGeom prst="curvedConnector3">
            <a:avLst>
              <a:gd name="adj1" fmla="val 125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48193" y="876207"/>
            <a:ext cx="75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C=agg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819332" y="1390943"/>
            <a:ext cx="63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988297" y="1486371"/>
            <a:ext cx="65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77841" y="2975947"/>
            <a:ext cx="70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812010" y="2975947"/>
            <a:ext cx="68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81658" y="2103941"/>
            <a:ext cx="77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c=3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520340" y="3620904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e=2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79690" y="3702970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d=2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19332" y="2186004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b=2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61873" y="807383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a=1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25" y="187477"/>
            <a:ext cx="2895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1600" i="1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DualSim</a:t>
            </a:r>
            <a:r>
              <a:rPr lang="en-US" sz="16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Q; </a:t>
            </a:r>
            <a:r>
              <a:rPr lang="en-US" sz="16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w; </a:t>
            </a:r>
            <a:r>
              <a:rPr lang="en-US" sz="1600" i="1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sz="160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256" y="3680773"/>
            <a:ext cx="1502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Sim(a) = {t}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Sim(b) = {u, v, w, x}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Sim(c) = {v}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Sim(d) = {u, v, w, x}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Sim(e) = {u, v, w, x}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0631" y="4712732"/>
            <a:ext cx="1630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out(a) = {}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in(a) = {A,B,C}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out(b) = {A}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in(b) = {}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out(c) = {B,C}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in(c) = {D,E}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out(d) = {D}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in(d) = {}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out(e) = {E}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in(e) = {}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99207" y="4704584"/>
            <a:ext cx="1630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out(t) = {}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in(t) = {T,U,X,V,W}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out(u) = {T}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in(u) = {}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out(v) = {V,W}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in(v) = {Y,Z}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out(w) = {U,Y}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in(w) = {}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out(x) = {X,Z}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in(x) = {}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656723" y="3803312"/>
            <a:ext cx="381000" cy="6274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133154" y="3731542"/>
            <a:ext cx="1563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Sim(a) = {t}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Sim(b) = {u, v, w, x}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Sim(c) = {v}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Sim(d) = {w, x}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Sim(e) = {w, x}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3608936" y="3803312"/>
            <a:ext cx="381000" cy="6274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031534" y="3732153"/>
            <a:ext cx="1563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b,v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c,v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955130" y="2239967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42750" y="4171405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118067" y="4162588"/>
            <a:ext cx="752749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948098" y="5876512"/>
            <a:ext cx="697718" cy="67419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366586" y="5846032"/>
            <a:ext cx="697718" cy="67419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6" idx="0"/>
            <a:endCxn id="5" idx="3"/>
          </p:cNvCxnSpPr>
          <p:nvPr/>
        </p:nvCxnSpPr>
        <p:spPr>
          <a:xfrm flipV="1">
            <a:off x="6591609" y="2815430"/>
            <a:ext cx="465699" cy="135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5" idx="5"/>
          </p:cNvCxnSpPr>
          <p:nvPr/>
        </p:nvCxnSpPr>
        <p:spPr>
          <a:xfrm flipH="1" flipV="1">
            <a:off x="7550669" y="2815430"/>
            <a:ext cx="943773" cy="1347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0"/>
            <a:endCxn id="7" idx="3"/>
          </p:cNvCxnSpPr>
          <p:nvPr/>
        </p:nvCxnSpPr>
        <p:spPr>
          <a:xfrm flipV="1">
            <a:off x="7296957" y="4738051"/>
            <a:ext cx="931348" cy="113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4"/>
          </p:cNvCxnSpPr>
          <p:nvPr/>
        </p:nvCxnSpPr>
        <p:spPr>
          <a:xfrm flipH="1" flipV="1">
            <a:off x="8494442" y="4836785"/>
            <a:ext cx="109090" cy="1048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7"/>
            <a:endCxn id="5" idx="7"/>
          </p:cNvCxnSpPr>
          <p:nvPr/>
        </p:nvCxnSpPr>
        <p:spPr>
          <a:xfrm rot="16200000" flipV="1">
            <a:off x="7194314" y="2695057"/>
            <a:ext cx="1922621" cy="1209909"/>
          </a:xfrm>
          <a:prstGeom prst="curvedConnector3">
            <a:avLst>
              <a:gd name="adj1" fmla="val 11702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25003" y="2767540"/>
            <a:ext cx="812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W=agg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0"/>
            <a:endCxn id="5" idx="4"/>
          </p:cNvCxnSpPr>
          <p:nvPr/>
        </p:nvCxnSpPr>
        <p:spPr>
          <a:xfrm flipV="1">
            <a:off x="7296957" y="2914164"/>
            <a:ext cx="7032" cy="296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4"/>
          </p:cNvCxnSpPr>
          <p:nvPr/>
        </p:nvCxnSpPr>
        <p:spPr>
          <a:xfrm flipH="1" flipV="1">
            <a:off x="7303989" y="2914164"/>
            <a:ext cx="1271406" cy="2984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98421" y="3292780"/>
            <a:ext cx="66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79098" y="3438381"/>
            <a:ext cx="69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14826" y="4999504"/>
            <a:ext cx="718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26738" y="5116680"/>
            <a:ext cx="78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11021" y="4194132"/>
            <a:ext cx="68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67031" y="4002290"/>
            <a:ext cx="73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39298" y="4309212"/>
            <a:ext cx="773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v={2,3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32376" y="5994991"/>
            <a:ext cx="57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x={2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95127" y="6020782"/>
            <a:ext cx="579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w={2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09677" y="4334251"/>
            <a:ext cx="57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u={2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1541" y="2379594"/>
            <a:ext cx="57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t={1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705462" y="667756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760579" y="2030000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81658" y="1957317"/>
            <a:ext cx="731518" cy="7468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332662" y="3558697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440482" y="3471945"/>
            <a:ext cx="697718" cy="6741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43" idx="0"/>
            <a:endCxn id="42" idx="3"/>
          </p:cNvCxnSpPr>
          <p:nvPr/>
        </p:nvCxnSpPr>
        <p:spPr>
          <a:xfrm flipV="1">
            <a:off x="9109438" y="1243219"/>
            <a:ext cx="698203" cy="78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4" idx="0"/>
            <a:endCxn id="42" idx="5"/>
          </p:cNvCxnSpPr>
          <p:nvPr/>
        </p:nvCxnSpPr>
        <p:spPr>
          <a:xfrm flipH="1" flipV="1">
            <a:off x="10301002" y="1243219"/>
            <a:ext cx="546415" cy="714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5" idx="0"/>
            <a:endCxn id="44" idx="3"/>
          </p:cNvCxnSpPr>
          <p:nvPr/>
        </p:nvCxnSpPr>
        <p:spPr>
          <a:xfrm flipV="1">
            <a:off x="9681521" y="2594819"/>
            <a:ext cx="907265" cy="963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0"/>
            <a:endCxn id="44" idx="5"/>
          </p:cNvCxnSpPr>
          <p:nvPr/>
        </p:nvCxnSpPr>
        <p:spPr>
          <a:xfrm flipH="1" flipV="1">
            <a:off x="11106048" y="2594819"/>
            <a:ext cx="683293" cy="87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44" idx="7"/>
            <a:endCxn id="42" idx="7"/>
          </p:cNvCxnSpPr>
          <p:nvPr/>
        </p:nvCxnSpPr>
        <p:spPr>
          <a:xfrm rot="16200000" flipV="1">
            <a:off x="10053423" y="1014070"/>
            <a:ext cx="1300205" cy="805046"/>
          </a:xfrm>
          <a:prstGeom prst="curvedConnector3">
            <a:avLst>
              <a:gd name="adj1" fmla="val 1251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48193" y="876207"/>
            <a:ext cx="753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C=agg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819332" y="1390943"/>
            <a:ext cx="63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988297" y="1486371"/>
            <a:ext cx="656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77841" y="2975947"/>
            <a:ext cx="70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812010" y="2975947"/>
            <a:ext cx="687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E=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81658" y="2103941"/>
            <a:ext cx="773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c=3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520340" y="3620904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e=2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79690" y="3702970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d=2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19332" y="2186004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b=2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61873" y="807383"/>
            <a:ext cx="57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a=1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6234" y="2753251"/>
            <a:ext cx="259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b,v</a:t>
            </a:r>
            <a:r>
              <a:rPr 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b,w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b,x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2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c,v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r>
              <a:rPr lang="en-US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d,w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4" y="844857"/>
            <a:ext cx="5162550" cy="148590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14325" y="187477"/>
            <a:ext cx="4800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:=</a:t>
            </a:r>
            <a:r>
              <a:rPr lang="en-US" sz="1600" i="1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ExtractMatchedSubGraph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(Q; ^ G[w; </a:t>
            </a:r>
            <a:r>
              <a:rPr lang="en-US" sz="1600" i="1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sz="1600" i="1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160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531</Words>
  <Application>Microsoft Office PowerPoint</Application>
  <PresentationFormat>Widescreen</PresentationFormat>
  <Paragraphs>193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BAHAREH</dc:creator>
  <cp:lastModifiedBy>BAHAREH</cp:lastModifiedBy>
  <cp:revision>80</cp:revision>
  <dcterms:created xsi:type="dcterms:W3CDTF">2016-04-26T07:04:25Z</dcterms:created>
  <dcterms:modified xsi:type="dcterms:W3CDTF">2016-04-26T13:18:06Z</dcterms:modified>
</cp:coreProperties>
</file>