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3" d="100"/>
          <a:sy n="63" d="100"/>
        </p:scale>
        <p:origin x="-13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792-53B0-46B5-B561-26CCAF408F07}" type="datetimeFigureOut">
              <a:rPr lang="fa-IR" smtClean="0"/>
              <a:t>10/03/1443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4467-BFC9-4DD8-8337-DD2240562A8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792-53B0-46B5-B561-26CCAF408F07}" type="datetimeFigureOut">
              <a:rPr lang="fa-IR" smtClean="0"/>
              <a:t>10/03/1443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4467-BFC9-4DD8-8337-DD2240562A8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792-53B0-46B5-B561-26CCAF408F07}" type="datetimeFigureOut">
              <a:rPr lang="fa-IR" smtClean="0"/>
              <a:t>10/03/1443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4467-BFC9-4DD8-8337-DD2240562A8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792-53B0-46B5-B561-26CCAF408F07}" type="datetimeFigureOut">
              <a:rPr lang="fa-IR" smtClean="0"/>
              <a:t>10/03/1443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4467-BFC9-4DD8-8337-DD2240562A8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792-53B0-46B5-B561-26CCAF408F07}" type="datetimeFigureOut">
              <a:rPr lang="fa-IR" smtClean="0"/>
              <a:t>10/03/1443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4467-BFC9-4DD8-8337-DD2240562A8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792-53B0-46B5-B561-26CCAF408F07}" type="datetimeFigureOut">
              <a:rPr lang="fa-IR" smtClean="0"/>
              <a:t>10/03/1443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4467-BFC9-4DD8-8337-DD2240562A8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792-53B0-46B5-B561-26CCAF408F07}" type="datetimeFigureOut">
              <a:rPr lang="fa-IR" smtClean="0"/>
              <a:t>10/03/1443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4467-BFC9-4DD8-8337-DD2240562A8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792-53B0-46B5-B561-26CCAF408F07}" type="datetimeFigureOut">
              <a:rPr lang="fa-IR" smtClean="0"/>
              <a:t>10/03/1443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4467-BFC9-4DD8-8337-DD2240562A8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792-53B0-46B5-B561-26CCAF408F07}" type="datetimeFigureOut">
              <a:rPr lang="fa-IR" smtClean="0"/>
              <a:t>10/03/1443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4467-BFC9-4DD8-8337-DD2240562A80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792-53B0-46B5-B561-26CCAF408F07}" type="datetimeFigureOut">
              <a:rPr lang="fa-IR" smtClean="0"/>
              <a:t>10/03/1443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4467-BFC9-4DD8-8337-DD2240562A80}" type="slidenum">
              <a:rPr lang="fa-IR" smtClean="0"/>
              <a:t>‹#›</a:t>
            </a:fld>
            <a:endParaRPr lang="fa-I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792-53B0-46B5-B561-26CCAF408F07}" type="datetimeFigureOut">
              <a:rPr lang="fa-IR" smtClean="0"/>
              <a:t>10/03/1443</a:t>
            </a:fld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04467-BFC9-4DD8-8337-DD2240562A80}" type="slidenum">
              <a:rPr lang="fa-IR" smtClean="0"/>
              <a:t>‹#›</a:t>
            </a:fld>
            <a:endParaRPr lang="fa-I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9504467-BFC9-4DD8-8337-DD2240562A80}" type="slidenum">
              <a:rPr lang="fa-IR" smtClean="0"/>
              <a:t>‹#›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F971792-53B0-46B5-B561-26CCAF408F07}" type="datetimeFigureOut">
              <a:rPr lang="fa-IR" smtClean="0"/>
              <a:t>10/03/1443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6336704" cy="49552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/>
            <a:r>
              <a:rPr lang="en-US" sz="3600" b="1" dirty="0" smtClean="0">
                <a:solidFill>
                  <a:srgbClr val="FFC000"/>
                </a:solidFill>
              </a:rPr>
              <a:t>Twitter</a:t>
            </a:r>
          </a:p>
          <a:p>
            <a:pPr algn="just" rtl="0"/>
            <a:endParaRPr lang="en-US" sz="2000" dirty="0"/>
          </a:p>
          <a:p>
            <a:pPr algn="just" rtl="0"/>
            <a:r>
              <a:rPr lang="en-US" sz="2000" b="1" dirty="0" smtClean="0"/>
              <a:t>Front-end: </a:t>
            </a:r>
          </a:p>
          <a:p>
            <a:pPr algn="just" rtl="0"/>
            <a:r>
              <a:rPr lang="en-US" sz="2000" b="1" dirty="0" smtClean="0"/>
              <a:t>By Bahar - using </a:t>
            </a:r>
            <a:r>
              <a:rPr lang="en-US" sz="2000" b="1" dirty="0" smtClean="0"/>
              <a:t>HTML, CSS, JS, and </a:t>
            </a:r>
            <a:r>
              <a:rPr lang="en-US" sz="2000" b="1" dirty="0" err="1" smtClean="0"/>
              <a:t>ReactJS</a:t>
            </a:r>
            <a:endParaRPr lang="en-US" sz="2000" b="1" dirty="0" smtClean="0"/>
          </a:p>
          <a:p>
            <a:pPr algn="just" rtl="0"/>
            <a:endParaRPr lang="en-US" sz="2000" b="1" dirty="0" smtClean="0"/>
          </a:p>
          <a:p>
            <a:pPr algn="just" rtl="0"/>
            <a:r>
              <a:rPr lang="en-US" sz="2000" b="1" dirty="0" smtClean="0"/>
              <a:t>Back-end: </a:t>
            </a:r>
          </a:p>
          <a:p>
            <a:pPr algn="just" rtl="0"/>
            <a:r>
              <a:rPr lang="en-US" sz="2000" b="1" dirty="0" smtClean="0"/>
              <a:t>By </a:t>
            </a:r>
            <a:r>
              <a:rPr lang="en-US" sz="2000" b="1" dirty="0" err="1" smtClean="0"/>
              <a:t>Yalda</a:t>
            </a:r>
            <a:r>
              <a:rPr lang="en-US" sz="2000" b="1" dirty="0" smtClean="0"/>
              <a:t> - using Java and Spring Framework</a:t>
            </a:r>
          </a:p>
          <a:p>
            <a:pPr algn="just" rtl="0"/>
            <a:endParaRPr lang="en-US" sz="2000" b="1" dirty="0" smtClean="0"/>
          </a:p>
          <a:p>
            <a:pPr algn="just" rtl="0"/>
            <a:r>
              <a:rPr lang="en-US" sz="2000" b="1" dirty="0" smtClean="0"/>
              <a:t>Database: </a:t>
            </a:r>
          </a:p>
          <a:p>
            <a:pPr algn="just" rtl="0"/>
            <a:r>
              <a:rPr lang="en-US" sz="2000" b="1" dirty="0" err="1" smtClean="0"/>
              <a:t>PostgreSQL</a:t>
            </a:r>
            <a:endParaRPr lang="en-US" sz="2000" b="1" dirty="0" smtClean="0"/>
          </a:p>
          <a:p>
            <a:pPr algn="just" rtl="0"/>
            <a:endParaRPr lang="en-US" sz="2000" b="1" dirty="0"/>
          </a:p>
          <a:p>
            <a:pPr algn="just" rtl="0"/>
            <a:r>
              <a:rPr lang="en-US" sz="2000" b="1" dirty="0" smtClean="0"/>
              <a:t>A summery of options are shown in the next slides. </a:t>
            </a:r>
          </a:p>
          <a:p>
            <a:pPr algn="just" rtl="0"/>
            <a:r>
              <a:rPr lang="en-US" sz="2000" b="1" dirty="0" smtClean="0"/>
              <a:t>This project has been done during one week only, so we focused on implementing as many options as possible instead of design and similar characteristics.   </a:t>
            </a:r>
          </a:p>
        </p:txBody>
      </p:sp>
    </p:spTree>
    <p:extLst>
      <p:ext uri="{BB962C8B-B14F-4D97-AF65-F5344CB8AC3E}">
        <p14:creationId xmlns:p14="http://schemas.microsoft.com/office/powerpoint/2010/main" val="37857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7163756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Search: </a:t>
            </a:r>
          </a:p>
          <a:p>
            <a:pPr algn="l" rtl="0"/>
            <a:r>
              <a:rPr lang="en-US" sz="2000" dirty="0" smtClean="0"/>
              <a:t>User can search for tweets and </a:t>
            </a:r>
            <a:r>
              <a:rPr lang="en-US" sz="2000" dirty="0" err="1" smtClean="0"/>
              <a:t>hashtags</a:t>
            </a:r>
            <a:r>
              <a:rPr lang="en-US" sz="2000" dirty="0" smtClean="0"/>
              <a:t>, and like or re-tweet them</a:t>
            </a:r>
            <a:endParaRPr lang="fa-IR" sz="20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9"/>
          <a:stretch/>
        </p:blipFill>
        <p:spPr bwMode="auto">
          <a:xfrm>
            <a:off x="372007" y="2420889"/>
            <a:ext cx="7800393" cy="410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69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5153526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Following and Followers: </a:t>
            </a:r>
          </a:p>
          <a:p>
            <a:pPr algn="l" rtl="0"/>
            <a:r>
              <a:rPr lang="en-US" sz="2000" dirty="0" smtClean="0"/>
              <a:t>User can see a list of his following and </a:t>
            </a:r>
            <a:r>
              <a:rPr lang="en-US" sz="2000" dirty="0" err="1" smtClean="0"/>
              <a:t>followes</a:t>
            </a:r>
            <a:r>
              <a:rPr lang="en-US" sz="2000" dirty="0" smtClean="0"/>
              <a:t>, </a:t>
            </a:r>
          </a:p>
          <a:p>
            <a:pPr algn="l" rtl="0"/>
            <a:r>
              <a:rPr lang="en-US" sz="2000" dirty="0" smtClean="0"/>
              <a:t>and follow or un-follow them</a:t>
            </a:r>
            <a:endParaRPr lang="fa-IR" sz="20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6"/>
          <a:stretch/>
        </p:blipFill>
        <p:spPr bwMode="auto">
          <a:xfrm>
            <a:off x="251520" y="2420888"/>
            <a:ext cx="7956376" cy="409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01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5989140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Timeline:</a:t>
            </a:r>
          </a:p>
          <a:p>
            <a:pPr algn="l" rtl="0"/>
            <a:r>
              <a:rPr lang="en-US" sz="2000" dirty="0" smtClean="0"/>
              <a:t>User can see a list of his own and his followings’ tweets </a:t>
            </a:r>
          </a:p>
          <a:p>
            <a:pPr algn="l" rtl="0"/>
            <a:r>
              <a:rPr lang="en-US" sz="2000" dirty="0" smtClean="0"/>
              <a:t>and like, re-tweet or delete them</a:t>
            </a:r>
            <a:endParaRPr lang="fa-IR" sz="2000" b="1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3"/>
          <a:stretch/>
        </p:blipFill>
        <p:spPr bwMode="auto">
          <a:xfrm>
            <a:off x="251520" y="2415864"/>
            <a:ext cx="7884368" cy="413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4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5122107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Trends:</a:t>
            </a:r>
          </a:p>
          <a:p>
            <a:pPr algn="l" rtl="0"/>
            <a:r>
              <a:rPr lang="en-US" sz="2000" dirty="0" smtClean="0"/>
              <a:t>User can see a list of trending </a:t>
            </a:r>
            <a:r>
              <a:rPr lang="en-US" sz="2000" dirty="0" err="1" smtClean="0"/>
              <a:t>hashtags</a:t>
            </a:r>
            <a:r>
              <a:rPr lang="en-US" sz="2000" dirty="0" smtClean="0"/>
              <a:t> in order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6"/>
          <a:stretch/>
        </p:blipFill>
        <p:spPr bwMode="auto">
          <a:xfrm>
            <a:off x="278223" y="2492896"/>
            <a:ext cx="7966183" cy="4090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6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4837991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Notifications:</a:t>
            </a:r>
          </a:p>
          <a:p>
            <a:pPr algn="l" rtl="0"/>
            <a:r>
              <a:rPr lang="en-US" sz="2000" dirty="0" smtClean="0"/>
              <a:t>User can see a list of his followings’ activities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9"/>
          <a:stretch/>
        </p:blipFill>
        <p:spPr bwMode="auto">
          <a:xfrm>
            <a:off x="251520" y="2456853"/>
            <a:ext cx="7936324" cy="413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40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4"/>
          <a:stretch/>
        </p:blipFill>
        <p:spPr bwMode="auto">
          <a:xfrm>
            <a:off x="251520" y="2348880"/>
            <a:ext cx="8002922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32656"/>
            <a:ext cx="6490110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Welcome page: </a:t>
            </a:r>
          </a:p>
          <a:p>
            <a:pPr algn="l" rtl="0"/>
            <a:r>
              <a:rPr lang="en-US" sz="2000" dirty="0"/>
              <a:t>U</a:t>
            </a:r>
            <a:r>
              <a:rPr lang="en-US" sz="2000" dirty="0" smtClean="0"/>
              <a:t>ser can signup, login, or search for a user, tweet or </a:t>
            </a:r>
            <a:r>
              <a:rPr lang="en-US" sz="2000" dirty="0" err="1" smtClean="0"/>
              <a:t>hashtag</a:t>
            </a:r>
            <a:endParaRPr lang="fa-IR" sz="2000" b="1" dirty="0"/>
          </a:p>
        </p:txBody>
      </p:sp>
    </p:spTree>
    <p:extLst>
      <p:ext uri="{BB962C8B-B14F-4D97-AF65-F5344CB8AC3E}">
        <p14:creationId xmlns:p14="http://schemas.microsoft.com/office/powerpoint/2010/main" val="51830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5902898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Sigunp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</a:p>
          <a:p>
            <a:pPr algn="l" rtl="0"/>
            <a:r>
              <a:rPr lang="en-US" sz="2000" dirty="0" smtClean="0"/>
              <a:t>User can signup with a username, password, and email</a:t>
            </a:r>
            <a:endParaRPr lang="fa-IR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 bwMode="auto">
          <a:xfrm>
            <a:off x="192806" y="2204864"/>
            <a:ext cx="795516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1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3331425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Login: </a:t>
            </a:r>
          </a:p>
          <a:p>
            <a:pPr algn="l" rtl="0"/>
            <a:r>
              <a:rPr lang="en-US" sz="2000" dirty="0" smtClean="0"/>
              <a:t>User can login after signing up</a:t>
            </a:r>
            <a:endParaRPr lang="fa-IR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2"/>
          <a:stretch/>
        </p:blipFill>
        <p:spPr bwMode="auto">
          <a:xfrm>
            <a:off x="236400" y="2348880"/>
            <a:ext cx="808557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2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3331425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Login: </a:t>
            </a:r>
          </a:p>
          <a:p>
            <a:pPr algn="l" rtl="0"/>
            <a:r>
              <a:rPr lang="en-US" sz="2000" dirty="0" smtClean="0"/>
              <a:t>User can login after signing up</a:t>
            </a:r>
            <a:endParaRPr lang="fa-IR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 bwMode="auto">
          <a:xfrm>
            <a:off x="251520" y="2348880"/>
            <a:ext cx="7992888" cy="419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0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5961696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Tweet: </a:t>
            </a:r>
          </a:p>
          <a:p>
            <a:pPr algn="l" rtl="0"/>
            <a:r>
              <a:rPr lang="en-US" sz="2000" dirty="0" smtClean="0"/>
              <a:t>User can post a tweet </a:t>
            </a:r>
            <a:r>
              <a:rPr lang="en-US" sz="2000" dirty="0" smtClean="0"/>
              <a:t>containing text</a:t>
            </a:r>
            <a:r>
              <a:rPr lang="en-US" sz="2000" dirty="0" smtClean="0"/>
              <a:t>, image, and video</a:t>
            </a:r>
            <a:endParaRPr lang="fa-IR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1"/>
          <a:stretch/>
        </p:blipFill>
        <p:spPr bwMode="auto">
          <a:xfrm>
            <a:off x="286643" y="2564904"/>
            <a:ext cx="7884368" cy="403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9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739163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Home: </a:t>
            </a:r>
          </a:p>
          <a:p>
            <a:pPr algn="l" rtl="0"/>
            <a:r>
              <a:rPr lang="en-US" sz="2000" dirty="0" smtClean="0"/>
              <a:t>User can see a list of his own tweets and like, re-tweet or delete them</a:t>
            </a:r>
            <a:endParaRPr lang="fa-IR" sz="2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9"/>
          <a:stretch/>
        </p:blipFill>
        <p:spPr bwMode="auto">
          <a:xfrm>
            <a:off x="251520" y="2420888"/>
            <a:ext cx="799288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3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5169492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Profile: </a:t>
            </a:r>
          </a:p>
          <a:p>
            <a:pPr algn="l" rtl="0"/>
            <a:r>
              <a:rPr lang="en-US" sz="2000" dirty="0" smtClean="0"/>
              <a:t>User can change his profile picture or username</a:t>
            </a:r>
            <a:endParaRPr lang="fa-IR" sz="20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5"/>
          <a:stretch/>
        </p:blipFill>
        <p:spPr bwMode="auto">
          <a:xfrm>
            <a:off x="179512" y="2276872"/>
            <a:ext cx="8064896" cy="428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4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6462923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Search: </a:t>
            </a:r>
          </a:p>
          <a:p>
            <a:pPr algn="l" rtl="0"/>
            <a:r>
              <a:rPr lang="en-US" sz="2000" dirty="0" smtClean="0"/>
              <a:t>User can search for other users and follow or un-follow them</a:t>
            </a:r>
            <a:endParaRPr lang="fa-IR" sz="2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3"/>
          <a:stretch/>
        </p:blipFill>
        <p:spPr bwMode="auto">
          <a:xfrm>
            <a:off x="251520" y="2420888"/>
            <a:ext cx="7971218" cy="417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4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</TotalTime>
  <Words>249</Words>
  <Application>Microsoft Office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bahar</dc:creator>
  <cp:lastModifiedBy>bahar</cp:lastModifiedBy>
  <cp:revision>13</cp:revision>
  <dcterms:created xsi:type="dcterms:W3CDTF">2021-10-16T08:30:58Z</dcterms:created>
  <dcterms:modified xsi:type="dcterms:W3CDTF">2021-10-16T11:15:08Z</dcterms:modified>
</cp:coreProperties>
</file>