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585" r:id="rId3"/>
    <p:sldId id="595" r:id="rId4"/>
    <p:sldId id="495" r:id="rId5"/>
    <p:sldId id="593" r:id="rId6"/>
    <p:sldId id="596" r:id="rId7"/>
    <p:sldId id="597" r:id="rId8"/>
    <p:sldId id="598" r:id="rId9"/>
    <p:sldId id="599" r:id="rId10"/>
    <p:sldId id="600" r:id="rId11"/>
    <p:sldId id="617" r:id="rId12"/>
    <p:sldId id="602" r:id="rId13"/>
    <p:sldId id="605" r:id="rId14"/>
    <p:sldId id="603" r:id="rId15"/>
    <p:sldId id="604" r:id="rId16"/>
    <p:sldId id="622" r:id="rId17"/>
    <p:sldId id="623" r:id="rId18"/>
    <p:sldId id="613" r:id="rId19"/>
    <p:sldId id="616" r:id="rId20"/>
    <p:sldId id="607" r:id="rId21"/>
    <p:sldId id="608" r:id="rId22"/>
    <p:sldId id="612" r:id="rId23"/>
    <p:sldId id="609" r:id="rId24"/>
    <p:sldId id="621" r:id="rId25"/>
    <p:sldId id="615" r:id="rId26"/>
    <p:sldId id="620" r:id="rId27"/>
    <p:sldId id="619" r:id="rId28"/>
    <p:sldId id="610" r:id="rId29"/>
    <p:sldId id="60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5400" userDrawn="1">
          <p15:clr>
            <a:srgbClr val="A4A3A4"/>
          </p15:clr>
        </p15:guide>
        <p15:guide id="3" orient="horz" pos="2496" userDrawn="1">
          <p15:clr>
            <a:srgbClr val="A4A3A4"/>
          </p15:clr>
        </p15:guide>
        <p15:guide id="4" orient="horz" pos="2136" userDrawn="1">
          <p15:clr>
            <a:srgbClr val="A4A3A4"/>
          </p15:clr>
        </p15:guide>
        <p15:guide id="5" orient="horz" pos="3552" userDrawn="1">
          <p15:clr>
            <a:srgbClr val="A4A3A4"/>
          </p15:clr>
        </p15:guide>
        <p15:guide id="6" orient="horz" pos="221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dsey Brady" initials="LB" lastIdx="33" clrIdx="0">
    <p:extLst>
      <p:ext uri="{19B8F6BF-5375-455C-9EA6-DF929625EA0E}">
        <p15:presenceInfo xmlns:p15="http://schemas.microsoft.com/office/powerpoint/2012/main" userId="Lindsey Brady" providerId="None"/>
      </p:ext>
    </p:extLst>
  </p:cmAuthor>
  <p:cmAuthor id="2" name="Sarah Lally" initials="SL" lastIdx="11" clrIdx="1">
    <p:extLst>
      <p:ext uri="{19B8F6BF-5375-455C-9EA6-DF929625EA0E}">
        <p15:presenceInfo xmlns:p15="http://schemas.microsoft.com/office/powerpoint/2012/main" userId="Sarah Lall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  <a:srgbClr val="FF66CC"/>
    <a:srgbClr val="FFFFFF"/>
    <a:srgbClr val="E9E9E9"/>
    <a:srgbClr val="000000"/>
    <a:srgbClr val="671E75"/>
    <a:srgbClr val="00AF66"/>
    <a:srgbClr val="9BCBEB"/>
    <a:srgbClr val="00778B"/>
    <a:srgbClr val="FF8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8D230F3-CF80-4859-8CE7-A43EE81993B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7217" autoAdjust="0"/>
  </p:normalViewPr>
  <p:slideViewPr>
    <p:cSldViewPr snapToGrid="0">
      <p:cViewPr varScale="1">
        <p:scale>
          <a:sx n="61" d="100"/>
          <a:sy n="61" d="100"/>
        </p:scale>
        <p:origin x="534" y="84"/>
      </p:cViewPr>
      <p:guideLst>
        <p:guide pos="3840"/>
        <p:guide pos="5400"/>
        <p:guide orient="horz" pos="2496"/>
        <p:guide orient="horz" pos="2136"/>
        <p:guide orient="horz" pos="3552"/>
        <p:guide orient="horz" pos="2215"/>
      </p:guideLst>
    </p:cSldViewPr>
  </p:slideViewPr>
  <p:outlineViewPr>
    <p:cViewPr>
      <p:scale>
        <a:sx n="33" d="100"/>
        <a:sy n="33" d="100"/>
      </p:scale>
      <p:origin x="0" y="-2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CBB9B-FF91-4773-8CCD-ABC0ABE2DDD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68012-96E8-4036-B692-7F772037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4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9EF49-5B54-4C78-AD5B-7FF2C2B876DD}" type="slidenum">
              <a:rPr lang="ms-MY" smtClean="0"/>
              <a:t>2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818247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68012-96E8-4036-B692-7F77203744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2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68012-96E8-4036-B692-7F77203744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16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68012-96E8-4036-B692-7F77203744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56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68012-96E8-4036-B692-7F77203744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73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9EF49-5B54-4C78-AD5B-7FF2C2B876DD}" type="slidenum">
              <a:rPr lang="ms-MY" smtClean="0"/>
              <a:t>6</a:t>
            </a:fld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644578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9EF49-5B54-4C78-AD5B-7FF2C2B876DD}" type="slidenum">
              <a:rPr lang="ms-MY" smtClean="0"/>
              <a:t>7</a:t>
            </a:fld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299671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9EF49-5B54-4C78-AD5B-7FF2C2B876DD}" type="slidenum">
              <a:rPr lang="ms-MY" smtClean="0"/>
              <a:t>8</a:t>
            </a:fld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4173520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9EF49-5B54-4C78-AD5B-7FF2C2B876DD}" type="slidenum">
              <a:rPr lang="ms-MY" smtClean="0"/>
              <a:t>9</a:t>
            </a:fld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3729944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BFEF8-18BB-4498-8C7E-BC3F78F0C62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7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ne 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49CF3F-5BAB-42C4-BE76-D419A292C7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28" r="-2902" b="17431"/>
          <a:stretch/>
        </p:blipFill>
        <p:spPr>
          <a:xfrm>
            <a:off x="0" y="-1"/>
            <a:ext cx="12191999" cy="6858001"/>
          </a:xfrm>
          <a:prstGeom prst="rect">
            <a:avLst/>
          </a:prstGeom>
        </p:spPr>
      </p:pic>
      <p:sp>
        <p:nvSpPr>
          <p:cNvPr id="8" name="Left Bracket 7">
            <a:extLst>
              <a:ext uri="{FF2B5EF4-FFF2-40B4-BE49-F238E27FC236}">
                <a16:creationId xmlns:a16="http://schemas.microsoft.com/office/drawing/2014/main" id="{D18D1BA4-3678-4BD6-984D-C786C019D875}"/>
              </a:ext>
            </a:extLst>
          </p:cNvPr>
          <p:cNvSpPr/>
          <p:nvPr userDrawn="1"/>
        </p:nvSpPr>
        <p:spPr>
          <a:xfrm rot="5400000">
            <a:off x="5792868" y="-546991"/>
            <a:ext cx="515086" cy="5158471"/>
          </a:xfrm>
          <a:prstGeom prst="leftBracket">
            <a:avLst>
              <a:gd name="adj" fmla="val 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1484C6B4-ADB5-4AA6-99BF-CF209F7C0E5B}"/>
              </a:ext>
            </a:extLst>
          </p:cNvPr>
          <p:cNvSpPr/>
          <p:nvPr userDrawn="1"/>
        </p:nvSpPr>
        <p:spPr>
          <a:xfrm rot="16200000">
            <a:off x="5792868" y="1372294"/>
            <a:ext cx="515088" cy="5158477"/>
          </a:xfrm>
          <a:prstGeom prst="leftBracket">
            <a:avLst>
              <a:gd name="adj" fmla="val 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F5665-16A3-4F5A-921B-D1C2F6D9650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032244"/>
            <a:ext cx="9144000" cy="1139213"/>
          </a:xfrm>
        </p:spPr>
        <p:txBody>
          <a:bodyPr anchor="b">
            <a:normAutofit/>
          </a:bodyPr>
          <a:lstStyle>
            <a:lvl1pPr algn="ctr">
              <a:defRPr sz="5400" cap="all" baseline="0"/>
            </a:lvl1pPr>
          </a:lstStyle>
          <a:p>
            <a:r>
              <a:rPr lang="en-US" dirty="0"/>
              <a:t>One line title option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43E2D-1AFC-450A-86B0-26B8CA5FE1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171457"/>
            <a:ext cx="9144000" cy="436982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3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One line subtitle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2EA213-B441-42F7-A77D-D356790BED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880" y="4335459"/>
            <a:ext cx="1693669" cy="13028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70FBBFC-596F-44FA-91C8-C4391B9E7F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30"/>
          <a:stretch/>
        </p:blipFill>
        <p:spPr>
          <a:xfrm>
            <a:off x="6399070" y="4729326"/>
            <a:ext cx="1819051" cy="51508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4CB675-2CA8-442D-9638-4ED2BE64C120}"/>
              </a:ext>
            </a:extLst>
          </p:cNvPr>
          <p:cNvCxnSpPr>
            <a:cxnSpLocks/>
          </p:cNvCxnSpPr>
          <p:nvPr userDrawn="1"/>
        </p:nvCxnSpPr>
        <p:spPr>
          <a:xfrm>
            <a:off x="6033310" y="4572000"/>
            <a:ext cx="0" cy="9906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14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2A8C-1B4D-4BD3-B822-A596144F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79E76-BFFA-46F0-A2D3-4168E90D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586C7-A08A-4845-9995-0C30E2CD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(Side Do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599436B-1446-4566-8ED4-C802442146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5" t="55771" r="11674" b="16838"/>
          <a:stretch/>
        </p:blipFill>
        <p:spPr>
          <a:xfrm rot="5400000">
            <a:off x="-2115969" y="2119810"/>
            <a:ext cx="6546266" cy="230664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A4630-7D6E-4E4D-96F6-E13DE92D1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0FDE3-C524-43EA-B693-CC519810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9001-714B-40B6-8590-382B0738F2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731BC241-F737-4157-86B9-850066B2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48640"/>
            <a:ext cx="11049000" cy="10015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2780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(No Do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C38BB-F826-4CAF-A0BD-4135E71F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6686F-8FDB-4920-9877-3134490C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15D3D50-B110-4347-BE24-CE4782FBB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48640"/>
            <a:ext cx="11049000" cy="10015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0802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F82AC5-B064-4FD1-9E84-41D02B0458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HPCC Systems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6F1EF-0780-4102-B502-50FC32A314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5718C1BF-DFC5-43E7-A1B6-F61E268242F2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1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wo 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49CF3F-5BAB-42C4-BE76-D419A292C7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28" r="-2902" b="17431"/>
          <a:stretch/>
        </p:blipFill>
        <p:spPr>
          <a:xfrm>
            <a:off x="0" y="-1"/>
            <a:ext cx="12191999" cy="6858001"/>
          </a:xfrm>
          <a:prstGeom prst="rect">
            <a:avLst/>
          </a:prstGeom>
        </p:spPr>
      </p:pic>
      <p:sp>
        <p:nvSpPr>
          <p:cNvPr id="8" name="Left Bracket 7">
            <a:extLst>
              <a:ext uri="{FF2B5EF4-FFF2-40B4-BE49-F238E27FC236}">
                <a16:creationId xmlns:a16="http://schemas.microsoft.com/office/drawing/2014/main" id="{D18D1BA4-3678-4BD6-984D-C786C019D875}"/>
              </a:ext>
            </a:extLst>
          </p:cNvPr>
          <p:cNvSpPr/>
          <p:nvPr userDrawn="1"/>
        </p:nvSpPr>
        <p:spPr>
          <a:xfrm rot="5400000">
            <a:off x="5792869" y="-1233903"/>
            <a:ext cx="515086" cy="5158471"/>
          </a:xfrm>
          <a:prstGeom prst="leftBracket">
            <a:avLst>
              <a:gd name="adj" fmla="val 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1484C6B4-ADB5-4AA6-99BF-CF209F7C0E5B}"/>
              </a:ext>
            </a:extLst>
          </p:cNvPr>
          <p:cNvSpPr/>
          <p:nvPr userDrawn="1"/>
        </p:nvSpPr>
        <p:spPr>
          <a:xfrm rot="16200000">
            <a:off x="5792868" y="1372294"/>
            <a:ext cx="515088" cy="5158477"/>
          </a:xfrm>
          <a:prstGeom prst="leftBracket">
            <a:avLst>
              <a:gd name="adj" fmla="val 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F5665-16A3-4F5A-921B-D1C2F6D9650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602876"/>
            <a:ext cx="9144000" cy="1568581"/>
          </a:xfrm>
        </p:spPr>
        <p:txBody>
          <a:bodyPr anchor="b">
            <a:normAutofit/>
          </a:bodyPr>
          <a:lstStyle>
            <a:lvl1pPr algn="ctr">
              <a:defRPr sz="4800" cap="all" baseline="0"/>
            </a:lvl1pPr>
          </a:lstStyle>
          <a:p>
            <a:r>
              <a:rPr lang="en-US" dirty="0"/>
              <a:t>For longer, two line titles, use this title slide option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43E2D-1AFC-450A-86B0-26B8CA5FE1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171457"/>
            <a:ext cx="9144000" cy="436982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3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One line subtitle here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8EDDF03-6D27-431C-B2D8-6F1421C0AC6C}"/>
              </a:ext>
            </a:extLst>
          </p:cNvPr>
          <p:cNvGrpSpPr/>
          <p:nvPr userDrawn="1"/>
        </p:nvGrpSpPr>
        <p:grpSpPr>
          <a:xfrm>
            <a:off x="3718462" y="4335459"/>
            <a:ext cx="4588501" cy="1302822"/>
            <a:chOff x="3868931" y="4335459"/>
            <a:chExt cx="4588501" cy="130282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2EA213-B441-42F7-A77D-D356790BE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8931" y="4335459"/>
              <a:ext cx="1693669" cy="130282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70FBBFC-596F-44FA-91C8-C4391B9E7F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4121" y="4895988"/>
              <a:ext cx="2163311" cy="366749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E4CB675-2CA8-442D-9638-4ED2BE64C1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97880" y="4572000"/>
              <a:ext cx="0" cy="99060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056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70F45-0E96-47DB-B118-A2A79362B3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4005" y="1521518"/>
            <a:ext cx="4811884" cy="1025171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i="0" kern="1200" cap="all" spc="0" baseline="0" dirty="0">
                <a:solidFill>
                  <a:schemeClr val="accent1"/>
                </a:solidFill>
                <a:latin typeface="Source Sans Pro Semibold" panose="020B0503030403020204" pitchFamily="34" charset="77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Section number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AAD93-A427-48B6-B7D9-E527633A785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88673" y="3656281"/>
            <a:ext cx="9098931" cy="2338504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Breaker title goes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58DF1-4E66-4F81-A577-769FFB86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29568-36D1-4574-AD32-CA7296AD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10982E-5AE9-4203-B937-1E88117D77E7}"/>
              </a:ext>
            </a:extLst>
          </p:cNvPr>
          <p:cNvGrpSpPr/>
          <p:nvPr userDrawn="1"/>
        </p:nvGrpSpPr>
        <p:grpSpPr>
          <a:xfrm>
            <a:off x="1745417" y="1284791"/>
            <a:ext cx="2029060" cy="1458400"/>
            <a:chOff x="1283558" y="863217"/>
            <a:chExt cx="5158477" cy="2434375"/>
          </a:xfrm>
        </p:grpSpPr>
        <p:sp>
          <p:nvSpPr>
            <p:cNvPr id="7" name="Left Bracket 6">
              <a:extLst>
                <a:ext uri="{FF2B5EF4-FFF2-40B4-BE49-F238E27FC236}">
                  <a16:creationId xmlns:a16="http://schemas.microsoft.com/office/drawing/2014/main" id="{CE389BA5-A99A-471F-9184-EA8273805D35}"/>
                </a:ext>
              </a:extLst>
            </p:cNvPr>
            <p:cNvSpPr/>
            <p:nvPr userDrawn="1"/>
          </p:nvSpPr>
          <p:spPr>
            <a:xfrm rot="5400000">
              <a:off x="3605253" y="-1458476"/>
              <a:ext cx="515086" cy="5158471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BC1D3C5C-67BD-4A9D-BF78-489CDF88DED0}"/>
                </a:ext>
              </a:extLst>
            </p:cNvPr>
            <p:cNvSpPr/>
            <p:nvPr userDrawn="1"/>
          </p:nvSpPr>
          <p:spPr>
            <a:xfrm rot="16200000">
              <a:off x="3605253" y="460809"/>
              <a:ext cx="515088" cy="5158477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546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FACA-8877-4614-9AD4-9DDE73BC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BE094-95E5-4F33-A17F-77621093D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BF339-62C2-4D5D-98B7-3C5849B6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13FF8-40E6-44DD-8D62-D0E1A2BF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1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26E4-1570-4B83-A2A8-4E19A4A8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7FC21-E7ED-4ACA-A56B-BF7F63068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793422"/>
            <a:ext cx="5333035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658D7-156E-4704-B1C3-3EB475C64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0670" y="1793422"/>
            <a:ext cx="5333035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92C6E-0BA3-41B7-A765-92F4B3BB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5F4E9-FAF3-42EE-AA9F-E3931468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9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9CBFE-89B0-4AB5-842C-C96CE1EEE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5318" y="1681163"/>
            <a:ext cx="463118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D8F6A-086F-4310-A72B-BDFDFB4C9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7488" y="2505075"/>
            <a:ext cx="4489009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48A7E-7924-4A00-8997-2A6E99218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6801" y="1681163"/>
            <a:ext cx="4653986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ECA991-1E9E-4002-A485-FD729A7FC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79671" y="2505075"/>
            <a:ext cx="4511115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6CC77-4C2D-4227-A6FF-A4055B9E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F34B3C-759C-40D0-AD4E-B8B5203B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595B511-480F-41ED-8B58-56481839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FC869D-3894-4E1C-AE50-C2D879754B5B}"/>
              </a:ext>
            </a:extLst>
          </p:cNvPr>
          <p:cNvCxnSpPr/>
          <p:nvPr userDrawn="1"/>
        </p:nvCxnSpPr>
        <p:spPr>
          <a:xfrm>
            <a:off x="6096000" y="1825626"/>
            <a:ext cx="0" cy="435133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03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26E4-1570-4B83-A2A8-4E19A4A8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7FC21-E7ED-4ACA-A56B-BF7F63068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7026" y="1825625"/>
            <a:ext cx="3043668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92C6E-0BA3-41B7-A765-92F4B3BB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5F4E9-FAF3-42EE-AA9F-E3931468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A5096AE-1462-415B-97FC-254DA5F4CAF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9609" y="1825625"/>
            <a:ext cx="3043668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43BED7-2CEA-488B-B164-A59CEA35049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72192" y="1825625"/>
            <a:ext cx="3043668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912CBB-0104-49D5-AAFE-56902389FBAC}"/>
              </a:ext>
            </a:extLst>
          </p:cNvPr>
          <p:cNvCxnSpPr/>
          <p:nvPr userDrawn="1"/>
        </p:nvCxnSpPr>
        <p:spPr>
          <a:xfrm>
            <a:off x="4191754" y="1825626"/>
            <a:ext cx="0" cy="435133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D1531C-302F-42EF-B06D-4A9C21661A61}"/>
              </a:ext>
            </a:extLst>
          </p:cNvPr>
          <p:cNvCxnSpPr/>
          <p:nvPr userDrawn="1"/>
        </p:nvCxnSpPr>
        <p:spPr>
          <a:xfrm>
            <a:off x="8000182" y="1825626"/>
            <a:ext cx="0" cy="435133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79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48A7E-7924-4A00-8997-2A6E99218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6068" y="2465680"/>
            <a:ext cx="4355416" cy="311567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buNone/>
              <a:defRPr sz="3200" b="0">
                <a:solidFill>
                  <a:schemeClr val="accent1"/>
                </a:solidFill>
                <a:latin typeface="+mn-lt"/>
                <a:ea typeface="Source Sans Pro Semibold" panose="020B06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6CC77-4C2D-4227-A6FF-A4055B9E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F34B3C-759C-40D0-AD4E-B8B5203B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9317DC-03CC-4462-AFB7-A873FAFF9FD2}"/>
              </a:ext>
            </a:extLst>
          </p:cNvPr>
          <p:cNvGrpSpPr/>
          <p:nvPr userDrawn="1"/>
        </p:nvGrpSpPr>
        <p:grpSpPr>
          <a:xfrm>
            <a:off x="6328992" y="2165959"/>
            <a:ext cx="5023221" cy="3715122"/>
            <a:chOff x="1283560" y="1672442"/>
            <a:chExt cx="5158477" cy="6201315"/>
          </a:xfrm>
        </p:grpSpPr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E69DCC04-A6AE-4FFE-BFBE-AF37112651B8}"/>
                </a:ext>
              </a:extLst>
            </p:cNvPr>
            <p:cNvSpPr/>
            <p:nvPr userDrawn="1"/>
          </p:nvSpPr>
          <p:spPr>
            <a:xfrm rot="5400000">
              <a:off x="3605253" y="-649251"/>
              <a:ext cx="515086" cy="5158471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ket 14">
              <a:extLst>
                <a:ext uri="{FF2B5EF4-FFF2-40B4-BE49-F238E27FC236}">
                  <a16:creationId xmlns:a16="http://schemas.microsoft.com/office/drawing/2014/main" id="{7E8DFDAF-E8ED-4F06-8DB4-762BA2C03F91}"/>
                </a:ext>
              </a:extLst>
            </p:cNvPr>
            <p:cNvSpPr/>
            <p:nvPr userDrawn="1"/>
          </p:nvSpPr>
          <p:spPr>
            <a:xfrm rot="16200000">
              <a:off x="3605255" y="5036974"/>
              <a:ext cx="515088" cy="5158477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F2A9C616-A25D-4E58-AEBB-C02E449E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2AAA3F8-22DF-4501-8FC0-23FB1BFB8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93532"/>
            <a:ext cx="5157787" cy="399027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3030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73774A4-7A6E-418F-9EEB-9AA703FC6D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97649" y="2098769"/>
            <a:ext cx="4983480" cy="3685032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D8F6A-086F-4310-A72B-BDFDFB4C9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93532"/>
            <a:ext cx="5157787" cy="399027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6CC77-4C2D-4227-A6FF-A4055B9E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F34B3C-759C-40D0-AD4E-B8B5203B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9317DC-03CC-4462-AFB7-A873FAFF9FD2}"/>
              </a:ext>
            </a:extLst>
          </p:cNvPr>
          <p:cNvGrpSpPr/>
          <p:nvPr userDrawn="1"/>
        </p:nvGrpSpPr>
        <p:grpSpPr>
          <a:xfrm>
            <a:off x="6578844" y="2081120"/>
            <a:ext cx="5023221" cy="3715122"/>
            <a:chOff x="1283560" y="1672442"/>
            <a:chExt cx="5158477" cy="6201315"/>
          </a:xfrm>
        </p:grpSpPr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E69DCC04-A6AE-4FFE-BFBE-AF37112651B8}"/>
                </a:ext>
              </a:extLst>
            </p:cNvPr>
            <p:cNvSpPr/>
            <p:nvPr userDrawn="1"/>
          </p:nvSpPr>
          <p:spPr>
            <a:xfrm rot="5400000">
              <a:off x="3605253" y="-649251"/>
              <a:ext cx="515086" cy="5158471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ket 14">
              <a:extLst>
                <a:ext uri="{FF2B5EF4-FFF2-40B4-BE49-F238E27FC236}">
                  <a16:creationId xmlns:a16="http://schemas.microsoft.com/office/drawing/2014/main" id="{7E8DFDAF-E8ED-4F06-8DB4-762BA2C03F91}"/>
                </a:ext>
              </a:extLst>
            </p:cNvPr>
            <p:cNvSpPr/>
            <p:nvPr userDrawn="1"/>
          </p:nvSpPr>
          <p:spPr>
            <a:xfrm rot="16200000">
              <a:off x="3605255" y="5036974"/>
              <a:ext cx="515088" cy="5158477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9C60B54-44DC-4ED9-8711-7633246E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852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DAF0B7D-D250-41EF-B40D-F907FEF8B3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7" t="61578" r="-380" b="14627"/>
          <a:stretch/>
        </p:blipFill>
        <p:spPr>
          <a:xfrm>
            <a:off x="0" y="4551352"/>
            <a:ext cx="9660225" cy="230664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0CD72-4E6A-410F-8FED-23911C6C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48640"/>
            <a:ext cx="11049000" cy="100155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9AE7C-5813-47D9-926E-121FC6D98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1" y="1789471"/>
            <a:ext cx="11030564" cy="451988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AC01B-E73C-4933-9D8E-E834A5E92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9978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to HPCC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3A395-49B6-42AB-8B5F-538988FEB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0787" y="6356350"/>
            <a:ext cx="511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5718C1BF-DFC5-43E7-A1B6-F61E268242F2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3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63" r:id="rId7"/>
    <p:sldLayoutId id="2147483661" r:id="rId8"/>
    <p:sldLayoutId id="2147483662" r:id="rId9"/>
    <p:sldLayoutId id="2147483654" r:id="rId10"/>
    <p:sldLayoutId id="2147483667" r:id="rId11"/>
    <p:sldLayoutId id="2147483655" r:id="rId12"/>
    <p:sldLayoutId id="2147483668" r:id="rId13"/>
  </p:sldLayoutIdLst>
  <p:hf hdr="0" dt="0"/>
  <p:txStyles>
    <p:title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b="0" i="0" kern="1200" spc="0" dirty="0">
          <a:solidFill>
            <a:schemeClr val="tx1">
              <a:lumMod val="65000"/>
              <a:lumOff val="35000"/>
            </a:schemeClr>
          </a:solidFill>
          <a:latin typeface="Source Sans Pro Semibold" panose="020B0503030403020204" pitchFamily="34" charset="77"/>
          <a:ea typeface="+mn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‒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6" userDrawn="1">
          <p15:clr>
            <a:srgbClr val="F26B43"/>
          </p15:clr>
        </p15:guide>
        <p15:guide id="2" pos="360" userDrawn="1">
          <p15:clr>
            <a:srgbClr val="F26B43"/>
          </p15:clr>
        </p15:guide>
        <p15:guide id="3" pos="7320" userDrawn="1">
          <p15:clr>
            <a:srgbClr val="F26B43"/>
          </p15:clr>
        </p15:guide>
        <p15:guide id="4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ide.hpccsystems.com/auth/login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dn.hpccsystems.com/releases/CE-Candidate-7.0.24/docs/EN_US/ECLLanguageReference_EN_US-7.0.24-1.pdf" TargetMode="External"/><Relationship Id="rId2" Type="http://schemas.openxmlformats.org/officeDocument/2006/relationships/hyperlink" Target="https://www.youtube.com/watch?time_continue=192&amp;v=Lk78BCCtM-0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iki.hpccsystems.com/display/hpcc/VS+Code+and+HPCC+Systems+Installation+Cheat+Sheet" TargetMode="External"/><Relationship Id="rId5" Type="http://schemas.openxmlformats.org/officeDocument/2006/relationships/hyperlink" Target="https://github.com/ArtemisB/CodeDay_Nov2019/blob/master/ECL_Cheat_Sheet.pdf" TargetMode="External"/><Relationship Id="rId4" Type="http://schemas.openxmlformats.org/officeDocument/2006/relationships/hyperlink" Target="https://d2wulyp08c6njk.cloudfront.net/releases/CE-Candidate-7.6.2/docs/EN_US/VisualizingECL_EN_US-7.6.2-1.pdf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3082-56DE-4CCC-8383-5CC80B7E1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Hpcc</a:t>
            </a:r>
            <a:r>
              <a:rPr lang="en-US" dirty="0"/>
              <a:t>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5D29B-378D-4AB0-9CCD-186890B2F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introduction</a:t>
            </a:r>
          </a:p>
        </p:txBody>
      </p:sp>
    </p:spTree>
    <p:extLst>
      <p:ext uri="{BB962C8B-B14F-4D97-AF65-F5344CB8AC3E}">
        <p14:creationId xmlns:p14="http://schemas.microsoft.com/office/powerpoint/2010/main" val="333742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Left Bracket 125">
            <a:extLst>
              <a:ext uri="{FF2B5EF4-FFF2-40B4-BE49-F238E27FC236}">
                <a16:creationId xmlns:a16="http://schemas.microsoft.com/office/drawing/2014/main" id="{9BDF88E0-297A-4361-9B89-83BB04D5179F}"/>
              </a:ext>
            </a:extLst>
          </p:cNvPr>
          <p:cNvSpPr/>
          <p:nvPr/>
        </p:nvSpPr>
        <p:spPr>
          <a:xfrm rot="16200000">
            <a:off x="2349306" y="2483508"/>
            <a:ext cx="184743" cy="1655256"/>
          </a:xfrm>
          <a:prstGeom prst="leftBracke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250083-1A76-4F85-A03F-639839937878}"/>
              </a:ext>
            </a:extLst>
          </p:cNvPr>
          <p:cNvGrpSpPr/>
          <p:nvPr/>
        </p:nvGrpSpPr>
        <p:grpSpPr>
          <a:xfrm>
            <a:off x="4818376" y="1458391"/>
            <a:ext cx="2437957" cy="4833870"/>
            <a:chOff x="4864576" y="1777661"/>
            <a:chExt cx="2355595" cy="474860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B1456DD-3D67-4795-82B7-59FC12C26FAB}"/>
                </a:ext>
              </a:extLst>
            </p:cNvPr>
            <p:cNvSpPr/>
            <p:nvPr/>
          </p:nvSpPr>
          <p:spPr>
            <a:xfrm>
              <a:off x="4864576" y="1777661"/>
              <a:ext cx="2355595" cy="47486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Left Bracket 116">
              <a:extLst>
                <a:ext uri="{FF2B5EF4-FFF2-40B4-BE49-F238E27FC236}">
                  <a16:creationId xmlns:a16="http://schemas.microsoft.com/office/drawing/2014/main" id="{9903C6F0-B497-4A9B-9F62-9D92F115FA59}"/>
                </a:ext>
              </a:extLst>
            </p:cNvPr>
            <p:cNvSpPr/>
            <p:nvPr/>
          </p:nvSpPr>
          <p:spPr>
            <a:xfrm rot="16200000">
              <a:off x="5899661" y="5205759"/>
              <a:ext cx="285425" cy="2355595"/>
            </a:xfrm>
            <a:prstGeom prst="leftBracket">
              <a:avLst>
                <a:gd name="adj" fmla="val 0"/>
              </a:avLst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22E64-58E8-4E25-BF34-FC548E02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HPCC Systems Use Cases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96348-4AEC-4CE8-9AF8-9DADAEE08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D869A0C-0D52-4D5A-ACEE-81A9D9B327EF}"/>
              </a:ext>
            </a:extLst>
          </p:cNvPr>
          <p:cNvGrpSpPr/>
          <p:nvPr/>
        </p:nvGrpSpPr>
        <p:grpSpPr>
          <a:xfrm>
            <a:off x="2165094" y="2602713"/>
            <a:ext cx="553166" cy="659774"/>
            <a:chOff x="5821363" y="2024063"/>
            <a:chExt cx="2355850" cy="2809876"/>
          </a:xfrm>
          <a:solidFill>
            <a:schemeClr val="bg1">
              <a:lumMod val="50000"/>
            </a:schemeClr>
          </a:solidFill>
        </p:grpSpPr>
        <p:sp>
          <p:nvSpPr>
            <p:cNvPr id="68" name="Freeform 50">
              <a:extLst>
                <a:ext uri="{FF2B5EF4-FFF2-40B4-BE49-F238E27FC236}">
                  <a16:creationId xmlns:a16="http://schemas.microsoft.com/office/drawing/2014/main" id="{DBB71B10-ADBA-4946-9CFA-725AF37D0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4825" y="3121026"/>
              <a:ext cx="736600" cy="754063"/>
            </a:xfrm>
            <a:custGeom>
              <a:avLst/>
              <a:gdLst>
                <a:gd name="T0" fmla="*/ 276 w 1961"/>
                <a:gd name="T1" fmla="*/ 2027 h 2027"/>
                <a:gd name="T2" fmla="*/ 66 w 1961"/>
                <a:gd name="T3" fmla="*/ 1905 h 2027"/>
                <a:gd name="T4" fmla="*/ 156 w 1961"/>
                <a:gd name="T5" fmla="*/ 1576 h 2027"/>
                <a:gd name="T6" fmla="*/ 1462 w 1961"/>
                <a:gd name="T7" fmla="*/ 189 h 2027"/>
                <a:gd name="T8" fmla="*/ 1771 w 1961"/>
                <a:gd name="T9" fmla="*/ 46 h 2027"/>
                <a:gd name="T10" fmla="*/ 1915 w 1961"/>
                <a:gd name="T11" fmla="*/ 356 h 2027"/>
                <a:gd name="T12" fmla="*/ 395 w 1961"/>
                <a:gd name="T13" fmla="*/ 1995 h 2027"/>
                <a:gd name="T14" fmla="*/ 276 w 1961"/>
                <a:gd name="T15" fmla="*/ 2027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61" h="2027">
                  <a:moveTo>
                    <a:pt x="276" y="2027"/>
                  </a:moveTo>
                  <a:cubicBezTo>
                    <a:pt x="192" y="2027"/>
                    <a:pt x="111" y="1983"/>
                    <a:pt x="66" y="1905"/>
                  </a:cubicBezTo>
                  <a:cubicBezTo>
                    <a:pt x="0" y="1790"/>
                    <a:pt x="40" y="1642"/>
                    <a:pt x="156" y="1576"/>
                  </a:cubicBezTo>
                  <a:cubicBezTo>
                    <a:pt x="615" y="1313"/>
                    <a:pt x="1215" y="860"/>
                    <a:pt x="1462" y="189"/>
                  </a:cubicBezTo>
                  <a:cubicBezTo>
                    <a:pt x="1508" y="64"/>
                    <a:pt x="1647" y="0"/>
                    <a:pt x="1771" y="46"/>
                  </a:cubicBezTo>
                  <a:cubicBezTo>
                    <a:pt x="1897" y="92"/>
                    <a:pt x="1961" y="231"/>
                    <a:pt x="1915" y="356"/>
                  </a:cubicBezTo>
                  <a:cubicBezTo>
                    <a:pt x="1679" y="995"/>
                    <a:pt x="1154" y="1561"/>
                    <a:pt x="395" y="1995"/>
                  </a:cubicBezTo>
                  <a:cubicBezTo>
                    <a:pt x="358" y="2017"/>
                    <a:pt x="316" y="2027"/>
                    <a:pt x="276" y="20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1">
              <a:extLst>
                <a:ext uri="{FF2B5EF4-FFF2-40B4-BE49-F238E27FC236}">
                  <a16:creationId xmlns:a16="http://schemas.microsoft.com/office/drawing/2014/main" id="{0F353040-3461-4F89-A0E6-20F0CE0E8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863" y="3117851"/>
              <a:ext cx="541338" cy="554038"/>
            </a:xfrm>
            <a:custGeom>
              <a:avLst/>
              <a:gdLst>
                <a:gd name="T0" fmla="*/ 1163 w 1438"/>
                <a:gd name="T1" fmla="*/ 1484 h 1484"/>
                <a:gd name="T2" fmla="*/ 1066 w 1438"/>
                <a:gd name="T3" fmla="*/ 1463 h 1484"/>
                <a:gd name="T4" fmla="*/ 48 w 1438"/>
                <a:gd name="T5" fmla="*/ 360 h 1484"/>
                <a:gd name="T6" fmla="*/ 187 w 1438"/>
                <a:gd name="T7" fmla="*/ 48 h 1484"/>
                <a:gd name="T8" fmla="*/ 498 w 1438"/>
                <a:gd name="T9" fmla="*/ 187 h 1484"/>
                <a:gd name="T10" fmla="*/ 1260 w 1438"/>
                <a:gd name="T11" fmla="*/ 1021 h 1484"/>
                <a:gd name="T12" fmla="*/ 1384 w 1438"/>
                <a:gd name="T13" fmla="*/ 1339 h 1484"/>
                <a:gd name="T14" fmla="*/ 1163 w 1438"/>
                <a:gd name="T15" fmla="*/ 1484 h 1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8" h="1484">
                  <a:moveTo>
                    <a:pt x="1163" y="1484"/>
                  </a:moveTo>
                  <a:cubicBezTo>
                    <a:pt x="1131" y="1484"/>
                    <a:pt x="1098" y="1477"/>
                    <a:pt x="1066" y="1463"/>
                  </a:cubicBezTo>
                  <a:cubicBezTo>
                    <a:pt x="612" y="1263"/>
                    <a:pt x="240" y="861"/>
                    <a:pt x="48" y="360"/>
                  </a:cubicBezTo>
                  <a:cubicBezTo>
                    <a:pt x="0" y="235"/>
                    <a:pt x="62" y="96"/>
                    <a:pt x="187" y="48"/>
                  </a:cubicBezTo>
                  <a:cubicBezTo>
                    <a:pt x="311" y="0"/>
                    <a:pt x="451" y="62"/>
                    <a:pt x="498" y="187"/>
                  </a:cubicBezTo>
                  <a:cubicBezTo>
                    <a:pt x="645" y="569"/>
                    <a:pt x="923" y="873"/>
                    <a:pt x="1260" y="1021"/>
                  </a:cubicBezTo>
                  <a:cubicBezTo>
                    <a:pt x="1382" y="1075"/>
                    <a:pt x="1438" y="1217"/>
                    <a:pt x="1384" y="1339"/>
                  </a:cubicBezTo>
                  <a:cubicBezTo>
                    <a:pt x="1344" y="1430"/>
                    <a:pt x="1256" y="1484"/>
                    <a:pt x="1163" y="14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2">
              <a:extLst>
                <a:ext uri="{FF2B5EF4-FFF2-40B4-BE49-F238E27FC236}">
                  <a16:creationId xmlns:a16="http://schemas.microsoft.com/office/drawing/2014/main" id="{6668F086-1059-49FE-9B3D-0926418CD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6175" y="2024063"/>
              <a:ext cx="1531938" cy="979488"/>
            </a:xfrm>
            <a:custGeom>
              <a:avLst/>
              <a:gdLst>
                <a:gd name="T0" fmla="*/ 3831 w 4072"/>
                <a:gd name="T1" fmla="*/ 2627 h 2627"/>
                <a:gd name="T2" fmla="*/ 3590 w 4072"/>
                <a:gd name="T3" fmla="*/ 2386 h 2627"/>
                <a:gd name="T4" fmla="*/ 3224 w 4072"/>
                <a:gd name="T5" fmla="*/ 623 h 2627"/>
                <a:gd name="T6" fmla="*/ 2673 w 4072"/>
                <a:gd name="T7" fmla="*/ 483 h 2627"/>
                <a:gd name="T8" fmla="*/ 2656 w 4072"/>
                <a:gd name="T9" fmla="*/ 483 h 2627"/>
                <a:gd name="T10" fmla="*/ 2229 w 4072"/>
                <a:gd name="T11" fmla="*/ 791 h 2627"/>
                <a:gd name="T12" fmla="*/ 2046 w 4072"/>
                <a:gd name="T13" fmla="*/ 886 h 2627"/>
                <a:gd name="T14" fmla="*/ 1857 w 4072"/>
                <a:gd name="T15" fmla="*/ 806 h 2627"/>
                <a:gd name="T16" fmla="*/ 1417 w 4072"/>
                <a:gd name="T17" fmla="*/ 483 h 2627"/>
                <a:gd name="T18" fmla="*/ 1399 w 4072"/>
                <a:gd name="T19" fmla="*/ 483 h 2627"/>
                <a:gd name="T20" fmla="*/ 849 w 4072"/>
                <a:gd name="T21" fmla="*/ 623 h 2627"/>
                <a:gd name="T22" fmla="*/ 483 w 4072"/>
                <a:gd name="T23" fmla="*/ 2386 h 2627"/>
                <a:gd name="T24" fmla="*/ 241 w 4072"/>
                <a:gd name="T25" fmla="*/ 2627 h 2627"/>
                <a:gd name="T26" fmla="*/ 0 w 4072"/>
                <a:gd name="T27" fmla="*/ 2386 h 2627"/>
                <a:gd name="T28" fmla="*/ 507 w 4072"/>
                <a:gd name="T29" fmla="*/ 282 h 2627"/>
                <a:gd name="T30" fmla="*/ 1399 w 4072"/>
                <a:gd name="T31" fmla="*/ 1 h 2627"/>
                <a:gd name="T32" fmla="*/ 1417 w 4072"/>
                <a:gd name="T33" fmla="*/ 1 h 2627"/>
                <a:gd name="T34" fmla="*/ 2028 w 4072"/>
                <a:gd name="T35" fmla="*/ 299 h 2627"/>
                <a:gd name="T36" fmla="*/ 2656 w 4072"/>
                <a:gd name="T37" fmla="*/ 1 h 2627"/>
                <a:gd name="T38" fmla="*/ 2673 w 4072"/>
                <a:gd name="T39" fmla="*/ 1 h 2627"/>
                <a:gd name="T40" fmla="*/ 3565 w 4072"/>
                <a:gd name="T41" fmla="*/ 282 h 2627"/>
                <a:gd name="T42" fmla="*/ 4072 w 4072"/>
                <a:gd name="T43" fmla="*/ 2386 h 2627"/>
                <a:gd name="T44" fmla="*/ 3831 w 4072"/>
                <a:gd name="T45" fmla="*/ 2627 h 2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72" h="2627">
                  <a:moveTo>
                    <a:pt x="3831" y="2627"/>
                  </a:moveTo>
                  <a:cubicBezTo>
                    <a:pt x="3698" y="2627"/>
                    <a:pt x="3590" y="2519"/>
                    <a:pt x="3590" y="2386"/>
                  </a:cubicBezTo>
                  <a:cubicBezTo>
                    <a:pt x="3590" y="1711"/>
                    <a:pt x="3443" y="842"/>
                    <a:pt x="3224" y="623"/>
                  </a:cubicBezTo>
                  <a:cubicBezTo>
                    <a:pt x="3091" y="490"/>
                    <a:pt x="2924" y="483"/>
                    <a:pt x="2673" y="483"/>
                  </a:cubicBezTo>
                  <a:cubicBezTo>
                    <a:pt x="2656" y="483"/>
                    <a:pt x="2656" y="483"/>
                    <a:pt x="2656" y="483"/>
                  </a:cubicBezTo>
                  <a:cubicBezTo>
                    <a:pt x="2525" y="483"/>
                    <a:pt x="2323" y="667"/>
                    <a:pt x="2229" y="791"/>
                  </a:cubicBezTo>
                  <a:cubicBezTo>
                    <a:pt x="2185" y="848"/>
                    <a:pt x="2118" y="883"/>
                    <a:pt x="2046" y="886"/>
                  </a:cubicBezTo>
                  <a:cubicBezTo>
                    <a:pt x="1974" y="890"/>
                    <a:pt x="1905" y="860"/>
                    <a:pt x="1857" y="806"/>
                  </a:cubicBezTo>
                  <a:cubicBezTo>
                    <a:pt x="1707" y="640"/>
                    <a:pt x="1493" y="483"/>
                    <a:pt x="1417" y="483"/>
                  </a:cubicBezTo>
                  <a:cubicBezTo>
                    <a:pt x="1399" y="483"/>
                    <a:pt x="1399" y="483"/>
                    <a:pt x="1399" y="483"/>
                  </a:cubicBezTo>
                  <a:cubicBezTo>
                    <a:pt x="1142" y="480"/>
                    <a:pt x="982" y="490"/>
                    <a:pt x="849" y="623"/>
                  </a:cubicBezTo>
                  <a:cubicBezTo>
                    <a:pt x="630" y="842"/>
                    <a:pt x="483" y="1711"/>
                    <a:pt x="483" y="2386"/>
                  </a:cubicBezTo>
                  <a:cubicBezTo>
                    <a:pt x="483" y="2519"/>
                    <a:pt x="375" y="2627"/>
                    <a:pt x="241" y="2627"/>
                  </a:cubicBezTo>
                  <a:cubicBezTo>
                    <a:pt x="108" y="2627"/>
                    <a:pt x="0" y="2519"/>
                    <a:pt x="0" y="2386"/>
                  </a:cubicBezTo>
                  <a:cubicBezTo>
                    <a:pt x="0" y="1834"/>
                    <a:pt x="106" y="683"/>
                    <a:pt x="507" y="282"/>
                  </a:cubicBezTo>
                  <a:cubicBezTo>
                    <a:pt x="789" y="0"/>
                    <a:pt x="1129" y="0"/>
                    <a:pt x="1399" y="1"/>
                  </a:cubicBezTo>
                  <a:cubicBezTo>
                    <a:pt x="1417" y="1"/>
                    <a:pt x="1417" y="1"/>
                    <a:pt x="1417" y="1"/>
                  </a:cubicBezTo>
                  <a:cubicBezTo>
                    <a:pt x="1638" y="1"/>
                    <a:pt x="1867" y="158"/>
                    <a:pt x="2028" y="299"/>
                  </a:cubicBezTo>
                  <a:cubicBezTo>
                    <a:pt x="2178" y="159"/>
                    <a:pt x="2404" y="1"/>
                    <a:pt x="2656" y="1"/>
                  </a:cubicBezTo>
                  <a:cubicBezTo>
                    <a:pt x="2673" y="1"/>
                    <a:pt x="2673" y="1"/>
                    <a:pt x="2673" y="1"/>
                  </a:cubicBezTo>
                  <a:cubicBezTo>
                    <a:pt x="2949" y="1"/>
                    <a:pt x="3284" y="1"/>
                    <a:pt x="3565" y="282"/>
                  </a:cubicBezTo>
                  <a:cubicBezTo>
                    <a:pt x="3966" y="683"/>
                    <a:pt x="4072" y="1833"/>
                    <a:pt x="4072" y="2386"/>
                  </a:cubicBezTo>
                  <a:cubicBezTo>
                    <a:pt x="4072" y="2519"/>
                    <a:pt x="3964" y="2627"/>
                    <a:pt x="3831" y="26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3">
              <a:extLst>
                <a:ext uri="{FF2B5EF4-FFF2-40B4-BE49-F238E27FC236}">
                  <a16:creationId xmlns:a16="http://schemas.microsoft.com/office/drawing/2014/main" id="{6378BB59-483F-4794-9265-0C4E35FD2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1363" y="3584576"/>
              <a:ext cx="2355850" cy="1249363"/>
            </a:xfrm>
            <a:custGeom>
              <a:avLst/>
              <a:gdLst>
                <a:gd name="T0" fmla="*/ 6019 w 6260"/>
                <a:gd name="T1" fmla="*/ 3353 h 3353"/>
                <a:gd name="T2" fmla="*/ 242 w 6260"/>
                <a:gd name="T3" fmla="*/ 3353 h 3353"/>
                <a:gd name="T4" fmla="*/ 0 w 6260"/>
                <a:gd name="T5" fmla="*/ 3112 h 3353"/>
                <a:gd name="T6" fmla="*/ 242 w 6260"/>
                <a:gd name="T7" fmla="*/ 2870 h 3353"/>
                <a:gd name="T8" fmla="*/ 5776 w 6260"/>
                <a:gd name="T9" fmla="*/ 2870 h 3353"/>
                <a:gd name="T10" fmla="*/ 5607 w 6260"/>
                <a:gd name="T11" fmla="*/ 1413 h 3353"/>
                <a:gd name="T12" fmla="*/ 4528 w 6260"/>
                <a:gd name="T13" fmla="*/ 577 h 3353"/>
                <a:gd name="T14" fmla="*/ 3127 w 6260"/>
                <a:gd name="T15" fmla="*/ 1467 h 3353"/>
                <a:gd name="T16" fmla="*/ 3126 w 6260"/>
                <a:gd name="T17" fmla="*/ 1467 h 3353"/>
                <a:gd name="T18" fmla="*/ 1738 w 6260"/>
                <a:gd name="T19" fmla="*/ 577 h 3353"/>
                <a:gd name="T20" fmla="*/ 658 w 6260"/>
                <a:gd name="T21" fmla="*/ 1413 h 3353"/>
                <a:gd name="T22" fmla="*/ 536 w 6260"/>
                <a:gd name="T23" fmla="*/ 2242 h 3353"/>
                <a:gd name="T24" fmla="*/ 539 w 6260"/>
                <a:gd name="T25" fmla="*/ 2467 h 3353"/>
                <a:gd name="T26" fmla="*/ 298 w 6260"/>
                <a:gd name="T27" fmla="*/ 2709 h 3353"/>
                <a:gd name="T28" fmla="*/ 57 w 6260"/>
                <a:gd name="T29" fmla="*/ 2467 h 3353"/>
                <a:gd name="T30" fmla="*/ 54 w 6260"/>
                <a:gd name="T31" fmla="*/ 2253 h 3353"/>
                <a:gd name="T32" fmla="*/ 207 w 6260"/>
                <a:gd name="T33" fmla="*/ 1240 h 3353"/>
                <a:gd name="T34" fmla="*/ 1767 w 6260"/>
                <a:gd name="T35" fmla="*/ 43 h 3353"/>
                <a:gd name="T36" fmla="*/ 2070 w 6260"/>
                <a:gd name="T37" fmla="*/ 169 h 3353"/>
                <a:gd name="T38" fmla="*/ 3126 w 6260"/>
                <a:gd name="T39" fmla="*/ 984 h 3353"/>
                <a:gd name="T40" fmla="*/ 3127 w 6260"/>
                <a:gd name="T41" fmla="*/ 984 h 3353"/>
                <a:gd name="T42" fmla="*/ 4196 w 6260"/>
                <a:gd name="T43" fmla="*/ 169 h 3353"/>
                <a:gd name="T44" fmla="*/ 4499 w 6260"/>
                <a:gd name="T45" fmla="*/ 43 h 3353"/>
                <a:gd name="T46" fmla="*/ 6058 w 6260"/>
                <a:gd name="T47" fmla="*/ 1240 h 3353"/>
                <a:gd name="T48" fmla="*/ 6260 w 6260"/>
                <a:gd name="T49" fmla="*/ 3112 h 3353"/>
                <a:gd name="T50" fmla="*/ 6019 w 6260"/>
                <a:gd name="T51" fmla="*/ 3353 h 3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60" h="3353">
                  <a:moveTo>
                    <a:pt x="6019" y="3353"/>
                  </a:moveTo>
                  <a:cubicBezTo>
                    <a:pt x="242" y="3353"/>
                    <a:pt x="242" y="3353"/>
                    <a:pt x="242" y="3353"/>
                  </a:cubicBezTo>
                  <a:cubicBezTo>
                    <a:pt x="108" y="3353"/>
                    <a:pt x="0" y="3245"/>
                    <a:pt x="0" y="3112"/>
                  </a:cubicBezTo>
                  <a:cubicBezTo>
                    <a:pt x="0" y="2978"/>
                    <a:pt x="108" y="2870"/>
                    <a:pt x="242" y="2870"/>
                  </a:cubicBezTo>
                  <a:cubicBezTo>
                    <a:pt x="5776" y="2870"/>
                    <a:pt x="5776" y="2870"/>
                    <a:pt x="5776" y="2870"/>
                  </a:cubicBezTo>
                  <a:cubicBezTo>
                    <a:pt x="5772" y="2438"/>
                    <a:pt x="5747" y="1777"/>
                    <a:pt x="5607" y="1413"/>
                  </a:cubicBezTo>
                  <a:cubicBezTo>
                    <a:pt x="5474" y="1064"/>
                    <a:pt x="4888" y="739"/>
                    <a:pt x="4528" y="577"/>
                  </a:cubicBezTo>
                  <a:cubicBezTo>
                    <a:pt x="4200" y="1138"/>
                    <a:pt x="3689" y="1467"/>
                    <a:pt x="3127" y="1467"/>
                  </a:cubicBezTo>
                  <a:cubicBezTo>
                    <a:pt x="3126" y="1467"/>
                    <a:pt x="3126" y="1467"/>
                    <a:pt x="3126" y="1467"/>
                  </a:cubicBezTo>
                  <a:cubicBezTo>
                    <a:pt x="2571" y="1467"/>
                    <a:pt x="2064" y="1138"/>
                    <a:pt x="1738" y="577"/>
                  </a:cubicBezTo>
                  <a:cubicBezTo>
                    <a:pt x="1372" y="740"/>
                    <a:pt x="793" y="1061"/>
                    <a:pt x="658" y="1413"/>
                  </a:cubicBezTo>
                  <a:cubicBezTo>
                    <a:pt x="526" y="1757"/>
                    <a:pt x="530" y="1940"/>
                    <a:pt x="536" y="2242"/>
                  </a:cubicBezTo>
                  <a:cubicBezTo>
                    <a:pt x="538" y="2312"/>
                    <a:pt x="539" y="2386"/>
                    <a:pt x="539" y="2467"/>
                  </a:cubicBezTo>
                  <a:cubicBezTo>
                    <a:pt x="539" y="2601"/>
                    <a:pt x="431" y="2709"/>
                    <a:pt x="298" y="2709"/>
                  </a:cubicBezTo>
                  <a:cubicBezTo>
                    <a:pt x="165" y="2709"/>
                    <a:pt x="57" y="2601"/>
                    <a:pt x="57" y="2467"/>
                  </a:cubicBezTo>
                  <a:cubicBezTo>
                    <a:pt x="57" y="2390"/>
                    <a:pt x="55" y="2319"/>
                    <a:pt x="54" y="2253"/>
                  </a:cubicBezTo>
                  <a:cubicBezTo>
                    <a:pt x="47" y="1929"/>
                    <a:pt x="41" y="1673"/>
                    <a:pt x="207" y="1240"/>
                  </a:cubicBezTo>
                  <a:cubicBezTo>
                    <a:pt x="477" y="535"/>
                    <a:pt x="1636" y="91"/>
                    <a:pt x="1767" y="43"/>
                  </a:cubicBezTo>
                  <a:cubicBezTo>
                    <a:pt x="1885" y="0"/>
                    <a:pt x="2017" y="54"/>
                    <a:pt x="2070" y="169"/>
                  </a:cubicBezTo>
                  <a:cubicBezTo>
                    <a:pt x="2308" y="687"/>
                    <a:pt x="2693" y="984"/>
                    <a:pt x="3126" y="984"/>
                  </a:cubicBezTo>
                  <a:cubicBezTo>
                    <a:pt x="3127" y="984"/>
                    <a:pt x="3127" y="984"/>
                    <a:pt x="3127" y="984"/>
                  </a:cubicBezTo>
                  <a:cubicBezTo>
                    <a:pt x="3562" y="984"/>
                    <a:pt x="3962" y="679"/>
                    <a:pt x="4196" y="169"/>
                  </a:cubicBezTo>
                  <a:cubicBezTo>
                    <a:pt x="4249" y="54"/>
                    <a:pt x="4381" y="0"/>
                    <a:pt x="4499" y="43"/>
                  </a:cubicBezTo>
                  <a:cubicBezTo>
                    <a:pt x="4630" y="91"/>
                    <a:pt x="5789" y="535"/>
                    <a:pt x="6058" y="1240"/>
                  </a:cubicBezTo>
                  <a:cubicBezTo>
                    <a:pt x="6236" y="1703"/>
                    <a:pt x="6260" y="2446"/>
                    <a:pt x="6260" y="3112"/>
                  </a:cubicBezTo>
                  <a:cubicBezTo>
                    <a:pt x="6260" y="3245"/>
                    <a:pt x="6152" y="3353"/>
                    <a:pt x="6019" y="33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4">
              <a:extLst>
                <a:ext uri="{FF2B5EF4-FFF2-40B4-BE49-F238E27FC236}">
                  <a16:creationId xmlns:a16="http://schemas.microsoft.com/office/drawing/2014/main" id="{66005656-51DE-4085-8C13-26CA20374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8688" y="2871788"/>
              <a:ext cx="1968500" cy="179388"/>
            </a:xfrm>
            <a:custGeom>
              <a:avLst/>
              <a:gdLst>
                <a:gd name="T0" fmla="*/ 4992 w 5233"/>
                <a:gd name="T1" fmla="*/ 483 h 483"/>
                <a:gd name="T2" fmla="*/ 241 w 5233"/>
                <a:gd name="T3" fmla="*/ 483 h 483"/>
                <a:gd name="T4" fmla="*/ 0 w 5233"/>
                <a:gd name="T5" fmla="*/ 242 h 483"/>
                <a:gd name="T6" fmla="*/ 241 w 5233"/>
                <a:gd name="T7" fmla="*/ 0 h 483"/>
                <a:gd name="T8" fmla="*/ 4992 w 5233"/>
                <a:gd name="T9" fmla="*/ 0 h 483"/>
                <a:gd name="T10" fmla="*/ 5233 w 5233"/>
                <a:gd name="T11" fmla="*/ 242 h 483"/>
                <a:gd name="T12" fmla="*/ 4992 w 5233"/>
                <a:gd name="T13" fmla="*/ 483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3" h="483">
                  <a:moveTo>
                    <a:pt x="4992" y="483"/>
                  </a:moveTo>
                  <a:cubicBezTo>
                    <a:pt x="241" y="483"/>
                    <a:pt x="241" y="483"/>
                    <a:pt x="241" y="483"/>
                  </a:cubicBezTo>
                  <a:cubicBezTo>
                    <a:pt x="108" y="483"/>
                    <a:pt x="0" y="375"/>
                    <a:pt x="0" y="242"/>
                  </a:cubicBezTo>
                  <a:cubicBezTo>
                    <a:pt x="0" y="108"/>
                    <a:pt x="108" y="0"/>
                    <a:pt x="241" y="0"/>
                  </a:cubicBezTo>
                  <a:cubicBezTo>
                    <a:pt x="4992" y="0"/>
                    <a:pt x="4992" y="0"/>
                    <a:pt x="4992" y="0"/>
                  </a:cubicBezTo>
                  <a:cubicBezTo>
                    <a:pt x="5125" y="0"/>
                    <a:pt x="5233" y="108"/>
                    <a:pt x="5233" y="242"/>
                  </a:cubicBezTo>
                  <a:cubicBezTo>
                    <a:pt x="5233" y="375"/>
                    <a:pt x="5125" y="483"/>
                    <a:pt x="4992" y="4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5">
              <a:extLst>
                <a:ext uri="{FF2B5EF4-FFF2-40B4-BE49-F238E27FC236}">
                  <a16:creationId xmlns:a16="http://schemas.microsoft.com/office/drawing/2014/main" id="{F6192DFC-ACCC-4E37-900F-96AAB1140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3650" y="4251326"/>
              <a:ext cx="1311275" cy="582613"/>
            </a:xfrm>
            <a:custGeom>
              <a:avLst/>
              <a:gdLst>
                <a:gd name="T0" fmla="*/ 3247 w 3488"/>
                <a:gd name="T1" fmla="*/ 1565 h 1565"/>
                <a:gd name="T2" fmla="*/ 3006 w 3488"/>
                <a:gd name="T3" fmla="*/ 1324 h 1565"/>
                <a:gd name="T4" fmla="*/ 3006 w 3488"/>
                <a:gd name="T5" fmla="*/ 483 h 1565"/>
                <a:gd name="T6" fmla="*/ 483 w 3488"/>
                <a:gd name="T7" fmla="*/ 483 h 1565"/>
                <a:gd name="T8" fmla="*/ 483 w 3488"/>
                <a:gd name="T9" fmla="*/ 1324 h 1565"/>
                <a:gd name="T10" fmla="*/ 241 w 3488"/>
                <a:gd name="T11" fmla="*/ 1565 h 1565"/>
                <a:gd name="T12" fmla="*/ 0 w 3488"/>
                <a:gd name="T13" fmla="*/ 1324 h 1565"/>
                <a:gd name="T14" fmla="*/ 0 w 3488"/>
                <a:gd name="T15" fmla="*/ 241 h 1565"/>
                <a:gd name="T16" fmla="*/ 241 w 3488"/>
                <a:gd name="T17" fmla="*/ 0 h 1565"/>
                <a:gd name="T18" fmla="*/ 3247 w 3488"/>
                <a:gd name="T19" fmla="*/ 0 h 1565"/>
                <a:gd name="T20" fmla="*/ 3488 w 3488"/>
                <a:gd name="T21" fmla="*/ 241 h 1565"/>
                <a:gd name="T22" fmla="*/ 3488 w 3488"/>
                <a:gd name="T23" fmla="*/ 1324 h 1565"/>
                <a:gd name="T24" fmla="*/ 3247 w 3488"/>
                <a:gd name="T25" fmla="*/ 1565 h 1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88" h="1565">
                  <a:moveTo>
                    <a:pt x="3247" y="1565"/>
                  </a:moveTo>
                  <a:cubicBezTo>
                    <a:pt x="3114" y="1565"/>
                    <a:pt x="3006" y="1457"/>
                    <a:pt x="3006" y="1324"/>
                  </a:cubicBezTo>
                  <a:cubicBezTo>
                    <a:pt x="3006" y="483"/>
                    <a:pt x="3006" y="483"/>
                    <a:pt x="3006" y="483"/>
                  </a:cubicBezTo>
                  <a:cubicBezTo>
                    <a:pt x="483" y="483"/>
                    <a:pt x="483" y="483"/>
                    <a:pt x="483" y="483"/>
                  </a:cubicBezTo>
                  <a:cubicBezTo>
                    <a:pt x="483" y="1324"/>
                    <a:pt x="483" y="1324"/>
                    <a:pt x="483" y="1324"/>
                  </a:cubicBezTo>
                  <a:cubicBezTo>
                    <a:pt x="483" y="1457"/>
                    <a:pt x="375" y="1565"/>
                    <a:pt x="241" y="1565"/>
                  </a:cubicBezTo>
                  <a:cubicBezTo>
                    <a:pt x="108" y="1565"/>
                    <a:pt x="0" y="1457"/>
                    <a:pt x="0" y="1324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108"/>
                    <a:pt x="108" y="0"/>
                    <a:pt x="241" y="0"/>
                  </a:cubicBezTo>
                  <a:cubicBezTo>
                    <a:pt x="3247" y="0"/>
                    <a:pt x="3247" y="0"/>
                    <a:pt x="3247" y="0"/>
                  </a:cubicBezTo>
                  <a:cubicBezTo>
                    <a:pt x="3380" y="0"/>
                    <a:pt x="3488" y="108"/>
                    <a:pt x="3488" y="241"/>
                  </a:cubicBezTo>
                  <a:cubicBezTo>
                    <a:pt x="3488" y="1324"/>
                    <a:pt x="3488" y="1324"/>
                    <a:pt x="3488" y="1324"/>
                  </a:cubicBezTo>
                  <a:cubicBezTo>
                    <a:pt x="3488" y="1457"/>
                    <a:pt x="3380" y="1565"/>
                    <a:pt x="3247" y="15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6">
              <a:extLst>
                <a:ext uri="{FF2B5EF4-FFF2-40B4-BE49-F238E27FC236}">
                  <a16:creationId xmlns:a16="http://schemas.microsoft.com/office/drawing/2014/main" id="{09D545C2-4674-4572-9E8D-3A9E38DF2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3950" y="4019551"/>
              <a:ext cx="180975" cy="411163"/>
            </a:xfrm>
            <a:custGeom>
              <a:avLst/>
              <a:gdLst>
                <a:gd name="T0" fmla="*/ 241 w 482"/>
                <a:gd name="T1" fmla="*/ 1107 h 1107"/>
                <a:gd name="T2" fmla="*/ 0 w 482"/>
                <a:gd name="T3" fmla="*/ 865 h 1107"/>
                <a:gd name="T4" fmla="*/ 0 w 482"/>
                <a:gd name="T5" fmla="*/ 242 h 1107"/>
                <a:gd name="T6" fmla="*/ 241 w 482"/>
                <a:gd name="T7" fmla="*/ 0 h 1107"/>
                <a:gd name="T8" fmla="*/ 482 w 482"/>
                <a:gd name="T9" fmla="*/ 242 h 1107"/>
                <a:gd name="T10" fmla="*/ 482 w 482"/>
                <a:gd name="T11" fmla="*/ 865 h 1107"/>
                <a:gd name="T12" fmla="*/ 241 w 482"/>
                <a:gd name="T13" fmla="*/ 1107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2" h="1107">
                  <a:moveTo>
                    <a:pt x="241" y="1107"/>
                  </a:moveTo>
                  <a:cubicBezTo>
                    <a:pt x="108" y="1107"/>
                    <a:pt x="0" y="999"/>
                    <a:pt x="0" y="865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109"/>
                    <a:pt x="108" y="0"/>
                    <a:pt x="241" y="0"/>
                  </a:cubicBezTo>
                  <a:cubicBezTo>
                    <a:pt x="374" y="0"/>
                    <a:pt x="482" y="109"/>
                    <a:pt x="482" y="242"/>
                  </a:cubicBezTo>
                  <a:cubicBezTo>
                    <a:pt x="482" y="865"/>
                    <a:pt x="482" y="865"/>
                    <a:pt x="482" y="865"/>
                  </a:cubicBezTo>
                  <a:cubicBezTo>
                    <a:pt x="482" y="999"/>
                    <a:pt x="374" y="1107"/>
                    <a:pt x="241" y="1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7">
              <a:extLst>
                <a:ext uri="{FF2B5EF4-FFF2-40B4-BE49-F238E27FC236}">
                  <a16:creationId xmlns:a16="http://schemas.microsoft.com/office/drawing/2014/main" id="{0D965546-ECFB-40DD-811A-EDBF06D34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3650" y="4019551"/>
              <a:ext cx="180975" cy="411163"/>
            </a:xfrm>
            <a:custGeom>
              <a:avLst/>
              <a:gdLst>
                <a:gd name="T0" fmla="*/ 241 w 483"/>
                <a:gd name="T1" fmla="*/ 1107 h 1107"/>
                <a:gd name="T2" fmla="*/ 0 w 483"/>
                <a:gd name="T3" fmla="*/ 865 h 1107"/>
                <a:gd name="T4" fmla="*/ 0 w 483"/>
                <a:gd name="T5" fmla="*/ 242 h 1107"/>
                <a:gd name="T6" fmla="*/ 241 w 483"/>
                <a:gd name="T7" fmla="*/ 0 h 1107"/>
                <a:gd name="T8" fmla="*/ 483 w 483"/>
                <a:gd name="T9" fmla="*/ 242 h 1107"/>
                <a:gd name="T10" fmla="*/ 483 w 483"/>
                <a:gd name="T11" fmla="*/ 865 h 1107"/>
                <a:gd name="T12" fmla="*/ 241 w 483"/>
                <a:gd name="T13" fmla="*/ 1107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3" h="1107">
                  <a:moveTo>
                    <a:pt x="241" y="1107"/>
                  </a:moveTo>
                  <a:cubicBezTo>
                    <a:pt x="108" y="1107"/>
                    <a:pt x="0" y="999"/>
                    <a:pt x="0" y="865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109"/>
                    <a:pt x="108" y="0"/>
                    <a:pt x="241" y="0"/>
                  </a:cubicBezTo>
                  <a:cubicBezTo>
                    <a:pt x="375" y="0"/>
                    <a:pt x="483" y="109"/>
                    <a:pt x="483" y="242"/>
                  </a:cubicBezTo>
                  <a:cubicBezTo>
                    <a:pt x="483" y="865"/>
                    <a:pt x="483" y="865"/>
                    <a:pt x="483" y="865"/>
                  </a:cubicBezTo>
                  <a:cubicBezTo>
                    <a:pt x="483" y="999"/>
                    <a:pt x="375" y="1107"/>
                    <a:pt x="241" y="1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433E2C68-C331-4DDC-AB33-DB7E19A3069A}"/>
              </a:ext>
            </a:extLst>
          </p:cNvPr>
          <p:cNvSpPr txBox="1"/>
          <p:nvPr/>
        </p:nvSpPr>
        <p:spPr>
          <a:xfrm>
            <a:off x="594657" y="4660127"/>
            <a:ext cx="130855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Sans Pro Semibold" panose="020B0603030403020204" pitchFamily="34" charset="0"/>
              </a:rPr>
              <a:t>Precision Agriculture Platform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Semibold" panose="020B0603030403020204" pitchFamily="34" charset="0"/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3AA935C-D355-4559-898F-6EE9B833AED3}"/>
              </a:ext>
            </a:extLst>
          </p:cNvPr>
          <p:cNvCxnSpPr>
            <a:cxnSpLocks/>
            <a:endCxn id="135" idx="1"/>
          </p:cNvCxnSpPr>
          <p:nvPr/>
        </p:nvCxnSpPr>
        <p:spPr>
          <a:xfrm flipH="1">
            <a:off x="2441677" y="3416570"/>
            <a:ext cx="2648" cy="2258407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9A6A6EE-6122-47D3-844C-5AE2A0649385}"/>
              </a:ext>
            </a:extLst>
          </p:cNvPr>
          <p:cNvSpPr txBox="1"/>
          <p:nvPr/>
        </p:nvSpPr>
        <p:spPr>
          <a:xfrm>
            <a:off x="1376754" y="3698952"/>
            <a:ext cx="2129845" cy="5355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Data combined for transmission/analysis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326628C-AC69-4AD6-8D16-288DB99FEA4A}"/>
              </a:ext>
            </a:extLst>
          </p:cNvPr>
          <p:cNvGrpSpPr/>
          <p:nvPr/>
        </p:nvGrpSpPr>
        <p:grpSpPr>
          <a:xfrm>
            <a:off x="375861" y="5674977"/>
            <a:ext cx="4131630" cy="736286"/>
            <a:chOff x="263047" y="4751617"/>
            <a:chExt cx="4131630" cy="736286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EB5F790-4334-4705-ABEF-BF7B4AA9B322}"/>
                </a:ext>
              </a:extLst>
            </p:cNvPr>
            <p:cNvSpPr txBox="1"/>
            <p:nvPr/>
          </p:nvSpPr>
          <p:spPr>
            <a:xfrm>
              <a:off x="263047" y="4868779"/>
              <a:ext cx="4131630" cy="6191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91440" bIns="82296" rtlCol="0" anchor="ctr">
              <a:noAutofit/>
            </a:bodyPr>
            <a:lstStyle/>
            <a:p>
              <a:pPr lvl="0"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Markets  </a:t>
              </a:r>
              <a:r>
                <a:rPr lang="en-US" sz="1100" dirty="0">
                  <a:solidFill>
                    <a:schemeClr val="accent4"/>
                  </a:solidFill>
                  <a:sym typeface="Symbol" panose="05050102010706020507" pitchFamily="18" charset="2"/>
                </a:rPr>
                <a:t></a:t>
              </a:r>
              <a:r>
                <a:rPr lang="en-US" sz="1400" dirty="0">
                  <a:solidFill>
                    <a:schemeClr val="accent4"/>
                  </a:solidFill>
                </a:rPr>
                <a:t>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 Trials  </a:t>
              </a:r>
              <a:r>
                <a:rPr lang="en-US" sz="1100" dirty="0">
                  <a:solidFill>
                    <a:schemeClr val="accent4"/>
                  </a:solidFill>
                  <a:sym typeface="Symbol" panose="05050102010706020507" pitchFamily="18" charset="2"/>
                </a:rPr>
                <a:t>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  Machinery  </a:t>
              </a:r>
              <a:r>
                <a:rPr lang="en-US" sz="1100" dirty="0">
                  <a:solidFill>
                    <a:schemeClr val="accent4"/>
                  </a:solidFill>
                  <a:sym typeface="Symbol" panose="05050102010706020507" pitchFamily="18" charset="2"/>
                </a:rPr>
                <a:t>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  Government</a:t>
              </a:r>
              <a:b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Remote Sensing  </a:t>
              </a:r>
              <a:r>
                <a:rPr lang="en-US" sz="1100" dirty="0">
                  <a:solidFill>
                    <a:schemeClr val="accent4"/>
                  </a:solidFill>
                  <a:sym typeface="Symbol" panose="05050102010706020507" pitchFamily="18" charset="2"/>
                </a:rPr>
                <a:t>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  Labs  </a:t>
              </a:r>
              <a:r>
                <a:rPr lang="en-US" sz="1100" dirty="0">
                  <a:solidFill>
                    <a:schemeClr val="accent4"/>
                  </a:solidFill>
                  <a:sym typeface="Symbol" panose="05050102010706020507" pitchFamily="18" charset="2"/>
                </a:rPr>
                <a:t>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  Weather  </a:t>
              </a:r>
              <a:r>
                <a:rPr lang="en-US" sz="1100" dirty="0">
                  <a:solidFill>
                    <a:schemeClr val="accent4"/>
                  </a:solidFill>
                  <a:sym typeface="Symbol" panose="05050102010706020507" pitchFamily="18" charset="2"/>
                </a:rPr>
                <a:t>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  Industry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5" name="Left Bracket 134">
              <a:extLst>
                <a:ext uri="{FF2B5EF4-FFF2-40B4-BE49-F238E27FC236}">
                  <a16:creationId xmlns:a16="http://schemas.microsoft.com/office/drawing/2014/main" id="{1B4C5673-EF59-4506-B879-9D6816FDF7BA}"/>
                </a:ext>
              </a:extLst>
            </p:cNvPr>
            <p:cNvSpPr/>
            <p:nvPr/>
          </p:nvSpPr>
          <p:spPr>
            <a:xfrm rot="5400000" flipV="1">
              <a:off x="2229559" y="3293507"/>
              <a:ext cx="198606" cy="3114825"/>
            </a:xfrm>
            <a:prstGeom prst="leftBracket">
              <a:avLst>
                <a:gd name="adj" fmla="val 0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9F9064F-A1A3-4CC4-8070-DE5AC2DB5720}"/>
              </a:ext>
            </a:extLst>
          </p:cNvPr>
          <p:cNvGrpSpPr/>
          <p:nvPr/>
        </p:nvGrpSpPr>
        <p:grpSpPr>
          <a:xfrm>
            <a:off x="1961949" y="4571029"/>
            <a:ext cx="959455" cy="948862"/>
            <a:chOff x="2045683" y="3647669"/>
            <a:chExt cx="959455" cy="948862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FA107C23-EA24-4968-BD81-E46AC06650E8}"/>
                </a:ext>
              </a:extLst>
            </p:cNvPr>
            <p:cNvSpPr/>
            <p:nvPr/>
          </p:nvSpPr>
          <p:spPr>
            <a:xfrm>
              <a:off x="2045683" y="3647669"/>
              <a:ext cx="948862" cy="948862"/>
            </a:xfrm>
            <a:prstGeom prst="ellipse">
              <a:avLst/>
            </a:prstGeom>
            <a:solidFill>
              <a:schemeClr val="bg1"/>
            </a:solidFill>
            <a:ln w="19050" cap="rnd">
              <a:round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Freeform 66">
              <a:extLst>
                <a:ext uri="{FF2B5EF4-FFF2-40B4-BE49-F238E27FC236}">
                  <a16:creationId xmlns:a16="http://schemas.microsoft.com/office/drawing/2014/main" id="{821AE1B5-C568-4F4C-A172-CCA425BCA8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6230" y="3903497"/>
              <a:ext cx="473637" cy="468648"/>
            </a:xfrm>
            <a:custGeom>
              <a:avLst/>
              <a:gdLst>
                <a:gd name="T0" fmla="*/ 13266 w 13843"/>
                <a:gd name="T1" fmla="*/ 10959 h 13842"/>
                <a:gd name="T2" fmla="*/ 9146 w 13843"/>
                <a:gd name="T3" fmla="*/ 10959 h 13842"/>
                <a:gd name="T4" fmla="*/ 6921 w 13843"/>
                <a:gd name="T5" fmla="*/ 9228 h 13842"/>
                <a:gd name="T6" fmla="*/ 4697 w 13843"/>
                <a:gd name="T7" fmla="*/ 10959 h 13842"/>
                <a:gd name="T8" fmla="*/ 577 w 13843"/>
                <a:gd name="T9" fmla="*/ 10959 h 13842"/>
                <a:gd name="T10" fmla="*/ 0 w 13843"/>
                <a:gd name="T11" fmla="*/ 11535 h 13842"/>
                <a:gd name="T12" fmla="*/ 577 w 13843"/>
                <a:gd name="T13" fmla="*/ 12112 h 13842"/>
                <a:gd name="T14" fmla="*/ 4697 w 13843"/>
                <a:gd name="T15" fmla="*/ 12112 h 13842"/>
                <a:gd name="T16" fmla="*/ 6921 w 13843"/>
                <a:gd name="T17" fmla="*/ 13842 h 13842"/>
                <a:gd name="T18" fmla="*/ 9146 w 13843"/>
                <a:gd name="T19" fmla="*/ 12112 h 13842"/>
                <a:gd name="T20" fmla="*/ 13266 w 13843"/>
                <a:gd name="T21" fmla="*/ 12112 h 13842"/>
                <a:gd name="T22" fmla="*/ 13843 w 13843"/>
                <a:gd name="T23" fmla="*/ 11535 h 13842"/>
                <a:gd name="T24" fmla="*/ 13266 w 13843"/>
                <a:gd name="T25" fmla="*/ 10959 h 13842"/>
                <a:gd name="T26" fmla="*/ 6921 w 13843"/>
                <a:gd name="T27" fmla="*/ 12689 h 13842"/>
                <a:gd name="T28" fmla="*/ 5768 w 13843"/>
                <a:gd name="T29" fmla="*/ 11535 h 13842"/>
                <a:gd name="T30" fmla="*/ 6921 w 13843"/>
                <a:gd name="T31" fmla="*/ 10382 h 13842"/>
                <a:gd name="T32" fmla="*/ 8075 w 13843"/>
                <a:gd name="T33" fmla="*/ 11535 h 13842"/>
                <a:gd name="T34" fmla="*/ 6921 w 13843"/>
                <a:gd name="T35" fmla="*/ 12689 h 13842"/>
                <a:gd name="T36" fmla="*/ 4038 w 13843"/>
                <a:gd name="T37" fmla="*/ 8652 h 13842"/>
                <a:gd name="T38" fmla="*/ 9805 w 13843"/>
                <a:gd name="T39" fmla="*/ 8652 h 13842"/>
                <a:gd name="T40" fmla="*/ 12689 w 13843"/>
                <a:gd name="T41" fmla="*/ 5768 h 13842"/>
                <a:gd name="T42" fmla="*/ 10841 w 13843"/>
                <a:gd name="T43" fmla="*/ 3076 h 13842"/>
                <a:gd name="T44" fmla="*/ 6921 w 13843"/>
                <a:gd name="T45" fmla="*/ 0 h 13842"/>
                <a:gd name="T46" fmla="*/ 3002 w 13843"/>
                <a:gd name="T47" fmla="*/ 3076 h 13842"/>
                <a:gd name="T48" fmla="*/ 1154 w 13843"/>
                <a:gd name="T49" fmla="*/ 5768 h 13842"/>
                <a:gd name="T50" fmla="*/ 4038 w 13843"/>
                <a:gd name="T51" fmla="*/ 8652 h 13842"/>
                <a:gd name="T52" fmla="*/ 3635 w 13843"/>
                <a:gd name="T53" fmla="*/ 4085 h 13842"/>
                <a:gd name="T54" fmla="*/ 4015 w 13843"/>
                <a:gd name="T55" fmla="*/ 3995 h 13842"/>
                <a:gd name="T56" fmla="*/ 4072 w 13843"/>
                <a:gd name="T57" fmla="*/ 3609 h 13842"/>
                <a:gd name="T58" fmla="*/ 6921 w 13843"/>
                <a:gd name="T59" fmla="*/ 1154 h 13842"/>
                <a:gd name="T60" fmla="*/ 9771 w 13843"/>
                <a:gd name="T61" fmla="*/ 3609 h 13842"/>
                <a:gd name="T62" fmla="*/ 9828 w 13843"/>
                <a:gd name="T63" fmla="*/ 3995 h 13842"/>
                <a:gd name="T64" fmla="*/ 10207 w 13843"/>
                <a:gd name="T65" fmla="*/ 4085 h 13842"/>
                <a:gd name="T66" fmla="*/ 11536 w 13843"/>
                <a:gd name="T67" fmla="*/ 5768 h 13842"/>
                <a:gd name="T68" fmla="*/ 9805 w 13843"/>
                <a:gd name="T69" fmla="*/ 7498 h 13842"/>
                <a:gd name="T70" fmla="*/ 4038 w 13843"/>
                <a:gd name="T71" fmla="*/ 7498 h 13842"/>
                <a:gd name="T72" fmla="*/ 2307 w 13843"/>
                <a:gd name="T73" fmla="*/ 5768 h 13842"/>
                <a:gd name="T74" fmla="*/ 3635 w 13843"/>
                <a:gd name="T75" fmla="*/ 4085 h 13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843" h="13842">
                  <a:moveTo>
                    <a:pt x="13266" y="10959"/>
                  </a:moveTo>
                  <a:cubicBezTo>
                    <a:pt x="9146" y="10959"/>
                    <a:pt x="9146" y="10959"/>
                    <a:pt x="9146" y="10959"/>
                  </a:cubicBezTo>
                  <a:cubicBezTo>
                    <a:pt x="8888" y="9966"/>
                    <a:pt x="7994" y="9228"/>
                    <a:pt x="6921" y="9228"/>
                  </a:cubicBezTo>
                  <a:cubicBezTo>
                    <a:pt x="5849" y="9228"/>
                    <a:pt x="4955" y="9966"/>
                    <a:pt x="4697" y="10959"/>
                  </a:cubicBezTo>
                  <a:cubicBezTo>
                    <a:pt x="577" y="10959"/>
                    <a:pt x="577" y="10959"/>
                    <a:pt x="577" y="10959"/>
                  </a:cubicBezTo>
                  <a:cubicBezTo>
                    <a:pt x="258" y="10959"/>
                    <a:pt x="0" y="11217"/>
                    <a:pt x="0" y="11535"/>
                  </a:cubicBezTo>
                  <a:cubicBezTo>
                    <a:pt x="0" y="11854"/>
                    <a:pt x="258" y="12112"/>
                    <a:pt x="577" y="12112"/>
                  </a:cubicBezTo>
                  <a:cubicBezTo>
                    <a:pt x="4697" y="12112"/>
                    <a:pt x="4697" y="12112"/>
                    <a:pt x="4697" y="12112"/>
                  </a:cubicBezTo>
                  <a:cubicBezTo>
                    <a:pt x="4955" y="13104"/>
                    <a:pt x="5849" y="13842"/>
                    <a:pt x="6921" y="13842"/>
                  </a:cubicBezTo>
                  <a:cubicBezTo>
                    <a:pt x="7994" y="13842"/>
                    <a:pt x="8888" y="13104"/>
                    <a:pt x="9146" y="12112"/>
                  </a:cubicBezTo>
                  <a:cubicBezTo>
                    <a:pt x="13266" y="12112"/>
                    <a:pt x="13266" y="12112"/>
                    <a:pt x="13266" y="12112"/>
                  </a:cubicBezTo>
                  <a:cubicBezTo>
                    <a:pt x="13585" y="12112"/>
                    <a:pt x="13843" y="11854"/>
                    <a:pt x="13843" y="11535"/>
                  </a:cubicBezTo>
                  <a:cubicBezTo>
                    <a:pt x="13843" y="11217"/>
                    <a:pt x="13585" y="10959"/>
                    <a:pt x="13266" y="10959"/>
                  </a:cubicBezTo>
                  <a:close/>
                  <a:moveTo>
                    <a:pt x="6921" y="12689"/>
                  </a:moveTo>
                  <a:cubicBezTo>
                    <a:pt x="6286" y="12689"/>
                    <a:pt x="5768" y="12172"/>
                    <a:pt x="5768" y="11535"/>
                  </a:cubicBezTo>
                  <a:cubicBezTo>
                    <a:pt x="5768" y="10899"/>
                    <a:pt x="6286" y="10382"/>
                    <a:pt x="6921" y="10382"/>
                  </a:cubicBezTo>
                  <a:cubicBezTo>
                    <a:pt x="7557" y="10382"/>
                    <a:pt x="8075" y="10899"/>
                    <a:pt x="8075" y="11535"/>
                  </a:cubicBezTo>
                  <a:cubicBezTo>
                    <a:pt x="8075" y="12172"/>
                    <a:pt x="7557" y="12689"/>
                    <a:pt x="6921" y="12689"/>
                  </a:cubicBezTo>
                  <a:close/>
                  <a:moveTo>
                    <a:pt x="4038" y="8652"/>
                  </a:moveTo>
                  <a:cubicBezTo>
                    <a:pt x="9805" y="8652"/>
                    <a:pt x="9805" y="8652"/>
                    <a:pt x="9805" y="8652"/>
                  </a:cubicBezTo>
                  <a:cubicBezTo>
                    <a:pt x="11395" y="8652"/>
                    <a:pt x="12689" y="7358"/>
                    <a:pt x="12689" y="5768"/>
                  </a:cubicBezTo>
                  <a:cubicBezTo>
                    <a:pt x="12689" y="4556"/>
                    <a:pt x="11946" y="3498"/>
                    <a:pt x="10841" y="3076"/>
                  </a:cubicBezTo>
                  <a:cubicBezTo>
                    <a:pt x="10404" y="1299"/>
                    <a:pt x="8780" y="0"/>
                    <a:pt x="6921" y="0"/>
                  </a:cubicBezTo>
                  <a:cubicBezTo>
                    <a:pt x="5063" y="0"/>
                    <a:pt x="3439" y="1299"/>
                    <a:pt x="3002" y="3076"/>
                  </a:cubicBezTo>
                  <a:cubicBezTo>
                    <a:pt x="1897" y="3498"/>
                    <a:pt x="1154" y="4556"/>
                    <a:pt x="1154" y="5768"/>
                  </a:cubicBezTo>
                  <a:cubicBezTo>
                    <a:pt x="1154" y="7358"/>
                    <a:pt x="2448" y="8652"/>
                    <a:pt x="4038" y="8652"/>
                  </a:cubicBezTo>
                  <a:close/>
                  <a:moveTo>
                    <a:pt x="3635" y="4085"/>
                  </a:moveTo>
                  <a:cubicBezTo>
                    <a:pt x="4015" y="3995"/>
                    <a:pt x="4015" y="3995"/>
                    <a:pt x="4015" y="3995"/>
                  </a:cubicBezTo>
                  <a:cubicBezTo>
                    <a:pt x="4072" y="3609"/>
                    <a:pt x="4072" y="3609"/>
                    <a:pt x="4072" y="3609"/>
                  </a:cubicBezTo>
                  <a:cubicBezTo>
                    <a:pt x="4280" y="2209"/>
                    <a:pt x="5505" y="1154"/>
                    <a:pt x="6921" y="1154"/>
                  </a:cubicBezTo>
                  <a:cubicBezTo>
                    <a:pt x="8338" y="1154"/>
                    <a:pt x="9563" y="2209"/>
                    <a:pt x="9771" y="3609"/>
                  </a:cubicBezTo>
                  <a:cubicBezTo>
                    <a:pt x="9828" y="3995"/>
                    <a:pt x="9828" y="3995"/>
                    <a:pt x="9828" y="3995"/>
                  </a:cubicBezTo>
                  <a:cubicBezTo>
                    <a:pt x="10207" y="4085"/>
                    <a:pt x="10207" y="4085"/>
                    <a:pt x="10207" y="4085"/>
                  </a:cubicBezTo>
                  <a:cubicBezTo>
                    <a:pt x="10989" y="4271"/>
                    <a:pt x="11536" y="4963"/>
                    <a:pt x="11536" y="5768"/>
                  </a:cubicBezTo>
                  <a:cubicBezTo>
                    <a:pt x="11536" y="6722"/>
                    <a:pt x="10759" y="7498"/>
                    <a:pt x="9805" y="7498"/>
                  </a:cubicBezTo>
                  <a:cubicBezTo>
                    <a:pt x="4038" y="7498"/>
                    <a:pt x="4038" y="7498"/>
                    <a:pt x="4038" y="7498"/>
                  </a:cubicBezTo>
                  <a:cubicBezTo>
                    <a:pt x="3083" y="7498"/>
                    <a:pt x="2307" y="6722"/>
                    <a:pt x="2307" y="5768"/>
                  </a:cubicBezTo>
                  <a:cubicBezTo>
                    <a:pt x="2307" y="4963"/>
                    <a:pt x="2853" y="4271"/>
                    <a:pt x="3635" y="40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752EBDA-4E0C-4D01-876B-96DF83A99D6A}"/>
                </a:ext>
              </a:extLst>
            </p:cNvPr>
            <p:cNvGrpSpPr/>
            <p:nvPr/>
          </p:nvGrpSpPr>
          <p:grpSpPr>
            <a:xfrm>
              <a:off x="2734704" y="3668109"/>
              <a:ext cx="270434" cy="270434"/>
              <a:chOff x="4049047" y="2016934"/>
              <a:chExt cx="1662398" cy="1662398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9884570A-C37A-421F-8BAA-A8CC08E8DC7E}"/>
                  </a:ext>
                </a:extLst>
              </p:cNvPr>
              <p:cNvSpPr/>
              <p:nvPr/>
            </p:nvSpPr>
            <p:spPr>
              <a:xfrm>
                <a:off x="4049047" y="2016934"/>
                <a:ext cx="1662398" cy="166239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ECE2605E-63D2-420D-88BC-E844E5F390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246060" y="2452152"/>
                <a:ext cx="1192172" cy="791962"/>
              </a:xfrm>
              <a:prstGeom prst="rect">
                <a:avLst/>
              </a:prstGeom>
            </p:spPr>
          </p:pic>
        </p:grp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E0051B-ADB3-4B5B-9F24-49642511F9E6}"/>
              </a:ext>
            </a:extLst>
          </p:cNvPr>
          <p:cNvCxnSpPr>
            <a:cxnSpLocks/>
            <a:stCxn id="295" idx="2"/>
          </p:cNvCxnSpPr>
          <p:nvPr/>
        </p:nvCxnSpPr>
        <p:spPr>
          <a:xfrm>
            <a:off x="8033648" y="4413949"/>
            <a:ext cx="1411779" cy="227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0B45975-B499-48F9-AFEC-1815A79FC17F}"/>
              </a:ext>
            </a:extLst>
          </p:cNvPr>
          <p:cNvCxnSpPr>
            <a:cxnSpLocks/>
          </p:cNvCxnSpPr>
          <p:nvPr/>
        </p:nvCxnSpPr>
        <p:spPr>
          <a:xfrm>
            <a:off x="9925154" y="3281108"/>
            <a:ext cx="0" cy="240561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AE90445-481B-49F2-A537-DF9A271FF3E6}"/>
              </a:ext>
            </a:extLst>
          </p:cNvPr>
          <p:cNvCxnSpPr/>
          <p:nvPr/>
        </p:nvCxnSpPr>
        <p:spPr>
          <a:xfrm>
            <a:off x="9716917" y="3272237"/>
            <a:ext cx="442694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FED79ED-0C39-4F89-B195-B54523A275D4}"/>
              </a:ext>
            </a:extLst>
          </p:cNvPr>
          <p:cNvCxnSpPr/>
          <p:nvPr/>
        </p:nvCxnSpPr>
        <p:spPr>
          <a:xfrm>
            <a:off x="9716917" y="5672365"/>
            <a:ext cx="442694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69BC867F-6552-48A7-8087-8B8A98652E85}"/>
              </a:ext>
            </a:extLst>
          </p:cNvPr>
          <p:cNvGrpSpPr/>
          <p:nvPr/>
        </p:nvGrpSpPr>
        <p:grpSpPr>
          <a:xfrm>
            <a:off x="8033648" y="4126776"/>
            <a:ext cx="574346" cy="574346"/>
            <a:chOff x="7940779" y="3552825"/>
            <a:chExt cx="574346" cy="574346"/>
          </a:xfrm>
        </p:grpSpPr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2C146837-3465-4B47-BC3A-09EEBD3C963A}"/>
                </a:ext>
              </a:extLst>
            </p:cNvPr>
            <p:cNvSpPr/>
            <p:nvPr/>
          </p:nvSpPr>
          <p:spPr>
            <a:xfrm>
              <a:off x="7940779" y="3552825"/>
              <a:ext cx="574346" cy="57434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90" name="Group 94">
              <a:extLst>
                <a:ext uri="{FF2B5EF4-FFF2-40B4-BE49-F238E27FC236}">
                  <a16:creationId xmlns:a16="http://schemas.microsoft.com/office/drawing/2014/main" id="{109910F3-FAC2-483B-8F45-98AA69ECB18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077124" y="3660755"/>
              <a:ext cx="301656" cy="358486"/>
              <a:chOff x="2022" y="-1"/>
              <a:chExt cx="3636" cy="4321"/>
            </a:xfrm>
          </p:grpSpPr>
          <p:sp>
            <p:nvSpPr>
              <p:cNvPr id="292" name="Freeform 95">
                <a:extLst>
                  <a:ext uri="{FF2B5EF4-FFF2-40B4-BE49-F238E27FC236}">
                    <a16:creationId xmlns:a16="http://schemas.microsoft.com/office/drawing/2014/main" id="{22C243D2-A096-4015-B0FA-5589792FE1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22" y="-1"/>
                <a:ext cx="3636" cy="3781"/>
              </a:xfrm>
              <a:custGeom>
                <a:avLst/>
                <a:gdLst>
                  <a:gd name="T0" fmla="*/ 1498 w 2997"/>
                  <a:gd name="T1" fmla="*/ 0 h 3148"/>
                  <a:gd name="T2" fmla="*/ 0 w 2997"/>
                  <a:gd name="T3" fmla="*/ 1499 h 3148"/>
                  <a:gd name="T4" fmla="*/ 749 w 2997"/>
                  <a:gd name="T5" fmla="*/ 2797 h 3148"/>
                  <a:gd name="T6" fmla="*/ 749 w 2997"/>
                  <a:gd name="T7" fmla="*/ 3019 h 3148"/>
                  <a:gd name="T8" fmla="*/ 878 w 2997"/>
                  <a:gd name="T9" fmla="*/ 3148 h 3148"/>
                  <a:gd name="T10" fmla="*/ 2119 w 2997"/>
                  <a:gd name="T11" fmla="*/ 3148 h 3148"/>
                  <a:gd name="T12" fmla="*/ 2248 w 2997"/>
                  <a:gd name="T13" fmla="*/ 3019 h 3148"/>
                  <a:gd name="T14" fmla="*/ 2248 w 2997"/>
                  <a:gd name="T15" fmla="*/ 2797 h 3148"/>
                  <a:gd name="T16" fmla="*/ 2997 w 2997"/>
                  <a:gd name="T17" fmla="*/ 1499 h 3148"/>
                  <a:gd name="T18" fmla="*/ 1498 w 2997"/>
                  <a:gd name="T19" fmla="*/ 0 h 3148"/>
                  <a:gd name="T20" fmla="*/ 2031 w 2997"/>
                  <a:gd name="T21" fmla="*/ 2573 h 3148"/>
                  <a:gd name="T22" fmla="*/ 1948 w 2997"/>
                  <a:gd name="T23" fmla="*/ 2614 h 3148"/>
                  <a:gd name="T24" fmla="*/ 1948 w 2997"/>
                  <a:gd name="T25" fmla="*/ 2848 h 3148"/>
                  <a:gd name="T26" fmla="*/ 1648 w 2997"/>
                  <a:gd name="T27" fmla="*/ 2848 h 3148"/>
                  <a:gd name="T28" fmla="*/ 1648 w 2997"/>
                  <a:gd name="T29" fmla="*/ 2024 h 3148"/>
                  <a:gd name="T30" fmla="*/ 2068 w 2997"/>
                  <a:gd name="T31" fmla="*/ 1709 h 3148"/>
                  <a:gd name="T32" fmla="*/ 2098 w 2997"/>
                  <a:gd name="T33" fmla="*/ 1499 h 3148"/>
                  <a:gd name="T34" fmla="*/ 2098 w 2997"/>
                  <a:gd name="T35" fmla="*/ 1499 h 3148"/>
                  <a:gd name="T36" fmla="*/ 1888 w 2997"/>
                  <a:gd name="T37" fmla="*/ 1469 h 3148"/>
                  <a:gd name="T38" fmla="*/ 1498 w 2997"/>
                  <a:gd name="T39" fmla="*/ 1762 h 3148"/>
                  <a:gd name="T40" fmla="*/ 1109 w 2997"/>
                  <a:gd name="T41" fmla="*/ 1469 h 3148"/>
                  <a:gd name="T42" fmla="*/ 899 w 2997"/>
                  <a:gd name="T43" fmla="*/ 1499 h 3148"/>
                  <a:gd name="T44" fmla="*/ 899 w 2997"/>
                  <a:gd name="T45" fmla="*/ 1499 h 3148"/>
                  <a:gd name="T46" fmla="*/ 929 w 2997"/>
                  <a:gd name="T47" fmla="*/ 1709 h 3148"/>
                  <a:gd name="T48" fmla="*/ 1349 w 2997"/>
                  <a:gd name="T49" fmla="*/ 2024 h 3148"/>
                  <a:gd name="T50" fmla="*/ 1349 w 2997"/>
                  <a:gd name="T51" fmla="*/ 2848 h 3148"/>
                  <a:gd name="T52" fmla="*/ 1049 w 2997"/>
                  <a:gd name="T53" fmla="*/ 2848 h 3148"/>
                  <a:gd name="T54" fmla="*/ 1049 w 2997"/>
                  <a:gd name="T55" fmla="*/ 2614 h 3148"/>
                  <a:gd name="T56" fmla="*/ 966 w 2997"/>
                  <a:gd name="T57" fmla="*/ 2573 h 3148"/>
                  <a:gd name="T58" fmla="*/ 299 w 2997"/>
                  <a:gd name="T59" fmla="*/ 1499 h 3148"/>
                  <a:gd name="T60" fmla="*/ 1499 w 2997"/>
                  <a:gd name="T61" fmla="*/ 300 h 3148"/>
                  <a:gd name="T62" fmla="*/ 2697 w 2997"/>
                  <a:gd name="T63" fmla="*/ 1499 h 3148"/>
                  <a:gd name="T64" fmla="*/ 2031 w 2997"/>
                  <a:gd name="T65" fmla="*/ 2573 h 3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97" h="3148">
                    <a:moveTo>
                      <a:pt x="1498" y="0"/>
                    </a:moveTo>
                    <a:cubicBezTo>
                      <a:pt x="672" y="0"/>
                      <a:pt x="0" y="673"/>
                      <a:pt x="0" y="1499"/>
                    </a:cubicBezTo>
                    <a:cubicBezTo>
                      <a:pt x="0" y="2041"/>
                      <a:pt x="284" y="2530"/>
                      <a:pt x="749" y="2797"/>
                    </a:cubicBezTo>
                    <a:cubicBezTo>
                      <a:pt x="749" y="3019"/>
                      <a:pt x="749" y="3019"/>
                      <a:pt x="749" y="3019"/>
                    </a:cubicBezTo>
                    <a:cubicBezTo>
                      <a:pt x="749" y="3090"/>
                      <a:pt x="807" y="3148"/>
                      <a:pt x="878" y="3148"/>
                    </a:cubicBezTo>
                    <a:cubicBezTo>
                      <a:pt x="2119" y="3148"/>
                      <a:pt x="2119" y="3148"/>
                      <a:pt x="2119" y="3148"/>
                    </a:cubicBezTo>
                    <a:cubicBezTo>
                      <a:pt x="2190" y="3148"/>
                      <a:pt x="2248" y="3090"/>
                      <a:pt x="2248" y="3019"/>
                    </a:cubicBezTo>
                    <a:cubicBezTo>
                      <a:pt x="2248" y="2797"/>
                      <a:pt x="2248" y="2797"/>
                      <a:pt x="2248" y="2797"/>
                    </a:cubicBezTo>
                    <a:cubicBezTo>
                      <a:pt x="2712" y="2530"/>
                      <a:pt x="2997" y="2041"/>
                      <a:pt x="2997" y="1499"/>
                    </a:cubicBezTo>
                    <a:cubicBezTo>
                      <a:pt x="2997" y="673"/>
                      <a:pt x="2325" y="0"/>
                      <a:pt x="1498" y="0"/>
                    </a:cubicBezTo>
                    <a:close/>
                    <a:moveTo>
                      <a:pt x="2031" y="2573"/>
                    </a:moveTo>
                    <a:cubicBezTo>
                      <a:pt x="1948" y="2614"/>
                      <a:pt x="1948" y="2614"/>
                      <a:pt x="1948" y="2614"/>
                    </a:cubicBezTo>
                    <a:cubicBezTo>
                      <a:pt x="1948" y="2848"/>
                      <a:pt x="1948" y="2848"/>
                      <a:pt x="1948" y="2848"/>
                    </a:cubicBezTo>
                    <a:cubicBezTo>
                      <a:pt x="1648" y="2848"/>
                      <a:pt x="1648" y="2848"/>
                      <a:pt x="1648" y="2848"/>
                    </a:cubicBezTo>
                    <a:cubicBezTo>
                      <a:pt x="1648" y="2024"/>
                      <a:pt x="1648" y="2024"/>
                      <a:pt x="1648" y="2024"/>
                    </a:cubicBezTo>
                    <a:cubicBezTo>
                      <a:pt x="2068" y="1709"/>
                      <a:pt x="2068" y="1709"/>
                      <a:pt x="2068" y="1709"/>
                    </a:cubicBezTo>
                    <a:cubicBezTo>
                      <a:pt x="2134" y="1659"/>
                      <a:pt x="2148" y="1565"/>
                      <a:pt x="2098" y="1499"/>
                    </a:cubicBezTo>
                    <a:cubicBezTo>
                      <a:pt x="2098" y="1499"/>
                      <a:pt x="2098" y="1499"/>
                      <a:pt x="2098" y="1499"/>
                    </a:cubicBezTo>
                    <a:cubicBezTo>
                      <a:pt x="2048" y="1433"/>
                      <a:pt x="1954" y="1420"/>
                      <a:pt x="1888" y="1469"/>
                    </a:cubicBezTo>
                    <a:cubicBezTo>
                      <a:pt x="1498" y="1762"/>
                      <a:pt x="1498" y="1762"/>
                      <a:pt x="1498" y="1762"/>
                    </a:cubicBezTo>
                    <a:cubicBezTo>
                      <a:pt x="1109" y="1469"/>
                      <a:pt x="1109" y="1469"/>
                      <a:pt x="1109" y="1469"/>
                    </a:cubicBezTo>
                    <a:cubicBezTo>
                      <a:pt x="1042" y="1420"/>
                      <a:pt x="948" y="1433"/>
                      <a:pt x="899" y="1499"/>
                    </a:cubicBezTo>
                    <a:cubicBezTo>
                      <a:pt x="899" y="1499"/>
                      <a:pt x="899" y="1499"/>
                      <a:pt x="899" y="1499"/>
                    </a:cubicBezTo>
                    <a:cubicBezTo>
                      <a:pt x="849" y="1565"/>
                      <a:pt x="863" y="1659"/>
                      <a:pt x="929" y="1709"/>
                    </a:cubicBezTo>
                    <a:cubicBezTo>
                      <a:pt x="1349" y="2024"/>
                      <a:pt x="1349" y="2024"/>
                      <a:pt x="1349" y="2024"/>
                    </a:cubicBezTo>
                    <a:cubicBezTo>
                      <a:pt x="1349" y="2848"/>
                      <a:pt x="1349" y="2848"/>
                      <a:pt x="1349" y="2848"/>
                    </a:cubicBezTo>
                    <a:cubicBezTo>
                      <a:pt x="1049" y="2848"/>
                      <a:pt x="1049" y="2848"/>
                      <a:pt x="1049" y="2848"/>
                    </a:cubicBezTo>
                    <a:cubicBezTo>
                      <a:pt x="1049" y="2614"/>
                      <a:pt x="1049" y="2614"/>
                      <a:pt x="1049" y="2614"/>
                    </a:cubicBezTo>
                    <a:cubicBezTo>
                      <a:pt x="966" y="2573"/>
                      <a:pt x="966" y="2573"/>
                      <a:pt x="966" y="2573"/>
                    </a:cubicBezTo>
                    <a:cubicBezTo>
                      <a:pt x="555" y="2369"/>
                      <a:pt x="299" y="1958"/>
                      <a:pt x="299" y="1499"/>
                    </a:cubicBezTo>
                    <a:cubicBezTo>
                      <a:pt x="299" y="839"/>
                      <a:pt x="839" y="300"/>
                      <a:pt x="1499" y="300"/>
                    </a:cubicBezTo>
                    <a:cubicBezTo>
                      <a:pt x="2160" y="300"/>
                      <a:pt x="2697" y="838"/>
                      <a:pt x="2697" y="1499"/>
                    </a:cubicBezTo>
                    <a:cubicBezTo>
                      <a:pt x="2697" y="1958"/>
                      <a:pt x="2442" y="2369"/>
                      <a:pt x="2031" y="257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96">
                <a:extLst>
                  <a:ext uri="{FF2B5EF4-FFF2-40B4-BE49-F238E27FC236}">
                    <a16:creationId xmlns:a16="http://schemas.microsoft.com/office/drawing/2014/main" id="{694B89D4-88D6-46E3-A087-189EFE8683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1" y="3960"/>
                <a:ext cx="1818" cy="360"/>
              </a:xfrm>
              <a:custGeom>
                <a:avLst/>
                <a:gdLst>
                  <a:gd name="T0" fmla="*/ 150 w 1499"/>
                  <a:gd name="T1" fmla="*/ 300 h 300"/>
                  <a:gd name="T2" fmla="*/ 1349 w 1499"/>
                  <a:gd name="T3" fmla="*/ 300 h 300"/>
                  <a:gd name="T4" fmla="*/ 1499 w 1499"/>
                  <a:gd name="T5" fmla="*/ 150 h 300"/>
                  <a:gd name="T6" fmla="*/ 1499 w 1499"/>
                  <a:gd name="T7" fmla="*/ 150 h 300"/>
                  <a:gd name="T8" fmla="*/ 1349 w 1499"/>
                  <a:gd name="T9" fmla="*/ 0 h 300"/>
                  <a:gd name="T10" fmla="*/ 150 w 1499"/>
                  <a:gd name="T11" fmla="*/ 0 h 300"/>
                  <a:gd name="T12" fmla="*/ 0 w 1499"/>
                  <a:gd name="T13" fmla="*/ 150 h 300"/>
                  <a:gd name="T14" fmla="*/ 0 w 1499"/>
                  <a:gd name="T15" fmla="*/ 150 h 300"/>
                  <a:gd name="T16" fmla="*/ 150 w 1499"/>
                  <a:gd name="T17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9" h="300">
                    <a:moveTo>
                      <a:pt x="150" y="300"/>
                    </a:moveTo>
                    <a:cubicBezTo>
                      <a:pt x="1349" y="300"/>
                      <a:pt x="1349" y="300"/>
                      <a:pt x="1349" y="300"/>
                    </a:cubicBezTo>
                    <a:cubicBezTo>
                      <a:pt x="1432" y="300"/>
                      <a:pt x="1499" y="233"/>
                      <a:pt x="1499" y="150"/>
                    </a:cubicBezTo>
                    <a:cubicBezTo>
                      <a:pt x="1499" y="150"/>
                      <a:pt x="1499" y="150"/>
                      <a:pt x="1499" y="150"/>
                    </a:cubicBezTo>
                    <a:cubicBezTo>
                      <a:pt x="1499" y="67"/>
                      <a:pt x="1432" y="0"/>
                      <a:pt x="1349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67" y="0"/>
                      <a:pt x="0" y="67"/>
                      <a:pt x="0" y="150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233"/>
                      <a:pt x="67" y="300"/>
                      <a:pt x="150" y="30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F7C37220-DD6C-495E-98A3-14689FC0EB21}"/>
              </a:ext>
            </a:extLst>
          </p:cNvPr>
          <p:cNvCxnSpPr>
            <a:cxnSpLocks/>
          </p:cNvCxnSpPr>
          <p:nvPr/>
        </p:nvCxnSpPr>
        <p:spPr>
          <a:xfrm flipV="1">
            <a:off x="8536880" y="3568611"/>
            <a:ext cx="409000" cy="537758"/>
          </a:xfrm>
          <a:prstGeom prst="straightConnector1">
            <a:avLst/>
          </a:prstGeom>
          <a:ln w="19050" cap="rnd">
            <a:solidFill>
              <a:schemeClr val="accent4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9F92A206-56FA-4634-8387-A7BA88B75C80}"/>
              </a:ext>
            </a:extLst>
          </p:cNvPr>
          <p:cNvCxnSpPr>
            <a:cxnSpLocks/>
          </p:cNvCxnSpPr>
          <p:nvPr/>
        </p:nvCxnSpPr>
        <p:spPr>
          <a:xfrm>
            <a:off x="8536880" y="4719231"/>
            <a:ext cx="439480" cy="606337"/>
          </a:xfrm>
          <a:prstGeom prst="straightConnector1">
            <a:avLst/>
          </a:prstGeom>
          <a:ln w="19050" cap="rnd">
            <a:solidFill>
              <a:schemeClr val="accent4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C9FD4AAD-7F7D-4504-A471-1969B2F34341}"/>
              </a:ext>
            </a:extLst>
          </p:cNvPr>
          <p:cNvSpPr txBox="1"/>
          <p:nvPr/>
        </p:nvSpPr>
        <p:spPr>
          <a:xfrm>
            <a:off x="10533857" y="4035384"/>
            <a:ext cx="130855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Sans Pro Semibold" panose="020B0603030403020204" pitchFamily="34" charset="0"/>
              </a:rPr>
              <a:t>Precision Agriculture Platform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Semibold" panose="020B0603030403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CED328-BE84-45A2-86ED-B46A18113B93}"/>
              </a:ext>
            </a:extLst>
          </p:cNvPr>
          <p:cNvGrpSpPr/>
          <p:nvPr/>
        </p:nvGrpSpPr>
        <p:grpSpPr>
          <a:xfrm>
            <a:off x="8755026" y="5328193"/>
            <a:ext cx="961891" cy="873283"/>
            <a:chOff x="8755026" y="5429340"/>
            <a:chExt cx="961891" cy="873283"/>
          </a:xfrm>
        </p:grpSpPr>
        <p:sp>
          <p:nvSpPr>
            <p:cNvPr id="277" name="Freeform 91">
              <a:extLst>
                <a:ext uri="{FF2B5EF4-FFF2-40B4-BE49-F238E27FC236}">
                  <a16:creationId xmlns:a16="http://schemas.microsoft.com/office/drawing/2014/main" id="{B6A7A847-44F6-40E2-9843-2F24830B42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71482" y="5429340"/>
              <a:ext cx="528978" cy="523766"/>
            </a:xfrm>
            <a:custGeom>
              <a:avLst/>
              <a:gdLst>
                <a:gd name="T0" fmla="*/ 3402 w 6803"/>
                <a:gd name="T1" fmla="*/ 0 h 6803"/>
                <a:gd name="T2" fmla="*/ 0 w 6803"/>
                <a:gd name="T3" fmla="*/ 3402 h 6803"/>
                <a:gd name="T4" fmla="*/ 3402 w 6803"/>
                <a:gd name="T5" fmla="*/ 6803 h 6803"/>
                <a:gd name="T6" fmla="*/ 6803 w 6803"/>
                <a:gd name="T7" fmla="*/ 3402 h 6803"/>
                <a:gd name="T8" fmla="*/ 3402 w 6803"/>
                <a:gd name="T9" fmla="*/ 0 h 6803"/>
                <a:gd name="T10" fmla="*/ 6222 w 6803"/>
                <a:gd name="T11" fmla="*/ 3118 h 6803"/>
                <a:gd name="T12" fmla="*/ 5378 w 6803"/>
                <a:gd name="T13" fmla="*/ 3118 h 6803"/>
                <a:gd name="T14" fmla="*/ 4769 w 6803"/>
                <a:gd name="T15" fmla="*/ 920 h 6803"/>
                <a:gd name="T16" fmla="*/ 6222 w 6803"/>
                <a:gd name="T17" fmla="*/ 3118 h 6803"/>
                <a:gd name="T18" fmla="*/ 3119 w 6803"/>
                <a:gd name="T19" fmla="*/ 627 h 6803"/>
                <a:gd name="T20" fmla="*/ 3119 w 6803"/>
                <a:gd name="T21" fmla="*/ 3118 h 6803"/>
                <a:gd name="T22" fmla="*/ 1992 w 6803"/>
                <a:gd name="T23" fmla="*/ 3118 h 6803"/>
                <a:gd name="T24" fmla="*/ 3119 w 6803"/>
                <a:gd name="T25" fmla="*/ 627 h 6803"/>
                <a:gd name="T26" fmla="*/ 3119 w 6803"/>
                <a:gd name="T27" fmla="*/ 3685 h 6803"/>
                <a:gd name="T28" fmla="*/ 3119 w 6803"/>
                <a:gd name="T29" fmla="*/ 6177 h 6803"/>
                <a:gd name="T30" fmla="*/ 1992 w 6803"/>
                <a:gd name="T31" fmla="*/ 3685 h 6803"/>
                <a:gd name="T32" fmla="*/ 3119 w 6803"/>
                <a:gd name="T33" fmla="*/ 3685 h 6803"/>
                <a:gd name="T34" fmla="*/ 3685 w 6803"/>
                <a:gd name="T35" fmla="*/ 6177 h 6803"/>
                <a:gd name="T36" fmla="*/ 3685 w 6803"/>
                <a:gd name="T37" fmla="*/ 3685 h 6803"/>
                <a:gd name="T38" fmla="*/ 4819 w 6803"/>
                <a:gd name="T39" fmla="*/ 3685 h 6803"/>
                <a:gd name="T40" fmla="*/ 3685 w 6803"/>
                <a:gd name="T41" fmla="*/ 6177 h 6803"/>
                <a:gd name="T42" fmla="*/ 3685 w 6803"/>
                <a:gd name="T43" fmla="*/ 3118 h 6803"/>
                <a:gd name="T44" fmla="*/ 3685 w 6803"/>
                <a:gd name="T45" fmla="*/ 627 h 6803"/>
                <a:gd name="T46" fmla="*/ 4812 w 6803"/>
                <a:gd name="T47" fmla="*/ 3118 h 6803"/>
                <a:gd name="T48" fmla="*/ 3685 w 6803"/>
                <a:gd name="T49" fmla="*/ 3118 h 6803"/>
                <a:gd name="T50" fmla="*/ 2035 w 6803"/>
                <a:gd name="T51" fmla="*/ 920 h 6803"/>
                <a:gd name="T52" fmla="*/ 1426 w 6803"/>
                <a:gd name="T53" fmla="*/ 3118 h 6803"/>
                <a:gd name="T54" fmla="*/ 582 w 6803"/>
                <a:gd name="T55" fmla="*/ 3118 h 6803"/>
                <a:gd name="T56" fmla="*/ 2035 w 6803"/>
                <a:gd name="T57" fmla="*/ 920 h 6803"/>
                <a:gd name="T58" fmla="*/ 582 w 6803"/>
                <a:gd name="T59" fmla="*/ 3685 h 6803"/>
                <a:gd name="T60" fmla="*/ 1426 w 6803"/>
                <a:gd name="T61" fmla="*/ 3685 h 6803"/>
                <a:gd name="T62" fmla="*/ 2035 w 6803"/>
                <a:gd name="T63" fmla="*/ 5883 h 6803"/>
                <a:gd name="T64" fmla="*/ 582 w 6803"/>
                <a:gd name="T65" fmla="*/ 3685 h 6803"/>
                <a:gd name="T66" fmla="*/ 4769 w 6803"/>
                <a:gd name="T67" fmla="*/ 5883 h 6803"/>
                <a:gd name="T68" fmla="*/ 5378 w 6803"/>
                <a:gd name="T69" fmla="*/ 3685 h 6803"/>
                <a:gd name="T70" fmla="*/ 6222 w 6803"/>
                <a:gd name="T71" fmla="*/ 3685 h 6803"/>
                <a:gd name="T72" fmla="*/ 4769 w 6803"/>
                <a:gd name="T73" fmla="*/ 5883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03" h="6803">
                  <a:moveTo>
                    <a:pt x="3402" y="0"/>
                  </a:moveTo>
                  <a:cubicBezTo>
                    <a:pt x="1526" y="0"/>
                    <a:pt x="0" y="1526"/>
                    <a:pt x="0" y="3402"/>
                  </a:cubicBezTo>
                  <a:cubicBezTo>
                    <a:pt x="0" y="5277"/>
                    <a:pt x="1526" y="6803"/>
                    <a:pt x="3402" y="6803"/>
                  </a:cubicBezTo>
                  <a:cubicBezTo>
                    <a:pt x="5278" y="6803"/>
                    <a:pt x="6803" y="5277"/>
                    <a:pt x="6803" y="3402"/>
                  </a:cubicBezTo>
                  <a:cubicBezTo>
                    <a:pt x="6803" y="1526"/>
                    <a:pt x="5278" y="0"/>
                    <a:pt x="3402" y="0"/>
                  </a:cubicBezTo>
                  <a:close/>
                  <a:moveTo>
                    <a:pt x="6222" y="3118"/>
                  </a:moveTo>
                  <a:cubicBezTo>
                    <a:pt x="5378" y="3118"/>
                    <a:pt x="5378" y="3118"/>
                    <a:pt x="5378" y="3118"/>
                  </a:cubicBezTo>
                  <a:cubicBezTo>
                    <a:pt x="5338" y="2245"/>
                    <a:pt x="5113" y="1477"/>
                    <a:pt x="4769" y="920"/>
                  </a:cubicBezTo>
                  <a:cubicBezTo>
                    <a:pt x="5565" y="1361"/>
                    <a:pt x="6128" y="2171"/>
                    <a:pt x="6222" y="3118"/>
                  </a:cubicBezTo>
                  <a:close/>
                  <a:moveTo>
                    <a:pt x="3119" y="627"/>
                  </a:moveTo>
                  <a:cubicBezTo>
                    <a:pt x="3119" y="3118"/>
                    <a:pt x="3119" y="3118"/>
                    <a:pt x="3119" y="3118"/>
                  </a:cubicBezTo>
                  <a:cubicBezTo>
                    <a:pt x="1992" y="3118"/>
                    <a:pt x="1992" y="3118"/>
                    <a:pt x="1992" y="3118"/>
                  </a:cubicBezTo>
                  <a:cubicBezTo>
                    <a:pt x="2056" y="1898"/>
                    <a:pt x="2526" y="879"/>
                    <a:pt x="3119" y="627"/>
                  </a:cubicBezTo>
                  <a:close/>
                  <a:moveTo>
                    <a:pt x="3119" y="3685"/>
                  </a:moveTo>
                  <a:cubicBezTo>
                    <a:pt x="3119" y="6177"/>
                    <a:pt x="3119" y="6177"/>
                    <a:pt x="3119" y="6177"/>
                  </a:cubicBezTo>
                  <a:cubicBezTo>
                    <a:pt x="2526" y="5925"/>
                    <a:pt x="2056" y="4905"/>
                    <a:pt x="1992" y="3685"/>
                  </a:cubicBezTo>
                  <a:lnTo>
                    <a:pt x="3119" y="3685"/>
                  </a:lnTo>
                  <a:close/>
                  <a:moveTo>
                    <a:pt x="3685" y="6177"/>
                  </a:moveTo>
                  <a:cubicBezTo>
                    <a:pt x="3685" y="3685"/>
                    <a:pt x="3685" y="3685"/>
                    <a:pt x="3685" y="3685"/>
                  </a:cubicBezTo>
                  <a:cubicBezTo>
                    <a:pt x="4819" y="3685"/>
                    <a:pt x="4819" y="3685"/>
                    <a:pt x="4819" y="3685"/>
                  </a:cubicBezTo>
                  <a:cubicBezTo>
                    <a:pt x="4755" y="4905"/>
                    <a:pt x="4278" y="5925"/>
                    <a:pt x="3685" y="6177"/>
                  </a:cubicBezTo>
                  <a:close/>
                  <a:moveTo>
                    <a:pt x="3685" y="3118"/>
                  </a:moveTo>
                  <a:cubicBezTo>
                    <a:pt x="3685" y="627"/>
                    <a:pt x="3685" y="627"/>
                    <a:pt x="3685" y="627"/>
                  </a:cubicBezTo>
                  <a:cubicBezTo>
                    <a:pt x="4278" y="879"/>
                    <a:pt x="4748" y="1898"/>
                    <a:pt x="4812" y="3118"/>
                  </a:cubicBezTo>
                  <a:lnTo>
                    <a:pt x="3685" y="3118"/>
                  </a:lnTo>
                  <a:close/>
                  <a:moveTo>
                    <a:pt x="2035" y="920"/>
                  </a:moveTo>
                  <a:cubicBezTo>
                    <a:pt x="1691" y="1477"/>
                    <a:pt x="1466" y="2245"/>
                    <a:pt x="1426" y="3118"/>
                  </a:cubicBezTo>
                  <a:cubicBezTo>
                    <a:pt x="582" y="3118"/>
                    <a:pt x="582" y="3118"/>
                    <a:pt x="582" y="3118"/>
                  </a:cubicBezTo>
                  <a:cubicBezTo>
                    <a:pt x="676" y="2171"/>
                    <a:pt x="1239" y="1361"/>
                    <a:pt x="2035" y="920"/>
                  </a:cubicBezTo>
                  <a:close/>
                  <a:moveTo>
                    <a:pt x="582" y="3685"/>
                  </a:moveTo>
                  <a:cubicBezTo>
                    <a:pt x="1426" y="3685"/>
                    <a:pt x="1426" y="3685"/>
                    <a:pt x="1426" y="3685"/>
                  </a:cubicBezTo>
                  <a:cubicBezTo>
                    <a:pt x="1466" y="4558"/>
                    <a:pt x="1691" y="5327"/>
                    <a:pt x="2035" y="5883"/>
                  </a:cubicBezTo>
                  <a:cubicBezTo>
                    <a:pt x="1239" y="5443"/>
                    <a:pt x="676" y="4633"/>
                    <a:pt x="582" y="3685"/>
                  </a:cubicBezTo>
                  <a:close/>
                  <a:moveTo>
                    <a:pt x="4769" y="5883"/>
                  </a:moveTo>
                  <a:cubicBezTo>
                    <a:pt x="5113" y="5327"/>
                    <a:pt x="5338" y="4558"/>
                    <a:pt x="5378" y="3685"/>
                  </a:cubicBezTo>
                  <a:cubicBezTo>
                    <a:pt x="6222" y="3685"/>
                    <a:pt x="6222" y="3685"/>
                    <a:pt x="6222" y="3685"/>
                  </a:cubicBezTo>
                  <a:cubicBezTo>
                    <a:pt x="6128" y="4633"/>
                    <a:pt x="5565" y="5443"/>
                    <a:pt x="4769" y="588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3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B3DBBF36-F901-4CED-8ED2-1DAA1950B55C}"/>
                </a:ext>
              </a:extLst>
            </p:cNvPr>
            <p:cNvSpPr txBox="1"/>
            <p:nvPr/>
          </p:nvSpPr>
          <p:spPr>
            <a:xfrm>
              <a:off x="8755026" y="6016391"/>
              <a:ext cx="961891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Industry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A445E8-0813-4676-B4E4-F9A3BC7AC302}"/>
              </a:ext>
            </a:extLst>
          </p:cNvPr>
          <p:cNvGrpSpPr/>
          <p:nvPr/>
        </p:nvGrpSpPr>
        <p:grpSpPr>
          <a:xfrm>
            <a:off x="10088526" y="5393969"/>
            <a:ext cx="961891" cy="807507"/>
            <a:chOff x="10088526" y="5495116"/>
            <a:chExt cx="961891" cy="807507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202114FA-C0DA-40E7-9D71-5BFED6897316}"/>
                </a:ext>
              </a:extLst>
            </p:cNvPr>
            <p:cNvGrpSpPr/>
            <p:nvPr/>
          </p:nvGrpSpPr>
          <p:grpSpPr>
            <a:xfrm>
              <a:off x="10308898" y="5495116"/>
              <a:ext cx="539750" cy="421350"/>
              <a:chOff x="9355138" y="2403476"/>
              <a:chExt cx="2836863" cy="2214562"/>
            </a:xfrm>
            <a:solidFill>
              <a:schemeClr val="bg1">
                <a:lumMod val="50000"/>
              </a:schemeClr>
            </a:solidFill>
          </p:grpSpPr>
          <p:sp>
            <p:nvSpPr>
              <p:cNvPr id="245" name="Freeform 41">
                <a:extLst>
                  <a:ext uri="{FF2B5EF4-FFF2-40B4-BE49-F238E27FC236}">
                    <a16:creationId xmlns:a16="http://schemas.microsoft.com/office/drawing/2014/main" id="{82668CE9-4E13-4277-B459-1EEAB19FB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4188" y="2403476"/>
                <a:ext cx="1427163" cy="1144588"/>
              </a:xfrm>
              <a:custGeom>
                <a:avLst/>
                <a:gdLst>
                  <a:gd name="T0" fmla="*/ 269 w 3795"/>
                  <a:gd name="T1" fmla="*/ 3070 h 3070"/>
                  <a:gd name="T2" fmla="*/ 429 w 3795"/>
                  <a:gd name="T3" fmla="*/ 3010 h 3070"/>
                  <a:gd name="T4" fmla="*/ 1311 w 3795"/>
                  <a:gd name="T5" fmla="*/ 2635 h 3070"/>
                  <a:gd name="T6" fmla="*/ 1542 w 3795"/>
                  <a:gd name="T7" fmla="*/ 2394 h 3070"/>
                  <a:gd name="T8" fmla="*/ 1542 w 3795"/>
                  <a:gd name="T9" fmla="*/ 483 h 3070"/>
                  <a:gd name="T10" fmla="*/ 1921 w 3795"/>
                  <a:gd name="T11" fmla="*/ 483 h 3070"/>
                  <a:gd name="T12" fmla="*/ 1921 w 3795"/>
                  <a:gd name="T13" fmla="*/ 2208 h 3070"/>
                  <a:gd name="T14" fmla="*/ 2162 w 3795"/>
                  <a:gd name="T15" fmla="*/ 2450 h 3070"/>
                  <a:gd name="T16" fmla="*/ 3502 w 3795"/>
                  <a:gd name="T17" fmla="*/ 2450 h 3070"/>
                  <a:gd name="T18" fmla="*/ 3743 w 3795"/>
                  <a:gd name="T19" fmla="*/ 2208 h 3070"/>
                  <a:gd name="T20" fmla="*/ 3502 w 3795"/>
                  <a:gd name="T21" fmla="*/ 1967 h 3070"/>
                  <a:gd name="T22" fmla="*/ 2403 w 3795"/>
                  <a:gd name="T23" fmla="*/ 1967 h 3070"/>
                  <a:gd name="T24" fmla="*/ 2403 w 3795"/>
                  <a:gd name="T25" fmla="*/ 483 h 3070"/>
                  <a:gd name="T26" fmla="*/ 3553 w 3795"/>
                  <a:gd name="T27" fmla="*/ 483 h 3070"/>
                  <a:gd name="T28" fmla="*/ 3795 w 3795"/>
                  <a:gd name="T29" fmla="*/ 241 h 3070"/>
                  <a:gd name="T30" fmla="*/ 3553 w 3795"/>
                  <a:gd name="T31" fmla="*/ 0 h 3070"/>
                  <a:gd name="T32" fmla="*/ 1301 w 3795"/>
                  <a:gd name="T33" fmla="*/ 0 h 3070"/>
                  <a:gd name="T34" fmla="*/ 1060 w 3795"/>
                  <a:gd name="T35" fmla="*/ 241 h 3070"/>
                  <a:gd name="T36" fmla="*/ 1060 w 3795"/>
                  <a:gd name="T37" fmla="*/ 2184 h 3070"/>
                  <a:gd name="T38" fmla="*/ 110 w 3795"/>
                  <a:gd name="T39" fmla="*/ 2647 h 3070"/>
                  <a:gd name="T40" fmla="*/ 88 w 3795"/>
                  <a:gd name="T41" fmla="*/ 2988 h 3070"/>
                  <a:gd name="T42" fmla="*/ 269 w 3795"/>
                  <a:gd name="T43" fmla="*/ 3070 h 3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95" h="3070">
                    <a:moveTo>
                      <a:pt x="269" y="3070"/>
                    </a:moveTo>
                    <a:cubicBezTo>
                      <a:pt x="326" y="3070"/>
                      <a:pt x="383" y="3050"/>
                      <a:pt x="429" y="3010"/>
                    </a:cubicBezTo>
                    <a:cubicBezTo>
                      <a:pt x="823" y="2663"/>
                      <a:pt x="1307" y="2635"/>
                      <a:pt x="1311" y="2635"/>
                    </a:cubicBezTo>
                    <a:cubicBezTo>
                      <a:pt x="1440" y="2630"/>
                      <a:pt x="1542" y="2523"/>
                      <a:pt x="1542" y="2394"/>
                    </a:cubicBezTo>
                    <a:cubicBezTo>
                      <a:pt x="1542" y="483"/>
                      <a:pt x="1542" y="483"/>
                      <a:pt x="1542" y="483"/>
                    </a:cubicBezTo>
                    <a:cubicBezTo>
                      <a:pt x="1921" y="483"/>
                      <a:pt x="1921" y="483"/>
                      <a:pt x="1921" y="483"/>
                    </a:cubicBezTo>
                    <a:cubicBezTo>
                      <a:pt x="1921" y="2208"/>
                      <a:pt x="1921" y="2208"/>
                      <a:pt x="1921" y="2208"/>
                    </a:cubicBezTo>
                    <a:cubicBezTo>
                      <a:pt x="1921" y="2342"/>
                      <a:pt x="2029" y="2450"/>
                      <a:pt x="2162" y="2450"/>
                    </a:cubicBezTo>
                    <a:cubicBezTo>
                      <a:pt x="3502" y="2450"/>
                      <a:pt x="3502" y="2450"/>
                      <a:pt x="3502" y="2450"/>
                    </a:cubicBezTo>
                    <a:cubicBezTo>
                      <a:pt x="3635" y="2450"/>
                      <a:pt x="3743" y="2342"/>
                      <a:pt x="3743" y="2208"/>
                    </a:cubicBezTo>
                    <a:cubicBezTo>
                      <a:pt x="3743" y="2075"/>
                      <a:pt x="3635" y="1967"/>
                      <a:pt x="3502" y="1967"/>
                    </a:cubicBezTo>
                    <a:cubicBezTo>
                      <a:pt x="2403" y="1967"/>
                      <a:pt x="2403" y="1967"/>
                      <a:pt x="2403" y="1967"/>
                    </a:cubicBezTo>
                    <a:cubicBezTo>
                      <a:pt x="2403" y="483"/>
                      <a:pt x="2403" y="483"/>
                      <a:pt x="2403" y="483"/>
                    </a:cubicBezTo>
                    <a:cubicBezTo>
                      <a:pt x="3553" y="483"/>
                      <a:pt x="3553" y="483"/>
                      <a:pt x="3553" y="483"/>
                    </a:cubicBezTo>
                    <a:cubicBezTo>
                      <a:pt x="3687" y="483"/>
                      <a:pt x="3795" y="375"/>
                      <a:pt x="3795" y="241"/>
                    </a:cubicBezTo>
                    <a:cubicBezTo>
                      <a:pt x="3795" y="108"/>
                      <a:pt x="3687" y="0"/>
                      <a:pt x="3553" y="0"/>
                    </a:cubicBezTo>
                    <a:cubicBezTo>
                      <a:pt x="1301" y="0"/>
                      <a:pt x="1301" y="0"/>
                      <a:pt x="1301" y="0"/>
                    </a:cubicBezTo>
                    <a:cubicBezTo>
                      <a:pt x="1168" y="0"/>
                      <a:pt x="1060" y="108"/>
                      <a:pt x="1060" y="241"/>
                    </a:cubicBezTo>
                    <a:cubicBezTo>
                      <a:pt x="1060" y="2184"/>
                      <a:pt x="1060" y="2184"/>
                      <a:pt x="1060" y="2184"/>
                    </a:cubicBezTo>
                    <a:cubicBezTo>
                      <a:pt x="824" y="2232"/>
                      <a:pt x="446" y="2351"/>
                      <a:pt x="110" y="2647"/>
                    </a:cubicBezTo>
                    <a:cubicBezTo>
                      <a:pt x="10" y="2735"/>
                      <a:pt x="0" y="2888"/>
                      <a:pt x="88" y="2988"/>
                    </a:cubicBezTo>
                    <a:cubicBezTo>
                      <a:pt x="136" y="3042"/>
                      <a:pt x="202" y="3070"/>
                      <a:pt x="269" y="30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42">
                <a:extLst>
                  <a:ext uri="{FF2B5EF4-FFF2-40B4-BE49-F238E27FC236}">
                    <a16:creationId xmlns:a16="http://schemas.microsoft.com/office/drawing/2014/main" id="{50A287B2-D9E3-4B1A-A3E0-F2D93231CB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55138" y="3455988"/>
                <a:ext cx="1173163" cy="1162050"/>
              </a:xfrm>
              <a:custGeom>
                <a:avLst/>
                <a:gdLst>
                  <a:gd name="T0" fmla="*/ 1560 w 3121"/>
                  <a:gd name="T1" fmla="*/ 0 h 3121"/>
                  <a:gd name="T2" fmla="*/ 0 w 3121"/>
                  <a:gd name="T3" fmla="*/ 1561 h 3121"/>
                  <a:gd name="T4" fmla="*/ 1560 w 3121"/>
                  <a:gd name="T5" fmla="*/ 3121 h 3121"/>
                  <a:gd name="T6" fmla="*/ 3121 w 3121"/>
                  <a:gd name="T7" fmla="*/ 1561 h 3121"/>
                  <a:gd name="T8" fmla="*/ 1560 w 3121"/>
                  <a:gd name="T9" fmla="*/ 0 h 3121"/>
                  <a:gd name="T10" fmla="*/ 1560 w 3121"/>
                  <a:gd name="T11" fmla="*/ 2638 h 3121"/>
                  <a:gd name="T12" fmla="*/ 482 w 3121"/>
                  <a:gd name="T13" fmla="*/ 1561 h 3121"/>
                  <a:gd name="T14" fmla="*/ 1560 w 3121"/>
                  <a:gd name="T15" fmla="*/ 482 h 3121"/>
                  <a:gd name="T16" fmla="*/ 2638 w 3121"/>
                  <a:gd name="T17" fmla="*/ 1561 h 3121"/>
                  <a:gd name="T18" fmla="*/ 1560 w 3121"/>
                  <a:gd name="T19" fmla="*/ 2638 h 3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21" h="3121">
                    <a:moveTo>
                      <a:pt x="1560" y="0"/>
                    </a:moveTo>
                    <a:cubicBezTo>
                      <a:pt x="700" y="0"/>
                      <a:pt x="0" y="700"/>
                      <a:pt x="0" y="1561"/>
                    </a:cubicBezTo>
                    <a:cubicBezTo>
                      <a:pt x="0" y="2421"/>
                      <a:pt x="700" y="3121"/>
                      <a:pt x="1560" y="3121"/>
                    </a:cubicBezTo>
                    <a:cubicBezTo>
                      <a:pt x="2421" y="3121"/>
                      <a:pt x="3121" y="2421"/>
                      <a:pt x="3121" y="1561"/>
                    </a:cubicBezTo>
                    <a:cubicBezTo>
                      <a:pt x="3121" y="700"/>
                      <a:pt x="2421" y="0"/>
                      <a:pt x="1560" y="0"/>
                    </a:cubicBezTo>
                    <a:close/>
                    <a:moveTo>
                      <a:pt x="1560" y="2638"/>
                    </a:moveTo>
                    <a:cubicBezTo>
                      <a:pt x="966" y="2638"/>
                      <a:pt x="482" y="2155"/>
                      <a:pt x="482" y="1561"/>
                    </a:cubicBezTo>
                    <a:cubicBezTo>
                      <a:pt x="482" y="966"/>
                      <a:pt x="966" y="482"/>
                      <a:pt x="1560" y="482"/>
                    </a:cubicBezTo>
                    <a:cubicBezTo>
                      <a:pt x="2155" y="482"/>
                      <a:pt x="2638" y="966"/>
                      <a:pt x="2638" y="1561"/>
                    </a:cubicBezTo>
                    <a:cubicBezTo>
                      <a:pt x="2638" y="2155"/>
                      <a:pt x="2155" y="2638"/>
                      <a:pt x="1560" y="26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43">
                <a:extLst>
                  <a:ext uri="{FF2B5EF4-FFF2-40B4-BE49-F238E27FC236}">
                    <a16:creationId xmlns:a16="http://schemas.microsoft.com/office/drawing/2014/main" id="{AD3D5309-F07B-4517-930A-943BDF159C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80575" y="3778251"/>
                <a:ext cx="522288" cy="517525"/>
              </a:xfrm>
              <a:custGeom>
                <a:avLst/>
                <a:gdLst>
                  <a:gd name="T0" fmla="*/ 694 w 1389"/>
                  <a:gd name="T1" fmla="*/ 0 h 1389"/>
                  <a:gd name="T2" fmla="*/ 0 w 1389"/>
                  <a:gd name="T3" fmla="*/ 695 h 1389"/>
                  <a:gd name="T4" fmla="*/ 694 w 1389"/>
                  <a:gd name="T5" fmla="*/ 1389 h 1389"/>
                  <a:gd name="T6" fmla="*/ 1389 w 1389"/>
                  <a:gd name="T7" fmla="*/ 695 h 1389"/>
                  <a:gd name="T8" fmla="*/ 694 w 1389"/>
                  <a:gd name="T9" fmla="*/ 0 h 1389"/>
                  <a:gd name="T10" fmla="*/ 694 w 1389"/>
                  <a:gd name="T11" fmla="*/ 906 h 1389"/>
                  <a:gd name="T12" fmla="*/ 483 w 1389"/>
                  <a:gd name="T13" fmla="*/ 695 h 1389"/>
                  <a:gd name="T14" fmla="*/ 694 w 1389"/>
                  <a:gd name="T15" fmla="*/ 483 h 1389"/>
                  <a:gd name="T16" fmla="*/ 906 w 1389"/>
                  <a:gd name="T17" fmla="*/ 695 h 1389"/>
                  <a:gd name="T18" fmla="*/ 694 w 1389"/>
                  <a:gd name="T19" fmla="*/ 906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89" h="1389">
                    <a:moveTo>
                      <a:pt x="694" y="0"/>
                    </a:moveTo>
                    <a:cubicBezTo>
                      <a:pt x="311" y="0"/>
                      <a:pt x="0" y="312"/>
                      <a:pt x="0" y="695"/>
                    </a:cubicBezTo>
                    <a:cubicBezTo>
                      <a:pt x="0" y="1077"/>
                      <a:pt x="311" y="1389"/>
                      <a:pt x="694" y="1389"/>
                    </a:cubicBezTo>
                    <a:cubicBezTo>
                      <a:pt x="1077" y="1389"/>
                      <a:pt x="1389" y="1077"/>
                      <a:pt x="1389" y="695"/>
                    </a:cubicBezTo>
                    <a:cubicBezTo>
                      <a:pt x="1389" y="312"/>
                      <a:pt x="1077" y="0"/>
                      <a:pt x="694" y="0"/>
                    </a:cubicBezTo>
                    <a:close/>
                    <a:moveTo>
                      <a:pt x="694" y="906"/>
                    </a:moveTo>
                    <a:cubicBezTo>
                      <a:pt x="577" y="906"/>
                      <a:pt x="483" y="811"/>
                      <a:pt x="483" y="695"/>
                    </a:cubicBezTo>
                    <a:cubicBezTo>
                      <a:pt x="483" y="578"/>
                      <a:pt x="577" y="483"/>
                      <a:pt x="694" y="483"/>
                    </a:cubicBezTo>
                    <a:cubicBezTo>
                      <a:pt x="811" y="483"/>
                      <a:pt x="906" y="578"/>
                      <a:pt x="906" y="695"/>
                    </a:cubicBezTo>
                    <a:cubicBezTo>
                      <a:pt x="906" y="811"/>
                      <a:pt x="811" y="906"/>
                      <a:pt x="694" y="9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44">
                <a:extLst>
                  <a:ext uri="{FF2B5EF4-FFF2-40B4-BE49-F238E27FC236}">
                    <a16:creationId xmlns:a16="http://schemas.microsoft.com/office/drawing/2014/main" id="{9C28E75A-88AA-42EB-AA1E-D58999D020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28413" y="3862388"/>
                <a:ext cx="763588" cy="755650"/>
              </a:xfrm>
              <a:custGeom>
                <a:avLst/>
                <a:gdLst>
                  <a:gd name="T0" fmla="*/ 1015 w 2030"/>
                  <a:gd name="T1" fmla="*/ 0 h 2031"/>
                  <a:gd name="T2" fmla="*/ 0 w 2030"/>
                  <a:gd name="T3" fmla="*/ 1016 h 2031"/>
                  <a:gd name="T4" fmla="*/ 1015 w 2030"/>
                  <a:gd name="T5" fmla="*/ 2031 h 2031"/>
                  <a:gd name="T6" fmla="*/ 2030 w 2030"/>
                  <a:gd name="T7" fmla="*/ 1016 h 2031"/>
                  <a:gd name="T8" fmla="*/ 1015 w 2030"/>
                  <a:gd name="T9" fmla="*/ 0 h 2031"/>
                  <a:gd name="T10" fmla="*/ 1015 w 2030"/>
                  <a:gd name="T11" fmla="*/ 1548 h 2031"/>
                  <a:gd name="T12" fmla="*/ 482 w 2030"/>
                  <a:gd name="T13" fmla="*/ 1016 h 2031"/>
                  <a:gd name="T14" fmla="*/ 1015 w 2030"/>
                  <a:gd name="T15" fmla="*/ 483 h 2031"/>
                  <a:gd name="T16" fmla="*/ 1547 w 2030"/>
                  <a:gd name="T17" fmla="*/ 1016 h 2031"/>
                  <a:gd name="T18" fmla="*/ 1015 w 2030"/>
                  <a:gd name="T19" fmla="*/ 1548 h 2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30" h="2031">
                    <a:moveTo>
                      <a:pt x="1015" y="0"/>
                    </a:moveTo>
                    <a:cubicBezTo>
                      <a:pt x="455" y="0"/>
                      <a:pt x="0" y="456"/>
                      <a:pt x="0" y="1016"/>
                    </a:cubicBezTo>
                    <a:cubicBezTo>
                      <a:pt x="0" y="1576"/>
                      <a:pt x="455" y="2031"/>
                      <a:pt x="1015" y="2031"/>
                    </a:cubicBezTo>
                    <a:cubicBezTo>
                      <a:pt x="1574" y="2031"/>
                      <a:pt x="2030" y="1576"/>
                      <a:pt x="2030" y="1016"/>
                    </a:cubicBezTo>
                    <a:cubicBezTo>
                      <a:pt x="2030" y="456"/>
                      <a:pt x="1574" y="0"/>
                      <a:pt x="1015" y="0"/>
                    </a:cubicBezTo>
                    <a:close/>
                    <a:moveTo>
                      <a:pt x="1015" y="1548"/>
                    </a:moveTo>
                    <a:cubicBezTo>
                      <a:pt x="721" y="1548"/>
                      <a:pt x="482" y="1309"/>
                      <a:pt x="482" y="1016"/>
                    </a:cubicBezTo>
                    <a:cubicBezTo>
                      <a:pt x="482" y="722"/>
                      <a:pt x="721" y="483"/>
                      <a:pt x="1015" y="483"/>
                    </a:cubicBezTo>
                    <a:cubicBezTo>
                      <a:pt x="1308" y="483"/>
                      <a:pt x="1547" y="722"/>
                      <a:pt x="1547" y="1016"/>
                    </a:cubicBezTo>
                    <a:cubicBezTo>
                      <a:pt x="1547" y="1309"/>
                      <a:pt x="1308" y="1548"/>
                      <a:pt x="1015" y="15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Oval 45">
                <a:extLst>
                  <a:ext uri="{FF2B5EF4-FFF2-40B4-BE49-F238E27FC236}">
                    <a16:creationId xmlns:a16="http://schemas.microsoft.com/office/drawing/2014/main" id="{3CF68983-1BBB-4AC2-B438-F046708E1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7175" y="4117976"/>
                <a:ext cx="244475" cy="2444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46">
                <a:extLst>
                  <a:ext uri="{FF2B5EF4-FFF2-40B4-BE49-F238E27FC236}">
                    <a16:creationId xmlns:a16="http://schemas.microsoft.com/office/drawing/2014/main" id="{9F9942A3-C4A0-47A1-82D1-F4F8E2BB6A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85538" y="2654301"/>
                <a:ext cx="346075" cy="500063"/>
              </a:xfrm>
              <a:custGeom>
                <a:avLst/>
                <a:gdLst>
                  <a:gd name="T0" fmla="*/ 241 w 919"/>
                  <a:gd name="T1" fmla="*/ 1343 h 1343"/>
                  <a:gd name="T2" fmla="*/ 483 w 919"/>
                  <a:gd name="T3" fmla="*/ 1102 h 1343"/>
                  <a:gd name="T4" fmla="*/ 483 w 919"/>
                  <a:gd name="T5" fmla="*/ 620 h 1343"/>
                  <a:gd name="T6" fmla="*/ 677 w 919"/>
                  <a:gd name="T7" fmla="*/ 482 h 1343"/>
                  <a:gd name="T8" fmla="*/ 919 w 919"/>
                  <a:gd name="T9" fmla="*/ 241 h 1343"/>
                  <a:gd name="T10" fmla="*/ 677 w 919"/>
                  <a:gd name="T11" fmla="*/ 0 h 1343"/>
                  <a:gd name="T12" fmla="*/ 0 w 919"/>
                  <a:gd name="T13" fmla="*/ 620 h 1343"/>
                  <a:gd name="T14" fmla="*/ 0 w 919"/>
                  <a:gd name="T15" fmla="*/ 1102 h 1343"/>
                  <a:gd name="T16" fmla="*/ 241 w 919"/>
                  <a:gd name="T17" fmla="*/ 1343 h 1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9" h="1343">
                    <a:moveTo>
                      <a:pt x="241" y="1343"/>
                    </a:moveTo>
                    <a:cubicBezTo>
                      <a:pt x="375" y="1343"/>
                      <a:pt x="483" y="1235"/>
                      <a:pt x="483" y="1102"/>
                    </a:cubicBezTo>
                    <a:cubicBezTo>
                      <a:pt x="483" y="620"/>
                      <a:pt x="483" y="620"/>
                      <a:pt x="483" y="620"/>
                    </a:cubicBezTo>
                    <a:cubicBezTo>
                      <a:pt x="483" y="504"/>
                      <a:pt x="606" y="484"/>
                      <a:pt x="677" y="482"/>
                    </a:cubicBezTo>
                    <a:cubicBezTo>
                      <a:pt x="810" y="482"/>
                      <a:pt x="919" y="374"/>
                      <a:pt x="919" y="241"/>
                    </a:cubicBezTo>
                    <a:cubicBezTo>
                      <a:pt x="919" y="108"/>
                      <a:pt x="810" y="0"/>
                      <a:pt x="677" y="0"/>
                    </a:cubicBezTo>
                    <a:cubicBezTo>
                      <a:pt x="405" y="0"/>
                      <a:pt x="0" y="165"/>
                      <a:pt x="0" y="620"/>
                    </a:cubicBezTo>
                    <a:cubicBezTo>
                      <a:pt x="0" y="1102"/>
                      <a:pt x="0" y="1102"/>
                      <a:pt x="0" y="1102"/>
                    </a:cubicBezTo>
                    <a:cubicBezTo>
                      <a:pt x="0" y="1235"/>
                      <a:pt x="108" y="1343"/>
                      <a:pt x="241" y="13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47">
                <a:extLst>
                  <a:ext uri="{FF2B5EF4-FFF2-40B4-BE49-F238E27FC236}">
                    <a16:creationId xmlns:a16="http://schemas.microsoft.com/office/drawing/2014/main" id="{80040925-F85B-45B6-A0A5-0EAD3325D4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3863" y="2608263"/>
                <a:ext cx="1538288" cy="1722438"/>
              </a:xfrm>
              <a:custGeom>
                <a:avLst/>
                <a:gdLst>
                  <a:gd name="T0" fmla="*/ 2129 w 4088"/>
                  <a:gd name="T1" fmla="*/ 3994 h 4622"/>
                  <a:gd name="T2" fmla="*/ 3257 w 4088"/>
                  <a:gd name="T3" fmla="*/ 3189 h 4622"/>
                  <a:gd name="T4" fmla="*/ 3720 w 4088"/>
                  <a:gd name="T5" fmla="*/ 3283 h 4622"/>
                  <a:gd name="T6" fmla="*/ 4036 w 4088"/>
                  <a:gd name="T7" fmla="*/ 3154 h 4622"/>
                  <a:gd name="T8" fmla="*/ 3908 w 4088"/>
                  <a:gd name="T9" fmla="*/ 2838 h 4622"/>
                  <a:gd name="T10" fmla="*/ 3480 w 4088"/>
                  <a:gd name="T11" fmla="*/ 2721 h 4622"/>
                  <a:gd name="T12" fmla="*/ 3480 w 4088"/>
                  <a:gd name="T13" fmla="*/ 1895 h 4622"/>
                  <a:gd name="T14" fmla="*/ 3265 w 4088"/>
                  <a:gd name="T15" fmla="*/ 1655 h 4622"/>
                  <a:gd name="T16" fmla="*/ 1203 w 4088"/>
                  <a:gd name="T17" fmla="*/ 1435 h 4622"/>
                  <a:gd name="T18" fmla="*/ 732 w 4088"/>
                  <a:gd name="T19" fmla="*/ 188 h 4622"/>
                  <a:gd name="T20" fmla="*/ 421 w 4088"/>
                  <a:gd name="T21" fmla="*/ 47 h 4622"/>
                  <a:gd name="T22" fmla="*/ 281 w 4088"/>
                  <a:gd name="T23" fmla="*/ 358 h 4622"/>
                  <a:gd name="T24" fmla="*/ 804 w 4088"/>
                  <a:gd name="T25" fmla="*/ 1745 h 4622"/>
                  <a:gd name="T26" fmla="*/ 1004 w 4088"/>
                  <a:gd name="T27" fmla="*/ 1899 h 4622"/>
                  <a:gd name="T28" fmla="*/ 2998 w 4088"/>
                  <a:gd name="T29" fmla="*/ 2112 h 4622"/>
                  <a:gd name="T30" fmla="*/ 2998 w 4088"/>
                  <a:gd name="T31" fmla="*/ 2726 h 4622"/>
                  <a:gd name="T32" fmla="*/ 1734 w 4088"/>
                  <a:gd name="T33" fmla="*/ 3685 h 4622"/>
                  <a:gd name="T34" fmla="*/ 241 w 4088"/>
                  <a:gd name="T35" fmla="*/ 3685 h 4622"/>
                  <a:gd name="T36" fmla="*/ 0 w 4088"/>
                  <a:gd name="T37" fmla="*/ 3927 h 4622"/>
                  <a:gd name="T38" fmla="*/ 241 w 4088"/>
                  <a:gd name="T39" fmla="*/ 4168 h 4622"/>
                  <a:gd name="T40" fmla="*/ 1596 w 4088"/>
                  <a:gd name="T41" fmla="*/ 4168 h 4622"/>
                  <a:gd name="T42" fmla="*/ 1582 w 4088"/>
                  <a:gd name="T43" fmla="*/ 4381 h 4622"/>
                  <a:gd name="T44" fmla="*/ 1824 w 4088"/>
                  <a:gd name="T45" fmla="*/ 4622 h 4622"/>
                  <a:gd name="T46" fmla="*/ 2065 w 4088"/>
                  <a:gd name="T47" fmla="*/ 4381 h 4622"/>
                  <a:gd name="T48" fmla="*/ 2123 w 4088"/>
                  <a:gd name="T49" fmla="*/ 4013 h 4622"/>
                  <a:gd name="T50" fmla="*/ 2129 w 4088"/>
                  <a:gd name="T51" fmla="*/ 3994 h 4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88" h="4622">
                    <a:moveTo>
                      <a:pt x="2129" y="3994"/>
                    </a:moveTo>
                    <a:cubicBezTo>
                      <a:pt x="2290" y="3526"/>
                      <a:pt x="2735" y="3189"/>
                      <a:pt x="3257" y="3189"/>
                    </a:cubicBezTo>
                    <a:cubicBezTo>
                      <a:pt x="3418" y="3189"/>
                      <a:pt x="3574" y="3221"/>
                      <a:pt x="3720" y="3283"/>
                    </a:cubicBezTo>
                    <a:cubicBezTo>
                      <a:pt x="3843" y="3335"/>
                      <a:pt x="3985" y="3277"/>
                      <a:pt x="4036" y="3154"/>
                    </a:cubicBezTo>
                    <a:cubicBezTo>
                      <a:pt x="4088" y="3032"/>
                      <a:pt x="4031" y="2890"/>
                      <a:pt x="3908" y="2838"/>
                    </a:cubicBezTo>
                    <a:cubicBezTo>
                      <a:pt x="3771" y="2780"/>
                      <a:pt x="3628" y="2741"/>
                      <a:pt x="3480" y="2721"/>
                    </a:cubicBezTo>
                    <a:cubicBezTo>
                      <a:pt x="3480" y="1895"/>
                      <a:pt x="3480" y="1895"/>
                      <a:pt x="3480" y="1895"/>
                    </a:cubicBezTo>
                    <a:cubicBezTo>
                      <a:pt x="3480" y="1772"/>
                      <a:pt x="3387" y="1668"/>
                      <a:pt x="3265" y="1655"/>
                    </a:cubicBezTo>
                    <a:cubicBezTo>
                      <a:pt x="1203" y="1435"/>
                      <a:pt x="1203" y="1435"/>
                      <a:pt x="1203" y="1435"/>
                    </a:cubicBezTo>
                    <a:cubicBezTo>
                      <a:pt x="732" y="188"/>
                      <a:pt x="732" y="188"/>
                      <a:pt x="732" y="188"/>
                    </a:cubicBezTo>
                    <a:cubicBezTo>
                      <a:pt x="685" y="63"/>
                      <a:pt x="546" y="0"/>
                      <a:pt x="421" y="47"/>
                    </a:cubicBezTo>
                    <a:cubicBezTo>
                      <a:pt x="296" y="94"/>
                      <a:pt x="233" y="234"/>
                      <a:pt x="281" y="358"/>
                    </a:cubicBezTo>
                    <a:cubicBezTo>
                      <a:pt x="804" y="1745"/>
                      <a:pt x="804" y="1745"/>
                      <a:pt x="804" y="1745"/>
                    </a:cubicBezTo>
                    <a:cubicBezTo>
                      <a:pt x="836" y="1830"/>
                      <a:pt x="914" y="1890"/>
                      <a:pt x="1004" y="1899"/>
                    </a:cubicBezTo>
                    <a:cubicBezTo>
                      <a:pt x="2998" y="2112"/>
                      <a:pt x="2998" y="2112"/>
                      <a:pt x="2998" y="2112"/>
                    </a:cubicBezTo>
                    <a:cubicBezTo>
                      <a:pt x="2998" y="2726"/>
                      <a:pt x="2998" y="2726"/>
                      <a:pt x="2998" y="2726"/>
                    </a:cubicBezTo>
                    <a:cubicBezTo>
                      <a:pt x="2435" y="2814"/>
                      <a:pt x="1964" y="3183"/>
                      <a:pt x="1734" y="3685"/>
                    </a:cubicBezTo>
                    <a:cubicBezTo>
                      <a:pt x="241" y="3685"/>
                      <a:pt x="241" y="3685"/>
                      <a:pt x="241" y="3685"/>
                    </a:cubicBezTo>
                    <a:cubicBezTo>
                      <a:pt x="108" y="3685"/>
                      <a:pt x="0" y="3793"/>
                      <a:pt x="0" y="3927"/>
                    </a:cubicBezTo>
                    <a:cubicBezTo>
                      <a:pt x="0" y="4060"/>
                      <a:pt x="108" y="4168"/>
                      <a:pt x="241" y="4168"/>
                    </a:cubicBezTo>
                    <a:cubicBezTo>
                      <a:pt x="1596" y="4168"/>
                      <a:pt x="1596" y="4168"/>
                      <a:pt x="1596" y="4168"/>
                    </a:cubicBezTo>
                    <a:cubicBezTo>
                      <a:pt x="1587" y="4238"/>
                      <a:pt x="1582" y="4309"/>
                      <a:pt x="1582" y="4381"/>
                    </a:cubicBezTo>
                    <a:cubicBezTo>
                      <a:pt x="1582" y="4514"/>
                      <a:pt x="1690" y="4622"/>
                      <a:pt x="1824" y="4622"/>
                    </a:cubicBezTo>
                    <a:cubicBezTo>
                      <a:pt x="1957" y="4622"/>
                      <a:pt x="2065" y="4514"/>
                      <a:pt x="2065" y="4381"/>
                    </a:cubicBezTo>
                    <a:cubicBezTo>
                      <a:pt x="2065" y="4252"/>
                      <a:pt x="2085" y="4129"/>
                      <a:pt x="2123" y="4013"/>
                    </a:cubicBezTo>
                    <a:cubicBezTo>
                      <a:pt x="2125" y="4007"/>
                      <a:pt x="2127" y="4000"/>
                      <a:pt x="2129" y="39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48">
                <a:extLst>
                  <a:ext uri="{FF2B5EF4-FFF2-40B4-BE49-F238E27FC236}">
                    <a16:creationId xmlns:a16="http://schemas.microsoft.com/office/drawing/2014/main" id="{C887C25B-C10A-4B8A-A733-9D88DDD28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4675" y="3429001"/>
                <a:ext cx="519113" cy="180975"/>
              </a:xfrm>
              <a:custGeom>
                <a:avLst/>
                <a:gdLst>
                  <a:gd name="T0" fmla="*/ 1136 w 1378"/>
                  <a:gd name="T1" fmla="*/ 0 h 483"/>
                  <a:gd name="T2" fmla="*/ 242 w 1378"/>
                  <a:gd name="T3" fmla="*/ 0 h 483"/>
                  <a:gd name="T4" fmla="*/ 0 w 1378"/>
                  <a:gd name="T5" fmla="*/ 241 h 483"/>
                  <a:gd name="T6" fmla="*/ 242 w 1378"/>
                  <a:gd name="T7" fmla="*/ 483 h 483"/>
                  <a:gd name="T8" fmla="*/ 1136 w 1378"/>
                  <a:gd name="T9" fmla="*/ 483 h 483"/>
                  <a:gd name="T10" fmla="*/ 1378 w 1378"/>
                  <a:gd name="T11" fmla="*/ 241 h 483"/>
                  <a:gd name="T12" fmla="*/ 1136 w 1378"/>
                  <a:gd name="T13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8" h="483">
                    <a:moveTo>
                      <a:pt x="1136" y="0"/>
                    </a:moveTo>
                    <a:cubicBezTo>
                      <a:pt x="242" y="0"/>
                      <a:pt x="242" y="0"/>
                      <a:pt x="242" y="0"/>
                    </a:cubicBezTo>
                    <a:cubicBezTo>
                      <a:pt x="109" y="0"/>
                      <a:pt x="0" y="108"/>
                      <a:pt x="0" y="241"/>
                    </a:cubicBezTo>
                    <a:cubicBezTo>
                      <a:pt x="0" y="374"/>
                      <a:pt x="109" y="483"/>
                      <a:pt x="242" y="483"/>
                    </a:cubicBezTo>
                    <a:cubicBezTo>
                      <a:pt x="1136" y="483"/>
                      <a:pt x="1136" y="483"/>
                      <a:pt x="1136" y="483"/>
                    </a:cubicBezTo>
                    <a:cubicBezTo>
                      <a:pt x="1270" y="483"/>
                      <a:pt x="1378" y="374"/>
                      <a:pt x="1378" y="241"/>
                    </a:cubicBezTo>
                    <a:cubicBezTo>
                      <a:pt x="1378" y="108"/>
                      <a:pt x="1270" y="0"/>
                      <a:pt x="113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49">
                <a:extLst>
                  <a:ext uri="{FF2B5EF4-FFF2-40B4-BE49-F238E27FC236}">
                    <a16:creationId xmlns:a16="http://schemas.microsoft.com/office/drawing/2014/main" id="{2B256981-EE00-4B76-B8B5-EBBD1DE18C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4675" y="3671888"/>
                <a:ext cx="519113" cy="180975"/>
              </a:xfrm>
              <a:custGeom>
                <a:avLst/>
                <a:gdLst>
                  <a:gd name="T0" fmla="*/ 1136 w 1378"/>
                  <a:gd name="T1" fmla="*/ 0 h 483"/>
                  <a:gd name="T2" fmla="*/ 242 w 1378"/>
                  <a:gd name="T3" fmla="*/ 0 h 483"/>
                  <a:gd name="T4" fmla="*/ 0 w 1378"/>
                  <a:gd name="T5" fmla="*/ 242 h 483"/>
                  <a:gd name="T6" fmla="*/ 242 w 1378"/>
                  <a:gd name="T7" fmla="*/ 483 h 483"/>
                  <a:gd name="T8" fmla="*/ 1136 w 1378"/>
                  <a:gd name="T9" fmla="*/ 483 h 483"/>
                  <a:gd name="T10" fmla="*/ 1378 w 1378"/>
                  <a:gd name="T11" fmla="*/ 242 h 483"/>
                  <a:gd name="T12" fmla="*/ 1136 w 1378"/>
                  <a:gd name="T13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8" h="483">
                    <a:moveTo>
                      <a:pt x="1136" y="0"/>
                    </a:moveTo>
                    <a:cubicBezTo>
                      <a:pt x="242" y="0"/>
                      <a:pt x="242" y="0"/>
                      <a:pt x="242" y="0"/>
                    </a:cubicBezTo>
                    <a:cubicBezTo>
                      <a:pt x="109" y="0"/>
                      <a:pt x="0" y="108"/>
                      <a:pt x="0" y="242"/>
                    </a:cubicBezTo>
                    <a:cubicBezTo>
                      <a:pt x="0" y="375"/>
                      <a:pt x="109" y="483"/>
                      <a:pt x="242" y="483"/>
                    </a:cubicBezTo>
                    <a:cubicBezTo>
                      <a:pt x="1136" y="483"/>
                      <a:pt x="1136" y="483"/>
                      <a:pt x="1136" y="483"/>
                    </a:cubicBezTo>
                    <a:cubicBezTo>
                      <a:pt x="1270" y="483"/>
                      <a:pt x="1378" y="375"/>
                      <a:pt x="1378" y="242"/>
                    </a:cubicBezTo>
                    <a:cubicBezTo>
                      <a:pt x="1378" y="108"/>
                      <a:pt x="1270" y="0"/>
                      <a:pt x="113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4400975F-CE0C-4FF2-94EC-C79CB77950CE}"/>
                </a:ext>
              </a:extLst>
            </p:cNvPr>
            <p:cNvSpPr txBox="1"/>
            <p:nvPr/>
          </p:nvSpPr>
          <p:spPr>
            <a:xfrm>
              <a:off x="10088526" y="6016391"/>
              <a:ext cx="961891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Machinery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7B6834E-48DD-48F3-A5C7-5AEEBE29084E}"/>
              </a:ext>
            </a:extLst>
          </p:cNvPr>
          <p:cNvGrpSpPr/>
          <p:nvPr/>
        </p:nvGrpSpPr>
        <p:grpSpPr>
          <a:xfrm>
            <a:off x="8755026" y="2641725"/>
            <a:ext cx="961891" cy="837729"/>
            <a:chOff x="8755026" y="2742872"/>
            <a:chExt cx="961891" cy="837729"/>
          </a:xfrm>
        </p:grpSpPr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2D429D66-3A26-4FF3-8E3E-6FD35D1C6B42}"/>
                </a:ext>
              </a:extLst>
            </p:cNvPr>
            <p:cNvGrpSpPr/>
            <p:nvPr/>
          </p:nvGrpSpPr>
          <p:grpSpPr>
            <a:xfrm>
              <a:off x="8943464" y="3098741"/>
              <a:ext cx="585014" cy="481860"/>
              <a:chOff x="0" y="2659063"/>
              <a:chExt cx="2303463" cy="2078038"/>
            </a:xfrm>
            <a:solidFill>
              <a:schemeClr val="bg1">
                <a:lumMod val="50000"/>
              </a:schemeClr>
            </a:solidFill>
          </p:grpSpPr>
          <p:sp>
            <p:nvSpPr>
              <p:cNvPr id="255" name="Freeform 60">
                <a:extLst>
                  <a:ext uri="{FF2B5EF4-FFF2-40B4-BE49-F238E27FC236}">
                    <a16:creationId xmlns:a16="http://schemas.microsoft.com/office/drawing/2014/main" id="{9CAB6243-2583-44BF-9F4A-3143B364A6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0" y="2659063"/>
                <a:ext cx="2303463" cy="2078038"/>
              </a:xfrm>
              <a:custGeom>
                <a:avLst/>
                <a:gdLst>
                  <a:gd name="T0" fmla="*/ 5927 w 6123"/>
                  <a:gd name="T1" fmla="*/ 1422 h 5575"/>
                  <a:gd name="T2" fmla="*/ 6123 w 6123"/>
                  <a:gd name="T3" fmla="*/ 1226 h 5575"/>
                  <a:gd name="T4" fmla="*/ 6123 w 6123"/>
                  <a:gd name="T5" fmla="*/ 196 h 5575"/>
                  <a:gd name="T6" fmla="*/ 5927 w 6123"/>
                  <a:gd name="T7" fmla="*/ 0 h 5575"/>
                  <a:gd name="T8" fmla="*/ 196 w 6123"/>
                  <a:gd name="T9" fmla="*/ 0 h 5575"/>
                  <a:gd name="T10" fmla="*/ 0 w 6123"/>
                  <a:gd name="T11" fmla="*/ 196 h 5575"/>
                  <a:gd name="T12" fmla="*/ 0 w 6123"/>
                  <a:gd name="T13" fmla="*/ 4742 h 5575"/>
                  <a:gd name="T14" fmla="*/ 833 w 6123"/>
                  <a:gd name="T15" fmla="*/ 5575 h 5575"/>
                  <a:gd name="T16" fmla="*/ 5290 w 6123"/>
                  <a:gd name="T17" fmla="*/ 5575 h 5575"/>
                  <a:gd name="T18" fmla="*/ 6123 w 6123"/>
                  <a:gd name="T19" fmla="*/ 4742 h 5575"/>
                  <a:gd name="T20" fmla="*/ 6123 w 6123"/>
                  <a:gd name="T21" fmla="*/ 1843 h 5575"/>
                  <a:gd name="T22" fmla="*/ 5927 w 6123"/>
                  <a:gd name="T23" fmla="*/ 1647 h 5575"/>
                  <a:gd name="T24" fmla="*/ 5731 w 6123"/>
                  <a:gd name="T25" fmla="*/ 1843 h 5575"/>
                  <a:gd name="T26" fmla="*/ 5731 w 6123"/>
                  <a:gd name="T27" fmla="*/ 4742 h 5575"/>
                  <a:gd name="T28" fmla="*/ 5290 w 6123"/>
                  <a:gd name="T29" fmla="*/ 5183 h 5575"/>
                  <a:gd name="T30" fmla="*/ 833 w 6123"/>
                  <a:gd name="T31" fmla="*/ 5183 h 5575"/>
                  <a:gd name="T32" fmla="*/ 392 w 6123"/>
                  <a:gd name="T33" fmla="*/ 4742 h 5575"/>
                  <a:gd name="T34" fmla="*/ 392 w 6123"/>
                  <a:gd name="T35" fmla="*/ 1422 h 5575"/>
                  <a:gd name="T36" fmla="*/ 5927 w 6123"/>
                  <a:gd name="T37" fmla="*/ 1422 h 5575"/>
                  <a:gd name="T38" fmla="*/ 5731 w 6123"/>
                  <a:gd name="T39" fmla="*/ 1030 h 5575"/>
                  <a:gd name="T40" fmla="*/ 392 w 6123"/>
                  <a:gd name="T41" fmla="*/ 1030 h 5575"/>
                  <a:gd name="T42" fmla="*/ 392 w 6123"/>
                  <a:gd name="T43" fmla="*/ 392 h 5575"/>
                  <a:gd name="T44" fmla="*/ 5731 w 6123"/>
                  <a:gd name="T45" fmla="*/ 392 h 5575"/>
                  <a:gd name="T46" fmla="*/ 5731 w 6123"/>
                  <a:gd name="T47" fmla="*/ 1030 h 5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123" h="5575">
                    <a:moveTo>
                      <a:pt x="5927" y="1422"/>
                    </a:moveTo>
                    <a:cubicBezTo>
                      <a:pt x="6035" y="1422"/>
                      <a:pt x="6123" y="1334"/>
                      <a:pt x="6123" y="1226"/>
                    </a:cubicBezTo>
                    <a:cubicBezTo>
                      <a:pt x="6123" y="196"/>
                      <a:pt x="6123" y="196"/>
                      <a:pt x="6123" y="196"/>
                    </a:cubicBezTo>
                    <a:cubicBezTo>
                      <a:pt x="6123" y="87"/>
                      <a:pt x="6035" y="0"/>
                      <a:pt x="5927" y="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88" y="0"/>
                      <a:pt x="0" y="87"/>
                      <a:pt x="0" y="196"/>
                    </a:cubicBezTo>
                    <a:cubicBezTo>
                      <a:pt x="0" y="4742"/>
                      <a:pt x="0" y="4742"/>
                      <a:pt x="0" y="4742"/>
                    </a:cubicBezTo>
                    <a:cubicBezTo>
                      <a:pt x="0" y="5201"/>
                      <a:pt x="374" y="5575"/>
                      <a:pt x="833" y="5575"/>
                    </a:cubicBezTo>
                    <a:cubicBezTo>
                      <a:pt x="5290" y="5575"/>
                      <a:pt x="5290" y="5575"/>
                      <a:pt x="5290" y="5575"/>
                    </a:cubicBezTo>
                    <a:cubicBezTo>
                      <a:pt x="5749" y="5575"/>
                      <a:pt x="6123" y="5201"/>
                      <a:pt x="6123" y="4742"/>
                    </a:cubicBezTo>
                    <a:cubicBezTo>
                      <a:pt x="6123" y="1843"/>
                      <a:pt x="6123" y="1843"/>
                      <a:pt x="6123" y="1843"/>
                    </a:cubicBezTo>
                    <a:cubicBezTo>
                      <a:pt x="6123" y="1735"/>
                      <a:pt x="6035" y="1647"/>
                      <a:pt x="5927" y="1647"/>
                    </a:cubicBezTo>
                    <a:cubicBezTo>
                      <a:pt x="5819" y="1647"/>
                      <a:pt x="5731" y="1735"/>
                      <a:pt x="5731" y="1843"/>
                    </a:cubicBezTo>
                    <a:cubicBezTo>
                      <a:pt x="5731" y="4742"/>
                      <a:pt x="5731" y="4742"/>
                      <a:pt x="5731" y="4742"/>
                    </a:cubicBezTo>
                    <a:cubicBezTo>
                      <a:pt x="5731" y="4985"/>
                      <a:pt x="5533" y="5183"/>
                      <a:pt x="5290" y="5183"/>
                    </a:cubicBezTo>
                    <a:cubicBezTo>
                      <a:pt x="833" y="5183"/>
                      <a:pt x="833" y="5183"/>
                      <a:pt x="833" y="5183"/>
                    </a:cubicBezTo>
                    <a:cubicBezTo>
                      <a:pt x="590" y="5183"/>
                      <a:pt x="392" y="4985"/>
                      <a:pt x="392" y="4742"/>
                    </a:cubicBezTo>
                    <a:cubicBezTo>
                      <a:pt x="392" y="1422"/>
                      <a:pt x="392" y="1422"/>
                      <a:pt x="392" y="1422"/>
                    </a:cubicBezTo>
                    <a:lnTo>
                      <a:pt x="5927" y="1422"/>
                    </a:lnTo>
                    <a:close/>
                    <a:moveTo>
                      <a:pt x="5731" y="1030"/>
                    </a:moveTo>
                    <a:cubicBezTo>
                      <a:pt x="392" y="1030"/>
                      <a:pt x="392" y="1030"/>
                      <a:pt x="392" y="1030"/>
                    </a:cubicBezTo>
                    <a:cubicBezTo>
                      <a:pt x="392" y="392"/>
                      <a:pt x="392" y="392"/>
                      <a:pt x="392" y="392"/>
                    </a:cubicBezTo>
                    <a:cubicBezTo>
                      <a:pt x="5731" y="392"/>
                      <a:pt x="5731" y="392"/>
                      <a:pt x="5731" y="392"/>
                    </a:cubicBezTo>
                    <a:lnTo>
                      <a:pt x="5731" y="10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61">
                <a:extLst>
                  <a:ext uri="{FF2B5EF4-FFF2-40B4-BE49-F238E27FC236}">
                    <a16:creationId xmlns:a16="http://schemas.microsoft.com/office/drawing/2014/main" id="{769FE118-308A-4D48-A437-04A3B8B88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363" y="2852738"/>
                <a:ext cx="215900" cy="146050"/>
              </a:xfrm>
              <a:custGeom>
                <a:avLst/>
                <a:gdLst>
                  <a:gd name="T0" fmla="*/ 196 w 574"/>
                  <a:gd name="T1" fmla="*/ 392 h 392"/>
                  <a:gd name="T2" fmla="*/ 378 w 574"/>
                  <a:gd name="T3" fmla="*/ 392 h 392"/>
                  <a:gd name="T4" fmla="*/ 574 w 574"/>
                  <a:gd name="T5" fmla="*/ 196 h 392"/>
                  <a:gd name="T6" fmla="*/ 378 w 574"/>
                  <a:gd name="T7" fmla="*/ 0 h 392"/>
                  <a:gd name="T8" fmla="*/ 196 w 574"/>
                  <a:gd name="T9" fmla="*/ 0 h 392"/>
                  <a:gd name="T10" fmla="*/ 0 w 574"/>
                  <a:gd name="T11" fmla="*/ 196 h 392"/>
                  <a:gd name="T12" fmla="*/ 196 w 574"/>
                  <a:gd name="T13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4" h="392">
                    <a:moveTo>
                      <a:pt x="196" y="392"/>
                    </a:moveTo>
                    <a:cubicBezTo>
                      <a:pt x="378" y="392"/>
                      <a:pt x="378" y="392"/>
                      <a:pt x="378" y="392"/>
                    </a:cubicBezTo>
                    <a:cubicBezTo>
                      <a:pt x="486" y="392"/>
                      <a:pt x="574" y="304"/>
                      <a:pt x="574" y="196"/>
                    </a:cubicBezTo>
                    <a:cubicBezTo>
                      <a:pt x="574" y="88"/>
                      <a:pt x="486" y="0"/>
                      <a:pt x="378" y="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88" y="0"/>
                      <a:pt x="0" y="88"/>
                      <a:pt x="0" y="196"/>
                    </a:cubicBezTo>
                    <a:cubicBezTo>
                      <a:pt x="0" y="304"/>
                      <a:pt x="88" y="392"/>
                      <a:pt x="196" y="3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62">
                <a:extLst>
                  <a:ext uri="{FF2B5EF4-FFF2-40B4-BE49-F238E27FC236}">
                    <a16:creationId xmlns:a16="http://schemas.microsoft.com/office/drawing/2014/main" id="{6F49B1E2-50AB-4F8F-94D3-9444EF422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7663" y="2852738"/>
                <a:ext cx="215900" cy="146050"/>
              </a:xfrm>
              <a:custGeom>
                <a:avLst/>
                <a:gdLst>
                  <a:gd name="T0" fmla="*/ 196 w 574"/>
                  <a:gd name="T1" fmla="*/ 392 h 392"/>
                  <a:gd name="T2" fmla="*/ 378 w 574"/>
                  <a:gd name="T3" fmla="*/ 392 h 392"/>
                  <a:gd name="T4" fmla="*/ 574 w 574"/>
                  <a:gd name="T5" fmla="*/ 196 h 392"/>
                  <a:gd name="T6" fmla="*/ 378 w 574"/>
                  <a:gd name="T7" fmla="*/ 0 h 392"/>
                  <a:gd name="T8" fmla="*/ 196 w 574"/>
                  <a:gd name="T9" fmla="*/ 0 h 392"/>
                  <a:gd name="T10" fmla="*/ 0 w 574"/>
                  <a:gd name="T11" fmla="*/ 196 h 392"/>
                  <a:gd name="T12" fmla="*/ 196 w 574"/>
                  <a:gd name="T13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4" h="392">
                    <a:moveTo>
                      <a:pt x="196" y="392"/>
                    </a:moveTo>
                    <a:cubicBezTo>
                      <a:pt x="378" y="392"/>
                      <a:pt x="378" y="392"/>
                      <a:pt x="378" y="392"/>
                    </a:cubicBezTo>
                    <a:cubicBezTo>
                      <a:pt x="486" y="392"/>
                      <a:pt x="574" y="304"/>
                      <a:pt x="574" y="196"/>
                    </a:cubicBezTo>
                    <a:cubicBezTo>
                      <a:pt x="574" y="88"/>
                      <a:pt x="486" y="0"/>
                      <a:pt x="378" y="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88" y="0"/>
                      <a:pt x="0" y="88"/>
                      <a:pt x="0" y="196"/>
                    </a:cubicBezTo>
                    <a:cubicBezTo>
                      <a:pt x="0" y="304"/>
                      <a:pt x="88" y="392"/>
                      <a:pt x="196" y="3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1B0239EE-FBDF-497D-A842-B31DAC7364DF}"/>
                </a:ext>
              </a:extLst>
            </p:cNvPr>
            <p:cNvSpPr txBox="1"/>
            <p:nvPr/>
          </p:nvSpPr>
          <p:spPr>
            <a:xfrm>
              <a:off x="8755026" y="2742872"/>
              <a:ext cx="961891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Software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085F99-5519-4642-88C8-10714986BCBF}"/>
              </a:ext>
            </a:extLst>
          </p:cNvPr>
          <p:cNvGrpSpPr/>
          <p:nvPr/>
        </p:nvGrpSpPr>
        <p:grpSpPr>
          <a:xfrm>
            <a:off x="10088526" y="2641725"/>
            <a:ext cx="961891" cy="919040"/>
            <a:chOff x="10088526" y="2742872"/>
            <a:chExt cx="961891" cy="919040"/>
          </a:xfrm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18EF1CB3-B328-42A5-A3F5-F910D4E29128}"/>
                </a:ext>
              </a:extLst>
            </p:cNvPr>
            <p:cNvGrpSpPr/>
            <p:nvPr/>
          </p:nvGrpSpPr>
          <p:grpSpPr>
            <a:xfrm>
              <a:off x="10311090" y="3055960"/>
              <a:ext cx="508040" cy="605952"/>
              <a:chOff x="5821363" y="2024063"/>
              <a:chExt cx="2355850" cy="2809876"/>
            </a:xfrm>
            <a:solidFill>
              <a:schemeClr val="bg1">
                <a:lumMod val="50000"/>
              </a:schemeClr>
            </a:solidFill>
          </p:grpSpPr>
          <p:sp>
            <p:nvSpPr>
              <p:cNvPr id="236" name="Freeform 50">
                <a:extLst>
                  <a:ext uri="{FF2B5EF4-FFF2-40B4-BE49-F238E27FC236}">
                    <a16:creationId xmlns:a16="http://schemas.microsoft.com/office/drawing/2014/main" id="{05CD296E-C9B2-4D83-9D4E-CB626BF81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4825" y="3121026"/>
                <a:ext cx="736600" cy="754063"/>
              </a:xfrm>
              <a:custGeom>
                <a:avLst/>
                <a:gdLst>
                  <a:gd name="T0" fmla="*/ 276 w 1961"/>
                  <a:gd name="T1" fmla="*/ 2027 h 2027"/>
                  <a:gd name="T2" fmla="*/ 66 w 1961"/>
                  <a:gd name="T3" fmla="*/ 1905 h 2027"/>
                  <a:gd name="T4" fmla="*/ 156 w 1961"/>
                  <a:gd name="T5" fmla="*/ 1576 h 2027"/>
                  <a:gd name="T6" fmla="*/ 1462 w 1961"/>
                  <a:gd name="T7" fmla="*/ 189 h 2027"/>
                  <a:gd name="T8" fmla="*/ 1771 w 1961"/>
                  <a:gd name="T9" fmla="*/ 46 h 2027"/>
                  <a:gd name="T10" fmla="*/ 1915 w 1961"/>
                  <a:gd name="T11" fmla="*/ 356 h 2027"/>
                  <a:gd name="T12" fmla="*/ 395 w 1961"/>
                  <a:gd name="T13" fmla="*/ 1995 h 2027"/>
                  <a:gd name="T14" fmla="*/ 276 w 1961"/>
                  <a:gd name="T15" fmla="*/ 2027 h 2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61" h="2027">
                    <a:moveTo>
                      <a:pt x="276" y="2027"/>
                    </a:moveTo>
                    <a:cubicBezTo>
                      <a:pt x="192" y="2027"/>
                      <a:pt x="111" y="1983"/>
                      <a:pt x="66" y="1905"/>
                    </a:cubicBezTo>
                    <a:cubicBezTo>
                      <a:pt x="0" y="1790"/>
                      <a:pt x="40" y="1642"/>
                      <a:pt x="156" y="1576"/>
                    </a:cubicBezTo>
                    <a:cubicBezTo>
                      <a:pt x="615" y="1313"/>
                      <a:pt x="1215" y="860"/>
                      <a:pt x="1462" y="189"/>
                    </a:cubicBezTo>
                    <a:cubicBezTo>
                      <a:pt x="1508" y="64"/>
                      <a:pt x="1647" y="0"/>
                      <a:pt x="1771" y="46"/>
                    </a:cubicBezTo>
                    <a:cubicBezTo>
                      <a:pt x="1897" y="92"/>
                      <a:pt x="1961" y="231"/>
                      <a:pt x="1915" y="356"/>
                    </a:cubicBezTo>
                    <a:cubicBezTo>
                      <a:pt x="1679" y="995"/>
                      <a:pt x="1154" y="1561"/>
                      <a:pt x="395" y="1995"/>
                    </a:cubicBezTo>
                    <a:cubicBezTo>
                      <a:pt x="358" y="2017"/>
                      <a:pt x="316" y="2027"/>
                      <a:pt x="276" y="20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51">
                <a:extLst>
                  <a:ext uri="{FF2B5EF4-FFF2-40B4-BE49-F238E27FC236}">
                    <a16:creationId xmlns:a16="http://schemas.microsoft.com/office/drawing/2014/main" id="{DAA4C57A-6B01-4052-890A-E741A66D1C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2863" y="3117851"/>
                <a:ext cx="541338" cy="554038"/>
              </a:xfrm>
              <a:custGeom>
                <a:avLst/>
                <a:gdLst>
                  <a:gd name="T0" fmla="*/ 1163 w 1438"/>
                  <a:gd name="T1" fmla="*/ 1484 h 1484"/>
                  <a:gd name="T2" fmla="*/ 1066 w 1438"/>
                  <a:gd name="T3" fmla="*/ 1463 h 1484"/>
                  <a:gd name="T4" fmla="*/ 48 w 1438"/>
                  <a:gd name="T5" fmla="*/ 360 h 1484"/>
                  <a:gd name="T6" fmla="*/ 187 w 1438"/>
                  <a:gd name="T7" fmla="*/ 48 h 1484"/>
                  <a:gd name="T8" fmla="*/ 498 w 1438"/>
                  <a:gd name="T9" fmla="*/ 187 h 1484"/>
                  <a:gd name="T10" fmla="*/ 1260 w 1438"/>
                  <a:gd name="T11" fmla="*/ 1021 h 1484"/>
                  <a:gd name="T12" fmla="*/ 1384 w 1438"/>
                  <a:gd name="T13" fmla="*/ 1339 h 1484"/>
                  <a:gd name="T14" fmla="*/ 1163 w 1438"/>
                  <a:gd name="T15" fmla="*/ 1484 h 1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38" h="1484">
                    <a:moveTo>
                      <a:pt x="1163" y="1484"/>
                    </a:moveTo>
                    <a:cubicBezTo>
                      <a:pt x="1131" y="1484"/>
                      <a:pt x="1098" y="1477"/>
                      <a:pt x="1066" y="1463"/>
                    </a:cubicBezTo>
                    <a:cubicBezTo>
                      <a:pt x="612" y="1263"/>
                      <a:pt x="240" y="861"/>
                      <a:pt x="48" y="360"/>
                    </a:cubicBezTo>
                    <a:cubicBezTo>
                      <a:pt x="0" y="235"/>
                      <a:pt x="62" y="96"/>
                      <a:pt x="187" y="48"/>
                    </a:cubicBezTo>
                    <a:cubicBezTo>
                      <a:pt x="311" y="0"/>
                      <a:pt x="451" y="62"/>
                      <a:pt x="498" y="187"/>
                    </a:cubicBezTo>
                    <a:cubicBezTo>
                      <a:pt x="645" y="569"/>
                      <a:pt x="923" y="873"/>
                      <a:pt x="1260" y="1021"/>
                    </a:cubicBezTo>
                    <a:cubicBezTo>
                      <a:pt x="1382" y="1075"/>
                      <a:pt x="1438" y="1217"/>
                      <a:pt x="1384" y="1339"/>
                    </a:cubicBezTo>
                    <a:cubicBezTo>
                      <a:pt x="1344" y="1430"/>
                      <a:pt x="1256" y="1484"/>
                      <a:pt x="1163" y="14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52">
                <a:extLst>
                  <a:ext uri="{FF2B5EF4-FFF2-40B4-BE49-F238E27FC236}">
                    <a16:creationId xmlns:a16="http://schemas.microsoft.com/office/drawing/2014/main" id="{9701C4ED-6E29-4CDB-AB4A-F815C30270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6175" y="2024063"/>
                <a:ext cx="1531938" cy="979488"/>
              </a:xfrm>
              <a:custGeom>
                <a:avLst/>
                <a:gdLst>
                  <a:gd name="T0" fmla="*/ 3831 w 4072"/>
                  <a:gd name="T1" fmla="*/ 2627 h 2627"/>
                  <a:gd name="T2" fmla="*/ 3590 w 4072"/>
                  <a:gd name="T3" fmla="*/ 2386 h 2627"/>
                  <a:gd name="T4" fmla="*/ 3224 w 4072"/>
                  <a:gd name="T5" fmla="*/ 623 h 2627"/>
                  <a:gd name="T6" fmla="*/ 2673 w 4072"/>
                  <a:gd name="T7" fmla="*/ 483 h 2627"/>
                  <a:gd name="T8" fmla="*/ 2656 w 4072"/>
                  <a:gd name="T9" fmla="*/ 483 h 2627"/>
                  <a:gd name="T10" fmla="*/ 2229 w 4072"/>
                  <a:gd name="T11" fmla="*/ 791 h 2627"/>
                  <a:gd name="T12" fmla="*/ 2046 w 4072"/>
                  <a:gd name="T13" fmla="*/ 886 h 2627"/>
                  <a:gd name="T14" fmla="*/ 1857 w 4072"/>
                  <a:gd name="T15" fmla="*/ 806 h 2627"/>
                  <a:gd name="T16" fmla="*/ 1417 w 4072"/>
                  <a:gd name="T17" fmla="*/ 483 h 2627"/>
                  <a:gd name="T18" fmla="*/ 1399 w 4072"/>
                  <a:gd name="T19" fmla="*/ 483 h 2627"/>
                  <a:gd name="T20" fmla="*/ 849 w 4072"/>
                  <a:gd name="T21" fmla="*/ 623 h 2627"/>
                  <a:gd name="T22" fmla="*/ 483 w 4072"/>
                  <a:gd name="T23" fmla="*/ 2386 h 2627"/>
                  <a:gd name="T24" fmla="*/ 241 w 4072"/>
                  <a:gd name="T25" fmla="*/ 2627 h 2627"/>
                  <a:gd name="T26" fmla="*/ 0 w 4072"/>
                  <a:gd name="T27" fmla="*/ 2386 h 2627"/>
                  <a:gd name="T28" fmla="*/ 507 w 4072"/>
                  <a:gd name="T29" fmla="*/ 282 h 2627"/>
                  <a:gd name="T30" fmla="*/ 1399 w 4072"/>
                  <a:gd name="T31" fmla="*/ 1 h 2627"/>
                  <a:gd name="T32" fmla="*/ 1417 w 4072"/>
                  <a:gd name="T33" fmla="*/ 1 h 2627"/>
                  <a:gd name="T34" fmla="*/ 2028 w 4072"/>
                  <a:gd name="T35" fmla="*/ 299 h 2627"/>
                  <a:gd name="T36" fmla="*/ 2656 w 4072"/>
                  <a:gd name="T37" fmla="*/ 1 h 2627"/>
                  <a:gd name="T38" fmla="*/ 2673 w 4072"/>
                  <a:gd name="T39" fmla="*/ 1 h 2627"/>
                  <a:gd name="T40" fmla="*/ 3565 w 4072"/>
                  <a:gd name="T41" fmla="*/ 282 h 2627"/>
                  <a:gd name="T42" fmla="*/ 4072 w 4072"/>
                  <a:gd name="T43" fmla="*/ 2386 h 2627"/>
                  <a:gd name="T44" fmla="*/ 3831 w 4072"/>
                  <a:gd name="T45" fmla="*/ 2627 h 2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072" h="2627">
                    <a:moveTo>
                      <a:pt x="3831" y="2627"/>
                    </a:moveTo>
                    <a:cubicBezTo>
                      <a:pt x="3698" y="2627"/>
                      <a:pt x="3590" y="2519"/>
                      <a:pt x="3590" y="2386"/>
                    </a:cubicBezTo>
                    <a:cubicBezTo>
                      <a:pt x="3590" y="1711"/>
                      <a:pt x="3443" y="842"/>
                      <a:pt x="3224" y="623"/>
                    </a:cubicBezTo>
                    <a:cubicBezTo>
                      <a:pt x="3091" y="490"/>
                      <a:pt x="2924" y="483"/>
                      <a:pt x="2673" y="483"/>
                    </a:cubicBezTo>
                    <a:cubicBezTo>
                      <a:pt x="2656" y="483"/>
                      <a:pt x="2656" y="483"/>
                      <a:pt x="2656" y="483"/>
                    </a:cubicBezTo>
                    <a:cubicBezTo>
                      <a:pt x="2525" y="483"/>
                      <a:pt x="2323" y="667"/>
                      <a:pt x="2229" y="791"/>
                    </a:cubicBezTo>
                    <a:cubicBezTo>
                      <a:pt x="2185" y="848"/>
                      <a:pt x="2118" y="883"/>
                      <a:pt x="2046" y="886"/>
                    </a:cubicBezTo>
                    <a:cubicBezTo>
                      <a:pt x="1974" y="890"/>
                      <a:pt x="1905" y="860"/>
                      <a:pt x="1857" y="806"/>
                    </a:cubicBezTo>
                    <a:cubicBezTo>
                      <a:pt x="1707" y="640"/>
                      <a:pt x="1493" y="483"/>
                      <a:pt x="1417" y="483"/>
                    </a:cubicBezTo>
                    <a:cubicBezTo>
                      <a:pt x="1399" y="483"/>
                      <a:pt x="1399" y="483"/>
                      <a:pt x="1399" y="483"/>
                    </a:cubicBezTo>
                    <a:cubicBezTo>
                      <a:pt x="1142" y="480"/>
                      <a:pt x="982" y="490"/>
                      <a:pt x="849" y="623"/>
                    </a:cubicBezTo>
                    <a:cubicBezTo>
                      <a:pt x="630" y="842"/>
                      <a:pt x="483" y="1711"/>
                      <a:pt x="483" y="2386"/>
                    </a:cubicBezTo>
                    <a:cubicBezTo>
                      <a:pt x="483" y="2519"/>
                      <a:pt x="375" y="2627"/>
                      <a:pt x="241" y="2627"/>
                    </a:cubicBezTo>
                    <a:cubicBezTo>
                      <a:pt x="108" y="2627"/>
                      <a:pt x="0" y="2519"/>
                      <a:pt x="0" y="2386"/>
                    </a:cubicBezTo>
                    <a:cubicBezTo>
                      <a:pt x="0" y="1834"/>
                      <a:pt x="106" y="683"/>
                      <a:pt x="507" y="282"/>
                    </a:cubicBezTo>
                    <a:cubicBezTo>
                      <a:pt x="789" y="0"/>
                      <a:pt x="1129" y="0"/>
                      <a:pt x="1399" y="1"/>
                    </a:cubicBezTo>
                    <a:cubicBezTo>
                      <a:pt x="1417" y="1"/>
                      <a:pt x="1417" y="1"/>
                      <a:pt x="1417" y="1"/>
                    </a:cubicBezTo>
                    <a:cubicBezTo>
                      <a:pt x="1638" y="1"/>
                      <a:pt x="1867" y="158"/>
                      <a:pt x="2028" y="299"/>
                    </a:cubicBezTo>
                    <a:cubicBezTo>
                      <a:pt x="2178" y="159"/>
                      <a:pt x="2404" y="1"/>
                      <a:pt x="2656" y="1"/>
                    </a:cubicBezTo>
                    <a:cubicBezTo>
                      <a:pt x="2673" y="1"/>
                      <a:pt x="2673" y="1"/>
                      <a:pt x="2673" y="1"/>
                    </a:cubicBezTo>
                    <a:cubicBezTo>
                      <a:pt x="2949" y="1"/>
                      <a:pt x="3284" y="1"/>
                      <a:pt x="3565" y="282"/>
                    </a:cubicBezTo>
                    <a:cubicBezTo>
                      <a:pt x="3966" y="683"/>
                      <a:pt x="4072" y="1833"/>
                      <a:pt x="4072" y="2386"/>
                    </a:cubicBezTo>
                    <a:cubicBezTo>
                      <a:pt x="4072" y="2519"/>
                      <a:pt x="3964" y="2627"/>
                      <a:pt x="3831" y="26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53">
                <a:extLst>
                  <a:ext uri="{FF2B5EF4-FFF2-40B4-BE49-F238E27FC236}">
                    <a16:creationId xmlns:a16="http://schemas.microsoft.com/office/drawing/2014/main" id="{A92F4C26-D2B1-40E0-83A4-CB27C80BCB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1363" y="3584576"/>
                <a:ext cx="2355850" cy="1249363"/>
              </a:xfrm>
              <a:custGeom>
                <a:avLst/>
                <a:gdLst>
                  <a:gd name="T0" fmla="*/ 6019 w 6260"/>
                  <a:gd name="T1" fmla="*/ 3353 h 3353"/>
                  <a:gd name="T2" fmla="*/ 242 w 6260"/>
                  <a:gd name="T3" fmla="*/ 3353 h 3353"/>
                  <a:gd name="T4" fmla="*/ 0 w 6260"/>
                  <a:gd name="T5" fmla="*/ 3112 h 3353"/>
                  <a:gd name="T6" fmla="*/ 242 w 6260"/>
                  <a:gd name="T7" fmla="*/ 2870 h 3353"/>
                  <a:gd name="T8" fmla="*/ 5776 w 6260"/>
                  <a:gd name="T9" fmla="*/ 2870 h 3353"/>
                  <a:gd name="T10" fmla="*/ 5607 w 6260"/>
                  <a:gd name="T11" fmla="*/ 1413 h 3353"/>
                  <a:gd name="T12" fmla="*/ 4528 w 6260"/>
                  <a:gd name="T13" fmla="*/ 577 h 3353"/>
                  <a:gd name="T14" fmla="*/ 3127 w 6260"/>
                  <a:gd name="T15" fmla="*/ 1467 h 3353"/>
                  <a:gd name="T16" fmla="*/ 3126 w 6260"/>
                  <a:gd name="T17" fmla="*/ 1467 h 3353"/>
                  <a:gd name="T18" fmla="*/ 1738 w 6260"/>
                  <a:gd name="T19" fmla="*/ 577 h 3353"/>
                  <a:gd name="T20" fmla="*/ 658 w 6260"/>
                  <a:gd name="T21" fmla="*/ 1413 h 3353"/>
                  <a:gd name="T22" fmla="*/ 536 w 6260"/>
                  <a:gd name="T23" fmla="*/ 2242 h 3353"/>
                  <a:gd name="T24" fmla="*/ 539 w 6260"/>
                  <a:gd name="T25" fmla="*/ 2467 h 3353"/>
                  <a:gd name="T26" fmla="*/ 298 w 6260"/>
                  <a:gd name="T27" fmla="*/ 2709 h 3353"/>
                  <a:gd name="T28" fmla="*/ 57 w 6260"/>
                  <a:gd name="T29" fmla="*/ 2467 h 3353"/>
                  <a:gd name="T30" fmla="*/ 54 w 6260"/>
                  <a:gd name="T31" fmla="*/ 2253 h 3353"/>
                  <a:gd name="T32" fmla="*/ 207 w 6260"/>
                  <a:gd name="T33" fmla="*/ 1240 h 3353"/>
                  <a:gd name="T34" fmla="*/ 1767 w 6260"/>
                  <a:gd name="T35" fmla="*/ 43 h 3353"/>
                  <a:gd name="T36" fmla="*/ 2070 w 6260"/>
                  <a:gd name="T37" fmla="*/ 169 h 3353"/>
                  <a:gd name="T38" fmla="*/ 3126 w 6260"/>
                  <a:gd name="T39" fmla="*/ 984 h 3353"/>
                  <a:gd name="T40" fmla="*/ 3127 w 6260"/>
                  <a:gd name="T41" fmla="*/ 984 h 3353"/>
                  <a:gd name="T42" fmla="*/ 4196 w 6260"/>
                  <a:gd name="T43" fmla="*/ 169 h 3353"/>
                  <a:gd name="T44" fmla="*/ 4499 w 6260"/>
                  <a:gd name="T45" fmla="*/ 43 h 3353"/>
                  <a:gd name="T46" fmla="*/ 6058 w 6260"/>
                  <a:gd name="T47" fmla="*/ 1240 h 3353"/>
                  <a:gd name="T48" fmla="*/ 6260 w 6260"/>
                  <a:gd name="T49" fmla="*/ 3112 h 3353"/>
                  <a:gd name="T50" fmla="*/ 6019 w 6260"/>
                  <a:gd name="T51" fmla="*/ 3353 h 3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60" h="3353">
                    <a:moveTo>
                      <a:pt x="6019" y="3353"/>
                    </a:moveTo>
                    <a:cubicBezTo>
                      <a:pt x="242" y="3353"/>
                      <a:pt x="242" y="3353"/>
                      <a:pt x="242" y="3353"/>
                    </a:cubicBezTo>
                    <a:cubicBezTo>
                      <a:pt x="108" y="3353"/>
                      <a:pt x="0" y="3245"/>
                      <a:pt x="0" y="3112"/>
                    </a:cubicBezTo>
                    <a:cubicBezTo>
                      <a:pt x="0" y="2978"/>
                      <a:pt x="108" y="2870"/>
                      <a:pt x="242" y="2870"/>
                    </a:cubicBezTo>
                    <a:cubicBezTo>
                      <a:pt x="5776" y="2870"/>
                      <a:pt x="5776" y="2870"/>
                      <a:pt x="5776" y="2870"/>
                    </a:cubicBezTo>
                    <a:cubicBezTo>
                      <a:pt x="5772" y="2438"/>
                      <a:pt x="5747" y="1777"/>
                      <a:pt x="5607" y="1413"/>
                    </a:cubicBezTo>
                    <a:cubicBezTo>
                      <a:pt x="5474" y="1064"/>
                      <a:pt x="4888" y="739"/>
                      <a:pt x="4528" y="577"/>
                    </a:cubicBezTo>
                    <a:cubicBezTo>
                      <a:pt x="4200" y="1138"/>
                      <a:pt x="3689" y="1467"/>
                      <a:pt x="3127" y="1467"/>
                    </a:cubicBezTo>
                    <a:cubicBezTo>
                      <a:pt x="3126" y="1467"/>
                      <a:pt x="3126" y="1467"/>
                      <a:pt x="3126" y="1467"/>
                    </a:cubicBezTo>
                    <a:cubicBezTo>
                      <a:pt x="2571" y="1467"/>
                      <a:pt x="2064" y="1138"/>
                      <a:pt x="1738" y="577"/>
                    </a:cubicBezTo>
                    <a:cubicBezTo>
                      <a:pt x="1372" y="740"/>
                      <a:pt x="793" y="1061"/>
                      <a:pt x="658" y="1413"/>
                    </a:cubicBezTo>
                    <a:cubicBezTo>
                      <a:pt x="526" y="1757"/>
                      <a:pt x="530" y="1940"/>
                      <a:pt x="536" y="2242"/>
                    </a:cubicBezTo>
                    <a:cubicBezTo>
                      <a:pt x="538" y="2312"/>
                      <a:pt x="539" y="2386"/>
                      <a:pt x="539" y="2467"/>
                    </a:cubicBezTo>
                    <a:cubicBezTo>
                      <a:pt x="539" y="2601"/>
                      <a:pt x="431" y="2709"/>
                      <a:pt x="298" y="2709"/>
                    </a:cubicBezTo>
                    <a:cubicBezTo>
                      <a:pt x="165" y="2709"/>
                      <a:pt x="57" y="2601"/>
                      <a:pt x="57" y="2467"/>
                    </a:cubicBezTo>
                    <a:cubicBezTo>
                      <a:pt x="57" y="2390"/>
                      <a:pt x="55" y="2319"/>
                      <a:pt x="54" y="2253"/>
                    </a:cubicBezTo>
                    <a:cubicBezTo>
                      <a:pt x="47" y="1929"/>
                      <a:pt x="41" y="1673"/>
                      <a:pt x="207" y="1240"/>
                    </a:cubicBezTo>
                    <a:cubicBezTo>
                      <a:pt x="477" y="535"/>
                      <a:pt x="1636" y="91"/>
                      <a:pt x="1767" y="43"/>
                    </a:cubicBezTo>
                    <a:cubicBezTo>
                      <a:pt x="1885" y="0"/>
                      <a:pt x="2017" y="54"/>
                      <a:pt x="2070" y="169"/>
                    </a:cubicBezTo>
                    <a:cubicBezTo>
                      <a:pt x="2308" y="687"/>
                      <a:pt x="2693" y="984"/>
                      <a:pt x="3126" y="984"/>
                    </a:cubicBezTo>
                    <a:cubicBezTo>
                      <a:pt x="3127" y="984"/>
                      <a:pt x="3127" y="984"/>
                      <a:pt x="3127" y="984"/>
                    </a:cubicBezTo>
                    <a:cubicBezTo>
                      <a:pt x="3562" y="984"/>
                      <a:pt x="3962" y="679"/>
                      <a:pt x="4196" y="169"/>
                    </a:cubicBezTo>
                    <a:cubicBezTo>
                      <a:pt x="4249" y="54"/>
                      <a:pt x="4381" y="0"/>
                      <a:pt x="4499" y="43"/>
                    </a:cubicBezTo>
                    <a:cubicBezTo>
                      <a:pt x="4630" y="91"/>
                      <a:pt x="5789" y="535"/>
                      <a:pt x="6058" y="1240"/>
                    </a:cubicBezTo>
                    <a:cubicBezTo>
                      <a:pt x="6236" y="1703"/>
                      <a:pt x="6260" y="2446"/>
                      <a:pt x="6260" y="3112"/>
                    </a:cubicBezTo>
                    <a:cubicBezTo>
                      <a:pt x="6260" y="3245"/>
                      <a:pt x="6152" y="3353"/>
                      <a:pt x="6019" y="33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54">
                <a:extLst>
                  <a:ext uri="{FF2B5EF4-FFF2-40B4-BE49-F238E27FC236}">
                    <a16:creationId xmlns:a16="http://schemas.microsoft.com/office/drawing/2014/main" id="{B264A17C-BCE6-4569-B0D2-61EB2E7B2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8688" y="2871788"/>
                <a:ext cx="1968500" cy="179388"/>
              </a:xfrm>
              <a:custGeom>
                <a:avLst/>
                <a:gdLst>
                  <a:gd name="T0" fmla="*/ 4992 w 5233"/>
                  <a:gd name="T1" fmla="*/ 483 h 483"/>
                  <a:gd name="T2" fmla="*/ 241 w 5233"/>
                  <a:gd name="T3" fmla="*/ 483 h 483"/>
                  <a:gd name="T4" fmla="*/ 0 w 5233"/>
                  <a:gd name="T5" fmla="*/ 242 h 483"/>
                  <a:gd name="T6" fmla="*/ 241 w 5233"/>
                  <a:gd name="T7" fmla="*/ 0 h 483"/>
                  <a:gd name="T8" fmla="*/ 4992 w 5233"/>
                  <a:gd name="T9" fmla="*/ 0 h 483"/>
                  <a:gd name="T10" fmla="*/ 5233 w 5233"/>
                  <a:gd name="T11" fmla="*/ 242 h 483"/>
                  <a:gd name="T12" fmla="*/ 4992 w 5233"/>
                  <a:gd name="T13" fmla="*/ 48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33" h="483">
                    <a:moveTo>
                      <a:pt x="4992" y="483"/>
                    </a:moveTo>
                    <a:cubicBezTo>
                      <a:pt x="241" y="483"/>
                      <a:pt x="241" y="483"/>
                      <a:pt x="241" y="483"/>
                    </a:cubicBezTo>
                    <a:cubicBezTo>
                      <a:pt x="108" y="483"/>
                      <a:pt x="0" y="375"/>
                      <a:pt x="0" y="242"/>
                    </a:cubicBezTo>
                    <a:cubicBezTo>
                      <a:pt x="0" y="108"/>
                      <a:pt x="108" y="0"/>
                      <a:pt x="241" y="0"/>
                    </a:cubicBezTo>
                    <a:cubicBezTo>
                      <a:pt x="4992" y="0"/>
                      <a:pt x="4992" y="0"/>
                      <a:pt x="4992" y="0"/>
                    </a:cubicBezTo>
                    <a:cubicBezTo>
                      <a:pt x="5125" y="0"/>
                      <a:pt x="5233" y="108"/>
                      <a:pt x="5233" y="242"/>
                    </a:cubicBezTo>
                    <a:cubicBezTo>
                      <a:pt x="5233" y="375"/>
                      <a:pt x="5125" y="483"/>
                      <a:pt x="4992" y="4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55">
                <a:extLst>
                  <a:ext uri="{FF2B5EF4-FFF2-40B4-BE49-F238E27FC236}">
                    <a16:creationId xmlns:a16="http://schemas.microsoft.com/office/drawing/2014/main" id="{B76DE922-8758-4FAB-A675-5B29AA3A72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3650" y="4251326"/>
                <a:ext cx="1311275" cy="582613"/>
              </a:xfrm>
              <a:custGeom>
                <a:avLst/>
                <a:gdLst>
                  <a:gd name="T0" fmla="*/ 3247 w 3488"/>
                  <a:gd name="T1" fmla="*/ 1565 h 1565"/>
                  <a:gd name="T2" fmla="*/ 3006 w 3488"/>
                  <a:gd name="T3" fmla="*/ 1324 h 1565"/>
                  <a:gd name="T4" fmla="*/ 3006 w 3488"/>
                  <a:gd name="T5" fmla="*/ 483 h 1565"/>
                  <a:gd name="T6" fmla="*/ 483 w 3488"/>
                  <a:gd name="T7" fmla="*/ 483 h 1565"/>
                  <a:gd name="T8" fmla="*/ 483 w 3488"/>
                  <a:gd name="T9" fmla="*/ 1324 h 1565"/>
                  <a:gd name="T10" fmla="*/ 241 w 3488"/>
                  <a:gd name="T11" fmla="*/ 1565 h 1565"/>
                  <a:gd name="T12" fmla="*/ 0 w 3488"/>
                  <a:gd name="T13" fmla="*/ 1324 h 1565"/>
                  <a:gd name="T14" fmla="*/ 0 w 3488"/>
                  <a:gd name="T15" fmla="*/ 241 h 1565"/>
                  <a:gd name="T16" fmla="*/ 241 w 3488"/>
                  <a:gd name="T17" fmla="*/ 0 h 1565"/>
                  <a:gd name="T18" fmla="*/ 3247 w 3488"/>
                  <a:gd name="T19" fmla="*/ 0 h 1565"/>
                  <a:gd name="T20" fmla="*/ 3488 w 3488"/>
                  <a:gd name="T21" fmla="*/ 241 h 1565"/>
                  <a:gd name="T22" fmla="*/ 3488 w 3488"/>
                  <a:gd name="T23" fmla="*/ 1324 h 1565"/>
                  <a:gd name="T24" fmla="*/ 3247 w 3488"/>
                  <a:gd name="T25" fmla="*/ 1565 h 1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88" h="1565">
                    <a:moveTo>
                      <a:pt x="3247" y="1565"/>
                    </a:moveTo>
                    <a:cubicBezTo>
                      <a:pt x="3114" y="1565"/>
                      <a:pt x="3006" y="1457"/>
                      <a:pt x="3006" y="1324"/>
                    </a:cubicBezTo>
                    <a:cubicBezTo>
                      <a:pt x="3006" y="483"/>
                      <a:pt x="3006" y="483"/>
                      <a:pt x="3006" y="483"/>
                    </a:cubicBezTo>
                    <a:cubicBezTo>
                      <a:pt x="483" y="483"/>
                      <a:pt x="483" y="483"/>
                      <a:pt x="483" y="483"/>
                    </a:cubicBezTo>
                    <a:cubicBezTo>
                      <a:pt x="483" y="1324"/>
                      <a:pt x="483" y="1324"/>
                      <a:pt x="483" y="1324"/>
                    </a:cubicBezTo>
                    <a:cubicBezTo>
                      <a:pt x="483" y="1457"/>
                      <a:pt x="375" y="1565"/>
                      <a:pt x="241" y="1565"/>
                    </a:cubicBezTo>
                    <a:cubicBezTo>
                      <a:pt x="108" y="1565"/>
                      <a:pt x="0" y="1457"/>
                      <a:pt x="0" y="1324"/>
                    </a:cubicBezTo>
                    <a:cubicBezTo>
                      <a:pt x="0" y="241"/>
                      <a:pt x="0" y="241"/>
                      <a:pt x="0" y="241"/>
                    </a:cubicBezTo>
                    <a:cubicBezTo>
                      <a:pt x="0" y="108"/>
                      <a:pt x="108" y="0"/>
                      <a:pt x="241" y="0"/>
                    </a:cubicBezTo>
                    <a:cubicBezTo>
                      <a:pt x="3247" y="0"/>
                      <a:pt x="3247" y="0"/>
                      <a:pt x="3247" y="0"/>
                    </a:cubicBezTo>
                    <a:cubicBezTo>
                      <a:pt x="3380" y="0"/>
                      <a:pt x="3488" y="108"/>
                      <a:pt x="3488" y="241"/>
                    </a:cubicBezTo>
                    <a:cubicBezTo>
                      <a:pt x="3488" y="1324"/>
                      <a:pt x="3488" y="1324"/>
                      <a:pt x="3488" y="1324"/>
                    </a:cubicBezTo>
                    <a:cubicBezTo>
                      <a:pt x="3488" y="1457"/>
                      <a:pt x="3380" y="1565"/>
                      <a:pt x="3247" y="15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56">
                <a:extLst>
                  <a:ext uri="{FF2B5EF4-FFF2-40B4-BE49-F238E27FC236}">
                    <a16:creationId xmlns:a16="http://schemas.microsoft.com/office/drawing/2014/main" id="{441F244C-68EA-47AD-ACAB-EE6E80BDA3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3950" y="4019551"/>
                <a:ext cx="180975" cy="411163"/>
              </a:xfrm>
              <a:custGeom>
                <a:avLst/>
                <a:gdLst>
                  <a:gd name="T0" fmla="*/ 241 w 482"/>
                  <a:gd name="T1" fmla="*/ 1107 h 1107"/>
                  <a:gd name="T2" fmla="*/ 0 w 482"/>
                  <a:gd name="T3" fmla="*/ 865 h 1107"/>
                  <a:gd name="T4" fmla="*/ 0 w 482"/>
                  <a:gd name="T5" fmla="*/ 242 h 1107"/>
                  <a:gd name="T6" fmla="*/ 241 w 482"/>
                  <a:gd name="T7" fmla="*/ 0 h 1107"/>
                  <a:gd name="T8" fmla="*/ 482 w 482"/>
                  <a:gd name="T9" fmla="*/ 242 h 1107"/>
                  <a:gd name="T10" fmla="*/ 482 w 482"/>
                  <a:gd name="T11" fmla="*/ 865 h 1107"/>
                  <a:gd name="T12" fmla="*/ 241 w 482"/>
                  <a:gd name="T13" fmla="*/ 1107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2" h="1107">
                    <a:moveTo>
                      <a:pt x="241" y="1107"/>
                    </a:moveTo>
                    <a:cubicBezTo>
                      <a:pt x="108" y="1107"/>
                      <a:pt x="0" y="999"/>
                      <a:pt x="0" y="865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0" y="109"/>
                      <a:pt x="108" y="0"/>
                      <a:pt x="241" y="0"/>
                    </a:cubicBezTo>
                    <a:cubicBezTo>
                      <a:pt x="374" y="0"/>
                      <a:pt x="482" y="109"/>
                      <a:pt x="482" y="242"/>
                    </a:cubicBezTo>
                    <a:cubicBezTo>
                      <a:pt x="482" y="865"/>
                      <a:pt x="482" y="865"/>
                      <a:pt x="482" y="865"/>
                    </a:cubicBezTo>
                    <a:cubicBezTo>
                      <a:pt x="482" y="999"/>
                      <a:pt x="374" y="1107"/>
                      <a:pt x="241" y="1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57">
                <a:extLst>
                  <a:ext uri="{FF2B5EF4-FFF2-40B4-BE49-F238E27FC236}">
                    <a16:creationId xmlns:a16="http://schemas.microsoft.com/office/drawing/2014/main" id="{05808CD0-E60A-4057-A536-9E15D69DE3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3650" y="4019551"/>
                <a:ext cx="180975" cy="411163"/>
              </a:xfrm>
              <a:custGeom>
                <a:avLst/>
                <a:gdLst>
                  <a:gd name="T0" fmla="*/ 241 w 483"/>
                  <a:gd name="T1" fmla="*/ 1107 h 1107"/>
                  <a:gd name="T2" fmla="*/ 0 w 483"/>
                  <a:gd name="T3" fmla="*/ 865 h 1107"/>
                  <a:gd name="T4" fmla="*/ 0 w 483"/>
                  <a:gd name="T5" fmla="*/ 242 h 1107"/>
                  <a:gd name="T6" fmla="*/ 241 w 483"/>
                  <a:gd name="T7" fmla="*/ 0 h 1107"/>
                  <a:gd name="T8" fmla="*/ 483 w 483"/>
                  <a:gd name="T9" fmla="*/ 242 h 1107"/>
                  <a:gd name="T10" fmla="*/ 483 w 483"/>
                  <a:gd name="T11" fmla="*/ 865 h 1107"/>
                  <a:gd name="T12" fmla="*/ 241 w 483"/>
                  <a:gd name="T13" fmla="*/ 1107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3" h="1107">
                    <a:moveTo>
                      <a:pt x="241" y="1107"/>
                    </a:moveTo>
                    <a:cubicBezTo>
                      <a:pt x="108" y="1107"/>
                      <a:pt x="0" y="999"/>
                      <a:pt x="0" y="865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0" y="109"/>
                      <a:pt x="108" y="0"/>
                      <a:pt x="241" y="0"/>
                    </a:cubicBezTo>
                    <a:cubicBezTo>
                      <a:pt x="375" y="0"/>
                      <a:pt x="483" y="109"/>
                      <a:pt x="483" y="242"/>
                    </a:cubicBezTo>
                    <a:cubicBezTo>
                      <a:pt x="483" y="865"/>
                      <a:pt x="483" y="865"/>
                      <a:pt x="483" y="865"/>
                    </a:cubicBezTo>
                    <a:cubicBezTo>
                      <a:pt x="483" y="999"/>
                      <a:pt x="375" y="1107"/>
                      <a:pt x="241" y="1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03D59470-2084-42AF-B6F0-9D01E5575733}"/>
                </a:ext>
              </a:extLst>
            </p:cNvPr>
            <p:cNvSpPr txBox="1"/>
            <p:nvPr/>
          </p:nvSpPr>
          <p:spPr>
            <a:xfrm>
              <a:off x="10088526" y="2742872"/>
              <a:ext cx="961891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Farmer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BE376CD-24E3-46C7-B6E5-11434F017FFE}"/>
              </a:ext>
            </a:extLst>
          </p:cNvPr>
          <p:cNvGrpSpPr/>
          <p:nvPr/>
        </p:nvGrpSpPr>
        <p:grpSpPr>
          <a:xfrm>
            <a:off x="9445427" y="3939745"/>
            <a:ext cx="959455" cy="948862"/>
            <a:chOff x="2045683" y="3647669"/>
            <a:chExt cx="959455" cy="948862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9D7A6EA-A9A2-4C8B-9CE1-07FB33E01DB2}"/>
                </a:ext>
              </a:extLst>
            </p:cNvPr>
            <p:cNvSpPr/>
            <p:nvPr/>
          </p:nvSpPr>
          <p:spPr>
            <a:xfrm>
              <a:off x="2045683" y="3647669"/>
              <a:ext cx="948862" cy="948862"/>
            </a:xfrm>
            <a:prstGeom prst="ellipse">
              <a:avLst/>
            </a:prstGeom>
            <a:solidFill>
              <a:schemeClr val="bg1"/>
            </a:solidFill>
            <a:ln w="19050" cap="rnd">
              <a:round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0" name="Freeform 66">
              <a:extLst>
                <a:ext uri="{FF2B5EF4-FFF2-40B4-BE49-F238E27FC236}">
                  <a16:creationId xmlns:a16="http://schemas.microsoft.com/office/drawing/2014/main" id="{E910DD06-9711-4E08-8A9A-04F71A063C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6230" y="3903497"/>
              <a:ext cx="473637" cy="468648"/>
            </a:xfrm>
            <a:custGeom>
              <a:avLst/>
              <a:gdLst>
                <a:gd name="T0" fmla="*/ 13266 w 13843"/>
                <a:gd name="T1" fmla="*/ 10959 h 13842"/>
                <a:gd name="T2" fmla="*/ 9146 w 13843"/>
                <a:gd name="T3" fmla="*/ 10959 h 13842"/>
                <a:gd name="T4" fmla="*/ 6921 w 13843"/>
                <a:gd name="T5" fmla="*/ 9228 h 13842"/>
                <a:gd name="T6" fmla="*/ 4697 w 13843"/>
                <a:gd name="T7" fmla="*/ 10959 h 13842"/>
                <a:gd name="T8" fmla="*/ 577 w 13843"/>
                <a:gd name="T9" fmla="*/ 10959 h 13842"/>
                <a:gd name="T10" fmla="*/ 0 w 13843"/>
                <a:gd name="T11" fmla="*/ 11535 h 13842"/>
                <a:gd name="T12" fmla="*/ 577 w 13843"/>
                <a:gd name="T13" fmla="*/ 12112 h 13842"/>
                <a:gd name="T14" fmla="*/ 4697 w 13843"/>
                <a:gd name="T15" fmla="*/ 12112 h 13842"/>
                <a:gd name="T16" fmla="*/ 6921 w 13843"/>
                <a:gd name="T17" fmla="*/ 13842 h 13842"/>
                <a:gd name="T18" fmla="*/ 9146 w 13843"/>
                <a:gd name="T19" fmla="*/ 12112 h 13842"/>
                <a:gd name="T20" fmla="*/ 13266 w 13843"/>
                <a:gd name="T21" fmla="*/ 12112 h 13842"/>
                <a:gd name="T22" fmla="*/ 13843 w 13843"/>
                <a:gd name="T23" fmla="*/ 11535 h 13842"/>
                <a:gd name="T24" fmla="*/ 13266 w 13843"/>
                <a:gd name="T25" fmla="*/ 10959 h 13842"/>
                <a:gd name="T26" fmla="*/ 6921 w 13843"/>
                <a:gd name="T27" fmla="*/ 12689 h 13842"/>
                <a:gd name="T28" fmla="*/ 5768 w 13843"/>
                <a:gd name="T29" fmla="*/ 11535 h 13842"/>
                <a:gd name="T30" fmla="*/ 6921 w 13843"/>
                <a:gd name="T31" fmla="*/ 10382 h 13842"/>
                <a:gd name="T32" fmla="*/ 8075 w 13843"/>
                <a:gd name="T33" fmla="*/ 11535 h 13842"/>
                <a:gd name="T34" fmla="*/ 6921 w 13843"/>
                <a:gd name="T35" fmla="*/ 12689 h 13842"/>
                <a:gd name="T36" fmla="*/ 4038 w 13843"/>
                <a:gd name="T37" fmla="*/ 8652 h 13842"/>
                <a:gd name="T38" fmla="*/ 9805 w 13843"/>
                <a:gd name="T39" fmla="*/ 8652 h 13842"/>
                <a:gd name="T40" fmla="*/ 12689 w 13843"/>
                <a:gd name="T41" fmla="*/ 5768 h 13842"/>
                <a:gd name="T42" fmla="*/ 10841 w 13843"/>
                <a:gd name="T43" fmla="*/ 3076 h 13842"/>
                <a:gd name="T44" fmla="*/ 6921 w 13843"/>
                <a:gd name="T45" fmla="*/ 0 h 13842"/>
                <a:gd name="T46" fmla="*/ 3002 w 13843"/>
                <a:gd name="T47" fmla="*/ 3076 h 13842"/>
                <a:gd name="T48" fmla="*/ 1154 w 13843"/>
                <a:gd name="T49" fmla="*/ 5768 h 13842"/>
                <a:gd name="T50" fmla="*/ 4038 w 13843"/>
                <a:gd name="T51" fmla="*/ 8652 h 13842"/>
                <a:gd name="T52" fmla="*/ 3635 w 13843"/>
                <a:gd name="T53" fmla="*/ 4085 h 13842"/>
                <a:gd name="T54" fmla="*/ 4015 w 13843"/>
                <a:gd name="T55" fmla="*/ 3995 h 13842"/>
                <a:gd name="T56" fmla="*/ 4072 w 13843"/>
                <a:gd name="T57" fmla="*/ 3609 h 13842"/>
                <a:gd name="T58" fmla="*/ 6921 w 13843"/>
                <a:gd name="T59" fmla="*/ 1154 h 13842"/>
                <a:gd name="T60" fmla="*/ 9771 w 13843"/>
                <a:gd name="T61" fmla="*/ 3609 h 13842"/>
                <a:gd name="T62" fmla="*/ 9828 w 13843"/>
                <a:gd name="T63" fmla="*/ 3995 h 13842"/>
                <a:gd name="T64" fmla="*/ 10207 w 13843"/>
                <a:gd name="T65" fmla="*/ 4085 h 13842"/>
                <a:gd name="T66" fmla="*/ 11536 w 13843"/>
                <a:gd name="T67" fmla="*/ 5768 h 13842"/>
                <a:gd name="T68" fmla="*/ 9805 w 13843"/>
                <a:gd name="T69" fmla="*/ 7498 h 13842"/>
                <a:gd name="T70" fmla="*/ 4038 w 13843"/>
                <a:gd name="T71" fmla="*/ 7498 h 13842"/>
                <a:gd name="T72" fmla="*/ 2307 w 13843"/>
                <a:gd name="T73" fmla="*/ 5768 h 13842"/>
                <a:gd name="T74" fmla="*/ 3635 w 13843"/>
                <a:gd name="T75" fmla="*/ 4085 h 13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843" h="13842">
                  <a:moveTo>
                    <a:pt x="13266" y="10959"/>
                  </a:moveTo>
                  <a:cubicBezTo>
                    <a:pt x="9146" y="10959"/>
                    <a:pt x="9146" y="10959"/>
                    <a:pt x="9146" y="10959"/>
                  </a:cubicBezTo>
                  <a:cubicBezTo>
                    <a:pt x="8888" y="9966"/>
                    <a:pt x="7994" y="9228"/>
                    <a:pt x="6921" y="9228"/>
                  </a:cubicBezTo>
                  <a:cubicBezTo>
                    <a:pt x="5849" y="9228"/>
                    <a:pt x="4955" y="9966"/>
                    <a:pt x="4697" y="10959"/>
                  </a:cubicBezTo>
                  <a:cubicBezTo>
                    <a:pt x="577" y="10959"/>
                    <a:pt x="577" y="10959"/>
                    <a:pt x="577" y="10959"/>
                  </a:cubicBezTo>
                  <a:cubicBezTo>
                    <a:pt x="258" y="10959"/>
                    <a:pt x="0" y="11217"/>
                    <a:pt x="0" y="11535"/>
                  </a:cubicBezTo>
                  <a:cubicBezTo>
                    <a:pt x="0" y="11854"/>
                    <a:pt x="258" y="12112"/>
                    <a:pt x="577" y="12112"/>
                  </a:cubicBezTo>
                  <a:cubicBezTo>
                    <a:pt x="4697" y="12112"/>
                    <a:pt x="4697" y="12112"/>
                    <a:pt x="4697" y="12112"/>
                  </a:cubicBezTo>
                  <a:cubicBezTo>
                    <a:pt x="4955" y="13104"/>
                    <a:pt x="5849" y="13842"/>
                    <a:pt x="6921" y="13842"/>
                  </a:cubicBezTo>
                  <a:cubicBezTo>
                    <a:pt x="7994" y="13842"/>
                    <a:pt x="8888" y="13104"/>
                    <a:pt x="9146" y="12112"/>
                  </a:cubicBezTo>
                  <a:cubicBezTo>
                    <a:pt x="13266" y="12112"/>
                    <a:pt x="13266" y="12112"/>
                    <a:pt x="13266" y="12112"/>
                  </a:cubicBezTo>
                  <a:cubicBezTo>
                    <a:pt x="13585" y="12112"/>
                    <a:pt x="13843" y="11854"/>
                    <a:pt x="13843" y="11535"/>
                  </a:cubicBezTo>
                  <a:cubicBezTo>
                    <a:pt x="13843" y="11217"/>
                    <a:pt x="13585" y="10959"/>
                    <a:pt x="13266" y="10959"/>
                  </a:cubicBezTo>
                  <a:close/>
                  <a:moveTo>
                    <a:pt x="6921" y="12689"/>
                  </a:moveTo>
                  <a:cubicBezTo>
                    <a:pt x="6286" y="12689"/>
                    <a:pt x="5768" y="12172"/>
                    <a:pt x="5768" y="11535"/>
                  </a:cubicBezTo>
                  <a:cubicBezTo>
                    <a:pt x="5768" y="10899"/>
                    <a:pt x="6286" y="10382"/>
                    <a:pt x="6921" y="10382"/>
                  </a:cubicBezTo>
                  <a:cubicBezTo>
                    <a:pt x="7557" y="10382"/>
                    <a:pt x="8075" y="10899"/>
                    <a:pt x="8075" y="11535"/>
                  </a:cubicBezTo>
                  <a:cubicBezTo>
                    <a:pt x="8075" y="12172"/>
                    <a:pt x="7557" y="12689"/>
                    <a:pt x="6921" y="12689"/>
                  </a:cubicBezTo>
                  <a:close/>
                  <a:moveTo>
                    <a:pt x="4038" y="8652"/>
                  </a:moveTo>
                  <a:cubicBezTo>
                    <a:pt x="9805" y="8652"/>
                    <a:pt x="9805" y="8652"/>
                    <a:pt x="9805" y="8652"/>
                  </a:cubicBezTo>
                  <a:cubicBezTo>
                    <a:pt x="11395" y="8652"/>
                    <a:pt x="12689" y="7358"/>
                    <a:pt x="12689" y="5768"/>
                  </a:cubicBezTo>
                  <a:cubicBezTo>
                    <a:pt x="12689" y="4556"/>
                    <a:pt x="11946" y="3498"/>
                    <a:pt x="10841" y="3076"/>
                  </a:cubicBezTo>
                  <a:cubicBezTo>
                    <a:pt x="10404" y="1299"/>
                    <a:pt x="8780" y="0"/>
                    <a:pt x="6921" y="0"/>
                  </a:cubicBezTo>
                  <a:cubicBezTo>
                    <a:pt x="5063" y="0"/>
                    <a:pt x="3439" y="1299"/>
                    <a:pt x="3002" y="3076"/>
                  </a:cubicBezTo>
                  <a:cubicBezTo>
                    <a:pt x="1897" y="3498"/>
                    <a:pt x="1154" y="4556"/>
                    <a:pt x="1154" y="5768"/>
                  </a:cubicBezTo>
                  <a:cubicBezTo>
                    <a:pt x="1154" y="7358"/>
                    <a:pt x="2448" y="8652"/>
                    <a:pt x="4038" y="8652"/>
                  </a:cubicBezTo>
                  <a:close/>
                  <a:moveTo>
                    <a:pt x="3635" y="4085"/>
                  </a:moveTo>
                  <a:cubicBezTo>
                    <a:pt x="4015" y="3995"/>
                    <a:pt x="4015" y="3995"/>
                    <a:pt x="4015" y="3995"/>
                  </a:cubicBezTo>
                  <a:cubicBezTo>
                    <a:pt x="4072" y="3609"/>
                    <a:pt x="4072" y="3609"/>
                    <a:pt x="4072" y="3609"/>
                  </a:cubicBezTo>
                  <a:cubicBezTo>
                    <a:pt x="4280" y="2209"/>
                    <a:pt x="5505" y="1154"/>
                    <a:pt x="6921" y="1154"/>
                  </a:cubicBezTo>
                  <a:cubicBezTo>
                    <a:pt x="8338" y="1154"/>
                    <a:pt x="9563" y="2209"/>
                    <a:pt x="9771" y="3609"/>
                  </a:cubicBezTo>
                  <a:cubicBezTo>
                    <a:pt x="9828" y="3995"/>
                    <a:pt x="9828" y="3995"/>
                    <a:pt x="9828" y="3995"/>
                  </a:cubicBezTo>
                  <a:cubicBezTo>
                    <a:pt x="10207" y="4085"/>
                    <a:pt x="10207" y="4085"/>
                    <a:pt x="10207" y="4085"/>
                  </a:cubicBezTo>
                  <a:cubicBezTo>
                    <a:pt x="10989" y="4271"/>
                    <a:pt x="11536" y="4963"/>
                    <a:pt x="11536" y="5768"/>
                  </a:cubicBezTo>
                  <a:cubicBezTo>
                    <a:pt x="11536" y="6722"/>
                    <a:pt x="10759" y="7498"/>
                    <a:pt x="9805" y="7498"/>
                  </a:cubicBezTo>
                  <a:cubicBezTo>
                    <a:pt x="4038" y="7498"/>
                    <a:pt x="4038" y="7498"/>
                    <a:pt x="4038" y="7498"/>
                  </a:cubicBezTo>
                  <a:cubicBezTo>
                    <a:pt x="3083" y="7498"/>
                    <a:pt x="2307" y="6722"/>
                    <a:pt x="2307" y="5768"/>
                  </a:cubicBezTo>
                  <a:cubicBezTo>
                    <a:pt x="2307" y="4963"/>
                    <a:pt x="2853" y="4271"/>
                    <a:pt x="3635" y="40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F5D94BE6-B817-4888-B71F-8FD352B4DD7D}"/>
                </a:ext>
              </a:extLst>
            </p:cNvPr>
            <p:cNvGrpSpPr/>
            <p:nvPr/>
          </p:nvGrpSpPr>
          <p:grpSpPr>
            <a:xfrm>
              <a:off x="2734704" y="3668109"/>
              <a:ext cx="270434" cy="270434"/>
              <a:chOff x="4049047" y="2016934"/>
              <a:chExt cx="1662398" cy="1662398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546B452-57B8-42DE-BB87-C26C9EA734D9}"/>
                  </a:ext>
                </a:extLst>
              </p:cNvPr>
              <p:cNvSpPr/>
              <p:nvPr/>
            </p:nvSpPr>
            <p:spPr>
              <a:xfrm>
                <a:off x="4049047" y="2016934"/>
                <a:ext cx="1662398" cy="166239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BDC561A2-AE20-4242-996D-C50AEF2718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246060" y="2452152"/>
                <a:ext cx="1192172" cy="791962"/>
              </a:xfrm>
              <a:prstGeom prst="rect">
                <a:avLst/>
              </a:prstGeom>
            </p:spPr>
          </p:pic>
        </p:grp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138CDBC8-2720-463E-9D2A-A10540C49606}"/>
              </a:ext>
            </a:extLst>
          </p:cNvPr>
          <p:cNvSpPr txBox="1"/>
          <p:nvPr/>
        </p:nvSpPr>
        <p:spPr>
          <a:xfrm>
            <a:off x="1120429" y="1627952"/>
            <a:ext cx="269628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</a:rPr>
              <a:t>Data Collection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E0113EE-B446-49A6-A240-706BDAE4645E}"/>
              </a:ext>
            </a:extLst>
          </p:cNvPr>
          <p:cNvSpPr txBox="1"/>
          <p:nvPr/>
        </p:nvSpPr>
        <p:spPr>
          <a:xfrm>
            <a:off x="651695" y="1922463"/>
            <a:ext cx="357996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Farmer decides who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has access to data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A258708-24DB-469C-ABF2-BDB416E0B7BC}"/>
              </a:ext>
            </a:extLst>
          </p:cNvPr>
          <p:cNvGrpSpPr/>
          <p:nvPr/>
        </p:nvGrpSpPr>
        <p:grpSpPr>
          <a:xfrm>
            <a:off x="7834851" y="1627422"/>
            <a:ext cx="4161971" cy="830572"/>
            <a:chOff x="7834851" y="1525519"/>
            <a:chExt cx="4161971" cy="830572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A5DCE89-53B7-480D-8E99-054057E98CB4}"/>
                </a:ext>
              </a:extLst>
            </p:cNvPr>
            <p:cNvSpPr txBox="1"/>
            <p:nvPr/>
          </p:nvSpPr>
          <p:spPr>
            <a:xfrm>
              <a:off x="7834851" y="1525519"/>
              <a:ext cx="4161971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chemeClr val="accent4"/>
                  </a:solidFill>
                  <a:latin typeface="Source Sans Pro Semibold" panose="020B0603030403020204" pitchFamily="34" charset="0"/>
                </a:rPr>
                <a:t>Engagement</a:t>
              </a:r>
              <a:endParaRPr lang="en-US" sz="2400" dirty="0">
                <a:solidFill>
                  <a:schemeClr val="accent4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8F63730A-EAA0-4CF2-9121-BB20BF5C5468}"/>
                </a:ext>
              </a:extLst>
            </p:cNvPr>
            <p:cNvSpPr txBox="1"/>
            <p:nvPr/>
          </p:nvSpPr>
          <p:spPr>
            <a:xfrm>
              <a:off x="8259158" y="1820560"/>
              <a:ext cx="3318480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Solutions increase productivity, quality and profitability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FD38A90-1924-43C4-A390-7C3C31D82787}"/>
              </a:ext>
            </a:extLst>
          </p:cNvPr>
          <p:cNvGrpSpPr/>
          <p:nvPr/>
        </p:nvGrpSpPr>
        <p:grpSpPr>
          <a:xfrm>
            <a:off x="3903319" y="1611090"/>
            <a:ext cx="4242138" cy="846904"/>
            <a:chOff x="3903319" y="1509187"/>
            <a:chExt cx="4242138" cy="84690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2AD8688-A367-4B02-9E2B-1AC5931CEC9A}"/>
                </a:ext>
              </a:extLst>
            </p:cNvPr>
            <p:cNvSpPr txBox="1"/>
            <p:nvPr/>
          </p:nvSpPr>
          <p:spPr>
            <a:xfrm>
              <a:off x="4655964" y="1509187"/>
              <a:ext cx="2736849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chemeClr val="accent4"/>
                  </a:solidFill>
                  <a:latin typeface="Source Sans Pro Semibold" panose="020B0603030403020204" pitchFamily="34" charset="0"/>
                </a:rPr>
                <a:t>Insights</a:t>
              </a:r>
              <a:endParaRPr lang="en-US" sz="2400" dirty="0">
                <a:solidFill>
                  <a:schemeClr val="accent4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94506D4-E045-4413-AD4A-E4D538F17E46}"/>
                </a:ext>
              </a:extLst>
            </p:cNvPr>
            <p:cNvSpPr txBox="1"/>
            <p:nvPr/>
          </p:nvSpPr>
          <p:spPr>
            <a:xfrm>
              <a:off x="3903319" y="1820560"/>
              <a:ext cx="4242138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Combined data can be </a:t>
              </a:r>
              <a:b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</a:b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output in two ways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00556A-0FC1-4E7E-9792-5F08320F8390}"/>
              </a:ext>
            </a:extLst>
          </p:cNvPr>
          <p:cNvGrpSpPr/>
          <p:nvPr/>
        </p:nvGrpSpPr>
        <p:grpSpPr>
          <a:xfrm>
            <a:off x="4959778" y="2732359"/>
            <a:ext cx="2164756" cy="1382205"/>
            <a:chOff x="4959778" y="2630456"/>
            <a:chExt cx="2164756" cy="138220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AAC5D3B-A57B-44C7-839E-1CDD89F4EFD1}"/>
                </a:ext>
              </a:extLst>
            </p:cNvPr>
            <p:cNvSpPr txBox="1"/>
            <p:nvPr/>
          </p:nvSpPr>
          <p:spPr>
            <a:xfrm>
              <a:off x="4959778" y="3200131"/>
              <a:ext cx="2164756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You do the analysis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Source Sans Pro Light" panose="020B0403030403020204" pitchFamily="34" charset="0"/>
                </a:rPr>
                <a:t>Data storage + analysis</a:t>
              </a:r>
              <a:b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Source Sans Pro Light" panose="020B0403030403020204" pitchFamily="34" charset="0"/>
                </a:rPr>
              </a:b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Source Sans Pro Light" panose="020B0403030403020204" pitchFamily="34" charset="0"/>
                </a:rPr>
                <a:t>Custom algorithms</a:t>
              </a:r>
              <a:b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Source Sans Pro Light" panose="020B0403030403020204" pitchFamily="34" charset="0"/>
                </a:rPr>
              </a:b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Source Sans Pro Light" panose="020B0403030403020204" pitchFamily="34" charset="0"/>
                </a:rPr>
                <a:t>Predictive analytics</a:t>
              </a:r>
            </a:p>
          </p:txBody>
        </p:sp>
        <p:sp>
          <p:nvSpPr>
            <p:cNvPr id="141" name="Freeform 70">
              <a:extLst>
                <a:ext uri="{FF2B5EF4-FFF2-40B4-BE49-F238E27FC236}">
                  <a16:creationId xmlns:a16="http://schemas.microsoft.com/office/drawing/2014/main" id="{73718CB5-B241-48A9-892C-1B199C84F9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0856" y="2630456"/>
              <a:ext cx="482600" cy="521328"/>
            </a:xfrm>
            <a:custGeom>
              <a:avLst/>
              <a:gdLst>
                <a:gd name="T0" fmla="*/ 1998 w 3996"/>
                <a:gd name="T1" fmla="*/ 0 h 4360"/>
                <a:gd name="T2" fmla="*/ 0 w 3996"/>
                <a:gd name="T3" fmla="*/ 727 h 4360"/>
                <a:gd name="T4" fmla="*/ 0 w 3996"/>
                <a:gd name="T5" fmla="*/ 3633 h 4360"/>
                <a:gd name="T6" fmla="*/ 1998 w 3996"/>
                <a:gd name="T7" fmla="*/ 4360 h 4360"/>
                <a:gd name="T8" fmla="*/ 3996 w 3996"/>
                <a:gd name="T9" fmla="*/ 3633 h 4360"/>
                <a:gd name="T10" fmla="*/ 3996 w 3996"/>
                <a:gd name="T11" fmla="*/ 727 h 4360"/>
                <a:gd name="T12" fmla="*/ 1998 w 3996"/>
                <a:gd name="T13" fmla="*/ 0 h 4360"/>
                <a:gd name="T14" fmla="*/ 1998 w 3996"/>
                <a:gd name="T15" fmla="*/ 364 h 4360"/>
                <a:gd name="T16" fmla="*/ 3632 w 3996"/>
                <a:gd name="T17" fmla="*/ 740 h 4360"/>
                <a:gd name="T18" fmla="*/ 3632 w 3996"/>
                <a:gd name="T19" fmla="*/ 1075 h 4360"/>
                <a:gd name="T20" fmla="*/ 1998 w 3996"/>
                <a:gd name="T21" fmla="*/ 1453 h 4360"/>
                <a:gd name="T22" fmla="*/ 363 w 3996"/>
                <a:gd name="T23" fmla="*/ 1075 h 4360"/>
                <a:gd name="T24" fmla="*/ 363 w 3996"/>
                <a:gd name="T25" fmla="*/ 740 h 4360"/>
                <a:gd name="T26" fmla="*/ 1998 w 3996"/>
                <a:gd name="T27" fmla="*/ 364 h 4360"/>
                <a:gd name="T28" fmla="*/ 3632 w 3996"/>
                <a:gd name="T29" fmla="*/ 2346 h 4360"/>
                <a:gd name="T30" fmla="*/ 1998 w 3996"/>
                <a:gd name="T31" fmla="*/ 2725 h 4360"/>
                <a:gd name="T32" fmla="*/ 363 w 3996"/>
                <a:gd name="T33" fmla="*/ 2346 h 4360"/>
                <a:gd name="T34" fmla="*/ 363 w 3996"/>
                <a:gd name="T35" fmla="*/ 1509 h 4360"/>
                <a:gd name="T36" fmla="*/ 1998 w 3996"/>
                <a:gd name="T37" fmla="*/ 1817 h 4360"/>
                <a:gd name="T38" fmla="*/ 3632 w 3996"/>
                <a:gd name="T39" fmla="*/ 1509 h 4360"/>
                <a:gd name="T40" fmla="*/ 3632 w 3996"/>
                <a:gd name="T41" fmla="*/ 2346 h 4360"/>
                <a:gd name="T42" fmla="*/ 1998 w 3996"/>
                <a:gd name="T43" fmla="*/ 3996 h 4360"/>
                <a:gd name="T44" fmla="*/ 363 w 3996"/>
                <a:gd name="T45" fmla="*/ 3620 h 4360"/>
                <a:gd name="T46" fmla="*/ 363 w 3996"/>
                <a:gd name="T47" fmla="*/ 2780 h 4360"/>
                <a:gd name="T48" fmla="*/ 1998 w 3996"/>
                <a:gd name="T49" fmla="*/ 3088 h 4360"/>
                <a:gd name="T50" fmla="*/ 3632 w 3996"/>
                <a:gd name="T51" fmla="*/ 2780 h 4360"/>
                <a:gd name="T52" fmla="*/ 3632 w 3996"/>
                <a:gd name="T53" fmla="*/ 3620 h 4360"/>
                <a:gd name="T54" fmla="*/ 1998 w 3996"/>
                <a:gd name="T55" fmla="*/ 3996 h 4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996" h="4360">
                  <a:moveTo>
                    <a:pt x="1998" y="0"/>
                  </a:moveTo>
                  <a:cubicBezTo>
                    <a:pt x="1037" y="0"/>
                    <a:pt x="0" y="278"/>
                    <a:pt x="0" y="727"/>
                  </a:cubicBezTo>
                  <a:cubicBezTo>
                    <a:pt x="0" y="3633"/>
                    <a:pt x="0" y="3633"/>
                    <a:pt x="0" y="3633"/>
                  </a:cubicBezTo>
                  <a:cubicBezTo>
                    <a:pt x="0" y="4082"/>
                    <a:pt x="1037" y="4360"/>
                    <a:pt x="1998" y="4360"/>
                  </a:cubicBezTo>
                  <a:cubicBezTo>
                    <a:pt x="2959" y="4360"/>
                    <a:pt x="3996" y="4082"/>
                    <a:pt x="3996" y="3633"/>
                  </a:cubicBezTo>
                  <a:cubicBezTo>
                    <a:pt x="3996" y="727"/>
                    <a:pt x="3996" y="727"/>
                    <a:pt x="3996" y="727"/>
                  </a:cubicBezTo>
                  <a:cubicBezTo>
                    <a:pt x="3996" y="278"/>
                    <a:pt x="2959" y="0"/>
                    <a:pt x="1998" y="0"/>
                  </a:cubicBezTo>
                  <a:close/>
                  <a:moveTo>
                    <a:pt x="1998" y="364"/>
                  </a:moveTo>
                  <a:cubicBezTo>
                    <a:pt x="2935" y="364"/>
                    <a:pt x="3556" y="623"/>
                    <a:pt x="3632" y="740"/>
                  </a:cubicBezTo>
                  <a:cubicBezTo>
                    <a:pt x="3632" y="1075"/>
                    <a:pt x="3632" y="1075"/>
                    <a:pt x="3632" y="1075"/>
                  </a:cubicBezTo>
                  <a:cubicBezTo>
                    <a:pt x="3561" y="1192"/>
                    <a:pt x="2939" y="1453"/>
                    <a:pt x="1998" y="1453"/>
                  </a:cubicBezTo>
                  <a:cubicBezTo>
                    <a:pt x="1056" y="1453"/>
                    <a:pt x="434" y="1192"/>
                    <a:pt x="363" y="1075"/>
                  </a:cubicBezTo>
                  <a:cubicBezTo>
                    <a:pt x="363" y="740"/>
                    <a:pt x="363" y="740"/>
                    <a:pt x="363" y="740"/>
                  </a:cubicBezTo>
                  <a:cubicBezTo>
                    <a:pt x="439" y="623"/>
                    <a:pt x="1060" y="363"/>
                    <a:pt x="1998" y="364"/>
                  </a:cubicBezTo>
                  <a:close/>
                  <a:moveTo>
                    <a:pt x="3632" y="2346"/>
                  </a:moveTo>
                  <a:cubicBezTo>
                    <a:pt x="3561" y="2463"/>
                    <a:pt x="2939" y="2725"/>
                    <a:pt x="1998" y="2725"/>
                  </a:cubicBezTo>
                  <a:cubicBezTo>
                    <a:pt x="1056" y="2725"/>
                    <a:pt x="434" y="2463"/>
                    <a:pt x="363" y="2346"/>
                  </a:cubicBezTo>
                  <a:cubicBezTo>
                    <a:pt x="363" y="1509"/>
                    <a:pt x="363" y="1509"/>
                    <a:pt x="363" y="1509"/>
                  </a:cubicBezTo>
                  <a:cubicBezTo>
                    <a:pt x="750" y="1705"/>
                    <a:pt x="1388" y="1817"/>
                    <a:pt x="1998" y="1817"/>
                  </a:cubicBezTo>
                  <a:cubicBezTo>
                    <a:pt x="2607" y="1817"/>
                    <a:pt x="3246" y="1705"/>
                    <a:pt x="3632" y="1509"/>
                  </a:cubicBezTo>
                  <a:lnTo>
                    <a:pt x="3632" y="2346"/>
                  </a:lnTo>
                  <a:close/>
                  <a:moveTo>
                    <a:pt x="1998" y="3996"/>
                  </a:moveTo>
                  <a:cubicBezTo>
                    <a:pt x="1060" y="3996"/>
                    <a:pt x="439" y="3737"/>
                    <a:pt x="363" y="3620"/>
                  </a:cubicBezTo>
                  <a:cubicBezTo>
                    <a:pt x="363" y="2780"/>
                    <a:pt x="363" y="2780"/>
                    <a:pt x="363" y="2780"/>
                  </a:cubicBezTo>
                  <a:cubicBezTo>
                    <a:pt x="750" y="2976"/>
                    <a:pt x="1389" y="3088"/>
                    <a:pt x="1998" y="3088"/>
                  </a:cubicBezTo>
                  <a:cubicBezTo>
                    <a:pt x="2607" y="3088"/>
                    <a:pt x="3246" y="2976"/>
                    <a:pt x="3632" y="2780"/>
                  </a:cubicBezTo>
                  <a:cubicBezTo>
                    <a:pt x="3632" y="3620"/>
                    <a:pt x="3632" y="3620"/>
                    <a:pt x="3632" y="3620"/>
                  </a:cubicBezTo>
                  <a:cubicBezTo>
                    <a:pt x="3556" y="3737"/>
                    <a:pt x="2935" y="3996"/>
                    <a:pt x="1998" y="399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2774324F-D01B-4F43-8B92-7EBDBDF093DE}"/>
              </a:ext>
            </a:extLst>
          </p:cNvPr>
          <p:cNvGrpSpPr/>
          <p:nvPr/>
        </p:nvGrpSpPr>
        <p:grpSpPr>
          <a:xfrm>
            <a:off x="5082193" y="4641238"/>
            <a:ext cx="1919926" cy="1380327"/>
            <a:chOff x="5136037" y="3974441"/>
            <a:chExt cx="1919926" cy="1380327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5DAF3F-E17F-4B20-A7B4-40E4A71C4627}"/>
                </a:ext>
              </a:extLst>
            </p:cNvPr>
            <p:cNvSpPr txBox="1"/>
            <p:nvPr/>
          </p:nvSpPr>
          <p:spPr>
            <a:xfrm>
              <a:off x="5136037" y="3974441"/>
              <a:ext cx="1919926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An outside technology partner does your analysis</a:t>
              </a:r>
            </a:p>
          </p:txBody>
        </p:sp>
        <p:grpSp>
          <p:nvGrpSpPr>
            <p:cNvPr id="160" name="Group 81">
              <a:extLst>
                <a:ext uri="{FF2B5EF4-FFF2-40B4-BE49-F238E27FC236}">
                  <a16:creationId xmlns:a16="http://schemas.microsoft.com/office/drawing/2014/main" id="{40E8A00C-9059-455E-B2AE-4E9CE436A90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4552" y="4836798"/>
              <a:ext cx="542896" cy="517970"/>
              <a:chOff x="1564" y="1"/>
              <a:chExt cx="4552" cy="4343"/>
            </a:xfrm>
            <a:solidFill>
              <a:schemeClr val="bg1">
                <a:lumMod val="50000"/>
              </a:schemeClr>
            </a:solidFill>
          </p:grpSpPr>
          <p:sp>
            <p:nvSpPr>
              <p:cNvPr id="162" name="Freeform 82">
                <a:extLst>
                  <a:ext uri="{FF2B5EF4-FFF2-40B4-BE49-F238E27FC236}">
                    <a16:creationId xmlns:a16="http://schemas.microsoft.com/office/drawing/2014/main" id="{9EB78E33-BE84-4C97-AAFC-65CBED8BAD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0" y="940"/>
                <a:ext cx="380" cy="1308"/>
              </a:xfrm>
              <a:custGeom>
                <a:avLst/>
                <a:gdLst>
                  <a:gd name="T0" fmla="*/ 0 w 495"/>
                  <a:gd name="T1" fmla="*/ 248 h 1724"/>
                  <a:gd name="T2" fmla="*/ 0 w 495"/>
                  <a:gd name="T3" fmla="*/ 1724 h 1724"/>
                  <a:gd name="T4" fmla="*/ 495 w 495"/>
                  <a:gd name="T5" fmla="*/ 1724 h 1724"/>
                  <a:gd name="T6" fmla="*/ 495 w 495"/>
                  <a:gd name="T7" fmla="*/ 248 h 1724"/>
                  <a:gd name="T8" fmla="*/ 247 w 495"/>
                  <a:gd name="T9" fmla="*/ 0 h 1724"/>
                  <a:gd name="T10" fmla="*/ 247 w 495"/>
                  <a:gd name="T11" fmla="*/ 0 h 1724"/>
                  <a:gd name="T12" fmla="*/ 0 w 495"/>
                  <a:gd name="T13" fmla="*/ 248 h 1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5" h="1724">
                    <a:moveTo>
                      <a:pt x="0" y="248"/>
                    </a:moveTo>
                    <a:cubicBezTo>
                      <a:pt x="0" y="1724"/>
                      <a:pt x="0" y="1724"/>
                      <a:pt x="0" y="1724"/>
                    </a:cubicBezTo>
                    <a:cubicBezTo>
                      <a:pt x="495" y="1724"/>
                      <a:pt x="495" y="1724"/>
                      <a:pt x="495" y="1724"/>
                    </a:cubicBezTo>
                    <a:cubicBezTo>
                      <a:pt x="495" y="248"/>
                      <a:pt x="495" y="248"/>
                      <a:pt x="495" y="248"/>
                    </a:cubicBezTo>
                    <a:cubicBezTo>
                      <a:pt x="495" y="111"/>
                      <a:pt x="384" y="0"/>
                      <a:pt x="247" y="0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111" y="0"/>
                      <a:pt x="0" y="111"/>
                      <a:pt x="0" y="2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83">
                <a:extLst>
                  <a:ext uri="{FF2B5EF4-FFF2-40B4-BE49-F238E27FC236}">
                    <a16:creationId xmlns:a16="http://schemas.microsoft.com/office/drawing/2014/main" id="{BF5F0D3C-C615-46C2-8728-0A8731588A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3" y="752"/>
                <a:ext cx="3794" cy="2247"/>
              </a:xfrm>
              <a:custGeom>
                <a:avLst/>
                <a:gdLst>
                  <a:gd name="T0" fmla="*/ 4456 w 4951"/>
                  <a:gd name="T1" fmla="*/ 2475 h 2962"/>
                  <a:gd name="T2" fmla="*/ 495 w 4951"/>
                  <a:gd name="T3" fmla="*/ 2475 h 2962"/>
                  <a:gd name="T4" fmla="*/ 495 w 4951"/>
                  <a:gd name="T5" fmla="*/ 0 h 2962"/>
                  <a:gd name="T6" fmla="*/ 0 w 4951"/>
                  <a:gd name="T7" fmla="*/ 0 h 2962"/>
                  <a:gd name="T8" fmla="*/ 0 w 4951"/>
                  <a:gd name="T9" fmla="*/ 2568 h 2962"/>
                  <a:gd name="T10" fmla="*/ 394 w 4951"/>
                  <a:gd name="T11" fmla="*/ 2962 h 2962"/>
                  <a:gd name="T12" fmla="*/ 4557 w 4951"/>
                  <a:gd name="T13" fmla="*/ 2962 h 2962"/>
                  <a:gd name="T14" fmla="*/ 4951 w 4951"/>
                  <a:gd name="T15" fmla="*/ 2568 h 2962"/>
                  <a:gd name="T16" fmla="*/ 4951 w 4951"/>
                  <a:gd name="T17" fmla="*/ 0 h 2962"/>
                  <a:gd name="T18" fmla="*/ 4456 w 4951"/>
                  <a:gd name="T19" fmla="*/ 0 h 2962"/>
                  <a:gd name="T20" fmla="*/ 4456 w 4951"/>
                  <a:gd name="T21" fmla="*/ 2475 h 2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51" h="2962">
                    <a:moveTo>
                      <a:pt x="4456" y="2475"/>
                    </a:moveTo>
                    <a:cubicBezTo>
                      <a:pt x="495" y="2475"/>
                      <a:pt x="495" y="2475"/>
                      <a:pt x="495" y="2475"/>
                    </a:cubicBezTo>
                    <a:cubicBezTo>
                      <a:pt x="495" y="0"/>
                      <a:pt x="495" y="0"/>
                      <a:pt x="49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568"/>
                      <a:pt x="0" y="2568"/>
                      <a:pt x="0" y="2568"/>
                    </a:cubicBezTo>
                    <a:cubicBezTo>
                      <a:pt x="0" y="2786"/>
                      <a:pt x="177" y="2962"/>
                      <a:pt x="394" y="2962"/>
                    </a:cubicBezTo>
                    <a:cubicBezTo>
                      <a:pt x="4557" y="2962"/>
                      <a:pt x="4557" y="2962"/>
                      <a:pt x="4557" y="2962"/>
                    </a:cubicBezTo>
                    <a:cubicBezTo>
                      <a:pt x="4774" y="2962"/>
                      <a:pt x="4951" y="2786"/>
                      <a:pt x="4951" y="2568"/>
                    </a:cubicBezTo>
                    <a:cubicBezTo>
                      <a:pt x="4951" y="0"/>
                      <a:pt x="4951" y="0"/>
                      <a:pt x="4951" y="0"/>
                    </a:cubicBezTo>
                    <a:cubicBezTo>
                      <a:pt x="4456" y="0"/>
                      <a:pt x="4456" y="0"/>
                      <a:pt x="4456" y="0"/>
                    </a:cubicBezTo>
                    <a:lnTo>
                      <a:pt x="4456" y="24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84">
                <a:extLst>
                  <a:ext uri="{FF2B5EF4-FFF2-40B4-BE49-F238E27FC236}">
                    <a16:creationId xmlns:a16="http://schemas.microsoft.com/office/drawing/2014/main" id="{CD09E27B-2A78-450E-80E4-0BC7535BA0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4" y="1"/>
                <a:ext cx="4552" cy="375"/>
              </a:xfrm>
              <a:custGeom>
                <a:avLst/>
                <a:gdLst>
                  <a:gd name="T0" fmla="*/ 5693 w 5941"/>
                  <a:gd name="T1" fmla="*/ 0 h 495"/>
                  <a:gd name="T2" fmla="*/ 248 w 5941"/>
                  <a:gd name="T3" fmla="*/ 0 h 495"/>
                  <a:gd name="T4" fmla="*/ 0 w 5941"/>
                  <a:gd name="T5" fmla="*/ 247 h 495"/>
                  <a:gd name="T6" fmla="*/ 248 w 5941"/>
                  <a:gd name="T7" fmla="*/ 495 h 495"/>
                  <a:gd name="T8" fmla="*/ 5693 w 5941"/>
                  <a:gd name="T9" fmla="*/ 495 h 495"/>
                  <a:gd name="T10" fmla="*/ 5941 w 5941"/>
                  <a:gd name="T11" fmla="*/ 247 h 495"/>
                  <a:gd name="T12" fmla="*/ 5693 w 5941"/>
                  <a:gd name="T13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1" h="495">
                    <a:moveTo>
                      <a:pt x="5693" y="0"/>
                    </a:moveTo>
                    <a:cubicBezTo>
                      <a:pt x="248" y="0"/>
                      <a:pt x="248" y="0"/>
                      <a:pt x="248" y="0"/>
                    </a:cubicBezTo>
                    <a:cubicBezTo>
                      <a:pt x="111" y="0"/>
                      <a:pt x="0" y="110"/>
                      <a:pt x="0" y="247"/>
                    </a:cubicBezTo>
                    <a:cubicBezTo>
                      <a:pt x="0" y="384"/>
                      <a:pt x="111" y="495"/>
                      <a:pt x="248" y="495"/>
                    </a:cubicBezTo>
                    <a:cubicBezTo>
                      <a:pt x="5693" y="495"/>
                      <a:pt x="5693" y="495"/>
                      <a:pt x="5693" y="495"/>
                    </a:cubicBezTo>
                    <a:cubicBezTo>
                      <a:pt x="5830" y="495"/>
                      <a:pt x="5941" y="384"/>
                      <a:pt x="5941" y="247"/>
                    </a:cubicBezTo>
                    <a:cubicBezTo>
                      <a:pt x="5941" y="110"/>
                      <a:pt x="5830" y="0"/>
                      <a:pt x="569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85">
                <a:extLst>
                  <a:ext uri="{FF2B5EF4-FFF2-40B4-BE49-F238E27FC236}">
                    <a16:creationId xmlns:a16="http://schemas.microsoft.com/office/drawing/2014/main" id="{A6172F49-F1F7-4565-BC8E-E93F99BC18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6" y="3193"/>
                <a:ext cx="1948" cy="1151"/>
              </a:xfrm>
              <a:custGeom>
                <a:avLst/>
                <a:gdLst>
                  <a:gd name="T0" fmla="*/ 1518 w 2541"/>
                  <a:gd name="T1" fmla="*/ 371 h 1517"/>
                  <a:gd name="T2" fmla="*/ 1518 w 2541"/>
                  <a:gd name="T3" fmla="*/ 0 h 1517"/>
                  <a:gd name="T4" fmla="*/ 1023 w 2541"/>
                  <a:gd name="T5" fmla="*/ 0 h 1517"/>
                  <a:gd name="T6" fmla="*/ 1023 w 2541"/>
                  <a:gd name="T7" fmla="*/ 371 h 1517"/>
                  <a:gd name="T8" fmla="*/ 132 w 2541"/>
                  <a:gd name="T9" fmla="*/ 1039 h 1517"/>
                  <a:gd name="T10" fmla="*/ 82 w 2541"/>
                  <a:gd name="T11" fmla="*/ 1386 h 1517"/>
                  <a:gd name="T12" fmla="*/ 429 w 2541"/>
                  <a:gd name="T13" fmla="*/ 1435 h 1517"/>
                  <a:gd name="T14" fmla="*/ 1270 w 2541"/>
                  <a:gd name="T15" fmla="*/ 804 h 1517"/>
                  <a:gd name="T16" fmla="*/ 2112 w 2541"/>
                  <a:gd name="T17" fmla="*/ 1435 h 1517"/>
                  <a:gd name="T18" fmla="*/ 2260 w 2541"/>
                  <a:gd name="T19" fmla="*/ 1485 h 1517"/>
                  <a:gd name="T20" fmla="*/ 2459 w 2541"/>
                  <a:gd name="T21" fmla="*/ 1386 h 1517"/>
                  <a:gd name="T22" fmla="*/ 2409 w 2541"/>
                  <a:gd name="T23" fmla="*/ 1039 h 1517"/>
                  <a:gd name="T24" fmla="*/ 1518 w 2541"/>
                  <a:gd name="T25" fmla="*/ 371 h 1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41" h="1517">
                    <a:moveTo>
                      <a:pt x="1518" y="371"/>
                    </a:moveTo>
                    <a:cubicBezTo>
                      <a:pt x="1518" y="0"/>
                      <a:pt x="1518" y="0"/>
                      <a:pt x="1518" y="0"/>
                    </a:cubicBezTo>
                    <a:cubicBezTo>
                      <a:pt x="1023" y="0"/>
                      <a:pt x="1023" y="0"/>
                      <a:pt x="1023" y="0"/>
                    </a:cubicBezTo>
                    <a:cubicBezTo>
                      <a:pt x="1023" y="371"/>
                      <a:pt x="1023" y="371"/>
                      <a:pt x="1023" y="371"/>
                    </a:cubicBezTo>
                    <a:cubicBezTo>
                      <a:pt x="132" y="1039"/>
                      <a:pt x="132" y="1039"/>
                      <a:pt x="132" y="1039"/>
                    </a:cubicBezTo>
                    <a:cubicBezTo>
                      <a:pt x="22" y="1121"/>
                      <a:pt x="0" y="1277"/>
                      <a:pt x="82" y="1386"/>
                    </a:cubicBezTo>
                    <a:cubicBezTo>
                      <a:pt x="164" y="1495"/>
                      <a:pt x="319" y="1517"/>
                      <a:pt x="429" y="1435"/>
                    </a:cubicBezTo>
                    <a:cubicBezTo>
                      <a:pt x="1270" y="804"/>
                      <a:pt x="1270" y="804"/>
                      <a:pt x="1270" y="804"/>
                    </a:cubicBezTo>
                    <a:cubicBezTo>
                      <a:pt x="2112" y="1435"/>
                      <a:pt x="2112" y="1435"/>
                      <a:pt x="2112" y="1435"/>
                    </a:cubicBezTo>
                    <a:cubicBezTo>
                      <a:pt x="2157" y="1469"/>
                      <a:pt x="2209" y="1485"/>
                      <a:pt x="2260" y="1485"/>
                    </a:cubicBezTo>
                    <a:cubicBezTo>
                      <a:pt x="2336" y="1485"/>
                      <a:pt x="2410" y="1451"/>
                      <a:pt x="2459" y="1386"/>
                    </a:cubicBezTo>
                    <a:cubicBezTo>
                      <a:pt x="2541" y="1277"/>
                      <a:pt x="2518" y="1121"/>
                      <a:pt x="2409" y="1039"/>
                    </a:cubicBezTo>
                    <a:lnTo>
                      <a:pt x="1518" y="3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86">
                <a:extLst>
                  <a:ext uri="{FF2B5EF4-FFF2-40B4-BE49-F238E27FC236}">
                    <a16:creationId xmlns:a16="http://schemas.microsoft.com/office/drawing/2014/main" id="{7EB0E00F-8838-4EE7-A790-0F79F0947C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2" y="1690"/>
                <a:ext cx="379" cy="558"/>
              </a:xfrm>
              <a:custGeom>
                <a:avLst/>
                <a:gdLst>
                  <a:gd name="T0" fmla="*/ 0 w 495"/>
                  <a:gd name="T1" fmla="*/ 248 h 735"/>
                  <a:gd name="T2" fmla="*/ 0 w 495"/>
                  <a:gd name="T3" fmla="*/ 735 h 735"/>
                  <a:gd name="T4" fmla="*/ 495 w 495"/>
                  <a:gd name="T5" fmla="*/ 735 h 735"/>
                  <a:gd name="T6" fmla="*/ 495 w 495"/>
                  <a:gd name="T7" fmla="*/ 248 h 735"/>
                  <a:gd name="T8" fmla="*/ 247 w 495"/>
                  <a:gd name="T9" fmla="*/ 0 h 735"/>
                  <a:gd name="T10" fmla="*/ 247 w 495"/>
                  <a:gd name="T11" fmla="*/ 0 h 735"/>
                  <a:gd name="T12" fmla="*/ 0 w 495"/>
                  <a:gd name="T13" fmla="*/ 248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5" h="735">
                    <a:moveTo>
                      <a:pt x="0" y="248"/>
                    </a:moveTo>
                    <a:cubicBezTo>
                      <a:pt x="0" y="735"/>
                      <a:pt x="0" y="735"/>
                      <a:pt x="0" y="735"/>
                    </a:cubicBezTo>
                    <a:cubicBezTo>
                      <a:pt x="495" y="735"/>
                      <a:pt x="495" y="735"/>
                      <a:pt x="495" y="735"/>
                    </a:cubicBezTo>
                    <a:cubicBezTo>
                      <a:pt x="495" y="248"/>
                      <a:pt x="495" y="248"/>
                      <a:pt x="495" y="248"/>
                    </a:cubicBezTo>
                    <a:cubicBezTo>
                      <a:pt x="495" y="111"/>
                      <a:pt x="384" y="0"/>
                      <a:pt x="247" y="0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111" y="0"/>
                      <a:pt x="0" y="111"/>
                      <a:pt x="0" y="2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87">
                <a:extLst>
                  <a:ext uri="{FF2B5EF4-FFF2-40B4-BE49-F238E27FC236}">
                    <a16:creationId xmlns:a16="http://schemas.microsoft.com/office/drawing/2014/main" id="{4F6CBE25-78F0-4FF2-9EDF-828E9AF33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1315"/>
                <a:ext cx="379" cy="933"/>
              </a:xfrm>
              <a:custGeom>
                <a:avLst/>
                <a:gdLst>
                  <a:gd name="T0" fmla="*/ 0 w 495"/>
                  <a:gd name="T1" fmla="*/ 248 h 1230"/>
                  <a:gd name="T2" fmla="*/ 0 w 495"/>
                  <a:gd name="T3" fmla="*/ 1230 h 1230"/>
                  <a:gd name="T4" fmla="*/ 495 w 495"/>
                  <a:gd name="T5" fmla="*/ 1230 h 1230"/>
                  <a:gd name="T6" fmla="*/ 495 w 495"/>
                  <a:gd name="T7" fmla="*/ 248 h 1230"/>
                  <a:gd name="T8" fmla="*/ 248 w 495"/>
                  <a:gd name="T9" fmla="*/ 0 h 1230"/>
                  <a:gd name="T10" fmla="*/ 248 w 495"/>
                  <a:gd name="T11" fmla="*/ 0 h 1230"/>
                  <a:gd name="T12" fmla="*/ 0 w 495"/>
                  <a:gd name="T13" fmla="*/ 248 h 1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5" h="1230">
                    <a:moveTo>
                      <a:pt x="0" y="248"/>
                    </a:moveTo>
                    <a:cubicBezTo>
                      <a:pt x="0" y="1230"/>
                      <a:pt x="0" y="1230"/>
                      <a:pt x="0" y="1230"/>
                    </a:cubicBezTo>
                    <a:cubicBezTo>
                      <a:pt x="495" y="1230"/>
                      <a:pt x="495" y="1230"/>
                      <a:pt x="495" y="1230"/>
                    </a:cubicBezTo>
                    <a:cubicBezTo>
                      <a:pt x="495" y="248"/>
                      <a:pt x="495" y="248"/>
                      <a:pt x="495" y="248"/>
                    </a:cubicBezTo>
                    <a:cubicBezTo>
                      <a:pt x="495" y="111"/>
                      <a:pt x="384" y="0"/>
                      <a:pt x="248" y="0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111" y="0"/>
                      <a:pt x="0" y="111"/>
                      <a:pt x="0" y="2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57B59D1-D734-4F98-BD7A-D8AEA2D90D2B}"/>
              </a:ext>
            </a:extLst>
          </p:cNvPr>
          <p:cNvSpPr txBox="1"/>
          <p:nvPr/>
        </p:nvSpPr>
        <p:spPr>
          <a:xfrm>
            <a:off x="5567725" y="4177846"/>
            <a:ext cx="948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cap="all" spc="500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+mj-cs"/>
              </a:rPr>
              <a:t>OR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5481ADE-FBA0-4D40-9078-775DB5F556BD}"/>
              </a:ext>
            </a:extLst>
          </p:cNvPr>
          <p:cNvCxnSpPr>
            <a:cxnSpLocks/>
          </p:cNvCxnSpPr>
          <p:nvPr/>
        </p:nvCxnSpPr>
        <p:spPr>
          <a:xfrm>
            <a:off x="7450111" y="4400007"/>
            <a:ext cx="38474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4005F4E-046B-47F2-89D1-DC0F3151E500}"/>
              </a:ext>
            </a:extLst>
          </p:cNvPr>
          <p:cNvCxnSpPr>
            <a:cxnSpLocks/>
          </p:cNvCxnSpPr>
          <p:nvPr/>
        </p:nvCxnSpPr>
        <p:spPr>
          <a:xfrm>
            <a:off x="4231657" y="4400007"/>
            <a:ext cx="38474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4">
            <a:extLst>
              <a:ext uri="{FF2B5EF4-FFF2-40B4-BE49-F238E27FC236}">
                <a16:creationId xmlns:a16="http://schemas.microsoft.com/office/drawing/2014/main" id="{FB29CBC7-0F70-4100-8D5E-398C1EC58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48640"/>
            <a:ext cx="11049000" cy="1001559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The Result</a:t>
            </a:r>
            <a:br>
              <a:rPr lang="en-US" dirty="0"/>
            </a:br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07FA43F-5818-4F8D-AC86-E25E8EEC54BF}"/>
              </a:ext>
            </a:extLst>
          </p:cNvPr>
          <p:cNvSpPr/>
          <p:nvPr/>
        </p:nvSpPr>
        <p:spPr>
          <a:xfrm>
            <a:off x="571500" y="1093170"/>
            <a:ext cx="3058786" cy="369332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Case: Precision Agriculture</a:t>
            </a:r>
          </a:p>
        </p:txBody>
      </p:sp>
    </p:spTree>
    <p:extLst>
      <p:ext uri="{BB962C8B-B14F-4D97-AF65-F5344CB8AC3E}">
        <p14:creationId xmlns:p14="http://schemas.microsoft.com/office/powerpoint/2010/main" val="414957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8426" y="693174"/>
            <a:ext cx="846557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Mobile Strategy Games</a:t>
            </a:r>
            <a:endParaRPr lang="en-US" sz="2400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mobile games industry is worth billions of dollars, with companies spending vast amounts of money on the development and marketing of these games to an equally large market. This </a:t>
            </a:r>
            <a:r>
              <a:rPr lang="en-US" dirty="0" smtClean="0"/>
              <a:t>dataset includes fields such as Name, Release Date, Description, </a:t>
            </a:r>
            <a:r>
              <a:rPr lang="en-US" dirty="0" err="1" smtClean="0"/>
              <a:t>avg</a:t>
            </a:r>
            <a:r>
              <a:rPr lang="en-US" dirty="0" smtClean="0"/>
              <a:t> rating, etc.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/>
              <a:t>Spotify Playlists Dataset</a:t>
            </a:r>
            <a:endParaRPr lang="en-US" sz="2400" dirty="0" smtClean="0"/>
          </a:p>
          <a:p>
            <a:endParaRPr lang="en-US" dirty="0"/>
          </a:p>
          <a:p>
            <a:r>
              <a:rPr lang="en-US" dirty="0"/>
              <a:t>This dataset is based on the subset of users in the #</a:t>
            </a:r>
            <a:r>
              <a:rPr lang="en-US" dirty="0" err="1"/>
              <a:t>nowplaying</a:t>
            </a:r>
            <a:r>
              <a:rPr lang="en-US" dirty="0"/>
              <a:t> dataset who publish their #</a:t>
            </a:r>
            <a:r>
              <a:rPr lang="en-US" dirty="0" err="1"/>
              <a:t>nowplaying</a:t>
            </a:r>
            <a:r>
              <a:rPr lang="en-US" dirty="0"/>
              <a:t> tweets via Spotify. In principle, the dataset holds users, their playlists and the tracks contained in these playlists.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14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Register </a:t>
            </a:r>
            <a:r>
              <a:rPr lang="en-US" dirty="0" smtClean="0">
                <a:solidFill>
                  <a:srgbClr val="FF0000"/>
                </a:solidFill>
              </a:rPr>
              <a:t>ECL Cloud IDE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on Campus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://ide.hpccsystems.com/auth/login</a:t>
            </a:r>
            <a:r>
              <a:rPr lang="en-US" dirty="0" smtClean="0"/>
              <a:t>​​​​​​​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 algn="ctr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HPCC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266" y="2806615"/>
            <a:ext cx="7926955" cy="921739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23872" y="418068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6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5861" y="318837"/>
            <a:ext cx="715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Could IDE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67" y="1192351"/>
            <a:ext cx="7270339" cy="37863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501" y="1202950"/>
            <a:ext cx="28289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64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ECL is language design to query/manipulate huge data and is used for ETL(Extract, Transform, and Load) and data visualization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lvl="1"/>
            <a:r>
              <a:rPr lang="en-US" dirty="0"/>
              <a:t>ECL is not case-sensitive. </a:t>
            </a:r>
          </a:p>
          <a:p>
            <a:pPr lvl="1"/>
            <a:r>
              <a:rPr lang="en-US" dirty="0"/>
              <a:t>White space is ignored, allowing formatting for readability as needed.</a:t>
            </a:r>
          </a:p>
          <a:p>
            <a:pPr lvl="1"/>
            <a:r>
              <a:rPr lang="en-US" dirty="0"/>
              <a:t>Single-line comments must begin with //.</a:t>
            </a:r>
          </a:p>
          <a:p>
            <a:pPr lvl="1"/>
            <a:r>
              <a:rPr lang="en-US" dirty="0"/>
              <a:t>Block comments must be delimited with /* and */.</a:t>
            </a:r>
          </a:p>
          <a:p>
            <a:pPr lvl="1"/>
            <a:r>
              <a:rPr lang="en-US" dirty="0"/>
              <a:t>ECL uses the standard </a:t>
            </a:r>
            <a:r>
              <a:rPr lang="en-US" dirty="0" err="1"/>
              <a:t>object.property</a:t>
            </a:r>
            <a:r>
              <a:rPr lang="en-US" dirty="0"/>
              <a:t> syntax to qualify Definition scope and disambiguate field references within tables:</a:t>
            </a:r>
          </a:p>
          <a:p>
            <a:pPr lvl="2"/>
            <a:r>
              <a:rPr lang="en-US" dirty="0" err="1"/>
              <a:t>ModuleName.Definition</a:t>
            </a:r>
            <a:r>
              <a:rPr lang="en-US" dirty="0"/>
              <a:t> //reference an definition from another module/folder</a:t>
            </a:r>
          </a:p>
          <a:p>
            <a:pPr lvl="2"/>
            <a:r>
              <a:rPr lang="en-US" dirty="0" err="1"/>
              <a:t>Dataset.Field</a:t>
            </a:r>
            <a:r>
              <a:rPr lang="en-US" dirty="0"/>
              <a:t> //reference a field in a dataset or </a:t>
            </a:r>
            <a:r>
              <a:rPr lang="en-US" dirty="0" err="1"/>
              <a:t>recordset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27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441434"/>
            <a:ext cx="11030564" cy="58679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Record Structure</a:t>
            </a:r>
          </a:p>
          <a:p>
            <a:pPr marL="0" indent="0">
              <a:buNone/>
            </a:pPr>
            <a:r>
              <a:rPr lang="en-US" dirty="0" smtClean="0"/>
              <a:t>Defines the layout o fields in the dataset, order of the fields should be the same as the dataset.</a:t>
            </a:r>
          </a:p>
          <a:p>
            <a:pPr marL="0" indent="0">
              <a:buNone/>
            </a:pPr>
            <a:r>
              <a:rPr lang="en-US" dirty="0"/>
              <a:t>Layout := RECORD</a:t>
            </a:r>
          </a:p>
          <a:p>
            <a:pPr marL="0" indent="0">
              <a:buNone/>
            </a:pPr>
            <a:r>
              <a:rPr lang="en-US" dirty="0"/>
              <a:t>    STRING </a:t>
            </a:r>
            <a:r>
              <a:rPr lang="en-US" dirty="0" smtClean="0"/>
              <a:t>pickup;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INTEGER </a:t>
            </a:r>
            <a:r>
              <a:rPr lang="en-US" dirty="0"/>
              <a:t>fare;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File Dataset</a:t>
            </a:r>
          </a:p>
          <a:p>
            <a:pPr marL="0" indent="0">
              <a:buNone/>
            </a:pPr>
            <a:r>
              <a:rPr lang="en-US" dirty="0" smtClean="0"/>
              <a:t>A physical data file on disk. It can be define directly, or can be brought in.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memDs</a:t>
            </a:r>
            <a:r>
              <a:rPr lang="en-US" dirty="0"/>
              <a:t> := DATASET([{'2015-01-01 01:08:56', 25.10},</a:t>
            </a:r>
          </a:p>
          <a:p>
            <a:pPr marL="0" indent="0">
              <a:buNone/>
            </a:pPr>
            <a:r>
              <a:rPr lang="en-US" dirty="0"/>
              <a:t>                  {'2015-01-01 02:10:22', 40.15}], Layout);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fileDs</a:t>
            </a:r>
            <a:r>
              <a:rPr lang="en-US" dirty="0"/>
              <a:t> := DATASET(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smtClean="0"/>
              <a:t>'~Sample::file::</a:t>
            </a:r>
            <a:r>
              <a:rPr lang="en-US" dirty="0" err="1" smtClean="0"/>
              <a:t>scsv</a:t>
            </a:r>
            <a:r>
              <a:rPr lang="en-US" dirty="0"/>
              <a:t>', </a:t>
            </a:r>
            <a:r>
              <a:rPr lang="en-US" dirty="0" smtClean="0"/>
              <a:t> </a:t>
            </a:r>
            <a:r>
              <a:rPr lang="en-US" dirty="0"/>
              <a:t>Layout, CSV);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3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3173" y="486697"/>
            <a:ext cx="1090889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Filter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Layout_Person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:= RECORD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UNSIGNED1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PersonID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STRING15 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FirstName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STRING25 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LastName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END;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allPeople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:= DATASET([ {1,'Fred','Smith'},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{2,'Joe','Blow'},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{3,'Jane','Smith'}],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Layout_Person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);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allPeople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LastName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'Smith');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Sort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err="1"/>
              <a:t>SortedPerson</a:t>
            </a:r>
            <a:r>
              <a:rPr lang="en-US" dirty="0"/>
              <a:t> := SORT(Person,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874" y="1311810"/>
            <a:ext cx="3299997" cy="11276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488" y="4392198"/>
            <a:ext cx="2612770" cy="123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1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472966"/>
            <a:ext cx="11030564" cy="58363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Aggregation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 := RECORD</a:t>
            </a:r>
          </a:p>
          <a:p>
            <a:pPr marL="0" indent="0">
              <a:buNone/>
            </a:pPr>
            <a:r>
              <a:rPr lang="en-US" dirty="0"/>
              <a:t>  INTEGER Num1;</a:t>
            </a:r>
          </a:p>
          <a:p>
            <a:pPr marL="0" indent="0">
              <a:buNone/>
            </a:pPr>
            <a:r>
              <a:rPr lang="en-US" dirty="0"/>
              <a:t>  INTEGER Num2;</a:t>
            </a:r>
          </a:p>
          <a:p>
            <a:pPr marL="0" indent="0">
              <a:buNone/>
            </a:pPr>
            <a:r>
              <a:rPr lang="en-US" dirty="0"/>
              <a:t>  INTEGER Num3;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DS := DATASET([{20,45,34}, {909,56,45}, {30,-1,90}], rec);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COUNT(DS);  //Returns 5</a:t>
            </a:r>
          </a:p>
          <a:p>
            <a:pPr marL="0" indent="0">
              <a:buNone/>
            </a:pPr>
            <a:r>
              <a:rPr lang="en-US" dirty="0"/>
              <a:t>MAX(DS, Num1); //Returns  909</a:t>
            </a:r>
          </a:p>
          <a:p>
            <a:pPr marL="0" indent="0">
              <a:buNone/>
            </a:pPr>
            <a:r>
              <a:rPr lang="en-US" dirty="0"/>
              <a:t>MIN(DS, Num2);  //Returns -1</a:t>
            </a:r>
          </a:p>
          <a:p>
            <a:pPr marL="0" indent="0">
              <a:buNone/>
            </a:pPr>
            <a:r>
              <a:rPr lang="en-US" dirty="0"/>
              <a:t>AVE(DS, Num1)  //Returns 319.6666666666667</a:t>
            </a:r>
          </a:p>
          <a:p>
            <a:pPr marL="0" indent="0">
              <a:buNone/>
            </a:pPr>
            <a:r>
              <a:rPr lang="en-US" dirty="0"/>
              <a:t>TRUNCATE(AVE(DS, Num1)); //Returns 319</a:t>
            </a:r>
          </a:p>
          <a:p>
            <a:pPr marL="0" indent="0">
              <a:buNone/>
            </a:pPr>
            <a:r>
              <a:rPr lang="en-US" dirty="0"/>
              <a:t>SUM(DS, Num1 + Num3);   //Returns 1128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82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614855"/>
            <a:ext cx="11030564" cy="5694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Module</a:t>
            </a:r>
          </a:p>
          <a:p>
            <a:pPr marL="0" indent="0">
              <a:buNone/>
            </a:pPr>
            <a:r>
              <a:rPr lang="en-US" dirty="0"/>
              <a:t>The MODULE</a:t>
            </a:r>
            <a:r>
              <a:rPr lang="en-US" b="1" dirty="0"/>
              <a:t> </a:t>
            </a:r>
            <a:r>
              <a:rPr lang="en-US" dirty="0"/>
              <a:t>structure is a container that allows you to group related definitions. The </a:t>
            </a:r>
            <a:r>
              <a:rPr lang="en-US" i="1" dirty="0"/>
              <a:t>parameters</a:t>
            </a:r>
            <a:r>
              <a:rPr lang="en-US" dirty="0"/>
              <a:t> passed to the MODULE are shared by all the related </a:t>
            </a:r>
            <a:r>
              <a:rPr lang="en-US" i="1" dirty="0"/>
              <a:t>members </a:t>
            </a:r>
            <a:r>
              <a:rPr lang="en-US" dirty="0"/>
              <a:t>definitions.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Variable Scope:</a:t>
            </a:r>
          </a:p>
          <a:p>
            <a:r>
              <a:rPr lang="en-US" dirty="0"/>
              <a:t>Local definitions are visible only through the next EXPORT or SHARED definition (including </a:t>
            </a:r>
            <a:r>
              <a:rPr lang="en-US" i="1" dirty="0"/>
              <a:t>members</a:t>
            </a:r>
            <a:r>
              <a:rPr lang="en-US" dirty="0"/>
              <a:t> of the nested MODULE structure, if the next EXPORT or SHARED definition is a MODULE).</a:t>
            </a:r>
          </a:p>
          <a:p>
            <a:r>
              <a:rPr lang="en-US" dirty="0"/>
              <a:t>SHARED definitions are visible to all subsequent definitions in the structure (including </a:t>
            </a:r>
            <a:r>
              <a:rPr lang="en-US" i="1" dirty="0"/>
              <a:t>members</a:t>
            </a:r>
            <a:r>
              <a:rPr lang="en-US" dirty="0"/>
              <a:t> of any nested MODULE structures) but not outside of it.</a:t>
            </a:r>
          </a:p>
          <a:p>
            <a:r>
              <a:rPr lang="en-US" dirty="0"/>
              <a:t>EXPORT definitions are visible within the MODULE structure (including </a:t>
            </a:r>
            <a:r>
              <a:rPr lang="en-US" i="1" dirty="0"/>
              <a:t>members</a:t>
            </a:r>
            <a:r>
              <a:rPr lang="en-US" dirty="0"/>
              <a:t> of any subsequent nested MODULE structures) and outside of it .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84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614855"/>
            <a:ext cx="11030564" cy="5694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MyMod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:= MODULE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SHARED x := 88;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y := 42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 //local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EXPORT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InMod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:= MODULE //nested MODULE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EXPORT Val1 := x + 10;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EXPORT Val2 := y + 10;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END;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END;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MyMod.InMod.Val1;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MyMod.InMod.Val2;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8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440C0C-1F31-4B96-9670-E52805ED7647}"/>
              </a:ext>
            </a:extLst>
          </p:cNvPr>
          <p:cNvSpPr/>
          <p:nvPr/>
        </p:nvSpPr>
        <p:spPr>
          <a:xfrm>
            <a:off x="-164892" y="0"/>
            <a:ext cx="121919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6F9EF86-DB5E-4DAB-9D26-CB9D15A5B6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7" t="61578" r="-380" b="14627"/>
          <a:stretch/>
        </p:blipFill>
        <p:spPr>
          <a:xfrm flipH="1">
            <a:off x="2531775" y="4551352"/>
            <a:ext cx="9660225" cy="2306647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E0BC4451-F364-4263-9335-90DD0317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HPCC Systems Evolution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A025932-8AE3-486E-99D8-C8419E0E227F}"/>
              </a:ext>
            </a:extLst>
          </p:cNvPr>
          <p:cNvSpPr>
            <a:spLocks noGrp="1"/>
          </p:cNvSpPr>
          <p:nvPr/>
        </p:nvSpPr>
        <p:spPr>
          <a:xfrm>
            <a:off x="7023716" y="1561590"/>
            <a:ext cx="1217260" cy="7851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kern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503030403020204" pitchFamily="34" charset="77"/>
                <a:cs typeface="Arial" pitchFamily="34" charset="0"/>
              </a:rPr>
              <a:t>2012– </a:t>
            </a:r>
            <a:br>
              <a:rPr lang="en-US" kern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503030403020204" pitchFamily="34" charset="77"/>
                <a:cs typeface="Arial" pitchFamily="34" charset="0"/>
              </a:rPr>
            </a:br>
            <a:r>
              <a:rPr lang="en-US" kern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503030403020204" pitchFamily="34" charset="77"/>
                <a:cs typeface="Arial" pitchFamily="34" charset="0"/>
              </a:rPr>
              <a:t>2018</a:t>
            </a:r>
            <a:endParaRPr lang="en-US" sz="1600" kern="3000" dirty="0">
              <a:solidFill>
                <a:schemeClr val="tx1">
                  <a:lumMod val="50000"/>
                  <a:lumOff val="50000"/>
                </a:schemeClr>
              </a:solidFill>
              <a:latin typeface="Source Sans Pro Semibold" panose="020B0503030403020204" pitchFamily="34" charset="77"/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96A313-B0F6-490A-AFB4-384D42277B68}"/>
              </a:ext>
            </a:extLst>
          </p:cNvPr>
          <p:cNvSpPr txBox="1"/>
          <p:nvPr/>
        </p:nvSpPr>
        <p:spPr>
          <a:xfrm>
            <a:off x="7023716" y="3455294"/>
            <a:ext cx="2102124" cy="26822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spcAft>
                <a:spcPts val="1500"/>
              </a:spcAft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marL="179388" indent="-179388">
              <a:lnSpc>
                <a:spcPct val="90000"/>
              </a:lnSpc>
              <a:spcAft>
                <a:spcPts val="9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#1</a:t>
            </a:r>
            <a:r>
              <a:rPr lang="en-US" dirty="0">
                <a:solidFill>
                  <a:srgbClr val="13729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dirty="0"/>
              <a:t>in Big Data ETL performance </a:t>
            </a:r>
          </a:p>
          <a:p>
            <a:pPr marL="179388" indent="-179388">
              <a:lnSpc>
                <a:spcPct val="90000"/>
              </a:lnSpc>
              <a:spcAft>
                <a:spcPts val="9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#1 </a:t>
            </a:r>
            <a:r>
              <a:rPr lang="en-US" dirty="0"/>
              <a:t>in low cost of ownership</a:t>
            </a:r>
          </a:p>
          <a:p>
            <a:pPr marL="179388" indent="-179388">
              <a:lnSpc>
                <a:spcPct val="90000"/>
              </a:lnSpc>
              <a:spcAft>
                <a:spcPts val="9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#1 </a:t>
            </a:r>
            <a:r>
              <a:rPr lang="en-US" dirty="0"/>
              <a:t>in support services</a:t>
            </a:r>
          </a:p>
          <a:p>
            <a:pPr marL="179388" indent="-179388">
              <a:lnSpc>
                <a:spcPct val="90000"/>
              </a:lnSpc>
              <a:spcAft>
                <a:spcPts val="9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Enterprise Ready but </a:t>
            </a: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the only free open source stack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11BBF59-0AF1-48B9-8BCC-961B9D2C4ECE}"/>
              </a:ext>
            </a:extLst>
          </p:cNvPr>
          <p:cNvSpPr>
            <a:spLocks noGrp="1"/>
          </p:cNvSpPr>
          <p:nvPr/>
        </p:nvSpPr>
        <p:spPr>
          <a:xfrm>
            <a:off x="9429800" y="1188734"/>
            <a:ext cx="1647950" cy="4606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kern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503030403020204" pitchFamily="34" charset="77"/>
                <a:cs typeface="Arial" pitchFamily="34" charset="0"/>
              </a:rPr>
              <a:t>2019</a:t>
            </a:r>
            <a:endParaRPr lang="en-US" sz="1600" kern="3000" dirty="0">
              <a:solidFill>
                <a:schemeClr val="tx1">
                  <a:lumMod val="50000"/>
                  <a:lumOff val="50000"/>
                </a:schemeClr>
              </a:solidFill>
              <a:latin typeface="Source Sans Pro Semibold" panose="020B0503030403020204" pitchFamily="34" charset="77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A75176-C21F-44E8-9238-AC9630B1F396}"/>
              </a:ext>
            </a:extLst>
          </p:cNvPr>
          <p:cNvSpPr txBox="1"/>
          <p:nvPr/>
        </p:nvSpPr>
        <p:spPr>
          <a:xfrm>
            <a:off x="9429800" y="2729464"/>
            <a:ext cx="2411339" cy="26822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marL="179388" indent="-179388">
              <a:spcAft>
                <a:spcPts val="900"/>
              </a:spcAft>
              <a:buClr>
                <a:schemeClr val="accent1"/>
              </a:buClr>
            </a:pPr>
            <a:r>
              <a:rPr lang="en-US" dirty="0"/>
              <a:t>ECL Cloud IDE </a:t>
            </a:r>
          </a:p>
          <a:p>
            <a:pPr marL="179388" indent="-179388">
              <a:spcAft>
                <a:spcPts val="900"/>
              </a:spcAft>
              <a:buClr>
                <a:schemeClr val="accent1"/>
              </a:buClr>
            </a:pPr>
            <a:r>
              <a:rPr lang="en-US" dirty="0"/>
              <a:t>Data and Process Catalog Manager</a:t>
            </a:r>
          </a:p>
          <a:p>
            <a:pPr marL="179388" indent="-179388">
              <a:spcAft>
                <a:spcPts val="900"/>
              </a:spcAft>
              <a:buClr>
                <a:schemeClr val="accent1"/>
              </a:buClr>
            </a:pPr>
            <a:r>
              <a:rPr lang="en-US" dirty="0"/>
              <a:t>IoT Admin Manager: Nest Adapter, </a:t>
            </a:r>
            <a:r>
              <a:rPr lang="en-US" dirty="0" err="1"/>
              <a:t>Ecobbe</a:t>
            </a:r>
            <a:r>
              <a:rPr lang="en-US" dirty="0"/>
              <a:t> Adapter, Fitbit </a:t>
            </a:r>
          </a:p>
          <a:p>
            <a:pPr marL="179388" indent="-179388">
              <a:spcAft>
                <a:spcPts val="900"/>
              </a:spcAft>
              <a:buClr>
                <a:schemeClr val="accent1"/>
              </a:buClr>
            </a:pP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100% Open Source and free of support commitment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7D0122-A453-4CAE-A257-0DB11222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9C7175-8495-402F-B2D6-5C77E41A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2</a:t>
            </a:fld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6C56520-B61B-47F7-BF13-3216FB9DE258}"/>
              </a:ext>
            </a:extLst>
          </p:cNvPr>
          <p:cNvSpPr>
            <a:spLocks noGrp="1"/>
          </p:cNvSpPr>
          <p:nvPr/>
        </p:nvSpPr>
        <p:spPr>
          <a:xfrm>
            <a:off x="462906" y="4192104"/>
            <a:ext cx="1055718" cy="4413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kern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503030403020204" pitchFamily="34" charset="77"/>
                <a:cs typeface="Arial" pitchFamily="34" charset="0"/>
              </a:rPr>
              <a:t>2001</a:t>
            </a:r>
            <a:endParaRPr lang="en-US" sz="1600" kern="3000" dirty="0">
              <a:solidFill>
                <a:schemeClr val="tx1">
                  <a:lumMod val="50000"/>
                  <a:lumOff val="50000"/>
                </a:schemeClr>
              </a:solidFill>
              <a:latin typeface="Source Sans Pro Semibold" panose="020B0503030403020204" pitchFamily="34" charset="77"/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B19B13-C868-4FD8-8671-C854DE7BCEFB}"/>
              </a:ext>
            </a:extLst>
          </p:cNvPr>
          <p:cNvSpPr txBox="1"/>
          <p:nvPr/>
        </p:nvSpPr>
        <p:spPr>
          <a:xfrm>
            <a:off x="605313" y="5636879"/>
            <a:ext cx="1828525" cy="6463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First Version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of HPCC Systems</a:t>
            </a:r>
            <a:endParaRPr lang="en-US" dirty="0">
              <a:solidFill>
                <a:schemeClr val="accent4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C106FF-1E8D-48A4-8661-4E36D8EC97AE}"/>
              </a:ext>
            </a:extLst>
          </p:cNvPr>
          <p:cNvSpPr/>
          <p:nvPr/>
        </p:nvSpPr>
        <p:spPr>
          <a:xfrm>
            <a:off x="965201" y="-50803"/>
            <a:ext cx="11599333" cy="5173133"/>
          </a:xfrm>
          <a:custGeom>
            <a:avLst/>
            <a:gdLst>
              <a:gd name="connsiteX0" fmla="*/ 0 w 13059439"/>
              <a:gd name="connsiteY0" fmla="*/ 5992618 h 5992618"/>
              <a:gd name="connsiteX1" fmla="*/ 11700933 w 13059439"/>
              <a:gd name="connsiteY1" fmla="*/ 108285 h 5992618"/>
              <a:gd name="connsiteX2" fmla="*/ 12344400 w 13059439"/>
              <a:gd name="connsiteY2" fmla="*/ 2741418 h 5992618"/>
              <a:gd name="connsiteX0" fmla="*/ 0 w 11700933"/>
              <a:gd name="connsiteY0" fmla="*/ 5884333 h 5884333"/>
              <a:gd name="connsiteX1" fmla="*/ 11700933 w 11700933"/>
              <a:gd name="connsiteY1" fmla="*/ 0 h 5884333"/>
              <a:gd name="connsiteX0" fmla="*/ 0 w 11700933"/>
              <a:gd name="connsiteY0" fmla="*/ 5884333 h 5884333"/>
              <a:gd name="connsiteX1" fmla="*/ 11700933 w 11700933"/>
              <a:gd name="connsiteY1" fmla="*/ 0 h 5884333"/>
              <a:gd name="connsiteX0" fmla="*/ 0 w 12302066"/>
              <a:gd name="connsiteY0" fmla="*/ 5884333 h 5884333"/>
              <a:gd name="connsiteX1" fmla="*/ 12302066 w 12302066"/>
              <a:gd name="connsiteY1" fmla="*/ 0 h 5884333"/>
              <a:gd name="connsiteX0" fmla="*/ 0 w 11260666"/>
              <a:gd name="connsiteY0" fmla="*/ 5164666 h 5164666"/>
              <a:gd name="connsiteX1" fmla="*/ 11260666 w 11260666"/>
              <a:gd name="connsiteY1" fmla="*/ 0 h 5164666"/>
              <a:gd name="connsiteX0" fmla="*/ 0 w 11260666"/>
              <a:gd name="connsiteY0" fmla="*/ 5164666 h 5164666"/>
              <a:gd name="connsiteX1" fmla="*/ 11260666 w 11260666"/>
              <a:gd name="connsiteY1" fmla="*/ 0 h 5164666"/>
              <a:gd name="connsiteX0" fmla="*/ 0 w 11887199"/>
              <a:gd name="connsiteY0" fmla="*/ 5164666 h 5164666"/>
              <a:gd name="connsiteX1" fmla="*/ 11887199 w 11887199"/>
              <a:gd name="connsiteY1" fmla="*/ 0 h 5164666"/>
              <a:gd name="connsiteX0" fmla="*/ 0 w 11887199"/>
              <a:gd name="connsiteY0" fmla="*/ 5164666 h 5164666"/>
              <a:gd name="connsiteX1" fmla="*/ 11887199 w 11887199"/>
              <a:gd name="connsiteY1" fmla="*/ 0 h 5164666"/>
              <a:gd name="connsiteX0" fmla="*/ 0 w 11887199"/>
              <a:gd name="connsiteY0" fmla="*/ 5164666 h 5164666"/>
              <a:gd name="connsiteX1" fmla="*/ 11887199 w 11887199"/>
              <a:gd name="connsiteY1" fmla="*/ 0 h 5164666"/>
              <a:gd name="connsiteX0" fmla="*/ 0 w 11887199"/>
              <a:gd name="connsiteY0" fmla="*/ 5164666 h 5164666"/>
              <a:gd name="connsiteX1" fmla="*/ 11887199 w 11887199"/>
              <a:gd name="connsiteY1" fmla="*/ 0 h 5164666"/>
              <a:gd name="connsiteX0" fmla="*/ 0 w 11887199"/>
              <a:gd name="connsiteY0" fmla="*/ 5164666 h 5164666"/>
              <a:gd name="connsiteX1" fmla="*/ 11887199 w 11887199"/>
              <a:gd name="connsiteY1" fmla="*/ 0 h 5164666"/>
              <a:gd name="connsiteX0" fmla="*/ 0 w 11887199"/>
              <a:gd name="connsiteY0" fmla="*/ 5164666 h 5164666"/>
              <a:gd name="connsiteX1" fmla="*/ 11887199 w 11887199"/>
              <a:gd name="connsiteY1" fmla="*/ 0 h 5164666"/>
              <a:gd name="connsiteX0" fmla="*/ 0 w 11887199"/>
              <a:gd name="connsiteY0" fmla="*/ 5164666 h 5164666"/>
              <a:gd name="connsiteX1" fmla="*/ 11887199 w 11887199"/>
              <a:gd name="connsiteY1" fmla="*/ 0 h 5164666"/>
              <a:gd name="connsiteX0" fmla="*/ 0 w 11599333"/>
              <a:gd name="connsiteY0" fmla="*/ 5173133 h 5173133"/>
              <a:gd name="connsiteX1" fmla="*/ 11599333 w 11599333"/>
              <a:gd name="connsiteY1" fmla="*/ 0 h 5173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99333" h="5173133">
                <a:moveTo>
                  <a:pt x="0" y="5173133"/>
                </a:moveTo>
                <a:cubicBezTo>
                  <a:pt x="1833032" y="3069166"/>
                  <a:pt x="9982200" y="3437467"/>
                  <a:pt x="11599333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F57268-58BB-4AB8-9E7D-16C5DC70E46D}"/>
              </a:ext>
            </a:extLst>
          </p:cNvPr>
          <p:cNvGrpSpPr/>
          <p:nvPr/>
        </p:nvGrpSpPr>
        <p:grpSpPr>
          <a:xfrm>
            <a:off x="576345" y="4705190"/>
            <a:ext cx="785145" cy="785145"/>
            <a:chOff x="576345" y="4736675"/>
            <a:chExt cx="785145" cy="78514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56BFD13-20FB-4319-B5C9-BCD44DADAC1A}"/>
                </a:ext>
              </a:extLst>
            </p:cNvPr>
            <p:cNvSpPr/>
            <p:nvPr/>
          </p:nvSpPr>
          <p:spPr>
            <a:xfrm>
              <a:off x="576345" y="4736675"/>
              <a:ext cx="785145" cy="7851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1B7F6A67-6A38-41C2-AA0B-6DED9EABEA8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57318" y="4898147"/>
              <a:ext cx="423199" cy="456826"/>
            </a:xfrm>
            <a:custGeom>
              <a:avLst/>
              <a:gdLst>
                <a:gd name="T0" fmla="*/ 1245 w 1733"/>
                <a:gd name="T1" fmla="*/ 244 h 1890"/>
                <a:gd name="T2" fmla="*/ 1139 w 1733"/>
                <a:gd name="T3" fmla="*/ 280 h 1890"/>
                <a:gd name="T4" fmla="*/ 1176 w 1733"/>
                <a:gd name="T5" fmla="*/ 386 h 1890"/>
                <a:gd name="T6" fmla="*/ 1576 w 1733"/>
                <a:gd name="T7" fmla="*/ 1024 h 1890"/>
                <a:gd name="T8" fmla="*/ 867 w 1733"/>
                <a:gd name="T9" fmla="*/ 1733 h 1890"/>
                <a:gd name="T10" fmla="*/ 158 w 1733"/>
                <a:gd name="T11" fmla="*/ 1024 h 1890"/>
                <a:gd name="T12" fmla="*/ 557 w 1733"/>
                <a:gd name="T13" fmla="*/ 386 h 1890"/>
                <a:gd name="T14" fmla="*/ 594 w 1733"/>
                <a:gd name="T15" fmla="*/ 280 h 1890"/>
                <a:gd name="T16" fmla="*/ 489 w 1733"/>
                <a:gd name="T17" fmla="*/ 244 h 1890"/>
                <a:gd name="T18" fmla="*/ 0 w 1733"/>
                <a:gd name="T19" fmla="*/ 1024 h 1890"/>
                <a:gd name="T20" fmla="*/ 867 w 1733"/>
                <a:gd name="T21" fmla="*/ 1890 h 1890"/>
                <a:gd name="T22" fmla="*/ 1733 w 1733"/>
                <a:gd name="T23" fmla="*/ 1024 h 1890"/>
                <a:gd name="T24" fmla="*/ 1245 w 1733"/>
                <a:gd name="T25" fmla="*/ 244 h 1890"/>
                <a:gd name="T26" fmla="*/ 867 w 1733"/>
                <a:gd name="T27" fmla="*/ 945 h 1890"/>
                <a:gd name="T28" fmla="*/ 945 w 1733"/>
                <a:gd name="T29" fmla="*/ 866 h 1890"/>
                <a:gd name="T30" fmla="*/ 945 w 1733"/>
                <a:gd name="T31" fmla="*/ 78 h 1890"/>
                <a:gd name="T32" fmla="*/ 867 w 1733"/>
                <a:gd name="T33" fmla="*/ 0 h 1890"/>
                <a:gd name="T34" fmla="*/ 788 w 1733"/>
                <a:gd name="T35" fmla="*/ 78 h 1890"/>
                <a:gd name="T36" fmla="*/ 788 w 1733"/>
                <a:gd name="T37" fmla="*/ 866 h 1890"/>
                <a:gd name="T38" fmla="*/ 867 w 1733"/>
                <a:gd name="T39" fmla="*/ 945 h 1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33" h="1890">
                  <a:moveTo>
                    <a:pt x="1245" y="244"/>
                  </a:moveTo>
                  <a:cubicBezTo>
                    <a:pt x="1206" y="225"/>
                    <a:pt x="1158" y="241"/>
                    <a:pt x="1139" y="280"/>
                  </a:cubicBezTo>
                  <a:cubicBezTo>
                    <a:pt x="1120" y="319"/>
                    <a:pt x="1137" y="367"/>
                    <a:pt x="1176" y="386"/>
                  </a:cubicBezTo>
                  <a:cubicBezTo>
                    <a:pt x="1423" y="505"/>
                    <a:pt x="1576" y="750"/>
                    <a:pt x="1576" y="1024"/>
                  </a:cubicBezTo>
                  <a:cubicBezTo>
                    <a:pt x="1576" y="1415"/>
                    <a:pt x="1258" y="1733"/>
                    <a:pt x="867" y="1733"/>
                  </a:cubicBezTo>
                  <a:cubicBezTo>
                    <a:pt x="476" y="1733"/>
                    <a:pt x="158" y="1415"/>
                    <a:pt x="158" y="1024"/>
                  </a:cubicBezTo>
                  <a:cubicBezTo>
                    <a:pt x="158" y="750"/>
                    <a:pt x="311" y="505"/>
                    <a:pt x="557" y="386"/>
                  </a:cubicBezTo>
                  <a:cubicBezTo>
                    <a:pt x="597" y="367"/>
                    <a:pt x="613" y="319"/>
                    <a:pt x="594" y="280"/>
                  </a:cubicBezTo>
                  <a:cubicBezTo>
                    <a:pt x="575" y="241"/>
                    <a:pt x="528" y="225"/>
                    <a:pt x="489" y="244"/>
                  </a:cubicBezTo>
                  <a:cubicBezTo>
                    <a:pt x="187" y="390"/>
                    <a:pt x="0" y="689"/>
                    <a:pt x="0" y="1024"/>
                  </a:cubicBezTo>
                  <a:cubicBezTo>
                    <a:pt x="0" y="1502"/>
                    <a:pt x="389" y="1890"/>
                    <a:pt x="867" y="1890"/>
                  </a:cubicBezTo>
                  <a:cubicBezTo>
                    <a:pt x="1345" y="1890"/>
                    <a:pt x="1733" y="1502"/>
                    <a:pt x="1733" y="1024"/>
                  </a:cubicBezTo>
                  <a:cubicBezTo>
                    <a:pt x="1733" y="694"/>
                    <a:pt x="1542" y="388"/>
                    <a:pt x="1245" y="244"/>
                  </a:cubicBezTo>
                  <a:close/>
                  <a:moveTo>
                    <a:pt x="867" y="945"/>
                  </a:moveTo>
                  <a:cubicBezTo>
                    <a:pt x="910" y="945"/>
                    <a:pt x="945" y="910"/>
                    <a:pt x="945" y="866"/>
                  </a:cubicBezTo>
                  <a:cubicBezTo>
                    <a:pt x="945" y="78"/>
                    <a:pt x="945" y="78"/>
                    <a:pt x="945" y="78"/>
                  </a:cubicBezTo>
                  <a:cubicBezTo>
                    <a:pt x="945" y="35"/>
                    <a:pt x="910" y="0"/>
                    <a:pt x="867" y="0"/>
                  </a:cubicBezTo>
                  <a:cubicBezTo>
                    <a:pt x="823" y="0"/>
                    <a:pt x="788" y="35"/>
                    <a:pt x="788" y="78"/>
                  </a:cubicBezTo>
                  <a:cubicBezTo>
                    <a:pt x="788" y="866"/>
                    <a:pt x="788" y="866"/>
                    <a:pt x="788" y="866"/>
                  </a:cubicBezTo>
                  <a:cubicBezTo>
                    <a:pt x="788" y="910"/>
                    <a:pt x="823" y="945"/>
                    <a:pt x="867" y="945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06042C-B99A-4FE8-ADC0-AFEF6455A66B}"/>
              </a:ext>
            </a:extLst>
          </p:cNvPr>
          <p:cNvGrpSpPr/>
          <p:nvPr/>
        </p:nvGrpSpPr>
        <p:grpSpPr>
          <a:xfrm>
            <a:off x="9436023" y="1728574"/>
            <a:ext cx="785145" cy="785145"/>
            <a:chOff x="8015317" y="2290760"/>
            <a:chExt cx="785145" cy="78514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D9EBAFA-FC13-4C52-BE77-191F3A504BCF}"/>
                </a:ext>
              </a:extLst>
            </p:cNvPr>
            <p:cNvSpPr/>
            <p:nvPr/>
          </p:nvSpPr>
          <p:spPr>
            <a:xfrm>
              <a:off x="8015317" y="2290760"/>
              <a:ext cx="785145" cy="7851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2ED4F2D5-B457-4BAF-9338-3178C9C9353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160197" y="2435779"/>
              <a:ext cx="486422" cy="479865"/>
            </a:xfrm>
            <a:custGeom>
              <a:avLst/>
              <a:gdLst>
                <a:gd name="T0" fmla="*/ 697 w 3315"/>
                <a:gd name="T1" fmla="*/ 3293 h 3303"/>
                <a:gd name="T2" fmla="*/ 614 w 3315"/>
                <a:gd name="T3" fmla="*/ 3265 h 3303"/>
                <a:gd name="T4" fmla="*/ 569 w 3315"/>
                <a:gd name="T5" fmla="*/ 3108 h 3303"/>
                <a:gd name="T6" fmla="*/ 947 w 3315"/>
                <a:gd name="T7" fmla="*/ 2100 h 3303"/>
                <a:gd name="T8" fmla="*/ 59 w 3315"/>
                <a:gd name="T9" fmla="*/ 1339 h 3303"/>
                <a:gd name="T10" fmla="*/ 20 w 3315"/>
                <a:gd name="T11" fmla="*/ 1187 h 3303"/>
                <a:gd name="T12" fmla="*/ 148 w 3315"/>
                <a:gd name="T13" fmla="*/ 1097 h 3303"/>
                <a:gd name="T14" fmla="*/ 1151 w 3315"/>
                <a:gd name="T15" fmla="*/ 1097 h 3303"/>
                <a:gd name="T16" fmla="*/ 1529 w 3315"/>
                <a:gd name="T17" fmla="*/ 89 h 3303"/>
                <a:gd name="T18" fmla="*/ 1658 w 3315"/>
                <a:gd name="T19" fmla="*/ 0 h 3303"/>
                <a:gd name="T20" fmla="*/ 1786 w 3315"/>
                <a:gd name="T21" fmla="*/ 89 h 3303"/>
                <a:gd name="T22" fmla="*/ 2164 w 3315"/>
                <a:gd name="T23" fmla="*/ 1097 h 3303"/>
                <a:gd name="T24" fmla="*/ 3167 w 3315"/>
                <a:gd name="T25" fmla="*/ 1097 h 3303"/>
                <a:gd name="T26" fmla="*/ 3295 w 3315"/>
                <a:gd name="T27" fmla="*/ 1186 h 3303"/>
                <a:gd name="T28" fmla="*/ 3258 w 3315"/>
                <a:gd name="T29" fmla="*/ 1337 h 3303"/>
                <a:gd name="T30" fmla="*/ 2369 w 3315"/>
                <a:gd name="T31" fmla="*/ 2131 h 3303"/>
                <a:gd name="T32" fmla="*/ 2746 w 3315"/>
                <a:gd name="T33" fmla="*/ 3106 h 3303"/>
                <a:gd name="T34" fmla="*/ 2702 w 3315"/>
                <a:gd name="T35" fmla="*/ 3264 h 3303"/>
                <a:gd name="T36" fmla="*/ 2538 w 3315"/>
                <a:gd name="T37" fmla="*/ 3267 h 3303"/>
                <a:gd name="T38" fmla="*/ 1658 w 3315"/>
                <a:gd name="T39" fmla="*/ 2638 h 3303"/>
                <a:gd name="T40" fmla="*/ 777 w 3315"/>
                <a:gd name="T41" fmla="*/ 3267 h 3303"/>
                <a:gd name="T42" fmla="*/ 697 w 3315"/>
                <a:gd name="T43" fmla="*/ 3293 h 3303"/>
                <a:gd name="T44" fmla="*/ 519 w 3315"/>
                <a:gd name="T45" fmla="*/ 1372 h 3303"/>
                <a:gd name="T46" fmla="*/ 1198 w 3315"/>
                <a:gd name="T47" fmla="*/ 1954 h 3303"/>
                <a:gd name="T48" fmla="*/ 1237 w 3315"/>
                <a:gd name="T49" fmla="*/ 2106 h 3303"/>
                <a:gd name="T50" fmla="*/ 984 w 3315"/>
                <a:gd name="T51" fmla="*/ 2782 h 3303"/>
                <a:gd name="T52" fmla="*/ 1578 w 3315"/>
                <a:gd name="T53" fmla="*/ 2358 h 3303"/>
                <a:gd name="T54" fmla="*/ 1737 w 3315"/>
                <a:gd name="T55" fmla="*/ 2358 h 3303"/>
                <a:gd name="T56" fmla="*/ 2325 w 3315"/>
                <a:gd name="T57" fmla="*/ 2777 h 3303"/>
                <a:gd name="T58" fmla="*/ 2079 w 3315"/>
                <a:gd name="T59" fmla="*/ 2142 h 3303"/>
                <a:gd name="T60" fmla="*/ 2115 w 3315"/>
                <a:gd name="T61" fmla="*/ 1990 h 3303"/>
                <a:gd name="T62" fmla="*/ 2807 w 3315"/>
                <a:gd name="T63" fmla="*/ 1372 h 3303"/>
                <a:gd name="T64" fmla="*/ 2069 w 3315"/>
                <a:gd name="T65" fmla="*/ 1372 h 3303"/>
                <a:gd name="T66" fmla="*/ 1941 w 3315"/>
                <a:gd name="T67" fmla="*/ 1283 h 3303"/>
                <a:gd name="T68" fmla="*/ 1658 w 3315"/>
                <a:gd name="T69" fmla="*/ 528 h 3303"/>
                <a:gd name="T70" fmla="*/ 1374 w 3315"/>
                <a:gd name="T71" fmla="*/ 1283 h 3303"/>
                <a:gd name="T72" fmla="*/ 1246 w 3315"/>
                <a:gd name="T73" fmla="*/ 1372 h 3303"/>
                <a:gd name="T74" fmla="*/ 519 w 3315"/>
                <a:gd name="T75" fmla="*/ 1372 h 3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315" h="3303">
                  <a:moveTo>
                    <a:pt x="697" y="3293"/>
                  </a:moveTo>
                  <a:cubicBezTo>
                    <a:pt x="668" y="3293"/>
                    <a:pt x="638" y="3283"/>
                    <a:pt x="614" y="3265"/>
                  </a:cubicBezTo>
                  <a:cubicBezTo>
                    <a:pt x="566" y="3228"/>
                    <a:pt x="547" y="3164"/>
                    <a:pt x="569" y="3108"/>
                  </a:cubicBezTo>
                  <a:cubicBezTo>
                    <a:pt x="947" y="2100"/>
                    <a:pt x="947" y="2100"/>
                    <a:pt x="947" y="2100"/>
                  </a:cubicBezTo>
                  <a:cubicBezTo>
                    <a:pt x="59" y="1339"/>
                    <a:pt x="59" y="1339"/>
                    <a:pt x="59" y="1339"/>
                  </a:cubicBezTo>
                  <a:cubicBezTo>
                    <a:pt x="15" y="1301"/>
                    <a:pt x="0" y="1241"/>
                    <a:pt x="20" y="1187"/>
                  </a:cubicBezTo>
                  <a:cubicBezTo>
                    <a:pt x="39" y="1133"/>
                    <a:pt x="91" y="1097"/>
                    <a:pt x="148" y="1097"/>
                  </a:cubicBezTo>
                  <a:cubicBezTo>
                    <a:pt x="1151" y="1097"/>
                    <a:pt x="1151" y="1097"/>
                    <a:pt x="1151" y="1097"/>
                  </a:cubicBezTo>
                  <a:cubicBezTo>
                    <a:pt x="1529" y="89"/>
                    <a:pt x="1529" y="89"/>
                    <a:pt x="1529" y="89"/>
                  </a:cubicBezTo>
                  <a:cubicBezTo>
                    <a:pt x="1549" y="35"/>
                    <a:pt x="1600" y="0"/>
                    <a:pt x="1658" y="0"/>
                  </a:cubicBezTo>
                  <a:cubicBezTo>
                    <a:pt x="1715" y="0"/>
                    <a:pt x="1766" y="35"/>
                    <a:pt x="1786" y="89"/>
                  </a:cubicBezTo>
                  <a:cubicBezTo>
                    <a:pt x="2164" y="1097"/>
                    <a:pt x="2164" y="1097"/>
                    <a:pt x="2164" y="1097"/>
                  </a:cubicBezTo>
                  <a:cubicBezTo>
                    <a:pt x="3167" y="1097"/>
                    <a:pt x="3167" y="1097"/>
                    <a:pt x="3167" y="1097"/>
                  </a:cubicBezTo>
                  <a:cubicBezTo>
                    <a:pt x="3224" y="1097"/>
                    <a:pt x="3275" y="1133"/>
                    <a:pt x="3295" y="1186"/>
                  </a:cubicBezTo>
                  <a:cubicBezTo>
                    <a:pt x="3315" y="1239"/>
                    <a:pt x="3301" y="1299"/>
                    <a:pt x="3258" y="1337"/>
                  </a:cubicBezTo>
                  <a:cubicBezTo>
                    <a:pt x="2369" y="2131"/>
                    <a:pt x="2369" y="2131"/>
                    <a:pt x="2369" y="2131"/>
                  </a:cubicBezTo>
                  <a:cubicBezTo>
                    <a:pt x="2746" y="3106"/>
                    <a:pt x="2746" y="3106"/>
                    <a:pt x="2746" y="3106"/>
                  </a:cubicBezTo>
                  <a:cubicBezTo>
                    <a:pt x="2768" y="3163"/>
                    <a:pt x="2750" y="3227"/>
                    <a:pt x="2702" y="3264"/>
                  </a:cubicBezTo>
                  <a:cubicBezTo>
                    <a:pt x="2654" y="3301"/>
                    <a:pt x="2588" y="3303"/>
                    <a:pt x="2538" y="3267"/>
                  </a:cubicBezTo>
                  <a:cubicBezTo>
                    <a:pt x="1658" y="2638"/>
                    <a:pt x="1658" y="2638"/>
                    <a:pt x="1658" y="2638"/>
                  </a:cubicBezTo>
                  <a:cubicBezTo>
                    <a:pt x="777" y="3267"/>
                    <a:pt x="777" y="3267"/>
                    <a:pt x="777" y="3267"/>
                  </a:cubicBezTo>
                  <a:cubicBezTo>
                    <a:pt x="753" y="3284"/>
                    <a:pt x="725" y="3293"/>
                    <a:pt x="697" y="3293"/>
                  </a:cubicBezTo>
                  <a:close/>
                  <a:moveTo>
                    <a:pt x="519" y="1372"/>
                  </a:moveTo>
                  <a:cubicBezTo>
                    <a:pt x="1198" y="1954"/>
                    <a:pt x="1198" y="1954"/>
                    <a:pt x="1198" y="1954"/>
                  </a:cubicBezTo>
                  <a:cubicBezTo>
                    <a:pt x="1242" y="1991"/>
                    <a:pt x="1257" y="2052"/>
                    <a:pt x="1237" y="2106"/>
                  </a:cubicBezTo>
                  <a:cubicBezTo>
                    <a:pt x="984" y="2782"/>
                    <a:pt x="984" y="2782"/>
                    <a:pt x="984" y="2782"/>
                  </a:cubicBezTo>
                  <a:cubicBezTo>
                    <a:pt x="1578" y="2358"/>
                    <a:pt x="1578" y="2358"/>
                    <a:pt x="1578" y="2358"/>
                  </a:cubicBezTo>
                  <a:cubicBezTo>
                    <a:pt x="1626" y="2324"/>
                    <a:pt x="1690" y="2324"/>
                    <a:pt x="1737" y="2358"/>
                  </a:cubicBezTo>
                  <a:cubicBezTo>
                    <a:pt x="2325" y="2777"/>
                    <a:pt x="2325" y="2777"/>
                    <a:pt x="2325" y="2777"/>
                  </a:cubicBezTo>
                  <a:cubicBezTo>
                    <a:pt x="2079" y="2142"/>
                    <a:pt x="2079" y="2142"/>
                    <a:pt x="2079" y="2142"/>
                  </a:cubicBezTo>
                  <a:cubicBezTo>
                    <a:pt x="2058" y="2088"/>
                    <a:pt x="2072" y="2028"/>
                    <a:pt x="2115" y="1990"/>
                  </a:cubicBezTo>
                  <a:cubicBezTo>
                    <a:pt x="2807" y="1372"/>
                    <a:pt x="2807" y="1372"/>
                    <a:pt x="2807" y="1372"/>
                  </a:cubicBezTo>
                  <a:cubicBezTo>
                    <a:pt x="2069" y="1372"/>
                    <a:pt x="2069" y="1372"/>
                    <a:pt x="2069" y="1372"/>
                  </a:cubicBezTo>
                  <a:cubicBezTo>
                    <a:pt x="2012" y="1372"/>
                    <a:pt x="1961" y="1336"/>
                    <a:pt x="1941" y="1283"/>
                  </a:cubicBezTo>
                  <a:cubicBezTo>
                    <a:pt x="1658" y="528"/>
                    <a:pt x="1658" y="528"/>
                    <a:pt x="1658" y="528"/>
                  </a:cubicBezTo>
                  <a:cubicBezTo>
                    <a:pt x="1374" y="1283"/>
                    <a:pt x="1374" y="1283"/>
                    <a:pt x="1374" y="1283"/>
                  </a:cubicBezTo>
                  <a:cubicBezTo>
                    <a:pt x="1354" y="1336"/>
                    <a:pt x="1303" y="1372"/>
                    <a:pt x="1246" y="1372"/>
                  </a:cubicBezTo>
                  <a:lnTo>
                    <a:pt x="519" y="137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22B7C3-35BB-4C87-AA0B-8647940BFBBB}"/>
              </a:ext>
            </a:extLst>
          </p:cNvPr>
          <p:cNvGrpSpPr/>
          <p:nvPr/>
        </p:nvGrpSpPr>
        <p:grpSpPr>
          <a:xfrm>
            <a:off x="7023716" y="2484920"/>
            <a:ext cx="785145" cy="785145"/>
            <a:chOff x="2950254" y="2290760"/>
            <a:chExt cx="785145" cy="78514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395624F-35F7-4BCF-8502-BBDAA359C96C}"/>
                </a:ext>
              </a:extLst>
            </p:cNvPr>
            <p:cNvSpPr/>
            <p:nvPr/>
          </p:nvSpPr>
          <p:spPr>
            <a:xfrm>
              <a:off x="2950254" y="2290760"/>
              <a:ext cx="785145" cy="7851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0D76138A-F3A8-4ACF-8A30-B3483482556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121266" y="2464003"/>
              <a:ext cx="443120" cy="438659"/>
            </a:xfrm>
            <a:custGeom>
              <a:avLst/>
              <a:gdLst>
                <a:gd name="T0" fmla="*/ 1342 w 3221"/>
                <a:gd name="T1" fmla="*/ 1073 h 3220"/>
                <a:gd name="T2" fmla="*/ 1073 w 3221"/>
                <a:gd name="T3" fmla="*/ 1878 h 3220"/>
                <a:gd name="T4" fmla="*/ 1879 w 3221"/>
                <a:gd name="T5" fmla="*/ 2147 h 3220"/>
                <a:gd name="T6" fmla="*/ 2147 w 3221"/>
                <a:gd name="T7" fmla="*/ 1342 h 3220"/>
                <a:gd name="T8" fmla="*/ 1342 w 3221"/>
                <a:gd name="T9" fmla="*/ 1878 h 3220"/>
                <a:gd name="T10" fmla="*/ 1879 w 3221"/>
                <a:gd name="T11" fmla="*/ 1342 h 3220"/>
                <a:gd name="T12" fmla="*/ 1342 w 3221"/>
                <a:gd name="T13" fmla="*/ 1878 h 3220"/>
                <a:gd name="T14" fmla="*/ 3221 w 3221"/>
                <a:gd name="T15" fmla="*/ 939 h 3220"/>
                <a:gd name="T16" fmla="*/ 2818 w 3221"/>
                <a:gd name="T17" fmla="*/ 805 h 3220"/>
                <a:gd name="T18" fmla="*/ 2415 w 3221"/>
                <a:gd name="T19" fmla="*/ 134 h 3220"/>
                <a:gd name="T20" fmla="*/ 2281 w 3221"/>
                <a:gd name="T21" fmla="*/ 0 h 3220"/>
                <a:gd name="T22" fmla="*/ 2147 w 3221"/>
                <a:gd name="T23" fmla="*/ 402 h 3220"/>
                <a:gd name="T24" fmla="*/ 1744 w 3221"/>
                <a:gd name="T25" fmla="*/ 134 h 3220"/>
                <a:gd name="T26" fmla="*/ 1610 w 3221"/>
                <a:gd name="T27" fmla="*/ 0 h 3220"/>
                <a:gd name="T28" fmla="*/ 1476 w 3221"/>
                <a:gd name="T29" fmla="*/ 402 h 3220"/>
                <a:gd name="T30" fmla="*/ 1073 w 3221"/>
                <a:gd name="T31" fmla="*/ 134 h 3220"/>
                <a:gd name="T32" fmla="*/ 939 w 3221"/>
                <a:gd name="T33" fmla="*/ 0 h 3220"/>
                <a:gd name="T34" fmla="*/ 805 w 3221"/>
                <a:gd name="T35" fmla="*/ 402 h 3220"/>
                <a:gd name="T36" fmla="*/ 134 w 3221"/>
                <a:gd name="T37" fmla="*/ 805 h 3220"/>
                <a:gd name="T38" fmla="*/ 0 w 3221"/>
                <a:gd name="T39" fmla="*/ 939 h 3220"/>
                <a:gd name="T40" fmla="*/ 402 w 3221"/>
                <a:gd name="T41" fmla="*/ 1073 h 3220"/>
                <a:gd name="T42" fmla="*/ 134 w 3221"/>
                <a:gd name="T43" fmla="*/ 1476 h 3220"/>
                <a:gd name="T44" fmla="*/ 0 w 3221"/>
                <a:gd name="T45" fmla="*/ 1610 h 3220"/>
                <a:gd name="T46" fmla="*/ 402 w 3221"/>
                <a:gd name="T47" fmla="*/ 1744 h 3220"/>
                <a:gd name="T48" fmla="*/ 134 w 3221"/>
                <a:gd name="T49" fmla="*/ 2147 h 3220"/>
                <a:gd name="T50" fmla="*/ 0 w 3221"/>
                <a:gd name="T51" fmla="*/ 2281 h 3220"/>
                <a:gd name="T52" fmla="*/ 402 w 3221"/>
                <a:gd name="T53" fmla="*/ 2415 h 3220"/>
                <a:gd name="T54" fmla="*/ 805 w 3221"/>
                <a:gd name="T55" fmla="*/ 3086 h 3220"/>
                <a:gd name="T56" fmla="*/ 939 w 3221"/>
                <a:gd name="T57" fmla="*/ 3220 h 3220"/>
                <a:gd name="T58" fmla="*/ 1073 w 3221"/>
                <a:gd name="T59" fmla="*/ 2818 h 3220"/>
                <a:gd name="T60" fmla="*/ 1476 w 3221"/>
                <a:gd name="T61" fmla="*/ 3086 h 3220"/>
                <a:gd name="T62" fmla="*/ 1610 w 3221"/>
                <a:gd name="T63" fmla="*/ 3220 h 3220"/>
                <a:gd name="T64" fmla="*/ 1744 w 3221"/>
                <a:gd name="T65" fmla="*/ 2818 h 3220"/>
                <a:gd name="T66" fmla="*/ 2147 w 3221"/>
                <a:gd name="T67" fmla="*/ 3086 h 3220"/>
                <a:gd name="T68" fmla="*/ 2281 w 3221"/>
                <a:gd name="T69" fmla="*/ 3220 h 3220"/>
                <a:gd name="T70" fmla="*/ 2415 w 3221"/>
                <a:gd name="T71" fmla="*/ 2818 h 3220"/>
                <a:gd name="T72" fmla="*/ 3086 w 3221"/>
                <a:gd name="T73" fmla="*/ 2415 h 3220"/>
                <a:gd name="T74" fmla="*/ 3221 w 3221"/>
                <a:gd name="T75" fmla="*/ 2281 h 3220"/>
                <a:gd name="T76" fmla="*/ 2818 w 3221"/>
                <a:gd name="T77" fmla="*/ 2147 h 3220"/>
                <a:gd name="T78" fmla="*/ 3086 w 3221"/>
                <a:gd name="T79" fmla="*/ 1744 h 3220"/>
                <a:gd name="T80" fmla="*/ 3221 w 3221"/>
                <a:gd name="T81" fmla="*/ 1610 h 3220"/>
                <a:gd name="T82" fmla="*/ 2818 w 3221"/>
                <a:gd name="T83" fmla="*/ 1476 h 3220"/>
                <a:gd name="T84" fmla="*/ 3086 w 3221"/>
                <a:gd name="T85" fmla="*/ 1073 h 3220"/>
                <a:gd name="T86" fmla="*/ 2550 w 3221"/>
                <a:gd name="T87" fmla="*/ 2415 h 3220"/>
                <a:gd name="T88" fmla="*/ 805 w 3221"/>
                <a:gd name="T89" fmla="*/ 2549 h 3220"/>
                <a:gd name="T90" fmla="*/ 671 w 3221"/>
                <a:gd name="T91" fmla="*/ 805 h 3220"/>
                <a:gd name="T92" fmla="*/ 2415 w 3221"/>
                <a:gd name="T93" fmla="*/ 671 h 3220"/>
                <a:gd name="T94" fmla="*/ 2550 w 3221"/>
                <a:gd name="T95" fmla="*/ 2415 h 3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21" h="3220">
                  <a:moveTo>
                    <a:pt x="1879" y="1073"/>
                  </a:moveTo>
                  <a:cubicBezTo>
                    <a:pt x="1342" y="1073"/>
                    <a:pt x="1342" y="1073"/>
                    <a:pt x="1342" y="1073"/>
                  </a:cubicBezTo>
                  <a:cubicBezTo>
                    <a:pt x="1194" y="1073"/>
                    <a:pt x="1073" y="1194"/>
                    <a:pt x="1073" y="1342"/>
                  </a:cubicBezTo>
                  <a:cubicBezTo>
                    <a:pt x="1073" y="1878"/>
                    <a:pt x="1073" y="1878"/>
                    <a:pt x="1073" y="1878"/>
                  </a:cubicBezTo>
                  <a:cubicBezTo>
                    <a:pt x="1073" y="2026"/>
                    <a:pt x="1194" y="2147"/>
                    <a:pt x="1342" y="2147"/>
                  </a:cubicBezTo>
                  <a:cubicBezTo>
                    <a:pt x="1879" y="2147"/>
                    <a:pt x="1879" y="2147"/>
                    <a:pt x="1879" y="2147"/>
                  </a:cubicBezTo>
                  <a:cubicBezTo>
                    <a:pt x="2026" y="2147"/>
                    <a:pt x="2147" y="2026"/>
                    <a:pt x="2147" y="1878"/>
                  </a:cubicBezTo>
                  <a:cubicBezTo>
                    <a:pt x="2147" y="1342"/>
                    <a:pt x="2147" y="1342"/>
                    <a:pt x="2147" y="1342"/>
                  </a:cubicBezTo>
                  <a:cubicBezTo>
                    <a:pt x="2147" y="1194"/>
                    <a:pt x="2026" y="1073"/>
                    <a:pt x="1879" y="1073"/>
                  </a:cubicBezTo>
                  <a:close/>
                  <a:moveTo>
                    <a:pt x="1342" y="1878"/>
                  </a:moveTo>
                  <a:cubicBezTo>
                    <a:pt x="1342" y="1342"/>
                    <a:pt x="1342" y="1342"/>
                    <a:pt x="1342" y="1342"/>
                  </a:cubicBezTo>
                  <a:cubicBezTo>
                    <a:pt x="1879" y="1342"/>
                    <a:pt x="1879" y="1342"/>
                    <a:pt x="1879" y="1342"/>
                  </a:cubicBezTo>
                  <a:cubicBezTo>
                    <a:pt x="1879" y="1878"/>
                    <a:pt x="1879" y="1878"/>
                    <a:pt x="1879" y="1878"/>
                  </a:cubicBezTo>
                  <a:lnTo>
                    <a:pt x="1342" y="1878"/>
                  </a:lnTo>
                  <a:close/>
                  <a:moveTo>
                    <a:pt x="3221" y="939"/>
                  </a:moveTo>
                  <a:cubicBezTo>
                    <a:pt x="3221" y="939"/>
                    <a:pt x="3221" y="939"/>
                    <a:pt x="3221" y="939"/>
                  </a:cubicBezTo>
                  <a:cubicBezTo>
                    <a:pt x="3221" y="865"/>
                    <a:pt x="3160" y="805"/>
                    <a:pt x="3086" y="805"/>
                  </a:cubicBezTo>
                  <a:cubicBezTo>
                    <a:pt x="2818" y="805"/>
                    <a:pt x="2818" y="805"/>
                    <a:pt x="2818" y="805"/>
                  </a:cubicBezTo>
                  <a:cubicBezTo>
                    <a:pt x="2818" y="582"/>
                    <a:pt x="2638" y="402"/>
                    <a:pt x="2415" y="402"/>
                  </a:cubicBezTo>
                  <a:cubicBezTo>
                    <a:pt x="2415" y="134"/>
                    <a:pt x="2415" y="134"/>
                    <a:pt x="2415" y="134"/>
                  </a:cubicBezTo>
                  <a:cubicBezTo>
                    <a:pt x="2415" y="60"/>
                    <a:pt x="2355" y="0"/>
                    <a:pt x="2281" y="0"/>
                  </a:cubicBezTo>
                  <a:cubicBezTo>
                    <a:pt x="2281" y="0"/>
                    <a:pt x="2281" y="0"/>
                    <a:pt x="2281" y="0"/>
                  </a:cubicBezTo>
                  <a:cubicBezTo>
                    <a:pt x="2207" y="0"/>
                    <a:pt x="2147" y="60"/>
                    <a:pt x="2147" y="134"/>
                  </a:cubicBezTo>
                  <a:cubicBezTo>
                    <a:pt x="2147" y="402"/>
                    <a:pt x="2147" y="402"/>
                    <a:pt x="2147" y="402"/>
                  </a:cubicBezTo>
                  <a:cubicBezTo>
                    <a:pt x="1744" y="402"/>
                    <a:pt x="1744" y="402"/>
                    <a:pt x="1744" y="402"/>
                  </a:cubicBezTo>
                  <a:cubicBezTo>
                    <a:pt x="1744" y="134"/>
                    <a:pt x="1744" y="134"/>
                    <a:pt x="1744" y="134"/>
                  </a:cubicBezTo>
                  <a:cubicBezTo>
                    <a:pt x="1744" y="60"/>
                    <a:pt x="1684" y="0"/>
                    <a:pt x="1610" y="0"/>
                  </a:cubicBezTo>
                  <a:cubicBezTo>
                    <a:pt x="1610" y="0"/>
                    <a:pt x="1610" y="0"/>
                    <a:pt x="1610" y="0"/>
                  </a:cubicBezTo>
                  <a:cubicBezTo>
                    <a:pt x="1536" y="0"/>
                    <a:pt x="1476" y="60"/>
                    <a:pt x="1476" y="134"/>
                  </a:cubicBezTo>
                  <a:cubicBezTo>
                    <a:pt x="1476" y="402"/>
                    <a:pt x="1476" y="402"/>
                    <a:pt x="1476" y="402"/>
                  </a:cubicBezTo>
                  <a:cubicBezTo>
                    <a:pt x="1073" y="402"/>
                    <a:pt x="1073" y="402"/>
                    <a:pt x="1073" y="402"/>
                  </a:cubicBezTo>
                  <a:cubicBezTo>
                    <a:pt x="1073" y="134"/>
                    <a:pt x="1073" y="134"/>
                    <a:pt x="1073" y="134"/>
                  </a:cubicBezTo>
                  <a:cubicBezTo>
                    <a:pt x="1073" y="60"/>
                    <a:pt x="1013" y="0"/>
                    <a:pt x="939" y="0"/>
                  </a:cubicBezTo>
                  <a:cubicBezTo>
                    <a:pt x="939" y="0"/>
                    <a:pt x="939" y="0"/>
                    <a:pt x="939" y="0"/>
                  </a:cubicBezTo>
                  <a:cubicBezTo>
                    <a:pt x="865" y="0"/>
                    <a:pt x="805" y="60"/>
                    <a:pt x="805" y="134"/>
                  </a:cubicBezTo>
                  <a:cubicBezTo>
                    <a:pt x="805" y="402"/>
                    <a:pt x="805" y="402"/>
                    <a:pt x="805" y="402"/>
                  </a:cubicBezTo>
                  <a:cubicBezTo>
                    <a:pt x="583" y="402"/>
                    <a:pt x="402" y="582"/>
                    <a:pt x="402" y="805"/>
                  </a:cubicBezTo>
                  <a:cubicBezTo>
                    <a:pt x="134" y="805"/>
                    <a:pt x="134" y="805"/>
                    <a:pt x="134" y="805"/>
                  </a:cubicBezTo>
                  <a:cubicBezTo>
                    <a:pt x="60" y="805"/>
                    <a:pt x="0" y="865"/>
                    <a:pt x="0" y="939"/>
                  </a:cubicBezTo>
                  <a:cubicBezTo>
                    <a:pt x="0" y="939"/>
                    <a:pt x="0" y="939"/>
                    <a:pt x="0" y="939"/>
                  </a:cubicBezTo>
                  <a:cubicBezTo>
                    <a:pt x="0" y="1013"/>
                    <a:pt x="60" y="1073"/>
                    <a:pt x="134" y="1073"/>
                  </a:cubicBezTo>
                  <a:cubicBezTo>
                    <a:pt x="402" y="1073"/>
                    <a:pt x="402" y="1073"/>
                    <a:pt x="402" y="1073"/>
                  </a:cubicBezTo>
                  <a:cubicBezTo>
                    <a:pt x="402" y="1476"/>
                    <a:pt x="402" y="1476"/>
                    <a:pt x="402" y="1476"/>
                  </a:cubicBezTo>
                  <a:cubicBezTo>
                    <a:pt x="134" y="1476"/>
                    <a:pt x="134" y="1476"/>
                    <a:pt x="134" y="1476"/>
                  </a:cubicBezTo>
                  <a:cubicBezTo>
                    <a:pt x="60" y="1476"/>
                    <a:pt x="0" y="1536"/>
                    <a:pt x="0" y="1610"/>
                  </a:cubicBezTo>
                  <a:cubicBezTo>
                    <a:pt x="0" y="1610"/>
                    <a:pt x="0" y="1610"/>
                    <a:pt x="0" y="1610"/>
                  </a:cubicBezTo>
                  <a:cubicBezTo>
                    <a:pt x="0" y="1684"/>
                    <a:pt x="60" y="1744"/>
                    <a:pt x="134" y="1744"/>
                  </a:cubicBezTo>
                  <a:cubicBezTo>
                    <a:pt x="402" y="1744"/>
                    <a:pt x="402" y="1744"/>
                    <a:pt x="402" y="1744"/>
                  </a:cubicBezTo>
                  <a:cubicBezTo>
                    <a:pt x="402" y="2147"/>
                    <a:pt x="402" y="2147"/>
                    <a:pt x="402" y="2147"/>
                  </a:cubicBezTo>
                  <a:cubicBezTo>
                    <a:pt x="134" y="2147"/>
                    <a:pt x="134" y="2147"/>
                    <a:pt x="134" y="2147"/>
                  </a:cubicBezTo>
                  <a:cubicBezTo>
                    <a:pt x="60" y="2147"/>
                    <a:pt x="0" y="2207"/>
                    <a:pt x="0" y="2281"/>
                  </a:cubicBezTo>
                  <a:cubicBezTo>
                    <a:pt x="0" y="2281"/>
                    <a:pt x="0" y="2281"/>
                    <a:pt x="0" y="2281"/>
                  </a:cubicBezTo>
                  <a:cubicBezTo>
                    <a:pt x="0" y="2355"/>
                    <a:pt x="60" y="2415"/>
                    <a:pt x="134" y="2415"/>
                  </a:cubicBezTo>
                  <a:cubicBezTo>
                    <a:pt x="402" y="2415"/>
                    <a:pt x="402" y="2415"/>
                    <a:pt x="402" y="2415"/>
                  </a:cubicBezTo>
                  <a:cubicBezTo>
                    <a:pt x="402" y="2638"/>
                    <a:pt x="583" y="2818"/>
                    <a:pt x="805" y="2818"/>
                  </a:cubicBezTo>
                  <a:cubicBezTo>
                    <a:pt x="805" y="3086"/>
                    <a:pt x="805" y="3086"/>
                    <a:pt x="805" y="3086"/>
                  </a:cubicBezTo>
                  <a:cubicBezTo>
                    <a:pt x="805" y="3160"/>
                    <a:pt x="865" y="3220"/>
                    <a:pt x="939" y="3220"/>
                  </a:cubicBezTo>
                  <a:cubicBezTo>
                    <a:pt x="939" y="3220"/>
                    <a:pt x="939" y="3220"/>
                    <a:pt x="939" y="3220"/>
                  </a:cubicBezTo>
                  <a:cubicBezTo>
                    <a:pt x="1013" y="3220"/>
                    <a:pt x="1073" y="3160"/>
                    <a:pt x="1073" y="3086"/>
                  </a:cubicBezTo>
                  <a:cubicBezTo>
                    <a:pt x="1073" y="2818"/>
                    <a:pt x="1073" y="2818"/>
                    <a:pt x="1073" y="2818"/>
                  </a:cubicBezTo>
                  <a:cubicBezTo>
                    <a:pt x="1476" y="2818"/>
                    <a:pt x="1476" y="2818"/>
                    <a:pt x="1476" y="2818"/>
                  </a:cubicBezTo>
                  <a:cubicBezTo>
                    <a:pt x="1476" y="3086"/>
                    <a:pt x="1476" y="3086"/>
                    <a:pt x="1476" y="3086"/>
                  </a:cubicBezTo>
                  <a:cubicBezTo>
                    <a:pt x="1476" y="3160"/>
                    <a:pt x="1536" y="3220"/>
                    <a:pt x="1610" y="3220"/>
                  </a:cubicBezTo>
                  <a:cubicBezTo>
                    <a:pt x="1610" y="3220"/>
                    <a:pt x="1610" y="3220"/>
                    <a:pt x="1610" y="3220"/>
                  </a:cubicBezTo>
                  <a:cubicBezTo>
                    <a:pt x="1684" y="3220"/>
                    <a:pt x="1744" y="3160"/>
                    <a:pt x="1744" y="3086"/>
                  </a:cubicBezTo>
                  <a:cubicBezTo>
                    <a:pt x="1744" y="2818"/>
                    <a:pt x="1744" y="2818"/>
                    <a:pt x="1744" y="2818"/>
                  </a:cubicBezTo>
                  <a:cubicBezTo>
                    <a:pt x="2147" y="2818"/>
                    <a:pt x="2147" y="2818"/>
                    <a:pt x="2147" y="2818"/>
                  </a:cubicBezTo>
                  <a:cubicBezTo>
                    <a:pt x="2147" y="3086"/>
                    <a:pt x="2147" y="3086"/>
                    <a:pt x="2147" y="3086"/>
                  </a:cubicBezTo>
                  <a:cubicBezTo>
                    <a:pt x="2147" y="3160"/>
                    <a:pt x="2207" y="3220"/>
                    <a:pt x="2281" y="3220"/>
                  </a:cubicBezTo>
                  <a:cubicBezTo>
                    <a:pt x="2281" y="3220"/>
                    <a:pt x="2281" y="3220"/>
                    <a:pt x="2281" y="3220"/>
                  </a:cubicBezTo>
                  <a:cubicBezTo>
                    <a:pt x="2355" y="3220"/>
                    <a:pt x="2415" y="3160"/>
                    <a:pt x="2415" y="3086"/>
                  </a:cubicBezTo>
                  <a:cubicBezTo>
                    <a:pt x="2415" y="2818"/>
                    <a:pt x="2415" y="2818"/>
                    <a:pt x="2415" y="2818"/>
                  </a:cubicBezTo>
                  <a:cubicBezTo>
                    <a:pt x="2638" y="2818"/>
                    <a:pt x="2818" y="2638"/>
                    <a:pt x="2818" y="2415"/>
                  </a:cubicBezTo>
                  <a:cubicBezTo>
                    <a:pt x="3086" y="2415"/>
                    <a:pt x="3086" y="2415"/>
                    <a:pt x="3086" y="2415"/>
                  </a:cubicBezTo>
                  <a:cubicBezTo>
                    <a:pt x="3160" y="2415"/>
                    <a:pt x="3221" y="2355"/>
                    <a:pt x="3221" y="2281"/>
                  </a:cubicBezTo>
                  <a:cubicBezTo>
                    <a:pt x="3221" y="2281"/>
                    <a:pt x="3221" y="2281"/>
                    <a:pt x="3221" y="2281"/>
                  </a:cubicBezTo>
                  <a:cubicBezTo>
                    <a:pt x="3221" y="2207"/>
                    <a:pt x="3160" y="2147"/>
                    <a:pt x="3086" y="2147"/>
                  </a:cubicBezTo>
                  <a:cubicBezTo>
                    <a:pt x="2818" y="2147"/>
                    <a:pt x="2818" y="2147"/>
                    <a:pt x="2818" y="2147"/>
                  </a:cubicBezTo>
                  <a:cubicBezTo>
                    <a:pt x="2818" y="1744"/>
                    <a:pt x="2818" y="1744"/>
                    <a:pt x="2818" y="1744"/>
                  </a:cubicBezTo>
                  <a:cubicBezTo>
                    <a:pt x="3086" y="1744"/>
                    <a:pt x="3086" y="1744"/>
                    <a:pt x="3086" y="1744"/>
                  </a:cubicBezTo>
                  <a:cubicBezTo>
                    <a:pt x="3160" y="1744"/>
                    <a:pt x="3221" y="1684"/>
                    <a:pt x="3221" y="1610"/>
                  </a:cubicBezTo>
                  <a:cubicBezTo>
                    <a:pt x="3221" y="1610"/>
                    <a:pt x="3221" y="1610"/>
                    <a:pt x="3221" y="1610"/>
                  </a:cubicBezTo>
                  <a:cubicBezTo>
                    <a:pt x="3221" y="1536"/>
                    <a:pt x="3160" y="1476"/>
                    <a:pt x="3086" y="1476"/>
                  </a:cubicBezTo>
                  <a:cubicBezTo>
                    <a:pt x="2818" y="1476"/>
                    <a:pt x="2818" y="1476"/>
                    <a:pt x="2818" y="1476"/>
                  </a:cubicBezTo>
                  <a:cubicBezTo>
                    <a:pt x="2818" y="1073"/>
                    <a:pt x="2818" y="1073"/>
                    <a:pt x="2818" y="1073"/>
                  </a:cubicBezTo>
                  <a:cubicBezTo>
                    <a:pt x="3086" y="1073"/>
                    <a:pt x="3086" y="1073"/>
                    <a:pt x="3086" y="1073"/>
                  </a:cubicBezTo>
                  <a:cubicBezTo>
                    <a:pt x="3160" y="1073"/>
                    <a:pt x="3221" y="1013"/>
                    <a:pt x="3221" y="939"/>
                  </a:cubicBezTo>
                  <a:close/>
                  <a:moveTo>
                    <a:pt x="2550" y="2415"/>
                  </a:moveTo>
                  <a:cubicBezTo>
                    <a:pt x="2550" y="2489"/>
                    <a:pt x="2489" y="2549"/>
                    <a:pt x="2415" y="2549"/>
                  </a:cubicBezTo>
                  <a:cubicBezTo>
                    <a:pt x="805" y="2549"/>
                    <a:pt x="805" y="2549"/>
                    <a:pt x="805" y="2549"/>
                  </a:cubicBezTo>
                  <a:cubicBezTo>
                    <a:pt x="731" y="2549"/>
                    <a:pt x="671" y="2489"/>
                    <a:pt x="671" y="2415"/>
                  </a:cubicBezTo>
                  <a:cubicBezTo>
                    <a:pt x="671" y="805"/>
                    <a:pt x="671" y="805"/>
                    <a:pt x="671" y="805"/>
                  </a:cubicBezTo>
                  <a:cubicBezTo>
                    <a:pt x="671" y="731"/>
                    <a:pt x="731" y="671"/>
                    <a:pt x="805" y="671"/>
                  </a:cubicBezTo>
                  <a:cubicBezTo>
                    <a:pt x="2415" y="671"/>
                    <a:pt x="2415" y="671"/>
                    <a:pt x="2415" y="671"/>
                  </a:cubicBezTo>
                  <a:cubicBezTo>
                    <a:pt x="2489" y="671"/>
                    <a:pt x="2550" y="731"/>
                    <a:pt x="2550" y="805"/>
                  </a:cubicBezTo>
                  <a:lnTo>
                    <a:pt x="2550" y="24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DB8F753-8073-44A2-9793-AAC96EAC522C}"/>
              </a:ext>
            </a:extLst>
          </p:cNvPr>
          <p:cNvSpPr>
            <a:spLocks noGrp="1"/>
          </p:cNvSpPr>
          <p:nvPr/>
        </p:nvSpPr>
        <p:spPr>
          <a:xfrm>
            <a:off x="4764769" y="2422066"/>
            <a:ext cx="1108729" cy="4997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kern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503030403020204" pitchFamily="34" charset="77"/>
                <a:cs typeface="Arial" pitchFamily="34" charset="0"/>
              </a:rPr>
              <a:t>2011</a:t>
            </a:r>
            <a:endParaRPr lang="en-US" sz="1600" kern="3000" dirty="0">
              <a:solidFill>
                <a:schemeClr val="tx1">
                  <a:lumMod val="50000"/>
                  <a:lumOff val="50000"/>
                </a:schemeClr>
              </a:solidFill>
              <a:latin typeface="Source Sans Pro Semibold" panose="020B0503030403020204" pitchFamily="34" charset="77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B56FD3-F0A3-4737-ADE7-2AC8E15AD65F}"/>
              </a:ext>
            </a:extLst>
          </p:cNvPr>
          <p:cNvSpPr txBox="1"/>
          <p:nvPr/>
        </p:nvSpPr>
        <p:spPr>
          <a:xfrm>
            <a:off x="4764769" y="3919533"/>
            <a:ext cx="2315921" cy="9233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Open Sourced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/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HPCC Systems 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under Apache 2.0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CBEF41A-7618-4869-A625-39D512D3C5E2}"/>
              </a:ext>
            </a:extLst>
          </p:cNvPr>
          <p:cNvGrpSpPr/>
          <p:nvPr/>
        </p:nvGrpSpPr>
        <p:grpSpPr>
          <a:xfrm>
            <a:off x="4764769" y="2968533"/>
            <a:ext cx="785145" cy="785145"/>
            <a:chOff x="9371929" y="6341009"/>
            <a:chExt cx="785145" cy="785145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FD24ADD-55C6-4E3F-B5FF-BB90607E031A}"/>
                </a:ext>
              </a:extLst>
            </p:cNvPr>
            <p:cNvSpPr/>
            <p:nvPr/>
          </p:nvSpPr>
          <p:spPr>
            <a:xfrm>
              <a:off x="9371929" y="6341009"/>
              <a:ext cx="785145" cy="7851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D77D7C0B-D8FF-4255-9A2E-D7A92254558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56368" y="6527548"/>
              <a:ext cx="416266" cy="412067"/>
            </a:xfrm>
            <a:custGeom>
              <a:avLst/>
              <a:gdLst>
                <a:gd name="T0" fmla="*/ 264 w 1740"/>
                <a:gd name="T1" fmla="*/ 0 h 1740"/>
                <a:gd name="T2" fmla="*/ 192 w 1740"/>
                <a:gd name="T3" fmla="*/ 72 h 1740"/>
                <a:gd name="T4" fmla="*/ 192 w 1740"/>
                <a:gd name="T5" fmla="*/ 362 h 1740"/>
                <a:gd name="T6" fmla="*/ 264 w 1740"/>
                <a:gd name="T7" fmla="*/ 435 h 1740"/>
                <a:gd name="T8" fmla="*/ 264 w 1740"/>
                <a:gd name="T9" fmla="*/ 435 h 1740"/>
                <a:gd name="T10" fmla="*/ 337 w 1740"/>
                <a:gd name="T11" fmla="*/ 362 h 1740"/>
                <a:gd name="T12" fmla="*/ 337 w 1740"/>
                <a:gd name="T13" fmla="*/ 145 h 1740"/>
                <a:gd name="T14" fmla="*/ 1595 w 1740"/>
                <a:gd name="T15" fmla="*/ 145 h 1740"/>
                <a:gd name="T16" fmla="*/ 1595 w 1740"/>
                <a:gd name="T17" fmla="*/ 1595 h 1740"/>
                <a:gd name="T18" fmla="*/ 337 w 1740"/>
                <a:gd name="T19" fmla="*/ 1595 h 1740"/>
                <a:gd name="T20" fmla="*/ 337 w 1740"/>
                <a:gd name="T21" fmla="*/ 1378 h 1740"/>
                <a:gd name="T22" fmla="*/ 264 w 1740"/>
                <a:gd name="T23" fmla="*/ 1305 h 1740"/>
                <a:gd name="T24" fmla="*/ 264 w 1740"/>
                <a:gd name="T25" fmla="*/ 1305 h 1740"/>
                <a:gd name="T26" fmla="*/ 192 w 1740"/>
                <a:gd name="T27" fmla="*/ 1378 h 1740"/>
                <a:gd name="T28" fmla="*/ 192 w 1740"/>
                <a:gd name="T29" fmla="*/ 1668 h 1740"/>
                <a:gd name="T30" fmla="*/ 264 w 1740"/>
                <a:gd name="T31" fmla="*/ 1740 h 1740"/>
                <a:gd name="T32" fmla="*/ 1668 w 1740"/>
                <a:gd name="T33" fmla="*/ 1740 h 1740"/>
                <a:gd name="T34" fmla="*/ 1740 w 1740"/>
                <a:gd name="T35" fmla="*/ 1668 h 1740"/>
                <a:gd name="T36" fmla="*/ 1740 w 1740"/>
                <a:gd name="T37" fmla="*/ 72 h 1740"/>
                <a:gd name="T38" fmla="*/ 1668 w 1740"/>
                <a:gd name="T39" fmla="*/ 0 h 1740"/>
                <a:gd name="T40" fmla="*/ 264 w 1740"/>
                <a:gd name="T41" fmla="*/ 0 h 1740"/>
                <a:gd name="T42" fmla="*/ 698 w 1740"/>
                <a:gd name="T43" fmla="*/ 1254 h 1740"/>
                <a:gd name="T44" fmla="*/ 698 w 1740"/>
                <a:gd name="T45" fmla="*/ 1254 h 1740"/>
                <a:gd name="T46" fmla="*/ 801 w 1740"/>
                <a:gd name="T47" fmla="*/ 1254 h 1740"/>
                <a:gd name="T48" fmla="*/ 1184 w 1740"/>
                <a:gd name="T49" fmla="*/ 870 h 1740"/>
                <a:gd name="T50" fmla="*/ 801 w 1740"/>
                <a:gd name="T51" fmla="*/ 486 h 1740"/>
                <a:gd name="T52" fmla="*/ 698 w 1740"/>
                <a:gd name="T53" fmla="*/ 486 h 1740"/>
                <a:gd name="T54" fmla="*/ 698 w 1740"/>
                <a:gd name="T55" fmla="*/ 486 h 1740"/>
                <a:gd name="T56" fmla="*/ 698 w 1740"/>
                <a:gd name="T57" fmla="*/ 589 h 1740"/>
                <a:gd name="T58" fmla="*/ 907 w 1740"/>
                <a:gd name="T59" fmla="*/ 797 h 1740"/>
                <a:gd name="T60" fmla="*/ 72 w 1740"/>
                <a:gd name="T61" fmla="*/ 797 h 1740"/>
                <a:gd name="T62" fmla="*/ 0 w 1740"/>
                <a:gd name="T63" fmla="*/ 870 h 1740"/>
                <a:gd name="T64" fmla="*/ 0 w 1740"/>
                <a:gd name="T65" fmla="*/ 870 h 1740"/>
                <a:gd name="T66" fmla="*/ 72 w 1740"/>
                <a:gd name="T67" fmla="*/ 943 h 1740"/>
                <a:gd name="T68" fmla="*/ 907 w 1740"/>
                <a:gd name="T69" fmla="*/ 943 h 1740"/>
                <a:gd name="T70" fmla="*/ 698 w 1740"/>
                <a:gd name="T71" fmla="*/ 1151 h 1740"/>
                <a:gd name="T72" fmla="*/ 698 w 1740"/>
                <a:gd name="T73" fmla="*/ 1254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40" h="1740">
                  <a:moveTo>
                    <a:pt x="264" y="0"/>
                  </a:moveTo>
                  <a:cubicBezTo>
                    <a:pt x="224" y="0"/>
                    <a:pt x="192" y="32"/>
                    <a:pt x="192" y="72"/>
                  </a:cubicBezTo>
                  <a:cubicBezTo>
                    <a:pt x="192" y="362"/>
                    <a:pt x="192" y="362"/>
                    <a:pt x="192" y="362"/>
                  </a:cubicBezTo>
                  <a:cubicBezTo>
                    <a:pt x="192" y="402"/>
                    <a:pt x="224" y="435"/>
                    <a:pt x="264" y="435"/>
                  </a:cubicBezTo>
                  <a:cubicBezTo>
                    <a:pt x="264" y="435"/>
                    <a:pt x="264" y="435"/>
                    <a:pt x="264" y="435"/>
                  </a:cubicBezTo>
                  <a:cubicBezTo>
                    <a:pt x="304" y="435"/>
                    <a:pt x="337" y="402"/>
                    <a:pt x="337" y="362"/>
                  </a:cubicBezTo>
                  <a:cubicBezTo>
                    <a:pt x="337" y="145"/>
                    <a:pt x="337" y="145"/>
                    <a:pt x="337" y="145"/>
                  </a:cubicBezTo>
                  <a:cubicBezTo>
                    <a:pt x="1595" y="145"/>
                    <a:pt x="1595" y="145"/>
                    <a:pt x="1595" y="145"/>
                  </a:cubicBezTo>
                  <a:cubicBezTo>
                    <a:pt x="1595" y="1595"/>
                    <a:pt x="1595" y="1595"/>
                    <a:pt x="1595" y="1595"/>
                  </a:cubicBezTo>
                  <a:cubicBezTo>
                    <a:pt x="337" y="1595"/>
                    <a:pt x="337" y="1595"/>
                    <a:pt x="337" y="1595"/>
                  </a:cubicBezTo>
                  <a:cubicBezTo>
                    <a:pt x="337" y="1378"/>
                    <a:pt x="337" y="1378"/>
                    <a:pt x="337" y="1378"/>
                  </a:cubicBezTo>
                  <a:cubicBezTo>
                    <a:pt x="337" y="1338"/>
                    <a:pt x="304" y="1305"/>
                    <a:pt x="264" y="1305"/>
                  </a:cubicBezTo>
                  <a:cubicBezTo>
                    <a:pt x="264" y="1305"/>
                    <a:pt x="264" y="1305"/>
                    <a:pt x="264" y="1305"/>
                  </a:cubicBezTo>
                  <a:cubicBezTo>
                    <a:pt x="224" y="1305"/>
                    <a:pt x="192" y="1338"/>
                    <a:pt x="192" y="1378"/>
                  </a:cubicBezTo>
                  <a:cubicBezTo>
                    <a:pt x="192" y="1668"/>
                    <a:pt x="192" y="1668"/>
                    <a:pt x="192" y="1668"/>
                  </a:cubicBezTo>
                  <a:cubicBezTo>
                    <a:pt x="192" y="1708"/>
                    <a:pt x="224" y="1740"/>
                    <a:pt x="264" y="1740"/>
                  </a:cubicBezTo>
                  <a:cubicBezTo>
                    <a:pt x="1668" y="1740"/>
                    <a:pt x="1668" y="1740"/>
                    <a:pt x="1668" y="1740"/>
                  </a:cubicBezTo>
                  <a:cubicBezTo>
                    <a:pt x="1708" y="1740"/>
                    <a:pt x="1740" y="1708"/>
                    <a:pt x="1740" y="1668"/>
                  </a:cubicBezTo>
                  <a:cubicBezTo>
                    <a:pt x="1740" y="72"/>
                    <a:pt x="1740" y="72"/>
                    <a:pt x="1740" y="72"/>
                  </a:cubicBezTo>
                  <a:cubicBezTo>
                    <a:pt x="1740" y="32"/>
                    <a:pt x="1708" y="0"/>
                    <a:pt x="1668" y="0"/>
                  </a:cubicBezTo>
                  <a:lnTo>
                    <a:pt x="264" y="0"/>
                  </a:lnTo>
                  <a:close/>
                  <a:moveTo>
                    <a:pt x="698" y="1254"/>
                  </a:moveTo>
                  <a:cubicBezTo>
                    <a:pt x="698" y="1254"/>
                    <a:pt x="698" y="1254"/>
                    <a:pt x="698" y="1254"/>
                  </a:cubicBezTo>
                  <a:cubicBezTo>
                    <a:pt x="726" y="1282"/>
                    <a:pt x="772" y="1282"/>
                    <a:pt x="801" y="1254"/>
                  </a:cubicBezTo>
                  <a:cubicBezTo>
                    <a:pt x="1184" y="870"/>
                    <a:pt x="1184" y="870"/>
                    <a:pt x="1184" y="870"/>
                  </a:cubicBezTo>
                  <a:cubicBezTo>
                    <a:pt x="801" y="486"/>
                    <a:pt x="801" y="486"/>
                    <a:pt x="801" y="486"/>
                  </a:cubicBezTo>
                  <a:cubicBezTo>
                    <a:pt x="772" y="458"/>
                    <a:pt x="726" y="458"/>
                    <a:pt x="698" y="486"/>
                  </a:cubicBezTo>
                  <a:cubicBezTo>
                    <a:pt x="698" y="486"/>
                    <a:pt x="698" y="486"/>
                    <a:pt x="698" y="486"/>
                  </a:cubicBezTo>
                  <a:cubicBezTo>
                    <a:pt x="670" y="514"/>
                    <a:pt x="670" y="560"/>
                    <a:pt x="698" y="589"/>
                  </a:cubicBezTo>
                  <a:cubicBezTo>
                    <a:pt x="907" y="797"/>
                    <a:pt x="907" y="797"/>
                    <a:pt x="907" y="797"/>
                  </a:cubicBezTo>
                  <a:cubicBezTo>
                    <a:pt x="72" y="797"/>
                    <a:pt x="72" y="797"/>
                    <a:pt x="72" y="797"/>
                  </a:cubicBezTo>
                  <a:cubicBezTo>
                    <a:pt x="32" y="797"/>
                    <a:pt x="0" y="830"/>
                    <a:pt x="0" y="870"/>
                  </a:cubicBezTo>
                  <a:cubicBezTo>
                    <a:pt x="0" y="870"/>
                    <a:pt x="0" y="870"/>
                    <a:pt x="0" y="870"/>
                  </a:cubicBezTo>
                  <a:cubicBezTo>
                    <a:pt x="0" y="910"/>
                    <a:pt x="32" y="943"/>
                    <a:pt x="72" y="943"/>
                  </a:cubicBezTo>
                  <a:cubicBezTo>
                    <a:pt x="907" y="943"/>
                    <a:pt x="907" y="943"/>
                    <a:pt x="907" y="943"/>
                  </a:cubicBezTo>
                  <a:cubicBezTo>
                    <a:pt x="698" y="1151"/>
                    <a:pt x="698" y="1151"/>
                    <a:pt x="698" y="1151"/>
                  </a:cubicBezTo>
                  <a:cubicBezTo>
                    <a:pt x="670" y="1180"/>
                    <a:pt x="670" y="1226"/>
                    <a:pt x="698" y="125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C4B7BA0-B911-431B-8DDA-184B627781C3}"/>
              </a:ext>
            </a:extLst>
          </p:cNvPr>
          <p:cNvSpPr>
            <a:spLocks noGrp="1"/>
          </p:cNvSpPr>
          <p:nvPr/>
        </p:nvSpPr>
        <p:spPr>
          <a:xfrm>
            <a:off x="2567301" y="2707524"/>
            <a:ext cx="1292536" cy="8387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kern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503030403020204" pitchFamily="34" charset="77"/>
                <a:cs typeface="Arial" pitchFamily="34" charset="0"/>
              </a:rPr>
              <a:t>2001–</a:t>
            </a:r>
            <a:br>
              <a:rPr lang="en-US" kern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503030403020204" pitchFamily="34" charset="77"/>
                <a:cs typeface="Arial" pitchFamily="34" charset="0"/>
              </a:rPr>
            </a:br>
            <a:r>
              <a:rPr lang="en-US" kern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503030403020204" pitchFamily="34" charset="77"/>
                <a:cs typeface="Arial" pitchFamily="34" charset="0"/>
              </a:rPr>
              <a:t>2010</a:t>
            </a:r>
            <a:endParaRPr lang="en-US" sz="1600" kern="3000" dirty="0">
              <a:solidFill>
                <a:schemeClr val="tx1">
                  <a:lumMod val="50000"/>
                  <a:lumOff val="50000"/>
                </a:schemeClr>
              </a:solidFill>
              <a:latin typeface="Source Sans Pro Semibold" panose="020B0503030403020204" pitchFamily="34" charset="77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A54153-9526-4F83-8F0B-4067D9758F9A}"/>
              </a:ext>
            </a:extLst>
          </p:cNvPr>
          <p:cNvSpPr txBox="1"/>
          <p:nvPr/>
        </p:nvSpPr>
        <p:spPr>
          <a:xfrm>
            <a:off x="2567301" y="4600891"/>
            <a:ext cx="2102124" cy="14631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Used </a:t>
            </a: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exclusively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by LexisNexis 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and large data LexisNexis customers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6A6B39C-317D-43F9-A8E4-DF7CFBC9BB04}"/>
              </a:ext>
            </a:extLst>
          </p:cNvPr>
          <p:cNvGrpSpPr/>
          <p:nvPr/>
        </p:nvGrpSpPr>
        <p:grpSpPr>
          <a:xfrm>
            <a:off x="2567301" y="3641424"/>
            <a:ext cx="785145" cy="785145"/>
            <a:chOff x="5158118" y="6341009"/>
            <a:chExt cx="785145" cy="78514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3EF68D4-518A-40F3-98CA-8E0B7E512F39}"/>
                </a:ext>
              </a:extLst>
            </p:cNvPr>
            <p:cNvSpPr/>
            <p:nvPr/>
          </p:nvSpPr>
          <p:spPr>
            <a:xfrm>
              <a:off x="5158118" y="6341009"/>
              <a:ext cx="785145" cy="7851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93FABEEC-61CA-403A-8ED3-B9FB0EE310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4288" y="6517009"/>
              <a:ext cx="492805" cy="407745"/>
            </a:xfrm>
            <a:custGeom>
              <a:avLst/>
              <a:gdLst>
                <a:gd name="T0" fmla="*/ 4435 w 6495"/>
                <a:gd name="T1" fmla="*/ 976 h 5429"/>
                <a:gd name="T2" fmla="*/ 4435 w 6495"/>
                <a:gd name="T3" fmla="*/ 340 h 5429"/>
                <a:gd name="T4" fmla="*/ 4096 w 6495"/>
                <a:gd name="T5" fmla="*/ 0 h 5429"/>
                <a:gd name="T6" fmla="*/ 2393 w 6495"/>
                <a:gd name="T7" fmla="*/ 0 h 5429"/>
                <a:gd name="T8" fmla="*/ 2053 w 6495"/>
                <a:gd name="T9" fmla="*/ 340 h 5429"/>
                <a:gd name="T10" fmla="*/ 2053 w 6495"/>
                <a:gd name="T11" fmla="*/ 976 h 5429"/>
                <a:gd name="T12" fmla="*/ 340 w 6495"/>
                <a:gd name="T13" fmla="*/ 976 h 5429"/>
                <a:gd name="T14" fmla="*/ 0 w 6495"/>
                <a:gd name="T15" fmla="*/ 1316 h 5429"/>
                <a:gd name="T16" fmla="*/ 0 w 6495"/>
                <a:gd name="T17" fmla="*/ 5090 h 5429"/>
                <a:gd name="T18" fmla="*/ 340 w 6495"/>
                <a:gd name="T19" fmla="*/ 5429 h 5429"/>
                <a:gd name="T20" fmla="*/ 6155 w 6495"/>
                <a:gd name="T21" fmla="*/ 5429 h 5429"/>
                <a:gd name="T22" fmla="*/ 6495 w 6495"/>
                <a:gd name="T23" fmla="*/ 5090 h 5429"/>
                <a:gd name="T24" fmla="*/ 6495 w 6495"/>
                <a:gd name="T25" fmla="*/ 1316 h 5429"/>
                <a:gd name="T26" fmla="*/ 6155 w 6495"/>
                <a:gd name="T27" fmla="*/ 976 h 5429"/>
                <a:gd name="T28" fmla="*/ 4435 w 6495"/>
                <a:gd name="T29" fmla="*/ 976 h 5429"/>
                <a:gd name="T30" fmla="*/ 4435 w 6495"/>
                <a:gd name="T31" fmla="*/ 976 h 5429"/>
                <a:gd name="T32" fmla="*/ 4035 w 6495"/>
                <a:gd name="T33" fmla="*/ 402 h 5429"/>
                <a:gd name="T34" fmla="*/ 4035 w 6495"/>
                <a:gd name="T35" fmla="*/ 976 h 5429"/>
                <a:gd name="T36" fmla="*/ 2460 w 6495"/>
                <a:gd name="T37" fmla="*/ 976 h 5429"/>
                <a:gd name="T38" fmla="*/ 2460 w 6495"/>
                <a:gd name="T39" fmla="*/ 402 h 5429"/>
                <a:gd name="T40" fmla="*/ 4035 w 6495"/>
                <a:gd name="T41" fmla="*/ 402 h 5429"/>
                <a:gd name="T42" fmla="*/ 4035 w 6495"/>
                <a:gd name="T43" fmla="*/ 402 h 5429"/>
                <a:gd name="T44" fmla="*/ 4035 w 6495"/>
                <a:gd name="T45" fmla="*/ 3790 h 5429"/>
                <a:gd name="T46" fmla="*/ 4035 w 6495"/>
                <a:gd name="T47" fmla="*/ 3439 h 5429"/>
                <a:gd name="T48" fmla="*/ 6088 w 6495"/>
                <a:gd name="T49" fmla="*/ 3439 h 5429"/>
                <a:gd name="T50" fmla="*/ 6088 w 6495"/>
                <a:gd name="T51" fmla="*/ 5027 h 5429"/>
                <a:gd name="T52" fmla="*/ 407 w 6495"/>
                <a:gd name="T53" fmla="*/ 5027 h 5429"/>
                <a:gd name="T54" fmla="*/ 407 w 6495"/>
                <a:gd name="T55" fmla="*/ 3439 h 5429"/>
                <a:gd name="T56" fmla="*/ 2460 w 6495"/>
                <a:gd name="T57" fmla="*/ 3439 h 5429"/>
                <a:gd name="T58" fmla="*/ 2460 w 6495"/>
                <a:gd name="T59" fmla="*/ 3790 h 5429"/>
                <a:gd name="T60" fmla="*/ 4035 w 6495"/>
                <a:gd name="T61" fmla="*/ 3790 h 5429"/>
                <a:gd name="T62" fmla="*/ 4035 w 6495"/>
                <a:gd name="T63" fmla="*/ 3790 h 5429"/>
                <a:gd name="T64" fmla="*/ 3628 w 6495"/>
                <a:gd name="T65" fmla="*/ 3088 h 5429"/>
                <a:gd name="T66" fmla="*/ 3628 w 6495"/>
                <a:gd name="T67" fmla="*/ 3388 h 5429"/>
                <a:gd name="T68" fmla="*/ 2860 w 6495"/>
                <a:gd name="T69" fmla="*/ 3388 h 5429"/>
                <a:gd name="T70" fmla="*/ 2860 w 6495"/>
                <a:gd name="T71" fmla="*/ 3088 h 5429"/>
                <a:gd name="T72" fmla="*/ 3628 w 6495"/>
                <a:gd name="T73" fmla="*/ 3088 h 5429"/>
                <a:gd name="T74" fmla="*/ 3628 w 6495"/>
                <a:gd name="T75" fmla="*/ 3088 h 5429"/>
                <a:gd name="T76" fmla="*/ 6088 w 6495"/>
                <a:gd name="T77" fmla="*/ 3037 h 5429"/>
                <a:gd name="T78" fmla="*/ 4035 w 6495"/>
                <a:gd name="T79" fmla="*/ 3037 h 5429"/>
                <a:gd name="T80" fmla="*/ 4035 w 6495"/>
                <a:gd name="T81" fmla="*/ 2686 h 5429"/>
                <a:gd name="T82" fmla="*/ 2460 w 6495"/>
                <a:gd name="T83" fmla="*/ 2686 h 5429"/>
                <a:gd name="T84" fmla="*/ 2460 w 6495"/>
                <a:gd name="T85" fmla="*/ 3037 h 5429"/>
                <a:gd name="T86" fmla="*/ 407 w 6495"/>
                <a:gd name="T87" fmla="*/ 3037 h 5429"/>
                <a:gd name="T88" fmla="*/ 407 w 6495"/>
                <a:gd name="T89" fmla="*/ 1378 h 5429"/>
                <a:gd name="T90" fmla="*/ 6088 w 6495"/>
                <a:gd name="T91" fmla="*/ 1378 h 5429"/>
                <a:gd name="T92" fmla="*/ 6088 w 6495"/>
                <a:gd name="T93" fmla="*/ 3037 h 5429"/>
                <a:gd name="T94" fmla="*/ 6088 w 6495"/>
                <a:gd name="T95" fmla="*/ 3037 h 5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95" h="5429">
                  <a:moveTo>
                    <a:pt x="4435" y="976"/>
                  </a:moveTo>
                  <a:cubicBezTo>
                    <a:pt x="4435" y="340"/>
                    <a:pt x="4435" y="340"/>
                    <a:pt x="4435" y="340"/>
                  </a:cubicBezTo>
                  <a:cubicBezTo>
                    <a:pt x="4435" y="152"/>
                    <a:pt x="4283" y="0"/>
                    <a:pt x="4096" y="0"/>
                  </a:cubicBezTo>
                  <a:cubicBezTo>
                    <a:pt x="2393" y="0"/>
                    <a:pt x="2393" y="0"/>
                    <a:pt x="2393" y="0"/>
                  </a:cubicBezTo>
                  <a:cubicBezTo>
                    <a:pt x="2205" y="0"/>
                    <a:pt x="2053" y="152"/>
                    <a:pt x="2053" y="340"/>
                  </a:cubicBezTo>
                  <a:cubicBezTo>
                    <a:pt x="2053" y="976"/>
                    <a:pt x="2053" y="976"/>
                    <a:pt x="2053" y="976"/>
                  </a:cubicBezTo>
                  <a:cubicBezTo>
                    <a:pt x="340" y="976"/>
                    <a:pt x="340" y="976"/>
                    <a:pt x="340" y="976"/>
                  </a:cubicBezTo>
                  <a:cubicBezTo>
                    <a:pt x="152" y="976"/>
                    <a:pt x="0" y="1128"/>
                    <a:pt x="0" y="1316"/>
                  </a:cubicBezTo>
                  <a:cubicBezTo>
                    <a:pt x="0" y="5090"/>
                    <a:pt x="0" y="5090"/>
                    <a:pt x="0" y="5090"/>
                  </a:cubicBezTo>
                  <a:cubicBezTo>
                    <a:pt x="0" y="5277"/>
                    <a:pt x="152" y="5429"/>
                    <a:pt x="340" y="5429"/>
                  </a:cubicBezTo>
                  <a:cubicBezTo>
                    <a:pt x="6155" y="5429"/>
                    <a:pt x="6155" y="5429"/>
                    <a:pt x="6155" y="5429"/>
                  </a:cubicBezTo>
                  <a:cubicBezTo>
                    <a:pt x="6343" y="5429"/>
                    <a:pt x="6495" y="5277"/>
                    <a:pt x="6495" y="5090"/>
                  </a:cubicBezTo>
                  <a:cubicBezTo>
                    <a:pt x="6495" y="1316"/>
                    <a:pt x="6495" y="1316"/>
                    <a:pt x="6495" y="1316"/>
                  </a:cubicBezTo>
                  <a:cubicBezTo>
                    <a:pt x="6495" y="1128"/>
                    <a:pt x="6343" y="976"/>
                    <a:pt x="6155" y="976"/>
                  </a:cubicBezTo>
                  <a:cubicBezTo>
                    <a:pt x="4435" y="976"/>
                    <a:pt x="4435" y="976"/>
                    <a:pt x="4435" y="976"/>
                  </a:cubicBezTo>
                  <a:cubicBezTo>
                    <a:pt x="4435" y="976"/>
                    <a:pt x="4435" y="976"/>
                    <a:pt x="4435" y="976"/>
                  </a:cubicBezTo>
                  <a:close/>
                  <a:moveTo>
                    <a:pt x="4035" y="402"/>
                  </a:moveTo>
                  <a:cubicBezTo>
                    <a:pt x="4035" y="976"/>
                    <a:pt x="4035" y="976"/>
                    <a:pt x="4035" y="976"/>
                  </a:cubicBezTo>
                  <a:cubicBezTo>
                    <a:pt x="2460" y="976"/>
                    <a:pt x="2460" y="976"/>
                    <a:pt x="2460" y="976"/>
                  </a:cubicBezTo>
                  <a:cubicBezTo>
                    <a:pt x="2460" y="402"/>
                    <a:pt x="2460" y="402"/>
                    <a:pt x="2460" y="402"/>
                  </a:cubicBezTo>
                  <a:cubicBezTo>
                    <a:pt x="4035" y="402"/>
                    <a:pt x="4035" y="402"/>
                    <a:pt x="4035" y="402"/>
                  </a:cubicBezTo>
                  <a:cubicBezTo>
                    <a:pt x="4035" y="402"/>
                    <a:pt x="4035" y="402"/>
                    <a:pt x="4035" y="402"/>
                  </a:cubicBezTo>
                  <a:close/>
                  <a:moveTo>
                    <a:pt x="4035" y="3790"/>
                  </a:moveTo>
                  <a:cubicBezTo>
                    <a:pt x="4035" y="3439"/>
                    <a:pt x="4035" y="3439"/>
                    <a:pt x="4035" y="3439"/>
                  </a:cubicBezTo>
                  <a:cubicBezTo>
                    <a:pt x="6088" y="3439"/>
                    <a:pt x="6088" y="3439"/>
                    <a:pt x="6088" y="3439"/>
                  </a:cubicBezTo>
                  <a:cubicBezTo>
                    <a:pt x="6088" y="5027"/>
                    <a:pt x="6088" y="5027"/>
                    <a:pt x="6088" y="5027"/>
                  </a:cubicBezTo>
                  <a:cubicBezTo>
                    <a:pt x="407" y="5027"/>
                    <a:pt x="407" y="5027"/>
                    <a:pt x="407" y="5027"/>
                  </a:cubicBezTo>
                  <a:cubicBezTo>
                    <a:pt x="407" y="3439"/>
                    <a:pt x="407" y="3439"/>
                    <a:pt x="407" y="3439"/>
                  </a:cubicBezTo>
                  <a:cubicBezTo>
                    <a:pt x="2460" y="3439"/>
                    <a:pt x="2460" y="3439"/>
                    <a:pt x="2460" y="3439"/>
                  </a:cubicBezTo>
                  <a:cubicBezTo>
                    <a:pt x="2460" y="3790"/>
                    <a:pt x="2460" y="3790"/>
                    <a:pt x="2460" y="3790"/>
                  </a:cubicBezTo>
                  <a:cubicBezTo>
                    <a:pt x="4035" y="3790"/>
                    <a:pt x="4035" y="3790"/>
                    <a:pt x="4035" y="3790"/>
                  </a:cubicBezTo>
                  <a:cubicBezTo>
                    <a:pt x="4035" y="3790"/>
                    <a:pt x="4035" y="3790"/>
                    <a:pt x="4035" y="3790"/>
                  </a:cubicBezTo>
                  <a:close/>
                  <a:moveTo>
                    <a:pt x="3628" y="3088"/>
                  </a:moveTo>
                  <a:cubicBezTo>
                    <a:pt x="3628" y="3388"/>
                    <a:pt x="3628" y="3388"/>
                    <a:pt x="3628" y="3388"/>
                  </a:cubicBezTo>
                  <a:cubicBezTo>
                    <a:pt x="2860" y="3388"/>
                    <a:pt x="2860" y="3388"/>
                    <a:pt x="2860" y="3388"/>
                  </a:cubicBezTo>
                  <a:cubicBezTo>
                    <a:pt x="2860" y="3088"/>
                    <a:pt x="2860" y="3088"/>
                    <a:pt x="2860" y="3088"/>
                  </a:cubicBezTo>
                  <a:cubicBezTo>
                    <a:pt x="3628" y="3088"/>
                    <a:pt x="3628" y="3088"/>
                    <a:pt x="3628" y="3088"/>
                  </a:cubicBezTo>
                  <a:cubicBezTo>
                    <a:pt x="3628" y="3088"/>
                    <a:pt x="3628" y="3088"/>
                    <a:pt x="3628" y="3088"/>
                  </a:cubicBezTo>
                  <a:close/>
                  <a:moveTo>
                    <a:pt x="6088" y="3037"/>
                  </a:moveTo>
                  <a:cubicBezTo>
                    <a:pt x="4035" y="3037"/>
                    <a:pt x="4035" y="3037"/>
                    <a:pt x="4035" y="3037"/>
                  </a:cubicBezTo>
                  <a:cubicBezTo>
                    <a:pt x="4035" y="2686"/>
                    <a:pt x="4035" y="2686"/>
                    <a:pt x="4035" y="2686"/>
                  </a:cubicBezTo>
                  <a:cubicBezTo>
                    <a:pt x="2460" y="2686"/>
                    <a:pt x="2460" y="2686"/>
                    <a:pt x="2460" y="2686"/>
                  </a:cubicBezTo>
                  <a:cubicBezTo>
                    <a:pt x="2460" y="3037"/>
                    <a:pt x="2460" y="3037"/>
                    <a:pt x="2460" y="3037"/>
                  </a:cubicBezTo>
                  <a:cubicBezTo>
                    <a:pt x="407" y="3037"/>
                    <a:pt x="407" y="3037"/>
                    <a:pt x="407" y="3037"/>
                  </a:cubicBezTo>
                  <a:cubicBezTo>
                    <a:pt x="407" y="1378"/>
                    <a:pt x="407" y="1378"/>
                    <a:pt x="407" y="1378"/>
                  </a:cubicBezTo>
                  <a:cubicBezTo>
                    <a:pt x="6088" y="1378"/>
                    <a:pt x="6088" y="1378"/>
                    <a:pt x="6088" y="1378"/>
                  </a:cubicBezTo>
                  <a:cubicBezTo>
                    <a:pt x="6088" y="3037"/>
                    <a:pt x="6088" y="3037"/>
                    <a:pt x="6088" y="3037"/>
                  </a:cubicBezTo>
                  <a:cubicBezTo>
                    <a:pt x="6088" y="3037"/>
                    <a:pt x="6088" y="3037"/>
                    <a:pt x="6088" y="303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046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4" grpId="0"/>
      <p:bldP spid="20" grpId="0"/>
      <p:bldP spid="23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961697"/>
            <a:ext cx="11030564" cy="5347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>
                <a:solidFill>
                  <a:schemeClr val="accent2">
                    <a:lumMod val="75000"/>
                  </a:schemeClr>
                </a:solidFill>
              </a:rPr>
              <a:t>Transform</a:t>
            </a:r>
          </a:p>
          <a:p>
            <a:pPr marL="0" indent="0">
              <a:buNone/>
            </a:pPr>
            <a:r>
              <a:rPr lang="en-US" sz="2400" dirty="0" smtClean="0"/>
              <a:t>Specifies exactly how each field in the output record set is to receive its value. </a:t>
            </a:r>
          </a:p>
          <a:p>
            <a:r>
              <a:rPr lang="en-US" sz="2400" dirty="0" smtClean="0"/>
              <a:t>It should include the </a:t>
            </a:r>
            <a:r>
              <a:rPr lang="en-US" sz="2400" dirty="0" err="1" smtClean="0"/>
              <a:t>resulttype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Should contain name</a:t>
            </a:r>
          </a:p>
          <a:p>
            <a:r>
              <a:rPr lang="en-US" sz="2400" dirty="0" smtClean="0"/>
              <a:t>Contains parameter list</a:t>
            </a:r>
          </a:p>
          <a:p>
            <a:r>
              <a:rPr lang="en-US" sz="2400" dirty="0" smtClean="0"/>
              <a:t>SELF: refers to fields in </a:t>
            </a:r>
            <a:r>
              <a:rPr lang="en-US" sz="2400" dirty="0" err="1" smtClean="0"/>
              <a:t>resulttype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3400" dirty="0" smtClean="0">
                <a:solidFill>
                  <a:schemeClr val="accent2">
                    <a:lumMod val="75000"/>
                  </a:schemeClr>
                </a:solidFill>
              </a:rPr>
              <a:t>Project</a:t>
            </a:r>
            <a:endParaRPr lang="en-US" sz="3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Processes through all the records in the dataset performing Transform.</a:t>
            </a:r>
            <a:r>
              <a:rPr lang="en-US" sz="2400" dirty="0"/>
              <a:t> </a:t>
            </a:r>
          </a:p>
          <a:p>
            <a:r>
              <a:rPr lang="en-US" sz="2400" dirty="0" smtClean="0"/>
              <a:t>LEFT: refers to dataset getting passed to Project.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69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543996"/>
            <a:ext cx="7358554" cy="63140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NameRec</a:t>
            </a:r>
            <a:r>
              <a:rPr lang="en-US" dirty="0"/>
              <a:t> := RECORD</a:t>
            </a:r>
          </a:p>
          <a:p>
            <a:pPr marL="0" indent="0">
              <a:buNone/>
            </a:pPr>
            <a:r>
              <a:rPr lang="en-US" dirty="0"/>
              <a:t>	STRING </a:t>
            </a:r>
            <a:r>
              <a:rPr lang="en-US" dirty="0" err="1"/>
              <a:t>FirstName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STRING </a:t>
            </a:r>
            <a:r>
              <a:rPr lang="en-US" dirty="0" err="1"/>
              <a:t>LastName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NameDS</a:t>
            </a:r>
            <a:r>
              <a:rPr lang="en-US" dirty="0"/>
              <a:t> := DATASET([{'</a:t>
            </a:r>
            <a:r>
              <a:rPr lang="en-US" dirty="0" err="1"/>
              <a:t>Sun','Shine</a:t>
            </a:r>
            <a:r>
              <a:rPr lang="en-US" dirty="0"/>
              <a:t>'}, {'</a:t>
            </a:r>
            <a:r>
              <a:rPr lang="en-US" dirty="0" err="1"/>
              <a:t>Blue','Moon</a:t>
            </a:r>
            <a:r>
              <a:rPr lang="en-US" dirty="0"/>
              <a:t>'}, {'</a:t>
            </a:r>
            <a:r>
              <a:rPr lang="en-US" dirty="0" err="1"/>
              <a:t>Silver','Rose</a:t>
            </a:r>
            <a:r>
              <a:rPr lang="en-US" dirty="0"/>
              <a:t>'}], </a:t>
            </a:r>
            <a:r>
              <a:rPr lang="en-US" dirty="0" err="1"/>
              <a:t>NameRec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NameOutRec</a:t>
            </a:r>
            <a:r>
              <a:rPr lang="en-US" dirty="0"/>
              <a:t> := RECORD</a:t>
            </a:r>
          </a:p>
          <a:p>
            <a:pPr marL="0" indent="0">
              <a:buNone/>
            </a:pPr>
            <a:r>
              <a:rPr lang="en-US" dirty="0"/>
              <a:t>	STRING </a:t>
            </a:r>
            <a:r>
              <a:rPr lang="en-US" dirty="0" err="1"/>
              <a:t>FirstName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STRING </a:t>
            </a:r>
            <a:r>
              <a:rPr lang="en-US" dirty="0" err="1"/>
              <a:t>LastName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STRING </a:t>
            </a:r>
            <a:r>
              <a:rPr lang="en-US" dirty="0" err="1"/>
              <a:t>CatValues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 </a:t>
            </a:r>
            <a:r>
              <a:rPr lang="en-US" dirty="0"/>
              <a:t>INTEGER </a:t>
            </a:r>
            <a:r>
              <a:rPr lang="en-US" dirty="0" err="1"/>
              <a:t>RecCount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NameOutRec</a:t>
            </a:r>
            <a:r>
              <a:rPr lang="en-US" dirty="0"/>
              <a:t> </a:t>
            </a:r>
            <a:r>
              <a:rPr lang="en-US" dirty="0" err="1"/>
              <a:t>CatThem</a:t>
            </a:r>
            <a:r>
              <a:rPr lang="en-US" dirty="0"/>
              <a:t>(</a:t>
            </a:r>
            <a:r>
              <a:rPr lang="en-US" dirty="0" err="1"/>
              <a:t>NameRec</a:t>
            </a:r>
            <a:r>
              <a:rPr lang="en-US" dirty="0"/>
              <a:t> L, INTEGER C) := TRANSFORM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SELF.CatValues</a:t>
            </a:r>
            <a:r>
              <a:rPr lang="en-US" dirty="0"/>
              <a:t> := </a:t>
            </a:r>
            <a:r>
              <a:rPr lang="en-US" dirty="0" err="1"/>
              <a:t>L.FirstName</a:t>
            </a:r>
            <a:r>
              <a:rPr lang="en-US" dirty="0"/>
              <a:t> + ' ' + </a:t>
            </a:r>
            <a:r>
              <a:rPr lang="en-US" dirty="0" err="1"/>
              <a:t>L.LastName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SELF.RecCount</a:t>
            </a:r>
            <a:r>
              <a:rPr lang="en-US" dirty="0"/>
              <a:t> := C;</a:t>
            </a:r>
          </a:p>
          <a:p>
            <a:pPr marL="0" indent="0">
              <a:buNone/>
            </a:pPr>
            <a:r>
              <a:rPr lang="en-US" dirty="0"/>
              <a:t>	SELF := L;</a:t>
            </a:r>
          </a:p>
          <a:p>
            <a:pPr marL="0" indent="0">
              <a:buNone/>
            </a:pPr>
            <a:r>
              <a:rPr lang="en-US" dirty="0"/>
              <a:t>END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CatRecs</a:t>
            </a:r>
            <a:r>
              <a:rPr lang="en-US" dirty="0"/>
              <a:t> := PROJECT(</a:t>
            </a:r>
            <a:r>
              <a:rPr lang="en-US" dirty="0" err="1"/>
              <a:t>NameDS</a:t>
            </a:r>
            <a:r>
              <a:rPr lang="en-US" dirty="0"/>
              <a:t>, </a:t>
            </a:r>
            <a:r>
              <a:rPr lang="en-US" dirty="0" err="1"/>
              <a:t>CatThem</a:t>
            </a:r>
            <a:r>
              <a:rPr lang="en-US" dirty="0"/>
              <a:t>(LEFT,COUNTER));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514" y="4684591"/>
            <a:ext cx="5139770" cy="167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62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126124"/>
            <a:ext cx="11030564" cy="65953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Table</a:t>
            </a:r>
          </a:p>
          <a:p>
            <a:pPr marL="0" indent="0">
              <a:buNone/>
            </a:pPr>
            <a:r>
              <a:rPr lang="en-US" dirty="0"/>
              <a:t>Creates a temporary dataset in memory, GROUP option can be used.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Layout := RECORD</a:t>
            </a:r>
          </a:p>
          <a:p>
            <a:pPr marL="0" indent="0">
              <a:buNone/>
            </a:pPr>
            <a:r>
              <a:rPr lang="en-US" dirty="0"/>
              <a:t>    STRING10 </a:t>
            </a:r>
            <a:r>
              <a:rPr lang="en-US" dirty="0" err="1"/>
              <a:t>pickup_date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DECIMAL8_2 fare;</a:t>
            </a:r>
          </a:p>
          <a:p>
            <a:pPr marL="0" indent="0">
              <a:buNone/>
            </a:pPr>
            <a:r>
              <a:rPr lang="en-US" dirty="0"/>
              <a:t>    DECIMAL8_2 distance;</a:t>
            </a:r>
          </a:p>
          <a:p>
            <a:pPr marL="0" indent="0">
              <a:buNone/>
            </a:pPr>
            <a:r>
              <a:rPr lang="en-US" dirty="0"/>
              <a:t>END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Ds  :=  </a:t>
            </a:r>
            <a:r>
              <a:rPr lang="en-US" dirty="0"/>
              <a:t>DATASET([{'2015-01-01', 25.10, 5},  {'2015-01-01', 40.15, 8},  {'2015-01-02', 30.10, 6}, </a:t>
            </a:r>
            <a:r>
              <a:rPr lang="en-US" dirty="0" smtClean="0"/>
              <a:t>{</a:t>
            </a:r>
            <a:r>
              <a:rPr lang="en-US" dirty="0"/>
              <a:t>'2015-01-02', 25.15, 4}], Layout);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crossTabLayout</a:t>
            </a:r>
            <a:r>
              <a:rPr lang="en-US" dirty="0" smtClean="0"/>
              <a:t>  :=  </a:t>
            </a:r>
            <a:r>
              <a:rPr lang="en-US" dirty="0"/>
              <a:t>RECORD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ds.pickup_date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avgFare</a:t>
            </a:r>
            <a:r>
              <a:rPr lang="en-US" dirty="0"/>
              <a:t> := AVE(GROUP, </a:t>
            </a:r>
            <a:r>
              <a:rPr lang="en-US" dirty="0" err="1"/>
              <a:t>ds.fare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totalFare</a:t>
            </a:r>
            <a:r>
              <a:rPr lang="en-US" dirty="0"/>
              <a:t> := SUM(GROUP, </a:t>
            </a:r>
            <a:r>
              <a:rPr lang="en-US" dirty="0" err="1"/>
              <a:t>ds.fare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pPr marL="0" indent="0">
              <a:buNone/>
            </a:pPr>
            <a:r>
              <a:rPr lang="en-US" dirty="0" err="1"/>
              <a:t>crossTabDs</a:t>
            </a:r>
            <a:r>
              <a:rPr lang="en-US" dirty="0"/>
              <a:t> := TABLE(ds, </a:t>
            </a:r>
            <a:r>
              <a:rPr lang="en-US" dirty="0" err="1"/>
              <a:t>crossTabLayout</a:t>
            </a:r>
            <a:r>
              <a:rPr lang="en-US" dirty="0"/>
              <a:t>, </a:t>
            </a:r>
            <a:r>
              <a:rPr lang="en-US" dirty="0" err="1"/>
              <a:t>pickup_date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030" y="4430111"/>
            <a:ext cx="4084581" cy="153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77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536028"/>
            <a:ext cx="11030564" cy="5773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>
                <a:solidFill>
                  <a:schemeClr val="accent2">
                    <a:lumMod val="75000"/>
                  </a:schemeClr>
                </a:solidFill>
              </a:rPr>
              <a:t>Join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 JOIN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 produces a result set based on the intersection of two or more datasets or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indexes.</a:t>
            </a:r>
          </a:p>
          <a:p>
            <a:pPr marL="0" indent="0">
              <a:buNone/>
            </a:pPr>
            <a:endParaRPr lang="en-US" sz="3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Inner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Only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those records that exist in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both datasets.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Left Outer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At least one record for every record in the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left.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At least one record for every record in the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Left Only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One record for each left record with no match in the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left.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 Only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One record for each left record with no match in the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Full Only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One record for each left and right record with no match in the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opposite.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20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680825" y="6356350"/>
            <a:ext cx="511175" cy="365125"/>
          </a:xfrm>
        </p:spPr>
        <p:txBody>
          <a:bodyPr/>
          <a:lstStyle/>
          <a:p>
            <a:fld id="{5718C1BF-DFC5-43E7-A1B6-F61E268242F2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3682" y="708273"/>
            <a:ext cx="108294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MyRec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:= RECORD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STRING1 Value1;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STRING1 Value2;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END;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LeftFile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:= DATASET([{'C','A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'},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{'X','B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'},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{'A','C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'}], 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MyRec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RightFile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:= DATASET([{'C','X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'},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{'B','Y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'},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{'A','Z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'}],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MyRec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MyOutRec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:= RECORD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STRING1 Value1;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STRING1 LeftValue2;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STRING1 RightValue2;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END;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MyOutRec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JoinThem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MyRec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MyRec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R) := TRANSFORM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SELF.Value1 := IF(L.Value1&lt;&gt;'', L.Value1, R.Value1);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SELF.LeftValue2 := L.Value2;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SELF.RightValue2 := R.Value2;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END;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299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680825" y="6356350"/>
            <a:ext cx="511175" cy="365125"/>
          </a:xfrm>
        </p:spPr>
        <p:txBody>
          <a:bodyPr/>
          <a:lstStyle/>
          <a:p>
            <a:fld id="{5718C1BF-DFC5-43E7-A1B6-F61E268242F2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5668" y="486862"/>
            <a:ext cx="10452539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	Left Dataset			Right Dataset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InnerJoinedRecs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:= JOIN(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LeftFile,RightFile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 	LEFT.Value1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RIGHT.Value1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JoinThem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(LEFT,RIGHT));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LOutJoinedRecs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:= JOIN(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LeftFile,RightFile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LEFT.Value1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RIGHT.Value1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JoinThem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(LEFT,RIGHT),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LEFT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OUTER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LOnlyJoinedRecs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:= JOIN(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LeftFile,RightFile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LEFT.Value1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RIGHT.Value1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JoinThem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(LEFT,RIGHT),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LEFT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ONLY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214" y="1773291"/>
            <a:ext cx="2897535" cy="13873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670" y="3572930"/>
            <a:ext cx="2897535" cy="13908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670" y="5616591"/>
            <a:ext cx="2919849" cy="7737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4380" y="509713"/>
            <a:ext cx="1240248" cy="9796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6348" y="509297"/>
            <a:ext cx="1216503" cy="97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32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5718C1BF-DFC5-43E7-A1B6-F61E268242F2}" type="slidenum">
              <a:rPr lang="en-US" smtClean="0"/>
              <a:pPr algn="l"/>
              <a:t>26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3845" y="309522"/>
            <a:ext cx="10692581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Visualization</a:t>
            </a:r>
          </a:p>
          <a:p>
            <a:endParaRPr lang="en-US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Methods include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Two-Dimensional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Multi-Dimensional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Geospatial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General 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 basic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visualization typically requires the following steps: 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1. Creation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of a suitable dataset. 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. Output the dataset with a suitable name, so that visualization can locate the data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3. Create (and output) a the visualization, referencing the named output from step </a:t>
            </a:r>
          </a:p>
          <a:p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574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5718C1BF-DFC5-43E7-A1B6-F61E268242F2}" type="slidenum">
              <a:rPr lang="en-US" smtClean="0"/>
              <a:pPr algn="l"/>
              <a:t>27</a:t>
            </a:fld>
            <a:endParaRPr lang="en-US" dirty="0"/>
          </a:p>
        </p:txBody>
      </p:sp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13" y="619432"/>
            <a:ext cx="9032789" cy="412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2956" y="5248952"/>
            <a:ext cx="11076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top_user_rating_count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:= TOPN( TABLE(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clean_mod.games_ds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{name,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user_rating_count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}) , 10, -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user_rating_count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analysis_mod.top_user_rating_count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NAMED('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user_rating_count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'));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Visualizer.TwoD.Bubble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('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user_rating_count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 /*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datasource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*/, '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user_rating_count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');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108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1119352"/>
            <a:ext cx="11030564" cy="51900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ECL training containing six short videos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https://www.youtube.com/watch?time_continue=192&amp;v=Lk78BCCtM-0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ECL document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http://cdn.hpccsystems.com/releases/CE-Candidate-7.0.24/docs/EN_US/ECLLanguageReference_EN_US-7.0.24-1.pdf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Visualization document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https://d2wulyp08c6njk.cloudfront.net/releases/CE-Candidate-7.6.2/docs/EN_US/VisualizingECL_EN_US-7.6.2-1.pdf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ECL cheat sheet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https://github.com/ArtemisB/CodeDay_Nov2019/blob/master/ECL_Cheat_Sheet.pdf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VS Code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https://wiki.hpccsystems.com/display/hpcc/VS+Code+and+HPCC+Systems+Installation+Cheat+Sheet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89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BA7A19-EE2F-4EC7-B7FA-653EED14B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F420F33-9E88-4067-9C0D-59BA26D96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 more at hpccsystems.com</a:t>
            </a:r>
          </a:p>
        </p:txBody>
      </p:sp>
    </p:spTree>
    <p:extLst>
      <p:ext uri="{BB962C8B-B14F-4D97-AF65-F5344CB8AC3E}">
        <p14:creationId xmlns:p14="http://schemas.microsoft.com/office/powerpoint/2010/main" val="183400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7EE2EF3F-266E-4EF9-908B-4C50D875D96B}"/>
              </a:ext>
            </a:extLst>
          </p:cNvPr>
          <p:cNvSpPr/>
          <p:nvPr/>
        </p:nvSpPr>
        <p:spPr>
          <a:xfrm>
            <a:off x="9114283" y="1358942"/>
            <a:ext cx="841049" cy="84104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DC3FC8D1-F553-4039-9546-6025A66A1CE4}"/>
              </a:ext>
            </a:extLst>
          </p:cNvPr>
          <p:cNvSpPr>
            <a:spLocks noEditPoints="1"/>
          </p:cNvSpPr>
          <p:nvPr/>
        </p:nvSpPr>
        <p:spPr bwMode="auto">
          <a:xfrm>
            <a:off x="9285288" y="1525588"/>
            <a:ext cx="538162" cy="536575"/>
          </a:xfrm>
          <a:custGeom>
            <a:avLst/>
            <a:gdLst>
              <a:gd name="T0" fmla="*/ 4459 w 9170"/>
              <a:gd name="T1" fmla="*/ 2680 h 9169"/>
              <a:gd name="T2" fmla="*/ 5570 w 9170"/>
              <a:gd name="T3" fmla="*/ 2900 h 9169"/>
              <a:gd name="T4" fmla="*/ 7237 w 9170"/>
              <a:gd name="T5" fmla="*/ 1392 h 9169"/>
              <a:gd name="T6" fmla="*/ 7184 w 9170"/>
              <a:gd name="T7" fmla="*/ 808 h 9169"/>
              <a:gd name="T8" fmla="*/ 3572 w 9170"/>
              <a:gd name="T9" fmla="*/ 115 h 9169"/>
              <a:gd name="T10" fmla="*/ 3306 w 9170"/>
              <a:gd name="T11" fmla="*/ 637 h 9169"/>
              <a:gd name="T12" fmla="*/ 6353 w 9170"/>
              <a:gd name="T13" fmla="*/ 1196 h 9169"/>
              <a:gd name="T14" fmla="*/ 4684 w 9170"/>
              <a:gd name="T15" fmla="*/ 1913 h 9169"/>
              <a:gd name="T16" fmla="*/ 6353 w 9170"/>
              <a:gd name="T17" fmla="*/ 1196 h 9169"/>
              <a:gd name="T18" fmla="*/ 3234 w 9170"/>
              <a:gd name="T19" fmla="*/ 3234 h 9169"/>
              <a:gd name="T20" fmla="*/ 3382 w 9170"/>
              <a:gd name="T21" fmla="*/ 2751 h 9169"/>
              <a:gd name="T22" fmla="*/ 2362 w 9170"/>
              <a:gd name="T23" fmla="*/ 720 h 9169"/>
              <a:gd name="T24" fmla="*/ 1343 w 9170"/>
              <a:gd name="T25" fmla="*/ 1343 h 9169"/>
              <a:gd name="T26" fmla="*/ 521 w 9170"/>
              <a:gd name="T27" fmla="*/ 6709 h 9169"/>
              <a:gd name="T28" fmla="*/ 859 w 9170"/>
              <a:gd name="T29" fmla="*/ 6914 h 9169"/>
              <a:gd name="T30" fmla="*/ 2648 w 9170"/>
              <a:gd name="T31" fmla="*/ 5614 h 9169"/>
              <a:gd name="T32" fmla="*/ 1976 w 9170"/>
              <a:gd name="T33" fmla="*/ 5170 h 9169"/>
              <a:gd name="T34" fmla="*/ 1883 w 9170"/>
              <a:gd name="T35" fmla="*/ 1883 h 9169"/>
              <a:gd name="T36" fmla="*/ 2579 w 9170"/>
              <a:gd name="T37" fmla="*/ 2816 h 9169"/>
              <a:gd name="T38" fmla="*/ 8361 w 9170"/>
              <a:gd name="T39" fmla="*/ 1985 h 9169"/>
              <a:gd name="T40" fmla="*/ 7777 w 9170"/>
              <a:gd name="T41" fmla="*/ 1932 h 9169"/>
              <a:gd name="T42" fmla="*/ 6307 w 9170"/>
              <a:gd name="T43" fmla="*/ 3765 h 9169"/>
              <a:gd name="T44" fmla="*/ 4585 w 9170"/>
              <a:gd name="T45" fmla="*/ 6493 h 9169"/>
              <a:gd name="T46" fmla="*/ 3117 w 9170"/>
              <a:gd name="T47" fmla="*/ 6217 h 9169"/>
              <a:gd name="T48" fmla="*/ 1420 w 9170"/>
              <a:gd name="T49" fmla="*/ 7722 h 9169"/>
              <a:gd name="T50" fmla="*/ 4584 w 9170"/>
              <a:gd name="T51" fmla="*/ 9169 h 9169"/>
              <a:gd name="T52" fmla="*/ 9169 w 9170"/>
              <a:gd name="T53" fmla="*/ 4585 h 9169"/>
              <a:gd name="T54" fmla="*/ 7285 w 9170"/>
              <a:gd name="T55" fmla="*/ 7285 h 9169"/>
              <a:gd name="T56" fmla="*/ 2421 w 9170"/>
              <a:gd name="T57" fmla="*/ 7734 h 9169"/>
              <a:gd name="T58" fmla="*/ 4585 w 9170"/>
              <a:gd name="T59" fmla="*/ 7257 h 9169"/>
              <a:gd name="T60" fmla="*/ 7102 w 9170"/>
              <a:gd name="T61" fmla="*/ 3688 h 9169"/>
              <a:gd name="T62" fmla="*/ 7285 w 9170"/>
              <a:gd name="T63" fmla="*/ 7285 h 9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170" h="9169">
                <a:moveTo>
                  <a:pt x="4081" y="2449"/>
                </a:moveTo>
                <a:cubicBezTo>
                  <a:pt x="4146" y="2598"/>
                  <a:pt x="4299" y="2691"/>
                  <a:pt x="4459" y="2680"/>
                </a:cubicBezTo>
                <a:cubicBezTo>
                  <a:pt x="4788" y="2657"/>
                  <a:pt x="5110" y="2719"/>
                  <a:pt x="5404" y="2862"/>
                </a:cubicBezTo>
                <a:cubicBezTo>
                  <a:pt x="5457" y="2887"/>
                  <a:pt x="5514" y="2900"/>
                  <a:pt x="5570" y="2900"/>
                </a:cubicBezTo>
                <a:cubicBezTo>
                  <a:pt x="5669" y="2900"/>
                  <a:pt x="5767" y="2861"/>
                  <a:pt x="5840" y="2788"/>
                </a:cubicBezTo>
                <a:cubicBezTo>
                  <a:pt x="7237" y="1392"/>
                  <a:pt x="7237" y="1392"/>
                  <a:pt x="7237" y="1392"/>
                </a:cubicBezTo>
                <a:cubicBezTo>
                  <a:pt x="7317" y="1312"/>
                  <a:pt x="7357" y="1200"/>
                  <a:pt x="7347" y="1087"/>
                </a:cubicBezTo>
                <a:cubicBezTo>
                  <a:pt x="7337" y="975"/>
                  <a:pt x="7277" y="872"/>
                  <a:pt x="7184" y="808"/>
                </a:cubicBezTo>
                <a:cubicBezTo>
                  <a:pt x="6421" y="280"/>
                  <a:pt x="5506" y="1"/>
                  <a:pt x="4586" y="1"/>
                </a:cubicBezTo>
                <a:cubicBezTo>
                  <a:pt x="4247" y="0"/>
                  <a:pt x="3906" y="38"/>
                  <a:pt x="3572" y="115"/>
                </a:cubicBezTo>
                <a:cubicBezTo>
                  <a:pt x="3462" y="140"/>
                  <a:pt x="3368" y="213"/>
                  <a:pt x="3317" y="313"/>
                </a:cubicBezTo>
                <a:cubicBezTo>
                  <a:pt x="3266" y="414"/>
                  <a:pt x="3262" y="533"/>
                  <a:pt x="3306" y="637"/>
                </a:cubicBezTo>
                <a:lnTo>
                  <a:pt x="4081" y="2449"/>
                </a:lnTo>
                <a:close/>
                <a:moveTo>
                  <a:pt x="6353" y="1196"/>
                </a:moveTo>
                <a:cubicBezTo>
                  <a:pt x="5481" y="2067"/>
                  <a:pt x="5481" y="2067"/>
                  <a:pt x="5481" y="2067"/>
                </a:cubicBezTo>
                <a:cubicBezTo>
                  <a:pt x="5226" y="1975"/>
                  <a:pt x="4955" y="1923"/>
                  <a:pt x="4684" y="1913"/>
                </a:cubicBezTo>
                <a:cubicBezTo>
                  <a:pt x="4200" y="784"/>
                  <a:pt x="4200" y="784"/>
                  <a:pt x="4200" y="784"/>
                </a:cubicBezTo>
                <a:cubicBezTo>
                  <a:pt x="4946" y="706"/>
                  <a:pt x="5698" y="852"/>
                  <a:pt x="6353" y="1196"/>
                </a:cubicBezTo>
                <a:close/>
                <a:moveTo>
                  <a:pt x="2775" y="5192"/>
                </a:moveTo>
                <a:cubicBezTo>
                  <a:pt x="2542" y="4500"/>
                  <a:pt x="2718" y="3750"/>
                  <a:pt x="3234" y="3234"/>
                </a:cubicBezTo>
                <a:cubicBezTo>
                  <a:pt x="3247" y="3221"/>
                  <a:pt x="3259" y="3208"/>
                  <a:pt x="3273" y="3197"/>
                </a:cubicBezTo>
                <a:cubicBezTo>
                  <a:pt x="3405" y="3089"/>
                  <a:pt x="3449" y="2907"/>
                  <a:pt x="3382" y="2751"/>
                </a:cubicBezTo>
                <a:cubicBezTo>
                  <a:pt x="2604" y="936"/>
                  <a:pt x="2604" y="936"/>
                  <a:pt x="2604" y="936"/>
                </a:cubicBezTo>
                <a:cubicBezTo>
                  <a:pt x="2559" y="831"/>
                  <a:pt x="2471" y="752"/>
                  <a:pt x="2362" y="720"/>
                </a:cubicBezTo>
                <a:cubicBezTo>
                  <a:pt x="2252" y="688"/>
                  <a:pt x="2135" y="706"/>
                  <a:pt x="2041" y="769"/>
                </a:cubicBezTo>
                <a:cubicBezTo>
                  <a:pt x="1792" y="936"/>
                  <a:pt x="1557" y="1129"/>
                  <a:pt x="1343" y="1343"/>
                </a:cubicBezTo>
                <a:cubicBezTo>
                  <a:pt x="456" y="2229"/>
                  <a:pt x="0" y="3398"/>
                  <a:pt x="1" y="4585"/>
                </a:cubicBezTo>
                <a:cubicBezTo>
                  <a:pt x="2" y="5306"/>
                  <a:pt x="168" y="6034"/>
                  <a:pt x="521" y="6709"/>
                </a:cubicBezTo>
                <a:cubicBezTo>
                  <a:pt x="574" y="6809"/>
                  <a:pt x="668" y="6881"/>
                  <a:pt x="779" y="6905"/>
                </a:cubicBezTo>
                <a:cubicBezTo>
                  <a:pt x="806" y="6911"/>
                  <a:pt x="833" y="6914"/>
                  <a:pt x="859" y="6914"/>
                </a:cubicBezTo>
                <a:cubicBezTo>
                  <a:pt x="944" y="6914"/>
                  <a:pt x="1027" y="6886"/>
                  <a:pt x="1095" y="6832"/>
                </a:cubicBezTo>
                <a:cubicBezTo>
                  <a:pt x="2648" y="5614"/>
                  <a:pt x="2648" y="5614"/>
                  <a:pt x="2648" y="5614"/>
                </a:cubicBezTo>
                <a:cubicBezTo>
                  <a:pt x="2775" y="5515"/>
                  <a:pt x="2826" y="5345"/>
                  <a:pt x="2775" y="5192"/>
                </a:cubicBezTo>
                <a:close/>
                <a:moveTo>
                  <a:pt x="1976" y="5170"/>
                </a:moveTo>
                <a:cubicBezTo>
                  <a:pt x="1007" y="5930"/>
                  <a:pt x="1007" y="5930"/>
                  <a:pt x="1007" y="5930"/>
                </a:cubicBezTo>
                <a:cubicBezTo>
                  <a:pt x="479" y="4538"/>
                  <a:pt x="806" y="2960"/>
                  <a:pt x="1883" y="1883"/>
                </a:cubicBezTo>
                <a:cubicBezTo>
                  <a:pt x="1951" y="1815"/>
                  <a:pt x="2022" y="1749"/>
                  <a:pt x="2095" y="1686"/>
                </a:cubicBezTo>
                <a:cubicBezTo>
                  <a:pt x="2579" y="2816"/>
                  <a:pt x="2579" y="2816"/>
                  <a:pt x="2579" y="2816"/>
                </a:cubicBezTo>
                <a:cubicBezTo>
                  <a:pt x="2007" y="3463"/>
                  <a:pt x="1786" y="4333"/>
                  <a:pt x="1976" y="5170"/>
                </a:cubicBezTo>
                <a:close/>
                <a:moveTo>
                  <a:pt x="8361" y="1985"/>
                </a:moveTo>
                <a:cubicBezTo>
                  <a:pt x="8297" y="1892"/>
                  <a:pt x="8195" y="1832"/>
                  <a:pt x="8081" y="1821"/>
                </a:cubicBezTo>
                <a:cubicBezTo>
                  <a:pt x="7970" y="1812"/>
                  <a:pt x="7857" y="1852"/>
                  <a:pt x="7777" y="1932"/>
                </a:cubicBezTo>
                <a:cubicBezTo>
                  <a:pt x="6381" y="3329"/>
                  <a:pt x="6381" y="3329"/>
                  <a:pt x="6381" y="3329"/>
                </a:cubicBezTo>
                <a:cubicBezTo>
                  <a:pt x="6266" y="3443"/>
                  <a:pt x="6236" y="3619"/>
                  <a:pt x="6307" y="3765"/>
                </a:cubicBezTo>
                <a:cubicBezTo>
                  <a:pt x="6657" y="4490"/>
                  <a:pt x="6508" y="5362"/>
                  <a:pt x="5936" y="5935"/>
                </a:cubicBezTo>
                <a:cubicBezTo>
                  <a:pt x="5575" y="6295"/>
                  <a:pt x="5095" y="6493"/>
                  <a:pt x="4585" y="6493"/>
                </a:cubicBezTo>
                <a:cubicBezTo>
                  <a:pt x="4220" y="6493"/>
                  <a:pt x="3864" y="6391"/>
                  <a:pt x="3557" y="6196"/>
                </a:cubicBezTo>
                <a:cubicBezTo>
                  <a:pt x="3420" y="6108"/>
                  <a:pt x="3244" y="6118"/>
                  <a:pt x="3117" y="6217"/>
                </a:cubicBezTo>
                <a:cubicBezTo>
                  <a:pt x="1566" y="7433"/>
                  <a:pt x="1566" y="7433"/>
                  <a:pt x="1566" y="7433"/>
                </a:cubicBezTo>
                <a:cubicBezTo>
                  <a:pt x="1477" y="7503"/>
                  <a:pt x="1424" y="7609"/>
                  <a:pt x="1420" y="7722"/>
                </a:cubicBezTo>
                <a:cubicBezTo>
                  <a:pt x="1417" y="7835"/>
                  <a:pt x="1464" y="7944"/>
                  <a:pt x="1549" y="8019"/>
                </a:cubicBezTo>
                <a:cubicBezTo>
                  <a:pt x="2386" y="8761"/>
                  <a:pt x="3463" y="9169"/>
                  <a:pt x="4584" y="9169"/>
                </a:cubicBezTo>
                <a:cubicBezTo>
                  <a:pt x="5807" y="9169"/>
                  <a:pt x="6959" y="8692"/>
                  <a:pt x="7825" y="7825"/>
                </a:cubicBezTo>
                <a:cubicBezTo>
                  <a:pt x="8713" y="6939"/>
                  <a:pt x="9168" y="5766"/>
                  <a:pt x="9169" y="4585"/>
                </a:cubicBezTo>
                <a:cubicBezTo>
                  <a:pt x="9170" y="3682"/>
                  <a:pt x="8905" y="2774"/>
                  <a:pt x="8361" y="1985"/>
                </a:cubicBezTo>
                <a:close/>
                <a:moveTo>
                  <a:pt x="7285" y="7285"/>
                </a:moveTo>
                <a:cubicBezTo>
                  <a:pt x="6563" y="8007"/>
                  <a:pt x="5604" y="8405"/>
                  <a:pt x="4584" y="8405"/>
                </a:cubicBezTo>
                <a:cubicBezTo>
                  <a:pt x="3806" y="8405"/>
                  <a:pt x="3054" y="8169"/>
                  <a:pt x="2421" y="7734"/>
                </a:cubicBezTo>
                <a:cubicBezTo>
                  <a:pt x="3388" y="6976"/>
                  <a:pt x="3388" y="6976"/>
                  <a:pt x="3388" y="6976"/>
                </a:cubicBezTo>
                <a:cubicBezTo>
                  <a:pt x="3758" y="7161"/>
                  <a:pt x="4167" y="7257"/>
                  <a:pt x="4585" y="7257"/>
                </a:cubicBezTo>
                <a:cubicBezTo>
                  <a:pt x="5300" y="7257"/>
                  <a:pt x="5971" y="6980"/>
                  <a:pt x="6476" y="6475"/>
                </a:cubicBezTo>
                <a:cubicBezTo>
                  <a:pt x="7212" y="5739"/>
                  <a:pt x="7448" y="4648"/>
                  <a:pt x="7102" y="3688"/>
                </a:cubicBezTo>
                <a:cubicBezTo>
                  <a:pt x="7972" y="2817"/>
                  <a:pt x="7972" y="2817"/>
                  <a:pt x="7972" y="2817"/>
                </a:cubicBezTo>
                <a:cubicBezTo>
                  <a:pt x="8737" y="4278"/>
                  <a:pt x="8479" y="6092"/>
                  <a:pt x="7285" y="728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C4AC186C-57EE-41B8-A33D-029A212DC9E1}"/>
              </a:ext>
            </a:extLst>
          </p:cNvPr>
          <p:cNvSpPr/>
          <p:nvPr/>
        </p:nvSpPr>
        <p:spPr>
          <a:xfrm flipV="1">
            <a:off x="7624543" y="4881722"/>
            <a:ext cx="841049" cy="84104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04EDDA41-2B00-4C85-8C5E-77714755AA00}"/>
              </a:ext>
            </a:extLst>
          </p:cNvPr>
          <p:cNvSpPr>
            <a:spLocks noEditPoints="1"/>
          </p:cNvSpPr>
          <p:nvPr/>
        </p:nvSpPr>
        <p:spPr bwMode="auto">
          <a:xfrm>
            <a:off x="7808913" y="5065713"/>
            <a:ext cx="473075" cy="473075"/>
          </a:xfrm>
          <a:custGeom>
            <a:avLst/>
            <a:gdLst>
              <a:gd name="T0" fmla="*/ 1449 w 6538"/>
              <a:gd name="T1" fmla="*/ 0 h 6538"/>
              <a:gd name="T2" fmla="*/ 1176 w 6538"/>
              <a:gd name="T3" fmla="*/ 272 h 6538"/>
              <a:gd name="T4" fmla="*/ 1176 w 6538"/>
              <a:gd name="T5" fmla="*/ 1362 h 6538"/>
              <a:gd name="T6" fmla="*/ 1449 w 6538"/>
              <a:gd name="T7" fmla="*/ 1634 h 6538"/>
              <a:gd name="T8" fmla="*/ 1449 w 6538"/>
              <a:gd name="T9" fmla="*/ 1634 h 6538"/>
              <a:gd name="T10" fmla="*/ 1721 w 6538"/>
              <a:gd name="T11" fmla="*/ 1362 h 6538"/>
              <a:gd name="T12" fmla="*/ 1721 w 6538"/>
              <a:gd name="T13" fmla="*/ 545 h 6538"/>
              <a:gd name="T14" fmla="*/ 5994 w 6538"/>
              <a:gd name="T15" fmla="*/ 545 h 6538"/>
              <a:gd name="T16" fmla="*/ 5994 w 6538"/>
              <a:gd name="T17" fmla="*/ 5993 h 6538"/>
              <a:gd name="T18" fmla="*/ 1721 w 6538"/>
              <a:gd name="T19" fmla="*/ 5993 h 6538"/>
              <a:gd name="T20" fmla="*/ 1721 w 6538"/>
              <a:gd name="T21" fmla="*/ 5176 h 6538"/>
              <a:gd name="T22" fmla="*/ 1449 w 6538"/>
              <a:gd name="T23" fmla="*/ 4903 h 6538"/>
              <a:gd name="T24" fmla="*/ 1449 w 6538"/>
              <a:gd name="T25" fmla="*/ 4903 h 6538"/>
              <a:gd name="T26" fmla="*/ 1176 w 6538"/>
              <a:gd name="T27" fmla="*/ 5176 h 6538"/>
              <a:gd name="T28" fmla="*/ 1176 w 6538"/>
              <a:gd name="T29" fmla="*/ 6265 h 6538"/>
              <a:gd name="T30" fmla="*/ 1449 w 6538"/>
              <a:gd name="T31" fmla="*/ 6538 h 6538"/>
              <a:gd name="T32" fmla="*/ 6266 w 6538"/>
              <a:gd name="T33" fmla="*/ 6538 h 6538"/>
              <a:gd name="T34" fmla="*/ 6538 w 6538"/>
              <a:gd name="T35" fmla="*/ 6265 h 6538"/>
              <a:gd name="T36" fmla="*/ 6538 w 6538"/>
              <a:gd name="T37" fmla="*/ 272 h 6538"/>
              <a:gd name="T38" fmla="*/ 6266 w 6538"/>
              <a:gd name="T39" fmla="*/ 0 h 6538"/>
              <a:gd name="T40" fmla="*/ 1449 w 6538"/>
              <a:gd name="T41" fmla="*/ 0 h 6538"/>
              <a:gd name="T42" fmla="*/ 3020 w 6538"/>
              <a:gd name="T43" fmla="*/ 4711 h 6538"/>
              <a:gd name="T44" fmla="*/ 3020 w 6538"/>
              <a:gd name="T45" fmla="*/ 4711 h 6538"/>
              <a:gd name="T46" fmla="*/ 3405 w 6538"/>
              <a:gd name="T47" fmla="*/ 4711 h 6538"/>
              <a:gd name="T48" fmla="*/ 4847 w 6538"/>
              <a:gd name="T49" fmla="*/ 3269 h 6538"/>
              <a:gd name="T50" fmla="*/ 3405 w 6538"/>
              <a:gd name="T51" fmla="*/ 1827 h 6538"/>
              <a:gd name="T52" fmla="*/ 3020 w 6538"/>
              <a:gd name="T53" fmla="*/ 1827 h 6538"/>
              <a:gd name="T54" fmla="*/ 3020 w 6538"/>
              <a:gd name="T55" fmla="*/ 1827 h 6538"/>
              <a:gd name="T56" fmla="*/ 3020 w 6538"/>
              <a:gd name="T57" fmla="*/ 2212 h 6538"/>
              <a:gd name="T58" fmla="*/ 3804 w 6538"/>
              <a:gd name="T59" fmla="*/ 2996 h 6538"/>
              <a:gd name="T60" fmla="*/ 273 w 6538"/>
              <a:gd name="T61" fmla="*/ 2996 h 6538"/>
              <a:gd name="T62" fmla="*/ 0 w 6538"/>
              <a:gd name="T63" fmla="*/ 3269 h 6538"/>
              <a:gd name="T64" fmla="*/ 0 w 6538"/>
              <a:gd name="T65" fmla="*/ 3269 h 6538"/>
              <a:gd name="T66" fmla="*/ 273 w 6538"/>
              <a:gd name="T67" fmla="*/ 3541 h 6538"/>
              <a:gd name="T68" fmla="*/ 3804 w 6538"/>
              <a:gd name="T69" fmla="*/ 3541 h 6538"/>
              <a:gd name="T70" fmla="*/ 3020 w 6538"/>
              <a:gd name="T71" fmla="*/ 4326 h 6538"/>
              <a:gd name="T72" fmla="*/ 3020 w 6538"/>
              <a:gd name="T73" fmla="*/ 4711 h 6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538" h="6538">
                <a:moveTo>
                  <a:pt x="1449" y="0"/>
                </a:moveTo>
                <a:cubicBezTo>
                  <a:pt x="1298" y="0"/>
                  <a:pt x="1176" y="122"/>
                  <a:pt x="1176" y="272"/>
                </a:cubicBezTo>
                <a:cubicBezTo>
                  <a:pt x="1176" y="1362"/>
                  <a:pt x="1176" y="1362"/>
                  <a:pt x="1176" y="1362"/>
                </a:cubicBezTo>
                <a:cubicBezTo>
                  <a:pt x="1176" y="1512"/>
                  <a:pt x="1298" y="1634"/>
                  <a:pt x="1449" y="1634"/>
                </a:cubicBezTo>
                <a:cubicBezTo>
                  <a:pt x="1449" y="1634"/>
                  <a:pt x="1449" y="1634"/>
                  <a:pt x="1449" y="1634"/>
                </a:cubicBezTo>
                <a:cubicBezTo>
                  <a:pt x="1599" y="1634"/>
                  <a:pt x="1721" y="1512"/>
                  <a:pt x="1721" y="1362"/>
                </a:cubicBezTo>
                <a:cubicBezTo>
                  <a:pt x="1721" y="545"/>
                  <a:pt x="1721" y="545"/>
                  <a:pt x="1721" y="545"/>
                </a:cubicBezTo>
                <a:cubicBezTo>
                  <a:pt x="5994" y="545"/>
                  <a:pt x="5994" y="545"/>
                  <a:pt x="5994" y="545"/>
                </a:cubicBezTo>
                <a:cubicBezTo>
                  <a:pt x="5994" y="5993"/>
                  <a:pt x="5994" y="5993"/>
                  <a:pt x="5994" y="5993"/>
                </a:cubicBezTo>
                <a:cubicBezTo>
                  <a:pt x="1721" y="5993"/>
                  <a:pt x="1721" y="5993"/>
                  <a:pt x="1721" y="5993"/>
                </a:cubicBezTo>
                <a:cubicBezTo>
                  <a:pt x="1721" y="5176"/>
                  <a:pt x="1721" y="5176"/>
                  <a:pt x="1721" y="5176"/>
                </a:cubicBezTo>
                <a:cubicBezTo>
                  <a:pt x="1721" y="5025"/>
                  <a:pt x="1599" y="4903"/>
                  <a:pt x="1449" y="4903"/>
                </a:cubicBezTo>
                <a:cubicBezTo>
                  <a:pt x="1449" y="4903"/>
                  <a:pt x="1449" y="4903"/>
                  <a:pt x="1449" y="4903"/>
                </a:cubicBezTo>
                <a:cubicBezTo>
                  <a:pt x="1298" y="4903"/>
                  <a:pt x="1176" y="5025"/>
                  <a:pt x="1176" y="5176"/>
                </a:cubicBezTo>
                <a:cubicBezTo>
                  <a:pt x="1176" y="6265"/>
                  <a:pt x="1176" y="6265"/>
                  <a:pt x="1176" y="6265"/>
                </a:cubicBezTo>
                <a:cubicBezTo>
                  <a:pt x="1176" y="6416"/>
                  <a:pt x="1298" y="6538"/>
                  <a:pt x="1449" y="6538"/>
                </a:cubicBezTo>
                <a:cubicBezTo>
                  <a:pt x="6266" y="6538"/>
                  <a:pt x="6266" y="6538"/>
                  <a:pt x="6266" y="6538"/>
                </a:cubicBezTo>
                <a:cubicBezTo>
                  <a:pt x="6417" y="6538"/>
                  <a:pt x="6538" y="6416"/>
                  <a:pt x="6538" y="6265"/>
                </a:cubicBezTo>
                <a:cubicBezTo>
                  <a:pt x="6538" y="272"/>
                  <a:pt x="6538" y="272"/>
                  <a:pt x="6538" y="272"/>
                </a:cubicBezTo>
                <a:cubicBezTo>
                  <a:pt x="6538" y="122"/>
                  <a:pt x="6417" y="0"/>
                  <a:pt x="6266" y="0"/>
                </a:cubicBezTo>
                <a:lnTo>
                  <a:pt x="1449" y="0"/>
                </a:lnTo>
                <a:close/>
                <a:moveTo>
                  <a:pt x="3020" y="4711"/>
                </a:moveTo>
                <a:cubicBezTo>
                  <a:pt x="3020" y="4711"/>
                  <a:pt x="3020" y="4711"/>
                  <a:pt x="3020" y="4711"/>
                </a:cubicBezTo>
                <a:cubicBezTo>
                  <a:pt x="3126" y="4817"/>
                  <a:pt x="3299" y="4817"/>
                  <a:pt x="3405" y="4711"/>
                </a:cubicBezTo>
                <a:cubicBezTo>
                  <a:pt x="4847" y="3269"/>
                  <a:pt x="4847" y="3269"/>
                  <a:pt x="4847" y="3269"/>
                </a:cubicBezTo>
                <a:cubicBezTo>
                  <a:pt x="3405" y="1827"/>
                  <a:pt x="3405" y="1827"/>
                  <a:pt x="3405" y="1827"/>
                </a:cubicBezTo>
                <a:cubicBezTo>
                  <a:pt x="3299" y="1721"/>
                  <a:pt x="3126" y="1721"/>
                  <a:pt x="3020" y="1827"/>
                </a:cubicBezTo>
                <a:cubicBezTo>
                  <a:pt x="3020" y="1827"/>
                  <a:pt x="3020" y="1827"/>
                  <a:pt x="3020" y="1827"/>
                </a:cubicBezTo>
                <a:cubicBezTo>
                  <a:pt x="2914" y="1933"/>
                  <a:pt x="2914" y="2106"/>
                  <a:pt x="3020" y="2212"/>
                </a:cubicBezTo>
                <a:cubicBezTo>
                  <a:pt x="3804" y="2996"/>
                  <a:pt x="3804" y="2996"/>
                  <a:pt x="3804" y="2996"/>
                </a:cubicBezTo>
                <a:cubicBezTo>
                  <a:pt x="273" y="2996"/>
                  <a:pt x="273" y="2996"/>
                  <a:pt x="273" y="2996"/>
                </a:cubicBezTo>
                <a:cubicBezTo>
                  <a:pt x="122" y="2996"/>
                  <a:pt x="0" y="3118"/>
                  <a:pt x="0" y="3269"/>
                </a:cubicBezTo>
                <a:cubicBezTo>
                  <a:pt x="0" y="3269"/>
                  <a:pt x="0" y="3269"/>
                  <a:pt x="0" y="3269"/>
                </a:cubicBezTo>
                <a:cubicBezTo>
                  <a:pt x="0" y="3419"/>
                  <a:pt x="122" y="3541"/>
                  <a:pt x="273" y="3541"/>
                </a:cubicBezTo>
                <a:cubicBezTo>
                  <a:pt x="3804" y="3541"/>
                  <a:pt x="3804" y="3541"/>
                  <a:pt x="3804" y="3541"/>
                </a:cubicBezTo>
                <a:cubicBezTo>
                  <a:pt x="3020" y="4326"/>
                  <a:pt x="3020" y="4326"/>
                  <a:pt x="3020" y="4326"/>
                </a:cubicBezTo>
                <a:cubicBezTo>
                  <a:pt x="2914" y="4432"/>
                  <a:pt x="2914" y="4604"/>
                  <a:pt x="3020" y="471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CC6EAE3-837E-4B25-ACCF-75CBF2EADAB1}"/>
              </a:ext>
            </a:extLst>
          </p:cNvPr>
          <p:cNvCxnSpPr>
            <a:cxnSpLocks/>
            <a:endCxn id="59" idx="6"/>
          </p:cNvCxnSpPr>
          <p:nvPr/>
        </p:nvCxnSpPr>
        <p:spPr>
          <a:xfrm rot="16200000" flipV="1">
            <a:off x="6877325" y="1900543"/>
            <a:ext cx="1000424" cy="748286"/>
          </a:xfrm>
          <a:prstGeom prst="curvedConnector2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Straight Connector 83">
            <a:extLst>
              <a:ext uri="{FF2B5EF4-FFF2-40B4-BE49-F238E27FC236}">
                <a16:creationId xmlns:a16="http://schemas.microsoft.com/office/drawing/2014/main" id="{11E418F8-FEF7-4758-A239-71E8C18C36E0}"/>
              </a:ext>
            </a:extLst>
          </p:cNvPr>
          <p:cNvCxnSpPr>
            <a:cxnSpLocks/>
            <a:endCxn id="53" idx="2"/>
          </p:cNvCxnSpPr>
          <p:nvPr/>
        </p:nvCxnSpPr>
        <p:spPr>
          <a:xfrm rot="5400000" flipH="1" flipV="1">
            <a:off x="8235151" y="1895770"/>
            <a:ext cx="995434" cy="762829"/>
          </a:xfrm>
          <a:prstGeom prst="curvedConnector2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8C6C419-5968-491D-96E5-7E1A89A1CDF8}"/>
              </a:ext>
            </a:extLst>
          </p:cNvPr>
          <p:cNvSpPr/>
          <p:nvPr/>
        </p:nvSpPr>
        <p:spPr>
          <a:xfrm>
            <a:off x="6162345" y="1353949"/>
            <a:ext cx="841049" cy="84104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5EE458A9-B092-40EA-BC3F-43088EF2B724}"/>
              </a:ext>
            </a:extLst>
          </p:cNvPr>
          <p:cNvSpPr/>
          <p:nvPr/>
        </p:nvSpPr>
        <p:spPr>
          <a:xfrm>
            <a:off x="7986020" y="1782974"/>
            <a:ext cx="150903" cy="15090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69FFB428-C777-4CDD-953A-36BF2BB863E7}"/>
              </a:ext>
            </a:extLst>
          </p:cNvPr>
          <p:cNvSpPr/>
          <p:nvPr/>
        </p:nvSpPr>
        <p:spPr>
          <a:xfrm>
            <a:off x="7624543" y="1129189"/>
            <a:ext cx="841049" cy="84104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0EACD4FC-C009-432E-BF27-B0D12BF8F10F}"/>
              </a:ext>
            </a:extLst>
          </p:cNvPr>
          <p:cNvSpPr>
            <a:spLocks noEditPoints="1"/>
          </p:cNvSpPr>
          <p:nvPr/>
        </p:nvSpPr>
        <p:spPr bwMode="auto">
          <a:xfrm>
            <a:off x="7797938" y="1306513"/>
            <a:ext cx="493713" cy="487362"/>
          </a:xfrm>
          <a:custGeom>
            <a:avLst/>
            <a:gdLst>
              <a:gd name="T0" fmla="*/ 1171 w 2341"/>
              <a:gd name="T1" fmla="*/ 1756 h 2342"/>
              <a:gd name="T2" fmla="*/ 1073 w 2341"/>
              <a:gd name="T3" fmla="*/ 1854 h 2342"/>
              <a:gd name="T4" fmla="*/ 1073 w 2341"/>
              <a:gd name="T5" fmla="*/ 2244 h 2342"/>
              <a:gd name="T6" fmla="*/ 1171 w 2341"/>
              <a:gd name="T7" fmla="*/ 2342 h 2342"/>
              <a:gd name="T8" fmla="*/ 1268 w 2341"/>
              <a:gd name="T9" fmla="*/ 2244 h 2342"/>
              <a:gd name="T10" fmla="*/ 1268 w 2341"/>
              <a:gd name="T11" fmla="*/ 1854 h 2342"/>
              <a:gd name="T12" fmla="*/ 1171 w 2341"/>
              <a:gd name="T13" fmla="*/ 1756 h 2342"/>
              <a:gd name="T14" fmla="*/ 1171 w 2341"/>
              <a:gd name="T15" fmla="*/ 0 h 2342"/>
              <a:gd name="T16" fmla="*/ 1073 w 2341"/>
              <a:gd name="T17" fmla="*/ 98 h 2342"/>
              <a:gd name="T18" fmla="*/ 1073 w 2341"/>
              <a:gd name="T19" fmla="*/ 488 h 2342"/>
              <a:gd name="T20" fmla="*/ 1171 w 2341"/>
              <a:gd name="T21" fmla="*/ 586 h 2342"/>
              <a:gd name="T22" fmla="*/ 1268 w 2341"/>
              <a:gd name="T23" fmla="*/ 488 h 2342"/>
              <a:gd name="T24" fmla="*/ 1268 w 2341"/>
              <a:gd name="T25" fmla="*/ 98 h 2342"/>
              <a:gd name="T26" fmla="*/ 1171 w 2341"/>
              <a:gd name="T27" fmla="*/ 0 h 2342"/>
              <a:gd name="T28" fmla="*/ 585 w 2341"/>
              <a:gd name="T29" fmla="*/ 1171 h 2342"/>
              <a:gd name="T30" fmla="*/ 488 w 2341"/>
              <a:gd name="T31" fmla="*/ 1073 h 2342"/>
              <a:gd name="T32" fmla="*/ 98 w 2341"/>
              <a:gd name="T33" fmla="*/ 1073 h 2342"/>
              <a:gd name="T34" fmla="*/ 0 w 2341"/>
              <a:gd name="T35" fmla="*/ 1171 h 2342"/>
              <a:gd name="T36" fmla="*/ 98 w 2341"/>
              <a:gd name="T37" fmla="*/ 1269 h 2342"/>
              <a:gd name="T38" fmla="*/ 488 w 2341"/>
              <a:gd name="T39" fmla="*/ 1269 h 2342"/>
              <a:gd name="T40" fmla="*/ 585 w 2341"/>
              <a:gd name="T41" fmla="*/ 1171 h 2342"/>
              <a:gd name="T42" fmla="*/ 2244 w 2341"/>
              <a:gd name="T43" fmla="*/ 1073 h 2342"/>
              <a:gd name="T44" fmla="*/ 1854 w 2341"/>
              <a:gd name="T45" fmla="*/ 1073 h 2342"/>
              <a:gd name="T46" fmla="*/ 1756 w 2341"/>
              <a:gd name="T47" fmla="*/ 1171 h 2342"/>
              <a:gd name="T48" fmla="*/ 1854 w 2341"/>
              <a:gd name="T49" fmla="*/ 1269 h 2342"/>
              <a:gd name="T50" fmla="*/ 2244 w 2341"/>
              <a:gd name="T51" fmla="*/ 1269 h 2342"/>
              <a:gd name="T52" fmla="*/ 2341 w 2341"/>
              <a:gd name="T53" fmla="*/ 1171 h 2342"/>
              <a:gd name="T54" fmla="*/ 2244 w 2341"/>
              <a:gd name="T55" fmla="*/ 1073 h 2342"/>
              <a:gd name="T56" fmla="*/ 619 w 2341"/>
              <a:gd name="T57" fmla="*/ 1585 h 2342"/>
              <a:gd name="T58" fmla="*/ 343 w 2341"/>
              <a:gd name="T59" fmla="*/ 1861 h 2342"/>
              <a:gd name="T60" fmla="*/ 343 w 2341"/>
              <a:gd name="T61" fmla="*/ 1999 h 2342"/>
              <a:gd name="T62" fmla="*/ 412 w 2341"/>
              <a:gd name="T63" fmla="*/ 2027 h 2342"/>
              <a:gd name="T64" fmla="*/ 481 w 2341"/>
              <a:gd name="T65" fmla="*/ 1999 h 2342"/>
              <a:gd name="T66" fmla="*/ 757 w 2341"/>
              <a:gd name="T67" fmla="*/ 1723 h 2342"/>
              <a:gd name="T68" fmla="*/ 757 w 2341"/>
              <a:gd name="T69" fmla="*/ 1585 h 2342"/>
              <a:gd name="T70" fmla="*/ 619 w 2341"/>
              <a:gd name="T71" fmla="*/ 1585 h 2342"/>
              <a:gd name="T72" fmla="*/ 1653 w 2341"/>
              <a:gd name="T73" fmla="*/ 786 h 2342"/>
              <a:gd name="T74" fmla="*/ 1722 w 2341"/>
              <a:gd name="T75" fmla="*/ 757 h 2342"/>
              <a:gd name="T76" fmla="*/ 1998 w 2341"/>
              <a:gd name="T77" fmla="*/ 481 h 2342"/>
              <a:gd name="T78" fmla="*/ 1998 w 2341"/>
              <a:gd name="T79" fmla="*/ 343 h 2342"/>
              <a:gd name="T80" fmla="*/ 1861 w 2341"/>
              <a:gd name="T81" fmla="*/ 343 h 2342"/>
              <a:gd name="T82" fmla="*/ 1585 w 2341"/>
              <a:gd name="T83" fmla="*/ 619 h 2342"/>
              <a:gd name="T84" fmla="*/ 1585 w 2341"/>
              <a:gd name="T85" fmla="*/ 757 h 2342"/>
              <a:gd name="T86" fmla="*/ 1653 w 2341"/>
              <a:gd name="T87" fmla="*/ 786 h 2342"/>
              <a:gd name="T88" fmla="*/ 1722 w 2341"/>
              <a:gd name="T89" fmla="*/ 1585 h 2342"/>
              <a:gd name="T90" fmla="*/ 1585 w 2341"/>
              <a:gd name="T91" fmla="*/ 1585 h 2342"/>
              <a:gd name="T92" fmla="*/ 1585 w 2341"/>
              <a:gd name="T93" fmla="*/ 1723 h 2342"/>
              <a:gd name="T94" fmla="*/ 1861 w 2341"/>
              <a:gd name="T95" fmla="*/ 1999 h 2342"/>
              <a:gd name="T96" fmla="*/ 1929 w 2341"/>
              <a:gd name="T97" fmla="*/ 2027 h 2342"/>
              <a:gd name="T98" fmla="*/ 1998 w 2341"/>
              <a:gd name="T99" fmla="*/ 1999 h 2342"/>
              <a:gd name="T100" fmla="*/ 1998 w 2341"/>
              <a:gd name="T101" fmla="*/ 1861 h 2342"/>
              <a:gd name="T102" fmla="*/ 1722 w 2341"/>
              <a:gd name="T103" fmla="*/ 1585 h 2342"/>
              <a:gd name="T104" fmla="*/ 481 w 2341"/>
              <a:gd name="T105" fmla="*/ 343 h 2342"/>
              <a:gd name="T106" fmla="*/ 343 w 2341"/>
              <a:gd name="T107" fmla="*/ 343 h 2342"/>
              <a:gd name="T108" fmla="*/ 343 w 2341"/>
              <a:gd name="T109" fmla="*/ 481 h 2342"/>
              <a:gd name="T110" fmla="*/ 619 w 2341"/>
              <a:gd name="T111" fmla="*/ 757 h 2342"/>
              <a:gd name="T112" fmla="*/ 688 w 2341"/>
              <a:gd name="T113" fmla="*/ 786 h 2342"/>
              <a:gd name="T114" fmla="*/ 757 w 2341"/>
              <a:gd name="T115" fmla="*/ 757 h 2342"/>
              <a:gd name="T116" fmla="*/ 757 w 2341"/>
              <a:gd name="T117" fmla="*/ 619 h 2342"/>
              <a:gd name="T118" fmla="*/ 481 w 2341"/>
              <a:gd name="T119" fmla="*/ 343 h 2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41" h="2342">
                <a:moveTo>
                  <a:pt x="1171" y="1756"/>
                </a:moveTo>
                <a:cubicBezTo>
                  <a:pt x="1117" y="1756"/>
                  <a:pt x="1073" y="1800"/>
                  <a:pt x="1073" y="1854"/>
                </a:cubicBezTo>
                <a:cubicBezTo>
                  <a:pt x="1073" y="2244"/>
                  <a:pt x="1073" y="2244"/>
                  <a:pt x="1073" y="2244"/>
                </a:cubicBezTo>
                <a:cubicBezTo>
                  <a:pt x="1073" y="2298"/>
                  <a:pt x="1117" y="2342"/>
                  <a:pt x="1171" y="2342"/>
                </a:cubicBezTo>
                <a:cubicBezTo>
                  <a:pt x="1225" y="2342"/>
                  <a:pt x="1268" y="2298"/>
                  <a:pt x="1268" y="2244"/>
                </a:cubicBezTo>
                <a:cubicBezTo>
                  <a:pt x="1268" y="1854"/>
                  <a:pt x="1268" y="1854"/>
                  <a:pt x="1268" y="1854"/>
                </a:cubicBezTo>
                <a:cubicBezTo>
                  <a:pt x="1268" y="1800"/>
                  <a:pt x="1225" y="1756"/>
                  <a:pt x="1171" y="1756"/>
                </a:cubicBezTo>
                <a:close/>
                <a:moveTo>
                  <a:pt x="1171" y="0"/>
                </a:moveTo>
                <a:cubicBezTo>
                  <a:pt x="1117" y="0"/>
                  <a:pt x="1073" y="44"/>
                  <a:pt x="1073" y="98"/>
                </a:cubicBezTo>
                <a:cubicBezTo>
                  <a:pt x="1073" y="488"/>
                  <a:pt x="1073" y="488"/>
                  <a:pt x="1073" y="488"/>
                </a:cubicBezTo>
                <a:cubicBezTo>
                  <a:pt x="1073" y="542"/>
                  <a:pt x="1117" y="586"/>
                  <a:pt x="1171" y="586"/>
                </a:cubicBezTo>
                <a:cubicBezTo>
                  <a:pt x="1225" y="586"/>
                  <a:pt x="1268" y="542"/>
                  <a:pt x="1268" y="488"/>
                </a:cubicBezTo>
                <a:cubicBezTo>
                  <a:pt x="1268" y="98"/>
                  <a:pt x="1268" y="98"/>
                  <a:pt x="1268" y="98"/>
                </a:cubicBezTo>
                <a:cubicBezTo>
                  <a:pt x="1268" y="44"/>
                  <a:pt x="1225" y="0"/>
                  <a:pt x="1171" y="0"/>
                </a:cubicBezTo>
                <a:close/>
                <a:moveTo>
                  <a:pt x="585" y="1171"/>
                </a:moveTo>
                <a:cubicBezTo>
                  <a:pt x="585" y="1117"/>
                  <a:pt x="542" y="1073"/>
                  <a:pt x="488" y="1073"/>
                </a:cubicBezTo>
                <a:cubicBezTo>
                  <a:pt x="98" y="1073"/>
                  <a:pt x="98" y="1073"/>
                  <a:pt x="98" y="1073"/>
                </a:cubicBezTo>
                <a:cubicBezTo>
                  <a:pt x="44" y="1073"/>
                  <a:pt x="0" y="1117"/>
                  <a:pt x="0" y="1171"/>
                </a:cubicBezTo>
                <a:cubicBezTo>
                  <a:pt x="0" y="1225"/>
                  <a:pt x="44" y="1269"/>
                  <a:pt x="98" y="1269"/>
                </a:cubicBezTo>
                <a:cubicBezTo>
                  <a:pt x="488" y="1269"/>
                  <a:pt x="488" y="1269"/>
                  <a:pt x="488" y="1269"/>
                </a:cubicBezTo>
                <a:cubicBezTo>
                  <a:pt x="542" y="1269"/>
                  <a:pt x="585" y="1225"/>
                  <a:pt x="585" y="1171"/>
                </a:cubicBezTo>
                <a:close/>
                <a:moveTo>
                  <a:pt x="2244" y="1073"/>
                </a:moveTo>
                <a:cubicBezTo>
                  <a:pt x="1854" y="1073"/>
                  <a:pt x="1854" y="1073"/>
                  <a:pt x="1854" y="1073"/>
                </a:cubicBezTo>
                <a:cubicBezTo>
                  <a:pt x="1800" y="1073"/>
                  <a:pt x="1756" y="1117"/>
                  <a:pt x="1756" y="1171"/>
                </a:cubicBezTo>
                <a:cubicBezTo>
                  <a:pt x="1756" y="1225"/>
                  <a:pt x="1800" y="1269"/>
                  <a:pt x="1854" y="1269"/>
                </a:cubicBezTo>
                <a:cubicBezTo>
                  <a:pt x="2244" y="1269"/>
                  <a:pt x="2244" y="1269"/>
                  <a:pt x="2244" y="1269"/>
                </a:cubicBezTo>
                <a:cubicBezTo>
                  <a:pt x="2298" y="1269"/>
                  <a:pt x="2341" y="1225"/>
                  <a:pt x="2341" y="1171"/>
                </a:cubicBezTo>
                <a:cubicBezTo>
                  <a:pt x="2341" y="1117"/>
                  <a:pt x="2298" y="1073"/>
                  <a:pt x="2244" y="1073"/>
                </a:cubicBezTo>
                <a:close/>
                <a:moveTo>
                  <a:pt x="619" y="1585"/>
                </a:moveTo>
                <a:cubicBezTo>
                  <a:pt x="343" y="1861"/>
                  <a:pt x="343" y="1861"/>
                  <a:pt x="343" y="1861"/>
                </a:cubicBezTo>
                <a:cubicBezTo>
                  <a:pt x="305" y="1899"/>
                  <a:pt x="305" y="1961"/>
                  <a:pt x="343" y="1999"/>
                </a:cubicBezTo>
                <a:cubicBezTo>
                  <a:pt x="362" y="2018"/>
                  <a:pt x="387" y="2027"/>
                  <a:pt x="412" y="2027"/>
                </a:cubicBezTo>
                <a:cubicBezTo>
                  <a:pt x="437" y="2027"/>
                  <a:pt x="462" y="2018"/>
                  <a:pt x="481" y="1999"/>
                </a:cubicBezTo>
                <a:cubicBezTo>
                  <a:pt x="757" y="1723"/>
                  <a:pt x="757" y="1723"/>
                  <a:pt x="757" y="1723"/>
                </a:cubicBezTo>
                <a:cubicBezTo>
                  <a:pt x="795" y="1685"/>
                  <a:pt x="795" y="1623"/>
                  <a:pt x="757" y="1585"/>
                </a:cubicBezTo>
                <a:cubicBezTo>
                  <a:pt x="719" y="1547"/>
                  <a:pt x="657" y="1547"/>
                  <a:pt x="619" y="1585"/>
                </a:cubicBezTo>
                <a:close/>
                <a:moveTo>
                  <a:pt x="1653" y="786"/>
                </a:moveTo>
                <a:cubicBezTo>
                  <a:pt x="1678" y="786"/>
                  <a:pt x="1703" y="776"/>
                  <a:pt x="1722" y="757"/>
                </a:cubicBezTo>
                <a:cubicBezTo>
                  <a:pt x="1998" y="481"/>
                  <a:pt x="1998" y="481"/>
                  <a:pt x="1998" y="481"/>
                </a:cubicBezTo>
                <a:cubicBezTo>
                  <a:pt x="2037" y="443"/>
                  <a:pt x="2037" y="381"/>
                  <a:pt x="1998" y="343"/>
                </a:cubicBezTo>
                <a:cubicBezTo>
                  <a:pt x="1960" y="305"/>
                  <a:pt x="1899" y="305"/>
                  <a:pt x="1861" y="343"/>
                </a:cubicBezTo>
                <a:cubicBezTo>
                  <a:pt x="1585" y="619"/>
                  <a:pt x="1585" y="619"/>
                  <a:pt x="1585" y="619"/>
                </a:cubicBezTo>
                <a:cubicBezTo>
                  <a:pt x="1546" y="657"/>
                  <a:pt x="1546" y="719"/>
                  <a:pt x="1585" y="757"/>
                </a:cubicBezTo>
                <a:cubicBezTo>
                  <a:pt x="1604" y="776"/>
                  <a:pt x="1629" y="786"/>
                  <a:pt x="1653" y="786"/>
                </a:cubicBezTo>
                <a:close/>
                <a:moveTo>
                  <a:pt x="1722" y="1585"/>
                </a:moveTo>
                <a:cubicBezTo>
                  <a:pt x="1684" y="1547"/>
                  <a:pt x="1623" y="1547"/>
                  <a:pt x="1585" y="1585"/>
                </a:cubicBezTo>
                <a:cubicBezTo>
                  <a:pt x="1546" y="1623"/>
                  <a:pt x="1546" y="1685"/>
                  <a:pt x="1585" y="1723"/>
                </a:cubicBezTo>
                <a:cubicBezTo>
                  <a:pt x="1861" y="1999"/>
                  <a:pt x="1861" y="1999"/>
                  <a:pt x="1861" y="1999"/>
                </a:cubicBezTo>
                <a:cubicBezTo>
                  <a:pt x="1880" y="2018"/>
                  <a:pt x="1905" y="2027"/>
                  <a:pt x="1929" y="2027"/>
                </a:cubicBezTo>
                <a:cubicBezTo>
                  <a:pt x="1954" y="2027"/>
                  <a:pt x="1979" y="2018"/>
                  <a:pt x="1998" y="1999"/>
                </a:cubicBezTo>
                <a:cubicBezTo>
                  <a:pt x="2037" y="1961"/>
                  <a:pt x="2037" y="1899"/>
                  <a:pt x="1998" y="1861"/>
                </a:cubicBezTo>
                <a:lnTo>
                  <a:pt x="1722" y="1585"/>
                </a:lnTo>
                <a:close/>
                <a:moveTo>
                  <a:pt x="481" y="343"/>
                </a:moveTo>
                <a:cubicBezTo>
                  <a:pt x="443" y="305"/>
                  <a:pt x="381" y="305"/>
                  <a:pt x="343" y="343"/>
                </a:cubicBezTo>
                <a:cubicBezTo>
                  <a:pt x="305" y="381"/>
                  <a:pt x="305" y="443"/>
                  <a:pt x="343" y="481"/>
                </a:cubicBezTo>
                <a:cubicBezTo>
                  <a:pt x="619" y="757"/>
                  <a:pt x="619" y="757"/>
                  <a:pt x="619" y="757"/>
                </a:cubicBezTo>
                <a:cubicBezTo>
                  <a:pt x="638" y="776"/>
                  <a:pt x="663" y="786"/>
                  <a:pt x="688" y="786"/>
                </a:cubicBezTo>
                <a:cubicBezTo>
                  <a:pt x="713" y="786"/>
                  <a:pt x="738" y="776"/>
                  <a:pt x="757" y="757"/>
                </a:cubicBezTo>
                <a:cubicBezTo>
                  <a:pt x="795" y="719"/>
                  <a:pt x="795" y="657"/>
                  <a:pt x="757" y="619"/>
                </a:cubicBezTo>
                <a:lnTo>
                  <a:pt x="481" y="34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9" name="Straight Connector 83">
            <a:extLst>
              <a:ext uri="{FF2B5EF4-FFF2-40B4-BE49-F238E27FC236}">
                <a16:creationId xmlns:a16="http://schemas.microsoft.com/office/drawing/2014/main" id="{29E73072-3B2D-4409-82C3-22ED786EEE15}"/>
              </a:ext>
            </a:extLst>
          </p:cNvPr>
          <p:cNvCxnSpPr>
            <a:cxnSpLocks/>
            <a:endCxn id="167" idx="4"/>
          </p:cNvCxnSpPr>
          <p:nvPr/>
        </p:nvCxnSpPr>
        <p:spPr>
          <a:xfrm flipV="1">
            <a:off x="8044861" y="1970238"/>
            <a:ext cx="207" cy="591349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1" name="Oval 92">
            <a:extLst>
              <a:ext uri="{FF2B5EF4-FFF2-40B4-BE49-F238E27FC236}">
                <a16:creationId xmlns:a16="http://schemas.microsoft.com/office/drawing/2014/main" id="{A6D2B36D-435B-476F-B60C-C14155C3D12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60977" y="2561587"/>
            <a:ext cx="1767768" cy="17677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99788" y="6356350"/>
            <a:ext cx="4114800" cy="365125"/>
          </a:xfrm>
        </p:spPr>
        <p:txBody>
          <a:bodyPr/>
          <a:lstStyle/>
          <a:p>
            <a:r>
              <a:rPr lang="en-US" dirty="0"/>
              <a:t>Introduction to HPCC Systems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263293" y="1775717"/>
            <a:ext cx="3320031" cy="3928004"/>
          </a:xfrm>
          <a:prstGeom prst="rect">
            <a:avLst/>
          </a:prstGeom>
        </p:spPr>
        <p:txBody>
          <a:bodyPr wrap="square" tIns="0" anchor="ctr">
            <a:noAutofit/>
          </a:bodyPr>
          <a:lstStyle/>
          <a:p>
            <a:pPr marL="0" lvl="1" indent="0">
              <a:lnSpc>
                <a:spcPct val="90000"/>
              </a:lnSpc>
              <a:spcBef>
                <a:spcPts val="1400"/>
              </a:spcBef>
              <a:spcAft>
                <a:spcPts val="400"/>
              </a:spcAft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central (logical) repository of data</a:t>
            </a:r>
          </a:p>
          <a:p>
            <a:pPr marL="0" lvl="1" indent="0">
              <a:lnSpc>
                <a:spcPct val="90000"/>
              </a:lnSpc>
              <a:spcBef>
                <a:spcPts val="1400"/>
              </a:spcBef>
              <a:spcAft>
                <a:spcPts val="400"/>
              </a:spcAft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Unlimited storage</a:t>
            </a:r>
          </a:p>
          <a:p>
            <a:pPr marL="0" lvl="1" indent="0">
              <a:lnSpc>
                <a:spcPct val="90000"/>
              </a:lnSpc>
              <a:spcBef>
                <a:spcPts val="1400"/>
              </a:spcBef>
              <a:spcAft>
                <a:spcPts val="400"/>
              </a:spcAft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Schema on read</a:t>
            </a:r>
          </a:p>
          <a:p>
            <a:pPr marL="0" lvl="1" indent="0">
              <a:lnSpc>
                <a:spcPct val="90000"/>
              </a:lnSpc>
              <a:spcBef>
                <a:spcPts val="1400"/>
              </a:spcBef>
              <a:spcAft>
                <a:spcPts val="400"/>
              </a:spcAft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Low cost of storage </a:t>
            </a:r>
            <a:b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compute</a:t>
            </a:r>
          </a:p>
          <a:p>
            <a:pPr marL="0" lvl="1" indent="0">
              <a:lnSpc>
                <a:spcPct val="90000"/>
              </a:lnSpc>
              <a:spcBef>
                <a:spcPts val="1400"/>
              </a:spcBef>
              <a:spcAft>
                <a:spcPts val="400"/>
              </a:spcAft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File metadata tracking</a:t>
            </a:r>
          </a:p>
          <a:p>
            <a:pPr marL="0" lvl="1" indent="0">
              <a:lnSpc>
                <a:spcPct val="90000"/>
              </a:lnSpc>
              <a:spcBef>
                <a:spcPts val="1400"/>
              </a:spcBef>
              <a:spcAft>
                <a:spcPts val="400"/>
              </a:spcAft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 performance processing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48640"/>
            <a:ext cx="4860440" cy="1001559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Dipping into a Data Lake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F8031-F6D4-4B92-B4ED-8D252498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3</a:t>
            </a:fld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19B0BCC-B412-4C91-AC45-657CDCB1EEDF}"/>
              </a:ext>
            </a:extLst>
          </p:cNvPr>
          <p:cNvSpPr txBox="1"/>
          <p:nvPr/>
        </p:nvSpPr>
        <p:spPr>
          <a:xfrm>
            <a:off x="10054901" y="4789645"/>
            <a:ext cx="176776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Real-time 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Movement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853E191-3552-4ADA-9797-217B40142CA1}"/>
              </a:ext>
            </a:extLst>
          </p:cNvPr>
          <p:cNvSpPr txBox="1"/>
          <p:nvPr/>
        </p:nvSpPr>
        <p:spPr>
          <a:xfrm>
            <a:off x="10054901" y="1503671"/>
            <a:ext cx="132952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Advanced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Analytics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FCA07EB-E398-4439-BA34-7BCD76668FBA}"/>
              </a:ext>
            </a:extLst>
          </p:cNvPr>
          <p:cNvSpPr txBox="1"/>
          <p:nvPr/>
        </p:nvSpPr>
        <p:spPr>
          <a:xfrm>
            <a:off x="7208507" y="5842539"/>
            <a:ext cx="172516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Batch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7D883C-CFC9-4373-832A-B04417E27B00}"/>
              </a:ext>
            </a:extLst>
          </p:cNvPr>
          <p:cNvSpPr txBox="1"/>
          <p:nvPr/>
        </p:nvSpPr>
        <p:spPr>
          <a:xfrm>
            <a:off x="4713930" y="1484413"/>
            <a:ext cx="132952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Machine Learning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479A162-E3B4-4647-94F9-6AA9E74ACAB7}"/>
              </a:ext>
            </a:extLst>
          </p:cNvPr>
          <p:cNvSpPr txBox="1"/>
          <p:nvPr/>
        </p:nvSpPr>
        <p:spPr>
          <a:xfrm>
            <a:off x="7031044" y="464406"/>
            <a:ext cx="205558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Cleansing and Organization (ETL)</a:t>
            </a:r>
          </a:p>
        </p:txBody>
      </p:sp>
      <p:sp>
        <p:nvSpPr>
          <p:cNvPr id="83" name="Left Bracket 82">
            <a:extLst>
              <a:ext uri="{FF2B5EF4-FFF2-40B4-BE49-F238E27FC236}">
                <a16:creationId xmlns:a16="http://schemas.microsoft.com/office/drawing/2014/main" id="{AE18C6A5-2318-4D60-BFF8-FA546EAEB312}"/>
              </a:ext>
            </a:extLst>
          </p:cNvPr>
          <p:cNvSpPr/>
          <p:nvPr/>
        </p:nvSpPr>
        <p:spPr>
          <a:xfrm>
            <a:off x="961224" y="1550199"/>
            <a:ext cx="284971" cy="4379040"/>
          </a:xfrm>
          <a:prstGeom prst="leftBracket">
            <a:avLst>
              <a:gd name="adj" fmla="val 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DB8BC77-BAB1-4D12-B161-ACE113C3852B}"/>
              </a:ext>
            </a:extLst>
          </p:cNvPr>
          <p:cNvSpPr txBox="1"/>
          <p:nvPr/>
        </p:nvSpPr>
        <p:spPr>
          <a:xfrm>
            <a:off x="4318298" y="4789645"/>
            <a:ext cx="172516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On-premises Data Movement</a:t>
            </a:r>
          </a:p>
        </p:txBody>
      </p:sp>
      <p:cxnSp>
        <p:nvCxnSpPr>
          <p:cNvPr id="82" name="Straight Connector 83">
            <a:extLst>
              <a:ext uri="{FF2B5EF4-FFF2-40B4-BE49-F238E27FC236}">
                <a16:creationId xmlns:a16="http://schemas.microsoft.com/office/drawing/2014/main" id="{AF128E50-5620-4BB5-A0EB-27CA3804CD6D}"/>
              </a:ext>
            </a:extLst>
          </p:cNvPr>
          <p:cNvCxnSpPr>
            <a:cxnSpLocks/>
            <a:endCxn id="114" idx="6"/>
          </p:cNvCxnSpPr>
          <p:nvPr/>
        </p:nvCxnSpPr>
        <p:spPr>
          <a:xfrm rot="5400000">
            <a:off x="6877325" y="4203131"/>
            <a:ext cx="1000424" cy="748286"/>
          </a:xfrm>
          <a:prstGeom prst="curvedConnector2">
            <a:avLst/>
          </a:prstGeom>
          <a:solidFill>
            <a:schemeClr val="bg1"/>
          </a:solidFill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Straight Connector 83">
            <a:extLst>
              <a:ext uri="{FF2B5EF4-FFF2-40B4-BE49-F238E27FC236}">
                <a16:creationId xmlns:a16="http://schemas.microsoft.com/office/drawing/2014/main" id="{E213DC2C-D396-4FEC-B576-0E97E6722501}"/>
              </a:ext>
            </a:extLst>
          </p:cNvPr>
          <p:cNvCxnSpPr>
            <a:cxnSpLocks/>
            <a:endCxn id="97" idx="2"/>
          </p:cNvCxnSpPr>
          <p:nvPr/>
        </p:nvCxnSpPr>
        <p:spPr>
          <a:xfrm rot="16200000" flipH="1">
            <a:off x="8235151" y="4193361"/>
            <a:ext cx="995434" cy="762829"/>
          </a:xfrm>
          <a:prstGeom prst="curvedConnector2">
            <a:avLst/>
          </a:prstGeom>
          <a:solidFill>
            <a:schemeClr val="bg1"/>
          </a:solidFill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49DD1229-E939-4635-A45C-05FB6EAB835B}"/>
              </a:ext>
            </a:extLst>
          </p:cNvPr>
          <p:cNvSpPr/>
          <p:nvPr/>
        </p:nvSpPr>
        <p:spPr>
          <a:xfrm flipV="1">
            <a:off x="9114283" y="4651969"/>
            <a:ext cx="841049" cy="84104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4F183CB7-A149-4039-886D-769E043A8961}"/>
              </a:ext>
            </a:extLst>
          </p:cNvPr>
          <p:cNvSpPr/>
          <p:nvPr/>
        </p:nvSpPr>
        <p:spPr>
          <a:xfrm flipV="1">
            <a:off x="6162345" y="4656962"/>
            <a:ext cx="841049" cy="84104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83">
            <a:extLst>
              <a:ext uri="{FF2B5EF4-FFF2-40B4-BE49-F238E27FC236}">
                <a16:creationId xmlns:a16="http://schemas.microsoft.com/office/drawing/2014/main" id="{BEE108D3-CA31-49CC-BCAE-AA6F7C594C31}"/>
              </a:ext>
            </a:extLst>
          </p:cNvPr>
          <p:cNvCxnSpPr>
            <a:cxnSpLocks/>
            <a:endCxn id="106" idx="4"/>
          </p:cNvCxnSpPr>
          <p:nvPr/>
        </p:nvCxnSpPr>
        <p:spPr>
          <a:xfrm>
            <a:off x="8044861" y="4290373"/>
            <a:ext cx="207" cy="591349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3" name="Freeform 10">
            <a:extLst>
              <a:ext uri="{FF2B5EF4-FFF2-40B4-BE49-F238E27FC236}">
                <a16:creationId xmlns:a16="http://schemas.microsoft.com/office/drawing/2014/main" id="{C06F661F-A265-49AE-A21C-4A245B49B3FF}"/>
              </a:ext>
            </a:extLst>
          </p:cNvPr>
          <p:cNvSpPr>
            <a:spLocks noEditPoints="1"/>
          </p:cNvSpPr>
          <p:nvPr/>
        </p:nvSpPr>
        <p:spPr bwMode="auto">
          <a:xfrm>
            <a:off x="6351595" y="4825933"/>
            <a:ext cx="462548" cy="503107"/>
          </a:xfrm>
          <a:custGeom>
            <a:avLst/>
            <a:gdLst>
              <a:gd name="T0" fmla="*/ 1418 w 2835"/>
              <a:gd name="T1" fmla="*/ 0 h 3093"/>
              <a:gd name="T2" fmla="*/ 0 w 2835"/>
              <a:gd name="T3" fmla="*/ 516 h 3093"/>
              <a:gd name="T4" fmla="*/ 0 w 2835"/>
              <a:gd name="T5" fmla="*/ 2578 h 3093"/>
              <a:gd name="T6" fmla="*/ 1418 w 2835"/>
              <a:gd name="T7" fmla="*/ 3093 h 3093"/>
              <a:gd name="T8" fmla="*/ 2835 w 2835"/>
              <a:gd name="T9" fmla="*/ 2578 h 3093"/>
              <a:gd name="T10" fmla="*/ 2835 w 2835"/>
              <a:gd name="T11" fmla="*/ 516 h 3093"/>
              <a:gd name="T12" fmla="*/ 1418 w 2835"/>
              <a:gd name="T13" fmla="*/ 0 h 3093"/>
              <a:gd name="T14" fmla="*/ 1418 w 2835"/>
              <a:gd name="T15" fmla="*/ 258 h 3093"/>
              <a:gd name="T16" fmla="*/ 2578 w 2835"/>
              <a:gd name="T17" fmla="*/ 525 h 3093"/>
              <a:gd name="T18" fmla="*/ 2578 w 2835"/>
              <a:gd name="T19" fmla="*/ 763 h 3093"/>
              <a:gd name="T20" fmla="*/ 1418 w 2835"/>
              <a:gd name="T21" fmla="*/ 1031 h 3093"/>
              <a:gd name="T22" fmla="*/ 258 w 2835"/>
              <a:gd name="T23" fmla="*/ 763 h 3093"/>
              <a:gd name="T24" fmla="*/ 258 w 2835"/>
              <a:gd name="T25" fmla="*/ 525 h 3093"/>
              <a:gd name="T26" fmla="*/ 1418 w 2835"/>
              <a:gd name="T27" fmla="*/ 258 h 3093"/>
              <a:gd name="T28" fmla="*/ 2578 w 2835"/>
              <a:gd name="T29" fmla="*/ 1665 h 3093"/>
              <a:gd name="T30" fmla="*/ 1418 w 2835"/>
              <a:gd name="T31" fmla="*/ 1933 h 3093"/>
              <a:gd name="T32" fmla="*/ 258 w 2835"/>
              <a:gd name="T33" fmla="*/ 1665 h 3093"/>
              <a:gd name="T34" fmla="*/ 258 w 2835"/>
              <a:gd name="T35" fmla="*/ 1070 h 3093"/>
              <a:gd name="T36" fmla="*/ 1418 w 2835"/>
              <a:gd name="T37" fmla="*/ 1289 h 3093"/>
              <a:gd name="T38" fmla="*/ 2578 w 2835"/>
              <a:gd name="T39" fmla="*/ 1070 h 3093"/>
              <a:gd name="T40" fmla="*/ 2578 w 2835"/>
              <a:gd name="T41" fmla="*/ 1665 h 3093"/>
              <a:gd name="T42" fmla="*/ 1418 w 2835"/>
              <a:gd name="T43" fmla="*/ 2835 h 3093"/>
              <a:gd name="T44" fmla="*/ 258 w 2835"/>
              <a:gd name="T45" fmla="*/ 2568 h 3093"/>
              <a:gd name="T46" fmla="*/ 258 w 2835"/>
              <a:gd name="T47" fmla="*/ 1973 h 3093"/>
              <a:gd name="T48" fmla="*/ 1418 w 2835"/>
              <a:gd name="T49" fmla="*/ 2191 h 3093"/>
              <a:gd name="T50" fmla="*/ 2578 w 2835"/>
              <a:gd name="T51" fmla="*/ 1973 h 3093"/>
              <a:gd name="T52" fmla="*/ 2578 w 2835"/>
              <a:gd name="T53" fmla="*/ 2568 h 3093"/>
              <a:gd name="T54" fmla="*/ 1418 w 2835"/>
              <a:gd name="T55" fmla="*/ 2835 h 3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835" h="3093">
                <a:moveTo>
                  <a:pt x="1418" y="0"/>
                </a:moveTo>
                <a:cubicBezTo>
                  <a:pt x="736" y="0"/>
                  <a:pt x="0" y="197"/>
                  <a:pt x="0" y="516"/>
                </a:cubicBezTo>
                <a:cubicBezTo>
                  <a:pt x="0" y="2578"/>
                  <a:pt x="0" y="2578"/>
                  <a:pt x="0" y="2578"/>
                </a:cubicBezTo>
                <a:cubicBezTo>
                  <a:pt x="0" y="2896"/>
                  <a:pt x="736" y="3093"/>
                  <a:pt x="1418" y="3093"/>
                </a:cubicBezTo>
                <a:cubicBezTo>
                  <a:pt x="2099" y="3093"/>
                  <a:pt x="2835" y="2896"/>
                  <a:pt x="2835" y="2578"/>
                </a:cubicBezTo>
                <a:cubicBezTo>
                  <a:pt x="2835" y="516"/>
                  <a:pt x="2835" y="516"/>
                  <a:pt x="2835" y="516"/>
                </a:cubicBezTo>
                <a:cubicBezTo>
                  <a:pt x="2835" y="197"/>
                  <a:pt x="2099" y="0"/>
                  <a:pt x="1418" y="0"/>
                </a:cubicBezTo>
                <a:close/>
                <a:moveTo>
                  <a:pt x="1418" y="258"/>
                </a:moveTo>
                <a:cubicBezTo>
                  <a:pt x="2083" y="258"/>
                  <a:pt x="2524" y="442"/>
                  <a:pt x="2578" y="525"/>
                </a:cubicBezTo>
                <a:cubicBezTo>
                  <a:pt x="2578" y="763"/>
                  <a:pt x="2578" y="763"/>
                  <a:pt x="2578" y="763"/>
                </a:cubicBezTo>
                <a:cubicBezTo>
                  <a:pt x="2527" y="846"/>
                  <a:pt x="2086" y="1031"/>
                  <a:pt x="1418" y="1031"/>
                </a:cubicBezTo>
                <a:cubicBezTo>
                  <a:pt x="750" y="1031"/>
                  <a:pt x="308" y="846"/>
                  <a:pt x="258" y="763"/>
                </a:cubicBezTo>
                <a:cubicBezTo>
                  <a:pt x="258" y="525"/>
                  <a:pt x="258" y="525"/>
                  <a:pt x="258" y="525"/>
                </a:cubicBezTo>
                <a:cubicBezTo>
                  <a:pt x="312" y="442"/>
                  <a:pt x="753" y="258"/>
                  <a:pt x="1418" y="258"/>
                </a:cubicBezTo>
                <a:close/>
                <a:moveTo>
                  <a:pt x="2578" y="1665"/>
                </a:moveTo>
                <a:cubicBezTo>
                  <a:pt x="2527" y="1748"/>
                  <a:pt x="2086" y="1933"/>
                  <a:pt x="1418" y="1933"/>
                </a:cubicBezTo>
                <a:cubicBezTo>
                  <a:pt x="750" y="1933"/>
                  <a:pt x="308" y="1748"/>
                  <a:pt x="258" y="1665"/>
                </a:cubicBezTo>
                <a:cubicBezTo>
                  <a:pt x="258" y="1070"/>
                  <a:pt x="258" y="1070"/>
                  <a:pt x="258" y="1070"/>
                </a:cubicBezTo>
                <a:cubicBezTo>
                  <a:pt x="532" y="1210"/>
                  <a:pt x="986" y="1289"/>
                  <a:pt x="1418" y="1289"/>
                </a:cubicBezTo>
                <a:cubicBezTo>
                  <a:pt x="1850" y="1289"/>
                  <a:pt x="2303" y="1210"/>
                  <a:pt x="2578" y="1070"/>
                </a:cubicBezTo>
                <a:lnTo>
                  <a:pt x="2578" y="1665"/>
                </a:lnTo>
                <a:close/>
                <a:moveTo>
                  <a:pt x="1418" y="2835"/>
                </a:moveTo>
                <a:cubicBezTo>
                  <a:pt x="753" y="2835"/>
                  <a:pt x="312" y="2651"/>
                  <a:pt x="258" y="2568"/>
                </a:cubicBezTo>
                <a:cubicBezTo>
                  <a:pt x="258" y="1973"/>
                  <a:pt x="258" y="1973"/>
                  <a:pt x="258" y="1973"/>
                </a:cubicBezTo>
                <a:cubicBezTo>
                  <a:pt x="532" y="2112"/>
                  <a:pt x="986" y="2191"/>
                  <a:pt x="1418" y="2191"/>
                </a:cubicBezTo>
                <a:cubicBezTo>
                  <a:pt x="1850" y="2191"/>
                  <a:pt x="2303" y="2112"/>
                  <a:pt x="2578" y="1973"/>
                </a:cubicBezTo>
                <a:cubicBezTo>
                  <a:pt x="2578" y="2568"/>
                  <a:pt x="2578" y="2568"/>
                  <a:pt x="2578" y="2568"/>
                </a:cubicBezTo>
                <a:cubicBezTo>
                  <a:pt x="2524" y="2651"/>
                  <a:pt x="2083" y="2835"/>
                  <a:pt x="1418" y="283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Oval 92">
            <a:extLst>
              <a:ext uri="{FF2B5EF4-FFF2-40B4-BE49-F238E27FC236}">
                <a16:creationId xmlns:a16="http://schemas.microsoft.com/office/drawing/2014/main" id="{D6967840-1117-40E7-A121-7ABD64895F6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821772" y="2561587"/>
            <a:ext cx="4446178" cy="17677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5F3518-069F-4630-8540-A81A983C69B4}"/>
              </a:ext>
            </a:extLst>
          </p:cNvPr>
          <p:cNvGrpSpPr/>
          <p:nvPr/>
        </p:nvGrpSpPr>
        <p:grpSpPr>
          <a:xfrm>
            <a:off x="6410307" y="2926832"/>
            <a:ext cx="3269108" cy="1037273"/>
            <a:chOff x="6410307" y="2856681"/>
            <a:chExt cx="3269108" cy="103727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7A454DC-76C5-41C4-8BE2-07FF510D4E29}"/>
                </a:ext>
              </a:extLst>
            </p:cNvPr>
            <p:cNvGrpSpPr/>
            <p:nvPr/>
          </p:nvGrpSpPr>
          <p:grpSpPr>
            <a:xfrm>
              <a:off x="6661438" y="3025652"/>
              <a:ext cx="2901248" cy="718630"/>
              <a:chOff x="7560787" y="2821665"/>
              <a:chExt cx="2901248" cy="718630"/>
            </a:xfrm>
            <a:noFill/>
          </p:grpSpPr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C4E6C366-94B5-43CB-81DF-B5F7201B40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297"/>
              <a:stretch/>
            </p:blipFill>
            <p:spPr>
              <a:xfrm>
                <a:off x="7560787" y="2821665"/>
                <a:ext cx="1081913" cy="708653"/>
              </a:xfrm>
              <a:prstGeom prst="rect">
                <a:avLst/>
              </a:prstGeom>
              <a:grpFill/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28C6B25-C2A2-413A-8DA5-6C9CEFDB77D7}"/>
                  </a:ext>
                </a:extLst>
              </p:cNvPr>
              <p:cNvSpPr txBox="1"/>
              <p:nvPr/>
            </p:nvSpPr>
            <p:spPr>
              <a:xfrm>
                <a:off x="8690714" y="2863187"/>
                <a:ext cx="1771321" cy="67710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HPCC Systems </a:t>
                </a:r>
                <a:r>
                  <a:rPr lang="en-US" sz="2000" spc="120" dirty="0">
                    <a:solidFill>
                      <a:schemeClr val="bg1"/>
                    </a:solidFill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DATA LAKE</a:t>
                </a:r>
                <a:endParaRPr lang="en-US" spc="120" dirty="0">
                  <a:solidFill>
                    <a:schemeClr val="bg1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endParaRPr>
              </a:p>
            </p:txBody>
          </p:sp>
        </p:grpSp>
        <p:sp>
          <p:nvSpPr>
            <p:cNvPr id="136" name="Left Bracket 135">
              <a:extLst>
                <a:ext uri="{FF2B5EF4-FFF2-40B4-BE49-F238E27FC236}">
                  <a16:creationId xmlns:a16="http://schemas.microsoft.com/office/drawing/2014/main" id="{74BF48EE-2208-420F-8B1E-4A221938DC62}"/>
                </a:ext>
              </a:extLst>
            </p:cNvPr>
            <p:cNvSpPr/>
            <p:nvPr/>
          </p:nvSpPr>
          <p:spPr>
            <a:xfrm>
              <a:off x="6410307" y="2856681"/>
              <a:ext cx="251705" cy="1037273"/>
            </a:xfrm>
            <a:prstGeom prst="leftBracket">
              <a:avLst>
                <a:gd name="adj" fmla="val 0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Left Bracket 136">
              <a:extLst>
                <a:ext uri="{FF2B5EF4-FFF2-40B4-BE49-F238E27FC236}">
                  <a16:creationId xmlns:a16="http://schemas.microsoft.com/office/drawing/2014/main" id="{832AE4DD-CF18-48CB-9C98-7D2385017AAB}"/>
                </a:ext>
              </a:extLst>
            </p:cNvPr>
            <p:cNvSpPr/>
            <p:nvPr/>
          </p:nvSpPr>
          <p:spPr>
            <a:xfrm rot="10800000">
              <a:off x="9427710" y="2856681"/>
              <a:ext cx="251705" cy="1037273"/>
            </a:xfrm>
            <a:prstGeom prst="leftBracket">
              <a:avLst>
                <a:gd name="adj" fmla="val 0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Freeform 9">
            <a:extLst>
              <a:ext uri="{FF2B5EF4-FFF2-40B4-BE49-F238E27FC236}">
                <a16:creationId xmlns:a16="http://schemas.microsoft.com/office/drawing/2014/main" id="{87CB8EA7-A0B0-4027-85FF-62674D1304E1}"/>
              </a:ext>
            </a:extLst>
          </p:cNvPr>
          <p:cNvSpPr>
            <a:spLocks noEditPoints="1"/>
          </p:cNvSpPr>
          <p:nvPr/>
        </p:nvSpPr>
        <p:spPr bwMode="auto">
          <a:xfrm>
            <a:off x="9309100" y="4795838"/>
            <a:ext cx="488950" cy="506413"/>
          </a:xfrm>
          <a:custGeom>
            <a:avLst/>
            <a:gdLst>
              <a:gd name="T0" fmla="*/ 2724 w 6092"/>
              <a:gd name="T1" fmla="*/ 4441 h 6314"/>
              <a:gd name="T2" fmla="*/ 2758 w 6092"/>
              <a:gd name="T3" fmla="*/ 4472 h 6314"/>
              <a:gd name="T4" fmla="*/ 3092 w 6092"/>
              <a:gd name="T5" fmla="*/ 4464 h 6314"/>
              <a:gd name="T6" fmla="*/ 3553 w 6092"/>
              <a:gd name="T7" fmla="*/ 3997 h 6314"/>
              <a:gd name="T8" fmla="*/ 3553 w 6092"/>
              <a:gd name="T9" fmla="*/ 6072 h 6314"/>
              <a:gd name="T10" fmla="*/ 3794 w 6092"/>
              <a:gd name="T11" fmla="*/ 6314 h 6314"/>
              <a:gd name="T12" fmla="*/ 3820 w 6092"/>
              <a:gd name="T13" fmla="*/ 6314 h 6314"/>
              <a:gd name="T14" fmla="*/ 4061 w 6092"/>
              <a:gd name="T15" fmla="*/ 6072 h 6314"/>
              <a:gd name="T16" fmla="*/ 4061 w 6092"/>
              <a:gd name="T17" fmla="*/ 3999 h 6314"/>
              <a:gd name="T18" fmla="*/ 4544 w 6092"/>
              <a:gd name="T19" fmla="*/ 4458 h 6314"/>
              <a:gd name="T20" fmla="*/ 4883 w 6092"/>
              <a:gd name="T21" fmla="*/ 4451 h 6314"/>
              <a:gd name="T22" fmla="*/ 4909 w 6092"/>
              <a:gd name="T23" fmla="*/ 4425 h 6314"/>
              <a:gd name="T24" fmla="*/ 4904 w 6092"/>
              <a:gd name="T25" fmla="*/ 4085 h 6314"/>
              <a:gd name="T26" fmla="*/ 3807 w 6092"/>
              <a:gd name="T27" fmla="*/ 3014 h 6314"/>
              <a:gd name="T28" fmla="*/ 2717 w 6092"/>
              <a:gd name="T29" fmla="*/ 4092 h 6314"/>
              <a:gd name="T30" fmla="*/ 2724 w 6092"/>
              <a:gd name="T31" fmla="*/ 4441 h 6314"/>
              <a:gd name="T32" fmla="*/ 2030 w 6092"/>
              <a:gd name="T33" fmla="*/ 5330 h 6314"/>
              <a:gd name="T34" fmla="*/ 2030 w 6092"/>
              <a:gd name="T35" fmla="*/ 3509 h 6314"/>
              <a:gd name="T36" fmla="*/ 1789 w 6092"/>
              <a:gd name="T37" fmla="*/ 3268 h 6314"/>
              <a:gd name="T38" fmla="*/ 1764 w 6092"/>
              <a:gd name="T39" fmla="*/ 3268 h 6314"/>
              <a:gd name="T40" fmla="*/ 1523 w 6092"/>
              <a:gd name="T41" fmla="*/ 3509 h 6314"/>
              <a:gd name="T42" fmla="*/ 1523 w 6092"/>
              <a:gd name="T43" fmla="*/ 5328 h 6314"/>
              <a:gd name="T44" fmla="*/ 1039 w 6092"/>
              <a:gd name="T45" fmla="*/ 4869 h 6314"/>
              <a:gd name="T46" fmla="*/ 700 w 6092"/>
              <a:gd name="T47" fmla="*/ 4875 h 6314"/>
              <a:gd name="T48" fmla="*/ 675 w 6092"/>
              <a:gd name="T49" fmla="*/ 4902 h 6314"/>
              <a:gd name="T50" fmla="*/ 680 w 6092"/>
              <a:gd name="T51" fmla="*/ 5242 h 6314"/>
              <a:gd name="T52" fmla="*/ 1777 w 6092"/>
              <a:gd name="T53" fmla="*/ 6313 h 6314"/>
              <a:gd name="T54" fmla="*/ 2866 w 6092"/>
              <a:gd name="T55" fmla="*/ 5235 h 6314"/>
              <a:gd name="T56" fmla="*/ 2860 w 6092"/>
              <a:gd name="T57" fmla="*/ 4886 h 6314"/>
              <a:gd name="T58" fmla="*/ 2826 w 6092"/>
              <a:gd name="T59" fmla="*/ 4855 h 6314"/>
              <a:gd name="T60" fmla="*/ 2492 w 6092"/>
              <a:gd name="T61" fmla="*/ 4863 h 6314"/>
              <a:gd name="T62" fmla="*/ 2030 w 6092"/>
              <a:gd name="T63" fmla="*/ 5330 h 6314"/>
              <a:gd name="T64" fmla="*/ 5077 w 6092"/>
              <a:gd name="T65" fmla="*/ 2280 h 6314"/>
              <a:gd name="T66" fmla="*/ 5077 w 6092"/>
              <a:gd name="T67" fmla="*/ 2275 h 6314"/>
              <a:gd name="T68" fmla="*/ 3465 w 6092"/>
              <a:gd name="T69" fmla="*/ 264 h 6314"/>
              <a:gd name="T70" fmla="*/ 1015 w 6092"/>
              <a:gd name="T71" fmla="*/ 2277 h 6314"/>
              <a:gd name="T72" fmla="*/ 1015 w 6092"/>
              <a:gd name="T73" fmla="*/ 2277 h 6314"/>
              <a:gd name="T74" fmla="*/ 375 w 6092"/>
              <a:gd name="T75" fmla="*/ 2625 h 6314"/>
              <a:gd name="T76" fmla="*/ 0 w 6092"/>
              <a:gd name="T77" fmla="*/ 3521 h 6314"/>
              <a:gd name="T78" fmla="*/ 189 w 6092"/>
              <a:gd name="T79" fmla="*/ 4180 h 6314"/>
              <a:gd name="T80" fmla="*/ 562 w 6092"/>
              <a:gd name="T81" fmla="*/ 4221 h 6314"/>
              <a:gd name="T82" fmla="*/ 579 w 6092"/>
              <a:gd name="T83" fmla="*/ 4204 h 6314"/>
              <a:gd name="T84" fmla="*/ 612 w 6092"/>
              <a:gd name="T85" fmla="*/ 3902 h 6314"/>
              <a:gd name="T86" fmla="*/ 508 w 6092"/>
              <a:gd name="T87" fmla="*/ 3521 h 6314"/>
              <a:gd name="T88" fmla="*/ 734 w 6092"/>
              <a:gd name="T89" fmla="*/ 2984 h 6314"/>
              <a:gd name="T90" fmla="*/ 1289 w 6092"/>
              <a:gd name="T91" fmla="*/ 2760 h 6314"/>
              <a:gd name="T92" fmla="*/ 1596 w 6092"/>
              <a:gd name="T93" fmla="*/ 2760 h 6314"/>
              <a:gd name="T94" fmla="*/ 1539 w 6092"/>
              <a:gd name="T95" fmla="*/ 2459 h 6314"/>
              <a:gd name="T96" fmla="*/ 1524 w 6092"/>
              <a:gd name="T97" fmla="*/ 2299 h 6314"/>
              <a:gd name="T98" fmla="*/ 2666 w 6092"/>
              <a:gd name="T99" fmla="*/ 775 h 6314"/>
              <a:gd name="T100" fmla="*/ 4569 w 6092"/>
              <a:gd name="T101" fmla="*/ 2252 h 6314"/>
              <a:gd name="T102" fmla="*/ 4553 w 6092"/>
              <a:gd name="T103" fmla="*/ 2459 h 6314"/>
              <a:gd name="T104" fmla="*/ 4516 w 6092"/>
              <a:gd name="T105" fmla="*/ 2760 h 6314"/>
              <a:gd name="T106" fmla="*/ 4798 w 6092"/>
              <a:gd name="T107" fmla="*/ 2760 h 6314"/>
              <a:gd name="T108" fmla="*/ 5574 w 6092"/>
              <a:gd name="T109" fmla="*/ 3395 h 6314"/>
              <a:gd name="T110" fmla="*/ 5480 w 6092"/>
              <a:gd name="T111" fmla="*/ 3903 h 6314"/>
              <a:gd name="T112" fmla="*/ 5512 w 6092"/>
              <a:gd name="T113" fmla="*/ 4194 h 6314"/>
              <a:gd name="T114" fmla="*/ 5534 w 6092"/>
              <a:gd name="T115" fmla="*/ 4216 h 6314"/>
              <a:gd name="T116" fmla="*/ 5907 w 6092"/>
              <a:gd name="T117" fmla="*/ 4172 h 6314"/>
              <a:gd name="T118" fmla="*/ 6092 w 6092"/>
              <a:gd name="T119" fmla="*/ 3521 h 6314"/>
              <a:gd name="T120" fmla="*/ 5077 w 6092"/>
              <a:gd name="T121" fmla="*/ 2280 h 6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092" h="6314">
                <a:moveTo>
                  <a:pt x="2724" y="4441"/>
                </a:moveTo>
                <a:cubicBezTo>
                  <a:pt x="2758" y="4472"/>
                  <a:pt x="2758" y="4472"/>
                  <a:pt x="2758" y="4472"/>
                </a:cubicBezTo>
                <a:cubicBezTo>
                  <a:pt x="2853" y="4560"/>
                  <a:pt x="3001" y="4556"/>
                  <a:pt x="3092" y="4464"/>
                </a:cubicBezTo>
                <a:cubicBezTo>
                  <a:pt x="3553" y="3997"/>
                  <a:pt x="3553" y="3997"/>
                  <a:pt x="3553" y="3997"/>
                </a:cubicBezTo>
                <a:cubicBezTo>
                  <a:pt x="3553" y="6072"/>
                  <a:pt x="3553" y="6072"/>
                  <a:pt x="3553" y="6072"/>
                </a:cubicBezTo>
                <a:cubicBezTo>
                  <a:pt x="3553" y="6206"/>
                  <a:pt x="3661" y="6314"/>
                  <a:pt x="3794" y="6314"/>
                </a:cubicBezTo>
                <a:cubicBezTo>
                  <a:pt x="3820" y="6314"/>
                  <a:pt x="3820" y="6314"/>
                  <a:pt x="3820" y="6314"/>
                </a:cubicBezTo>
                <a:cubicBezTo>
                  <a:pt x="3953" y="6314"/>
                  <a:pt x="4061" y="6206"/>
                  <a:pt x="4061" y="6072"/>
                </a:cubicBezTo>
                <a:cubicBezTo>
                  <a:pt x="4061" y="3999"/>
                  <a:pt x="4061" y="3999"/>
                  <a:pt x="4061" y="3999"/>
                </a:cubicBezTo>
                <a:cubicBezTo>
                  <a:pt x="4544" y="4458"/>
                  <a:pt x="4544" y="4458"/>
                  <a:pt x="4544" y="4458"/>
                </a:cubicBezTo>
                <a:cubicBezTo>
                  <a:pt x="4640" y="4549"/>
                  <a:pt x="4791" y="4546"/>
                  <a:pt x="4883" y="4451"/>
                </a:cubicBezTo>
                <a:cubicBezTo>
                  <a:pt x="4909" y="4425"/>
                  <a:pt x="4909" y="4425"/>
                  <a:pt x="4909" y="4425"/>
                </a:cubicBezTo>
                <a:cubicBezTo>
                  <a:pt x="5001" y="4330"/>
                  <a:pt x="4999" y="4178"/>
                  <a:pt x="4904" y="4085"/>
                </a:cubicBezTo>
                <a:cubicBezTo>
                  <a:pt x="3807" y="3014"/>
                  <a:pt x="3807" y="3014"/>
                  <a:pt x="3807" y="3014"/>
                </a:cubicBezTo>
                <a:cubicBezTo>
                  <a:pt x="2717" y="4092"/>
                  <a:pt x="2717" y="4092"/>
                  <a:pt x="2717" y="4092"/>
                </a:cubicBezTo>
                <a:cubicBezTo>
                  <a:pt x="2620" y="4189"/>
                  <a:pt x="2623" y="4348"/>
                  <a:pt x="2724" y="4441"/>
                </a:cubicBezTo>
                <a:close/>
                <a:moveTo>
                  <a:pt x="2030" y="5330"/>
                </a:moveTo>
                <a:cubicBezTo>
                  <a:pt x="2030" y="3509"/>
                  <a:pt x="2030" y="3509"/>
                  <a:pt x="2030" y="3509"/>
                </a:cubicBezTo>
                <a:cubicBezTo>
                  <a:pt x="2030" y="3375"/>
                  <a:pt x="1922" y="3268"/>
                  <a:pt x="1789" y="3268"/>
                </a:cubicBezTo>
                <a:cubicBezTo>
                  <a:pt x="1764" y="3268"/>
                  <a:pt x="1764" y="3268"/>
                  <a:pt x="1764" y="3268"/>
                </a:cubicBezTo>
                <a:cubicBezTo>
                  <a:pt x="1631" y="3268"/>
                  <a:pt x="1523" y="3375"/>
                  <a:pt x="1523" y="3509"/>
                </a:cubicBezTo>
                <a:cubicBezTo>
                  <a:pt x="1523" y="5328"/>
                  <a:pt x="1523" y="5328"/>
                  <a:pt x="1523" y="5328"/>
                </a:cubicBezTo>
                <a:cubicBezTo>
                  <a:pt x="1039" y="4869"/>
                  <a:pt x="1039" y="4869"/>
                  <a:pt x="1039" y="4869"/>
                </a:cubicBezTo>
                <a:cubicBezTo>
                  <a:pt x="944" y="4778"/>
                  <a:pt x="792" y="4781"/>
                  <a:pt x="700" y="4875"/>
                </a:cubicBezTo>
                <a:cubicBezTo>
                  <a:pt x="675" y="4902"/>
                  <a:pt x="675" y="4902"/>
                  <a:pt x="675" y="4902"/>
                </a:cubicBezTo>
                <a:cubicBezTo>
                  <a:pt x="583" y="4997"/>
                  <a:pt x="585" y="5149"/>
                  <a:pt x="680" y="5242"/>
                </a:cubicBezTo>
                <a:cubicBezTo>
                  <a:pt x="1777" y="6313"/>
                  <a:pt x="1777" y="6313"/>
                  <a:pt x="1777" y="6313"/>
                </a:cubicBezTo>
                <a:cubicBezTo>
                  <a:pt x="2866" y="5235"/>
                  <a:pt x="2866" y="5235"/>
                  <a:pt x="2866" y="5235"/>
                </a:cubicBezTo>
                <a:cubicBezTo>
                  <a:pt x="2964" y="5138"/>
                  <a:pt x="2961" y="4979"/>
                  <a:pt x="2860" y="4886"/>
                </a:cubicBezTo>
                <a:cubicBezTo>
                  <a:pt x="2826" y="4855"/>
                  <a:pt x="2826" y="4855"/>
                  <a:pt x="2826" y="4855"/>
                </a:cubicBezTo>
                <a:cubicBezTo>
                  <a:pt x="2730" y="4767"/>
                  <a:pt x="2583" y="4771"/>
                  <a:pt x="2492" y="4863"/>
                </a:cubicBezTo>
                <a:lnTo>
                  <a:pt x="2030" y="5330"/>
                </a:lnTo>
                <a:close/>
                <a:moveTo>
                  <a:pt x="5077" y="2280"/>
                </a:moveTo>
                <a:cubicBezTo>
                  <a:pt x="5077" y="2275"/>
                  <a:pt x="5077" y="2275"/>
                  <a:pt x="5077" y="2275"/>
                </a:cubicBezTo>
                <a:cubicBezTo>
                  <a:pt x="5077" y="1310"/>
                  <a:pt x="4411" y="454"/>
                  <a:pt x="3465" y="264"/>
                </a:cubicBezTo>
                <a:cubicBezTo>
                  <a:pt x="2154" y="0"/>
                  <a:pt x="1000" y="1009"/>
                  <a:pt x="1015" y="2277"/>
                </a:cubicBezTo>
                <a:cubicBezTo>
                  <a:pt x="1015" y="2277"/>
                  <a:pt x="1015" y="2277"/>
                  <a:pt x="1015" y="2277"/>
                </a:cubicBezTo>
                <a:cubicBezTo>
                  <a:pt x="773" y="2327"/>
                  <a:pt x="551" y="2446"/>
                  <a:pt x="375" y="2625"/>
                </a:cubicBezTo>
                <a:cubicBezTo>
                  <a:pt x="133" y="2863"/>
                  <a:pt x="0" y="3182"/>
                  <a:pt x="0" y="3521"/>
                </a:cubicBezTo>
                <a:cubicBezTo>
                  <a:pt x="0" y="3763"/>
                  <a:pt x="70" y="3988"/>
                  <a:pt x="189" y="4180"/>
                </a:cubicBezTo>
                <a:cubicBezTo>
                  <a:pt x="270" y="4310"/>
                  <a:pt x="453" y="4329"/>
                  <a:pt x="562" y="4221"/>
                </a:cubicBezTo>
                <a:cubicBezTo>
                  <a:pt x="579" y="4204"/>
                  <a:pt x="579" y="4204"/>
                  <a:pt x="579" y="4204"/>
                </a:cubicBezTo>
                <a:cubicBezTo>
                  <a:pt x="660" y="4124"/>
                  <a:pt x="670" y="4000"/>
                  <a:pt x="612" y="3902"/>
                </a:cubicBezTo>
                <a:cubicBezTo>
                  <a:pt x="546" y="3790"/>
                  <a:pt x="508" y="3660"/>
                  <a:pt x="508" y="3521"/>
                </a:cubicBezTo>
                <a:cubicBezTo>
                  <a:pt x="508" y="3319"/>
                  <a:pt x="587" y="3129"/>
                  <a:pt x="734" y="2984"/>
                </a:cubicBezTo>
                <a:cubicBezTo>
                  <a:pt x="876" y="2839"/>
                  <a:pt x="1066" y="2760"/>
                  <a:pt x="1289" y="2760"/>
                </a:cubicBezTo>
                <a:cubicBezTo>
                  <a:pt x="1596" y="2760"/>
                  <a:pt x="1596" y="2760"/>
                  <a:pt x="1596" y="2760"/>
                </a:cubicBezTo>
                <a:cubicBezTo>
                  <a:pt x="1539" y="2459"/>
                  <a:pt x="1539" y="2459"/>
                  <a:pt x="1539" y="2459"/>
                </a:cubicBezTo>
                <a:cubicBezTo>
                  <a:pt x="1530" y="2414"/>
                  <a:pt x="1525" y="2361"/>
                  <a:pt x="1524" y="2299"/>
                </a:cubicBezTo>
                <a:cubicBezTo>
                  <a:pt x="1504" y="1583"/>
                  <a:pt x="1969" y="945"/>
                  <a:pt x="2666" y="775"/>
                </a:cubicBezTo>
                <a:cubicBezTo>
                  <a:pt x="3669" y="531"/>
                  <a:pt x="4569" y="1289"/>
                  <a:pt x="4569" y="2252"/>
                </a:cubicBezTo>
                <a:cubicBezTo>
                  <a:pt x="4569" y="2335"/>
                  <a:pt x="4564" y="2402"/>
                  <a:pt x="4553" y="2459"/>
                </a:cubicBezTo>
                <a:cubicBezTo>
                  <a:pt x="4516" y="2760"/>
                  <a:pt x="4516" y="2760"/>
                  <a:pt x="4516" y="2760"/>
                </a:cubicBezTo>
                <a:cubicBezTo>
                  <a:pt x="4798" y="2760"/>
                  <a:pt x="4798" y="2760"/>
                  <a:pt x="4798" y="2760"/>
                </a:cubicBezTo>
                <a:cubicBezTo>
                  <a:pt x="5175" y="2760"/>
                  <a:pt x="5513" y="3023"/>
                  <a:pt x="5574" y="3395"/>
                </a:cubicBezTo>
                <a:cubicBezTo>
                  <a:pt x="5605" y="3582"/>
                  <a:pt x="5566" y="3758"/>
                  <a:pt x="5480" y="3903"/>
                </a:cubicBezTo>
                <a:cubicBezTo>
                  <a:pt x="5423" y="3998"/>
                  <a:pt x="5433" y="4117"/>
                  <a:pt x="5512" y="4194"/>
                </a:cubicBezTo>
                <a:cubicBezTo>
                  <a:pt x="5534" y="4216"/>
                  <a:pt x="5534" y="4216"/>
                  <a:pt x="5534" y="4216"/>
                </a:cubicBezTo>
                <a:cubicBezTo>
                  <a:pt x="5644" y="4323"/>
                  <a:pt x="5827" y="4303"/>
                  <a:pt x="5907" y="4172"/>
                </a:cubicBezTo>
                <a:cubicBezTo>
                  <a:pt x="6024" y="3983"/>
                  <a:pt x="6092" y="3760"/>
                  <a:pt x="6092" y="3521"/>
                </a:cubicBezTo>
                <a:cubicBezTo>
                  <a:pt x="6092" y="2913"/>
                  <a:pt x="5662" y="2403"/>
                  <a:pt x="5077" y="228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15">
            <a:extLst>
              <a:ext uri="{FF2B5EF4-FFF2-40B4-BE49-F238E27FC236}">
                <a16:creationId xmlns:a16="http://schemas.microsoft.com/office/drawing/2014/main" id="{EFE9BDFC-2A86-4ED3-8B49-9C9DD1AEA8B8}"/>
              </a:ext>
            </a:extLst>
          </p:cNvPr>
          <p:cNvSpPr>
            <a:spLocks noEditPoints="1"/>
          </p:cNvSpPr>
          <p:nvPr/>
        </p:nvSpPr>
        <p:spPr bwMode="auto">
          <a:xfrm>
            <a:off x="6281968" y="1525588"/>
            <a:ext cx="564205" cy="489696"/>
          </a:xfrm>
          <a:custGeom>
            <a:avLst/>
            <a:gdLst>
              <a:gd name="T0" fmla="*/ 3896 w 4315"/>
              <a:gd name="T1" fmla="*/ 1398 h 3757"/>
              <a:gd name="T2" fmla="*/ 4315 w 4315"/>
              <a:gd name="T3" fmla="*/ 526 h 3757"/>
              <a:gd name="T4" fmla="*/ 3417 w 4315"/>
              <a:gd name="T5" fmla="*/ 154 h 3757"/>
              <a:gd name="T6" fmla="*/ 1258 w 4315"/>
              <a:gd name="T7" fmla="*/ 384 h 3757"/>
              <a:gd name="T8" fmla="*/ 576 w 4315"/>
              <a:gd name="T9" fmla="*/ 204 h 3757"/>
              <a:gd name="T10" fmla="*/ 718 w 4315"/>
              <a:gd name="T11" fmla="*/ 873 h 3757"/>
              <a:gd name="T12" fmla="*/ 177 w 4315"/>
              <a:gd name="T13" fmla="*/ 2712 h 3757"/>
              <a:gd name="T14" fmla="*/ 602 w 4315"/>
              <a:gd name="T15" fmla="*/ 3740 h 3757"/>
              <a:gd name="T16" fmla="*/ 2192 w 4315"/>
              <a:gd name="T17" fmla="*/ 3441 h 3757"/>
              <a:gd name="T18" fmla="*/ 3704 w 4315"/>
              <a:gd name="T19" fmla="*/ 3757 h 3757"/>
              <a:gd name="T20" fmla="*/ 4136 w 4315"/>
              <a:gd name="T21" fmla="*/ 2714 h 3757"/>
              <a:gd name="T22" fmla="*/ 4172 w 4315"/>
              <a:gd name="T23" fmla="*/ 504 h 3757"/>
              <a:gd name="T24" fmla="*/ 3789 w 4315"/>
              <a:gd name="T25" fmla="*/ 121 h 3757"/>
              <a:gd name="T26" fmla="*/ 3263 w 4315"/>
              <a:gd name="T27" fmla="*/ 526 h 3757"/>
              <a:gd name="T28" fmla="*/ 2581 w 4315"/>
              <a:gd name="T29" fmla="*/ 1995 h 3757"/>
              <a:gd name="T30" fmla="*/ 2452 w 4315"/>
              <a:gd name="T31" fmla="*/ 865 h 3757"/>
              <a:gd name="T32" fmla="*/ 1404 w 4315"/>
              <a:gd name="T33" fmla="*/ 873 h 3757"/>
              <a:gd name="T34" fmla="*/ 1929 w 4315"/>
              <a:gd name="T35" fmla="*/ 1917 h 3757"/>
              <a:gd name="T36" fmla="*/ 2470 w 4315"/>
              <a:gd name="T37" fmla="*/ 1375 h 3757"/>
              <a:gd name="T38" fmla="*/ 855 w 4315"/>
              <a:gd name="T39" fmla="*/ 245 h 3757"/>
              <a:gd name="T40" fmla="*/ 613 w 4315"/>
              <a:gd name="T41" fmla="*/ 487 h 3757"/>
              <a:gd name="T42" fmla="*/ 1104 w 4315"/>
              <a:gd name="T43" fmla="*/ 822 h 3757"/>
              <a:gd name="T44" fmla="*/ 1412 w 4315"/>
              <a:gd name="T45" fmla="*/ 1906 h 3757"/>
              <a:gd name="T46" fmla="*/ 924 w 4315"/>
              <a:gd name="T47" fmla="*/ 2628 h 3757"/>
              <a:gd name="T48" fmla="*/ 597 w 4315"/>
              <a:gd name="T49" fmla="*/ 3591 h 3757"/>
              <a:gd name="T50" fmla="*/ 1045 w 4315"/>
              <a:gd name="T51" fmla="*/ 3143 h 3757"/>
              <a:gd name="T52" fmla="*/ 1374 w 4315"/>
              <a:gd name="T53" fmla="*/ 2278 h 3757"/>
              <a:gd name="T54" fmla="*/ 2347 w 4315"/>
              <a:gd name="T55" fmla="*/ 1993 h 3757"/>
              <a:gd name="T56" fmla="*/ 2098 w 4315"/>
              <a:gd name="T57" fmla="*/ 2197 h 3757"/>
              <a:gd name="T58" fmla="*/ 1708 w 4315"/>
              <a:gd name="T59" fmla="*/ 2724 h 3757"/>
              <a:gd name="T60" fmla="*/ 1047 w 4315"/>
              <a:gd name="T61" fmla="*/ 2731 h 3757"/>
              <a:gd name="T62" fmla="*/ 1826 w 4315"/>
              <a:gd name="T63" fmla="*/ 2605 h 3757"/>
              <a:gd name="T64" fmla="*/ 3093 w 4315"/>
              <a:gd name="T65" fmla="*/ 3146 h 3757"/>
              <a:gd name="T66" fmla="*/ 1187 w 4315"/>
              <a:gd name="T67" fmla="*/ 3285 h 3757"/>
              <a:gd name="T68" fmla="*/ 1460 w 4315"/>
              <a:gd name="T69" fmla="*/ 2972 h 3757"/>
              <a:gd name="T70" fmla="*/ 2098 w 4315"/>
              <a:gd name="T71" fmla="*/ 3013 h 3757"/>
              <a:gd name="T72" fmla="*/ 2469 w 4315"/>
              <a:gd name="T73" fmla="*/ 2434 h 3757"/>
              <a:gd name="T74" fmla="*/ 3201 w 4315"/>
              <a:gd name="T75" fmla="*/ 2800 h 3757"/>
              <a:gd name="T76" fmla="*/ 3197 w 4315"/>
              <a:gd name="T77" fmla="*/ 1395 h 3757"/>
              <a:gd name="T78" fmla="*/ 3738 w 4315"/>
              <a:gd name="T79" fmla="*/ 1523 h 3757"/>
              <a:gd name="T80" fmla="*/ 3704 w 4315"/>
              <a:gd name="T81" fmla="*/ 2535 h 3757"/>
              <a:gd name="T82" fmla="*/ 2699 w 4315"/>
              <a:gd name="T83" fmla="*/ 2105 h 3757"/>
              <a:gd name="T84" fmla="*/ 3716 w 4315"/>
              <a:gd name="T85" fmla="*/ 2695 h 3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315" h="3757">
                <a:moveTo>
                  <a:pt x="3953" y="2588"/>
                </a:moveTo>
                <a:cubicBezTo>
                  <a:pt x="3941" y="2356"/>
                  <a:pt x="3941" y="2356"/>
                  <a:pt x="3941" y="2356"/>
                </a:cubicBezTo>
                <a:cubicBezTo>
                  <a:pt x="3896" y="1398"/>
                  <a:pt x="3896" y="1398"/>
                  <a:pt x="3896" y="1398"/>
                </a:cubicBezTo>
                <a:cubicBezTo>
                  <a:pt x="3880" y="1044"/>
                  <a:pt x="3880" y="1044"/>
                  <a:pt x="3880" y="1044"/>
                </a:cubicBezTo>
                <a:cubicBezTo>
                  <a:pt x="3989" y="1025"/>
                  <a:pt x="4086" y="972"/>
                  <a:pt x="4161" y="897"/>
                </a:cubicBezTo>
                <a:cubicBezTo>
                  <a:pt x="4256" y="802"/>
                  <a:pt x="4315" y="671"/>
                  <a:pt x="4315" y="526"/>
                </a:cubicBezTo>
                <a:cubicBezTo>
                  <a:pt x="4315" y="381"/>
                  <a:pt x="4256" y="249"/>
                  <a:pt x="4161" y="154"/>
                </a:cubicBezTo>
                <a:cubicBezTo>
                  <a:pt x="4066" y="59"/>
                  <a:pt x="3934" y="0"/>
                  <a:pt x="3789" y="0"/>
                </a:cubicBezTo>
                <a:cubicBezTo>
                  <a:pt x="3644" y="0"/>
                  <a:pt x="3513" y="59"/>
                  <a:pt x="3417" y="154"/>
                </a:cubicBezTo>
                <a:cubicBezTo>
                  <a:pt x="3358" y="213"/>
                  <a:pt x="3313" y="286"/>
                  <a:pt x="3288" y="367"/>
                </a:cubicBezTo>
                <a:cubicBezTo>
                  <a:pt x="2309" y="375"/>
                  <a:pt x="2309" y="375"/>
                  <a:pt x="2309" y="375"/>
                </a:cubicBezTo>
                <a:cubicBezTo>
                  <a:pt x="1258" y="384"/>
                  <a:pt x="1258" y="384"/>
                  <a:pt x="1258" y="384"/>
                </a:cubicBezTo>
                <a:cubicBezTo>
                  <a:pt x="1239" y="315"/>
                  <a:pt x="1202" y="253"/>
                  <a:pt x="1153" y="204"/>
                </a:cubicBezTo>
                <a:cubicBezTo>
                  <a:pt x="1079" y="130"/>
                  <a:pt x="977" y="84"/>
                  <a:pt x="864" y="84"/>
                </a:cubicBezTo>
                <a:cubicBezTo>
                  <a:pt x="752" y="84"/>
                  <a:pt x="650" y="130"/>
                  <a:pt x="576" y="204"/>
                </a:cubicBezTo>
                <a:cubicBezTo>
                  <a:pt x="502" y="278"/>
                  <a:pt x="456" y="380"/>
                  <a:pt x="456" y="492"/>
                </a:cubicBezTo>
                <a:cubicBezTo>
                  <a:pt x="456" y="605"/>
                  <a:pt x="502" y="707"/>
                  <a:pt x="576" y="781"/>
                </a:cubicBezTo>
                <a:cubicBezTo>
                  <a:pt x="616" y="821"/>
                  <a:pt x="664" y="852"/>
                  <a:pt x="718" y="873"/>
                </a:cubicBezTo>
                <a:cubicBezTo>
                  <a:pt x="580" y="1922"/>
                  <a:pt x="580" y="1922"/>
                  <a:pt x="580" y="1922"/>
                </a:cubicBezTo>
                <a:cubicBezTo>
                  <a:pt x="499" y="2544"/>
                  <a:pt x="499" y="2544"/>
                  <a:pt x="499" y="2544"/>
                </a:cubicBezTo>
                <a:cubicBezTo>
                  <a:pt x="374" y="2566"/>
                  <a:pt x="263" y="2626"/>
                  <a:pt x="177" y="2712"/>
                </a:cubicBezTo>
                <a:cubicBezTo>
                  <a:pt x="68" y="2821"/>
                  <a:pt x="0" y="2971"/>
                  <a:pt x="0" y="3138"/>
                </a:cubicBezTo>
                <a:cubicBezTo>
                  <a:pt x="0" y="3304"/>
                  <a:pt x="68" y="3454"/>
                  <a:pt x="177" y="3563"/>
                </a:cubicBezTo>
                <a:cubicBezTo>
                  <a:pt x="286" y="3672"/>
                  <a:pt x="436" y="3740"/>
                  <a:pt x="602" y="3740"/>
                </a:cubicBezTo>
                <a:cubicBezTo>
                  <a:pt x="769" y="3740"/>
                  <a:pt x="919" y="3672"/>
                  <a:pt x="1028" y="3563"/>
                </a:cubicBezTo>
                <a:cubicBezTo>
                  <a:pt x="1064" y="3528"/>
                  <a:pt x="1095" y="3488"/>
                  <a:pt x="1120" y="3445"/>
                </a:cubicBezTo>
                <a:cubicBezTo>
                  <a:pt x="2192" y="3441"/>
                  <a:pt x="2192" y="3441"/>
                  <a:pt x="2192" y="3441"/>
                </a:cubicBezTo>
                <a:cubicBezTo>
                  <a:pt x="3168" y="3438"/>
                  <a:pt x="3168" y="3438"/>
                  <a:pt x="3168" y="3438"/>
                </a:cubicBezTo>
                <a:cubicBezTo>
                  <a:pt x="3196" y="3490"/>
                  <a:pt x="3231" y="3537"/>
                  <a:pt x="3272" y="3578"/>
                </a:cubicBezTo>
                <a:cubicBezTo>
                  <a:pt x="3383" y="3688"/>
                  <a:pt x="3536" y="3757"/>
                  <a:pt x="3704" y="3757"/>
                </a:cubicBezTo>
                <a:cubicBezTo>
                  <a:pt x="3873" y="3757"/>
                  <a:pt x="4025" y="3688"/>
                  <a:pt x="4136" y="3578"/>
                </a:cubicBezTo>
                <a:cubicBezTo>
                  <a:pt x="4247" y="3467"/>
                  <a:pt x="4315" y="3314"/>
                  <a:pt x="4315" y="3146"/>
                </a:cubicBezTo>
                <a:cubicBezTo>
                  <a:pt x="4315" y="2978"/>
                  <a:pt x="4247" y="2825"/>
                  <a:pt x="4136" y="2714"/>
                </a:cubicBezTo>
                <a:cubicBezTo>
                  <a:pt x="4083" y="2662"/>
                  <a:pt x="4021" y="2619"/>
                  <a:pt x="3953" y="2588"/>
                </a:cubicBezTo>
                <a:close/>
                <a:moveTo>
                  <a:pt x="3789" y="121"/>
                </a:moveTo>
                <a:cubicBezTo>
                  <a:pt x="4000" y="121"/>
                  <a:pt x="4172" y="293"/>
                  <a:pt x="4172" y="504"/>
                </a:cubicBezTo>
                <a:cubicBezTo>
                  <a:pt x="4172" y="715"/>
                  <a:pt x="4000" y="886"/>
                  <a:pt x="3789" y="886"/>
                </a:cubicBezTo>
                <a:cubicBezTo>
                  <a:pt x="3578" y="886"/>
                  <a:pt x="3407" y="715"/>
                  <a:pt x="3407" y="504"/>
                </a:cubicBezTo>
                <a:cubicBezTo>
                  <a:pt x="3407" y="293"/>
                  <a:pt x="3578" y="121"/>
                  <a:pt x="3789" y="121"/>
                </a:cubicBezTo>
                <a:close/>
                <a:moveTo>
                  <a:pt x="1269" y="543"/>
                </a:moveTo>
                <a:cubicBezTo>
                  <a:pt x="2332" y="534"/>
                  <a:pt x="2332" y="534"/>
                  <a:pt x="2332" y="534"/>
                </a:cubicBezTo>
                <a:cubicBezTo>
                  <a:pt x="3263" y="526"/>
                  <a:pt x="3263" y="526"/>
                  <a:pt x="3263" y="526"/>
                </a:cubicBezTo>
                <a:cubicBezTo>
                  <a:pt x="3263" y="651"/>
                  <a:pt x="3307" y="766"/>
                  <a:pt x="3380" y="856"/>
                </a:cubicBezTo>
                <a:cubicBezTo>
                  <a:pt x="3097" y="1259"/>
                  <a:pt x="3097" y="1259"/>
                  <a:pt x="3097" y="1259"/>
                </a:cubicBezTo>
                <a:cubicBezTo>
                  <a:pt x="2581" y="1995"/>
                  <a:pt x="2581" y="1995"/>
                  <a:pt x="2581" y="1995"/>
                </a:cubicBezTo>
                <a:cubicBezTo>
                  <a:pt x="2469" y="1889"/>
                  <a:pt x="2469" y="1889"/>
                  <a:pt x="2469" y="1889"/>
                </a:cubicBezTo>
                <a:cubicBezTo>
                  <a:pt x="2592" y="1757"/>
                  <a:pt x="2668" y="1580"/>
                  <a:pt x="2668" y="1385"/>
                </a:cubicBezTo>
                <a:cubicBezTo>
                  <a:pt x="2668" y="1182"/>
                  <a:pt x="2586" y="998"/>
                  <a:pt x="2452" y="865"/>
                </a:cubicBezTo>
                <a:cubicBezTo>
                  <a:pt x="2319" y="732"/>
                  <a:pt x="2135" y="649"/>
                  <a:pt x="1932" y="649"/>
                </a:cubicBezTo>
                <a:cubicBezTo>
                  <a:pt x="1729" y="649"/>
                  <a:pt x="1545" y="732"/>
                  <a:pt x="1412" y="865"/>
                </a:cubicBezTo>
                <a:cubicBezTo>
                  <a:pt x="1409" y="868"/>
                  <a:pt x="1407" y="871"/>
                  <a:pt x="1404" y="873"/>
                </a:cubicBezTo>
                <a:cubicBezTo>
                  <a:pt x="1216" y="699"/>
                  <a:pt x="1216" y="699"/>
                  <a:pt x="1216" y="699"/>
                </a:cubicBezTo>
                <a:cubicBezTo>
                  <a:pt x="1244" y="652"/>
                  <a:pt x="1262" y="599"/>
                  <a:pt x="1269" y="543"/>
                </a:cubicBezTo>
                <a:close/>
                <a:moveTo>
                  <a:pt x="1929" y="1917"/>
                </a:moveTo>
                <a:cubicBezTo>
                  <a:pt x="1630" y="1917"/>
                  <a:pt x="1388" y="1674"/>
                  <a:pt x="1388" y="1375"/>
                </a:cubicBezTo>
                <a:cubicBezTo>
                  <a:pt x="1388" y="1076"/>
                  <a:pt x="1630" y="834"/>
                  <a:pt x="1929" y="834"/>
                </a:cubicBezTo>
                <a:cubicBezTo>
                  <a:pt x="2228" y="834"/>
                  <a:pt x="2470" y="1076"/>
                  <a:pt x="2470" y="1375"/>
                </a:cubicBezTo>
                <a:cubicBezTo>
                  <a:pt x="2470" y="1674"/>
                  <a:pt x="2228" y="1917"/>
                  <a:pt x="1929" y="1917"/>
                </a:cubicBezTo>
                <a:close/>
                <a:moveTo>
                  <a:pt x="613" y="487"/>
                </a:moveTo>
                <a:cubicBezTo>
                  <a:pt x="613" y="353"/>
                  <a:pt x="721" y="245"/>
                  <a:pt x="855" y="245"/>
                </a:cubicBezTo>
                <a:cubicBezTo>
                  <a:pt x="989" y="245"/>
                  <a:pt x="1098" y="353"/>
                  <a:pt x="1098" y="487"/>
                </a:cubicBezTo>
                <a:cubicBezTo>
                  <a:pt x="1098" y="621"/>
                  <a:pt x="989" y="730"/>
                  <a:pt x="855" y="730"/>
                </a:cubicBezTo>
                <a:cubicBezTo>
                  <a:pt x="721" y="730"/>
                  <a:pt x="613" y="621"/>
                  <a:pt x="613" y="487"/>
                </a:cubicBezTo>
                <a:close/>
                <a:moveTo>
                  <a:pt x="749" y="1866"/>
                </a:moveTo>
                <a:cubicBezTo>
                  <a:pt x="875" y="900"/>
                  <a:pt x="875" y="900"/>
                  <a:pt x="875" y="900"/>
                </a:cubicBezTo>
                <a:cubicBezTo>
                  <a:pt x="961" y="898"/>
                  <a:pt x="1040" y="869"/>
                  <a:pt x="1104" y="822"/>
                </a:cubicBezTo>
                <a:cubicBezTo>
                  <a:pt x="1301" y="1007"/>
                  <a:pt x="1301" y="1007"/>
                  <a:pt x="1301" y="1007"/>
                </a:cubicBezTo>
                <a:cubicBezTo>
                  <a:pt x="1234" y="1118"/>
                  <a:pt x="1196" y="1247"/>
                  <a:pt x="1196" y="1385"/>
                </a:cubicBezTo>
                <a:cubicBezTo>
                  <a:pt x="1196" y="1588"/>
                  <a:pt x="1279" y="1772"/>
                  <a:pt x="1412" y="1906"/>
                </a:cubicBezTo>
                <a:cubicBezTo>
                  <a:pt x="1418" y="1912"/>
                  <a:pt x="1425" y="1918"/>
                  <a:pt x="1432" y="1924"/>
                </a:cubicBezTo>
                <a:cubicBezTo>
                  <a:pt x="1180" y="2273"/>
                  <a:pt x="1180" y="2273"/>
                  <a:pt x="1180" y="2273"/>
                </a:cubicBezTo>
                <a:cubicBezTo>
                  <a:pt x="924" y="2628"/>
                  <a:pt x="924" y="2628"/>
                  <a:pt x="924" y="2628"/>
                </a:cubicBezTo>
                <a:cubicBezTo>
                  <a:pt x="846" y="2579"/>
                  <a:pt x="757" y="2547"/>
                  <a:pt x="661" y="2538"/>
                </a:cubicBezTo>
                <a:lnTo>
                  <a:pt x="749" y="1866"/>
                </a:lnTo>
                <a:close/>
                <a:moveTo>
                  <a:pt x="597" y="3591"/>
                </a:moveTo>
                <a:cubicBezTo>
                  <a:pt x="349" y="3591"/>
                  <a:pt x="149" y="3390"/>
                  <a:pt x="149" y="3143"/>
                </a:cubicBezTo>
                <a:cubicBezTo>
                  <a:pt x="149" y="2895"/>
                  <a:pt x="349" y="2695"/>
                  <a:pt x="597" y="2695"/>
                </a:cubicBezTo>
                <a:cubicBezTo>
                  <a:pt x="844" y="2695"/>
                  <a:pt x="1045" y="2895"/>
                  <a:pt x="1045" y="3143"/>
                </a:cubicBezTo>
                <a:cubicBezTo>
                  <a:pt x="1045" y="3390"/>
                  <a:pt x="844" y="3591"/>
                  <a:pt x="597" y="3591"/>
                </a:cubicBezTo>
                <a:close/>
                <a:moveTo>
                  <a:pt x="1047" y="2731"/>
                </a:moveTo>
                <a:cubicBezTo>
                  <a:pt x="1374" y="2278"/>
                  <a:pt x="1374" y="2278"/>
                  <a:pt x="1374" y="2278"/>
                </a:cubicBezTo>
                <a:cubicBezTo>
                  <a:pt x="1560" y="2020"/>
                  <a:pt x="1560" y="2020"/>
                  <a:pt x="1560" y="2020"/>
                </a:cubicBezTo>
                <a:cubicBezTo>
                  <a:pt x="1669" y="2084"/>
                  <a:pt x="1796" y="2121"/>
                  <a:pt x="1932" y="2121"/>
                </a:cubicBezTo>
                <a:cubicBezTo>
                  <a:pt x="2086" y="2121"/>
                  <a:pt x="2229" y="2074"/>
                  <a:pt x="2347" y="1993"/>
                </a:cubicBezTo>
                <a:cubicBezTo>
                  <a:pt x="2488" y="2126"/>
                  <a:pt x="2488" y="2126"/>
                  <a:pt x="2488" y="2126"/>
                </a:cubicBezTo>
                <a:cubicBezTo>
                  <a:pt x="2367" y="2298"/>
                  <a:pt x="2367" y="2298"/>
                  <a:pt x="2367" y="2298"/>
                </a:cubicBezTo>
                <a:cubicBezTo>
                  <a:pt x="2295" y="2235"/>
                  <a:pt x="2201" y="2197"/>
                  <a:pt x="2098" y="2197"/>
                </a:cubicBezTo>
                <a:cubicBezTo>
                  <a:pt x="1986" y="2197"/>
                  <a:pt x="1884" y="2243"/>
                  <a:pt x="1810" y="2317"/>
                </a:cubicBezTo>
                <a:cubicBezTo>
                  <a:pt x="1736" y="2391"/>
                  <a:pt x="1690" y="2493"/>
                  <a:pt x="1690" y="2605"/>
                </a:cubicBezTo>
                <a:cubicBezTo>
                  <a:pt x="1690" y="2647"/>
                  <a:pt x="1697" y="2686"/>
                  <a:pt x="1708" y="2724"/>
                </a:cubicBezTo>
                <a:cubicBezTo>
                  <a:pt x="1515" y="2785"/>
                  <a:pt x="1515" y="2785"/>
                  <a:pt x="1515" y="2785"/>
                </a:cubicBezTo>
                <a:cubicBezTo>
                  <a:pt x="1155" y="2898"/>
                  <a:pt x="1155" y="2898"/>
                  <a:pt x="1155" y="2898"/>
                </a:cubicBezTo>
                <a:cubicBezTo>
                  <a:pt x="1129" y="2837"/>
                  <a:pt x="1092" y="2780"/>
                  <a:pt x="1047" y="2731"/>
                </a:cubicBezTo>
                <a:close/>
                <a:moveTo>
                  <a:pt x="2365" y="2605"/>
                </a:moveTo>
                <a:cubicBezTo>
                  <a:pt x="2365" y="2754"/>
                  <a:pt x="2244" y="2875"/>
                  <a:pt x="2096" y="2875"/>
                </a:cubicBezTo>
                <a:cubicBezTo>
                  <a:pt x="1947" y="2875"/>
                  <a:pt x="1826" y="2754"/>
                  <a:pt x="1826" y="2605"/>
                </a:cubicBezTo>
                <a:cubicBezTo>
                  <a:pt x="1826" y="2457"/>
                  <a:pt x="1947" y="2336"/>
                  <a:pt x="2096" y="2336"/>
                </a:cubicBezTo>
                <a:cubicBezTo>
                  <a:pt x="2244" y="2336"/>
                  <a:pt x="2365" y="2457"/>
                  <a:pt x="2365" y="2605"/>
                </a:cubicBezTo>
                <a:close/>
                <a:moveTo>
                  <a:pt x="3093" y="3146"/>
                </a:moveTo>
                <a:cubicBezTo>
                  <a:pt x="3093" y="3192"/>
                  <a:pt x="3098" y="3236"/>
                  <a:pt x="3108" y="3279"/>
                </a:cubicBezTo>
                <a:cubicBezTo>
                  <a:pt x="2134" y="3282"/>
                  <a:pt x="2134" y="3282"/>
                  <a:pt x="2134" y="3282"/>
                </a:cubicBezTo>
                <a:cubicBezTo>
                  <a:pt x="1187" y="3285"/>
                  <a:pt x="1187" y="3285"/>
                  <a:pt x="1187" y="3285"/>
                </a:cubicBezTo>
                <a:cubicBezTo>
                  <a:pt x="1199" y="3238"/>
                  <a:pt x="1205" y="3189"/>
                  <a:pt x="1205" y="3138"/>
                </a:cubicBezTo>
                <a:cubicBezTo>
                  <a:pt x="1205" y="3109"/>
                  <a:pt x="1203" y="3082"/>
                  <a:pt x="1199" y="3054"/>
                </a:cubicBezTo>
                <a:cubicBezTo>
                  <a:pt x="1460" y="2972"/>
                  <a:pt x="1460" y="2972"/>
                  <a:pt x="1460" y="2972"/>
                </a:cubicBezTo>
                <a:cubicBezTo>
                  <a:pt x="1787" y="2869"/>
                  <a:pt x="1787" y="2869"/>
                  <a:pt x="1787" y="2869"/>
                </a:cubicBezTo>
                <a:cubicBezTo>
                  <a:pt x="1795" y="2877"/>
                  <a:pt x="1802" y="2886"/>
                  <a:pt x="1810" y="2894"/>
                </a:cubicBezTo>
                <a:cubicBezTo>
                  <a:pt x="1884" y="2967"/>
                  <a:pt x="1986" y="3013"/>
                  <a:pt x="2098" y="3013"/>
                </a:cubicBezTo>
                <a:cubicBezTo>
                  <a:pt x="2211" y="3013"/>
                  <a:pt x="2313" y="2967"/>
                  <a:pt x="2387" y="2894"/>
                </a:cubicBezTo>
                <a:cubicBezTo>
                  <a:pt x="2461" y="2820"/>
                  <a:pt x="2506" y="2718"/>
                  <a:pt x="2506" y="2605"/>
                </a:cubicBezTo>
                <a:cubicBezTo>
                  <a:pt x="2506" y="2544"/>
                  <a:pt x="2493" y="2486"/>
                  <a:pt x="2469" y="2434"/>
                </a:cubicBezTo>
                <a:cubicBezTo>
                  <a:pt x="2606" y="2239"/>
                  <a:pt x="2606" y="2239"/>
                  <a:pt x="2606" y="2239"/>
                </a:cubicBezTo>
                <a:cubicBezTo>
                  <a:pt x="3156" y="2758"/>
                  <a:pt x="3156" y="2758"/>
                  <a:pt x="3156" y="2758"/>
                </a:cubicBezTo>
                <a:cubicBezTo>
                  <a:pt x="3201" y="2800"/>
                  <a:pt x="3201" y="2800"/>
                  <a:pt x="3201" y="2800"/>
                </a:cubicBezTo>
                <a:cubicBezTo>
                  <a:pt x="3133" y="2899"/>
                  <a:pt x="3093" y="3018"/>
                  <a:pt x="3093" y="3146"/>
                </a:cubicBezTo>
                <a:close/>
                <a:moveTo>
                  <a:pt x="2699" y="2105"/>
                </a:moveTo>
                <a:cubicBezTo>
                  <a:pt x="3197" y="1395"/>
                  <a:pt x="3197" y="1395"/>
                  <a:pt x="3197" y="1395"/>
                </a:cubicBezTo>
                <a:cubicBezTo>
                  <a:pt x="3499" y="964"/>
                  <a:pt x="3499" y="964"/>
                  <a:pt x="3499" y="964"/>
                </a:cubicBezTo>
                <a:cubicBezTo>
                  <a:pt x="3563" y="1006"/>
                  <a:pt x="3635" y="1035"/>
                  <a:pt x="3714" y="1046"/>
                </a:cubicBezTo>
                <a:cubicBezTo>
                  <a:pt x="3738" y="1523"/>
                  <a:pt x="3738" y="1523"/>
                  <a:pt x="3738" y="1523"/>
                </a:cubicBezTo>
                <a:cubicBezTo>
                  <a:pt x="3781" y="2362"/>
                  <a:pt x="3781" y="2362"/>
                  <a:pt x="3781" y="2362"/>
                </a:cubicBezTo>
                <a:cubicBezTo>
                  <a:pt x="3789" y="2541"/>
                  <a:pt x="3789" y="2541"/>
                  <a:pt x="3789" y="2541"/>
                </a:cubicBezTo>
                <a:cubicBezTo>
                  <a:pt x="3761" y="2537"/>
                  <a:pt x="3733" y="2535"/>
                  <a:pt x="3704" y="2535"/>
                </a:cubicBezTo>
                <a:cubicBezTo>
                  <a:pt x="3554" y="2535"/>
                  <a:pt x="3416" y="2590"/>
                  <a:pt x="3309" y="2680"/>
                </a:cubicBezTo>
                <a:cubicBezTo>
                  <a:pt x="3258" y="2632"/>
                  <a:pt x="3258" y="2632"/>
                  <a:pt x="3258" y="2632"/>
                </a:cubicBezTo>
                <a:lnTo>
                  <a:pt x="2699" y="2105"/>
                </a:lnTo>
                <a:close/>
                <a:moveTo>
                  <a:pt x="3716" y="3591"/>
                </a:moveTo>
                <a:cubicBezTo>
                  <a:pt x="3469" y="3591"/>
                  <a:pt x="3268" y="3390"/>
                  <a:pt x="3268" y="3143"/>
                </a:cubicBezTo>
                <a:cubicBezTo>
                  <a:pt x="3268" y="2895"/>
                  <a:pt x="3469" y="2695"/>
                  <a:pt x="3716" y="2695"/>
                </a:cubicBezTo>
                <a:cubicBezTo>
                  <a:pt x="3964" y="2695"/>
                  <a:pt x="4164" y="2895"/>
                  <a:pt x="4164" y="3143"/>
                </a:cubicBezTo>
                <a:cubicBezTo>
                  <a:pt x="4164" y="3390"/>
                  <a:pt x="3964" y="3591"/>
                  <a:pt x="3716" y="359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0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Box 540"/>
          <p:cNvSpPr txBox="1"/>
          <p:nvPr/>
        </p:nvSpPr>
        <p:spPr>
          <a:xfrm>
            <a:off x="10887717" y="3645439"/>
            <a:ext cx="1097280" cy="300087"/>
          </a:xfrm>
          <a:prstGeom prst="rect">
            <a:avLst/>
          </a:prstGeom>
          <a:noFill/>
          <a:ln>
            <a:noFill/>
          </a:ln>
        </p:spPr>
        <p:txBody>
          <a:bodyPr wrap="square" lIns="0" tIns="9144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accent4"/>
                </a:solidFill>
              </a:rPr>
              <a:t>Real-time</a:t>
            </a:r>
            <a:br>
              <a:rPr lang="en-US" sz="1400" dirty="0">
                <a:solidFill>
                  <a:schemeClr val="accent4"/>
                </a:solidFill>
              </a:rPr>
            </a:br>
            <a:r>
              <a:rPr lang="en-US" sz="1400" dirty="0">
                <a:solidFill>
                  <a:schemeClr val="accent4"/>
                </a:solidFill>
              </a:rPr>
              <a:t>Services</a:t>
            </a:r>
          </a:p>
        </p:txBody>
      </p:sp>
      <p:sp>
        <p:nvSpPr>
          <p:cNvPr id="840" name="Isosceles Triangle 839">
            <a:extLst>
              <a:ext uri="{FF2B5EF4-FFF2-40B4-BE49-F238E27FC236}">
                <a16:creationId xmlns:a16="http://schemas.microsoft.com/office/drawing/2014/main" id="{CF0F1018-76EF-4E69-924E-9A13E843F0E7}"/>
              </a:ext>
            </a:extLst>
          </p:cNvPr>
          <p:cNvSpPr/>
          <p:nvPr/>
        </p:nvSpPr>
        <p:spPr>
          <a:xfrm rot="5400000">
            <a:off x="10561268" y="3705389"/>
            <a:ext cx="216382" cy="128528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42" name="TextBox 541"/>
          <p:cNvSpPr txBox="1"/>
          <p:nvPr/>
        </p:nvSpPr>
        <p:spPr>
          <a:xfrm>
            <a:off x="10887717" y="2912412"/>
            <a:ext cx="1097280" cy="300087"/>
          </a:xfrm>
          <a:prstGeom prst="rect">
            <a:avLst/>
          </a:prstGeom>
          <a:noFill/>
          <a:ln>
            <a:noFill/>
          </a:ln>
        </p:spPr>
        <p:txBody>
          <a:bodyPr wrap="square" lIns="0" tIns="9144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accent4"/>
                </a:solidFill>
              </a:rPr>
              <a:t>Batch</a:t>
            </a:r>
            <a:br>
              <a:rPr lang="en-US" sz="1400" dirty="0">
                <a:solidFill>
                  <a:schemeClr val="accent4"/>
                </a:solidFill>
              </a:rPr>
            </a:br>
            <a:r>
              <a:rPr lang="en-US" sz="1400" dirty="0">
                <a:solidFill>
                  <a:schemeClr val="accent4"/>
                </a:solidFill>
              </a:rPr>
              <a:t>Services</a:t>
            </a:r>
          </a:p>
        </p:txBody>
      </p:sp>
      <p:sp>
        <p:nvSpPr>
          <p:cNvPr id="841" name="Isosceles Triangle 840">
            <a:extLst>
              <a:ext uri="{FF2B5EF4-FFF2-40B4-BE49-F238E27FC236}">
                <a16:creationId xmlns:a16="http://schemas.microsoft.com/office/drawing/2014/main" id="{72EE17DB-31EC-41DC-BC16-FC0ED43D3DA6}"/>
              </a:ext>
            </a:extLst>
          </p:cNvPr>
          <p:cNvSpPr/>
          <p:nvPr/>
        </p:nvSpPr>
        <p:spPr>
          <a:xfrm rot="5400000">
            <a:off x="10561268" y="3007793"/>
            <a:ext cx="216382" cy="128528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84" name="TextBox 1483"/>
          <p:cNvSpPr txBox="1"/>
          <p:nvPr/>
        </p:nvSpPr>
        <p:spPr>
          <a:xfrm>
            <a:off x="10887716" y="4378466"/>
            <a:ext cx="1097280" cy="300087"/>
          </a:xfrm>
          <a:prstGeom prst="rect">
            <a:avLst/>
          </a:prstGeom>
          <a:noFill/>
          <a:ln>
            <a:noFill/>
          </a:ln>
        </p:spPr>
        <p:txBody>
          <a:bodyPr wrap="square" lIns="0" tIns="9144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accent4"/>
                </a:solidFill>
              </a:rPr>
              <a:t>Visualization Integration</a:t>
            </a:r>
          </a:p>
        </p:txBody>
      </p:sp>
      <p:sp>
        <p:nvSpPr>
          <p:cNvPr id="842" name="Isosceles Triangle 841">
            <a:extLst>
              <a:ext uri="{FF2B5EF4-FFF2-40B4-BE49-F238E27FC236}">
                <a16:creationId xmlns:a16="http://schemas.microsoft.com/office/drawing/2014/main" id="{8D46D302-46F3-43F6-9212-7A77274FCB9F}"/>
              </a:ext>
            </a:extLst>
          </p:cNvPr>
          <p:cNvSpPr/>
          <p:nvPr/>
        </p:nvSpPr>
        <p:spPr>
          <a:xfrm rot="5400000">
            <a:off x="10561268" y="4411679"/>
            <a:ext cx="216382" cy="128528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06BA23C7-24C7-4AB9-95A7-724DB4347D4B}"/>
              </a:ext>
            </a:extLst>
          </p:cNvPr>
          <p:cNvSpPr/>
          <p:nvPr/>
        </p:nvSpPr>
        <p:spPr>
          <a:xfrm>
            <a:off x="3227495" y="1881718"/>
            <a:ext cx="5329765" cy="3832861"/>
          </a:xfrm>
          <a:prstGeom prst="roundRect">
            <a:avLst>
              <a:gd name="adj" fmla="val 5390"/>
            </a:avLst>
          </a:prstGeom>
          <a:noFill/>
          <a:ln w="2857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26" name="Freeform 152"/>
          <p:cNvSpPr>
            <a:spLocks/>
          </p:cNvSpPr>
          <p:nvPr/>
        </p:nvSpPr>
        <p:spPr bwMode="auto">
          <a:xfrm>
            <a:off x="3134112" y="1806902"/>
            <a:ext cx="303092" cy="3976257"/>
          </a:xfrm>
          <a:custGeom>
            <a:avLst/>
            <a:gdLst>
              <a:gd name="T0" fmla="*/ 3515 w 3515"/>
              <a:gd name="T1" fmla="*/ 3292 h 3326"/>
              <a:gd name="T2" fmla="*/ 3481 w 3515"/>
              <a:gd name="T3" fmla="*/ 3326 h 3326"/>
              <a:gd name="T4" fmla="*/ 34 w 3515"/>
              <a:gd name="T5" fmla="*/ 3326 h 3326"/>
              <a:gd name="T6" fmla="*/ 0 w 3515"/>
              <a:gd name="T7" fmla="*/ 3292 h 3326"/>
              <a:gd name="T8" fmla="*/ 0 w 3515"/>
              <a:gd name="T9" fmla="*/ 34 h 3326"/>
              <a:gd name="T10" fmla="*/ 34 w 3515"/>
              <a:gd name="T11" fmla="*/ 0 h 3326"/>
              <a:gd name="T12" fmla="*/ 3481 w 3515"/>
              <a:gd name="T13" fmla="*/ 0 h 3326"/>
              <a:gd name="T14" fmla="*/ 3515 w 3515"/>
              <a:gd name="T15" fmla="*/ 34 h 3326"/>
              <a:gd name="T16" fmla="*/ 3515 w 3515"/>
              <a:gd name="T17" fmla="*/ 3292 h 3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15" h="3326">
                <a:moveTo>
                  <a:pt x="3515" y="3292"/>
                </a:moveTo>
                <a:cubicBezTo>
                  <a:pt x="3515" y="3311"/>
                  <a:pt x="3500" y="3326"/>
                  <a:pt x="3481" y="3326"/>
                </a:cubicBezTo>
                <a:cubicBezTo>
                  <a:pt x="34" y="3326"/>
                  <a:pt x="34" y="3326"/>
                  <a:pt x="34" y="3326"/>
                </a:cubicBezTo>
                <a:cubicBezTo>
                  <a:pt x="15" y="3326"/>
                  <a:pt x="0" y="3311"/>
                  <a:pt x="0" y="329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3481" y="0"/>
                  <a:pt x="3481" y="0"/>
                  <a:pt x="3481" y="0"/>
                </a:cubicBezTo>
                <a:cubicBezTo>
                  <a:pt x="3500" y="0"/>
                  <a:pt x="3515" y="15"/>
                  <a:pt x="3515" y="34"/>
                </a:cubicBezTo>
                <a:cubicBezTo>
                  <a:pt x="3515" y="3292"/>
                  <a:pt x="3515" y="3292"/>
                  <a:pt x="3515" y="329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3" name="Left Bracket 842">
            <a:extLst>
              <a:ext uri="{FF2B5EF4-FFF2-40B4-BE49-F238E27FC236}">
                <a16:creationId xmlns:a16="http://schemas.microsoft.com/office/drawing/2014/main" id="{8707C637-F8F7-435A-B88B-DA9F6985D822}"/>
              </a:ext>
            </a:extLst>
          </p:cNvPr>
          <p:cNvSpPr/>
          <p:nvPr/>
        </p:nvSpPr>
        <p:spPr>
          <a:xfrm>
            <a:off x="3228779" y="1881718"/>
            <a:ext cx="210007" cy="3832861"/>
          </a:xfrm>
          <a:prstGeom prst="leftBracket">
            <a:avLst>
              <a:gd name="adj" fmla="val 106301"/>
            </a:avLst>
          </a:prstGeom>
          <a:noFill/>
          <a:ln w="28575" cap="rnd">
            <a:solidFill>
              <a:schemeClr val="bg1">
                <a:lumMod val="6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1" name="TextBox 790"/>
          <p:cNvSpPr txBox="1"/>
          <p:nvPr/>
        </p:nvSpPr>
        <p:spPr>
          <a:xfrm>
            <a:off x="3437204" y="5902234"/>
            <a:ext cx="4947763" cy="4341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18288" rIns="0" bIns="0" rtlCol="0" anchor="ctr">
            <a:noAutofit/>
          </a:bodyPr>
          <a:lstStyle>
            <a:defPPr>
              <a:defRPr lang="en-US"/>
            </a:defPPr>
            <a:lvl1pPr algn="ctr">
              <a:lnSpc>
                <a:spcPct val="80000"/>
              </a:lnSpc>
              <a:defRPr sz="1600">
                <a:solidFill>
                  <a:schemeClr val="bg1"/>
                </a:solidFill>
                <a:latin typeface="+mj-lt"/>
                <a:ea typeface="Source Sans Pro Light" panose="020B0403030403020204" pitchFamily="34" charset="0"/>
              </a:defRPr>
            </a:lvl1pPr>
          </a:lstStyle>
          <a:p>
            <a:r>
              <a:rPr lang="en-US" dirty="0"/>
              <a:t>HPCC Systems Data Lake</a:t>
            </a:r>
          </a:p>
        </p:txBody>
      </p:sp>
      <p:sp>
        <p:nvSpPr>
          <p:cNvPr id="745" name="Trapezoid 744">
            <a:extLst>
              <a:ext uri="{FF2B5EF4-FFF2-40B4-BE49-F238E27FC236}">
                <a16:creationId xmlns:a16="http://schemas.microsoft.com/office/drawing/2014/main" id="{9A5485EC-F3C4-48F7-834B-0E2043798CEB}"/>
              </a:ext>
            </a:extLst>
          </p:cNvPr>
          <p:cNvSpPr/>
          <p:nvPr/>
        </p:nvSpPr>
        <p:spPr>
          <a:xfrm rot="16200000" flipH="1">
            <a:off x="7127337" y="3307216"/>
            <a:ext cx="3853014" cy="977922"/>
          </a:xfrm>
          <a:prstGeom prst="trapezoid">
            <a:avLst>
              <a:gd name="adj" fmla="val 197000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4" name="Freeform 33">
            <a:extLst>
              <a:ext uri="{FF2B5EF4-FFF2-40B4-BE49-F238E27FC236}">
                <a16:creationId xmlns:a16="http://schemas.microsoft.com/office/drawing/2014/main" id="{61CE8037-7DA2-4707-86D5-0A324A345F5C}"/>
              </a:ext>
            </a:extLst>
          </p:cNvPr>
          <p:cNvSpPr>
            <a:spLocks/>
          </p:cNvSpPr>
          <p:nvPr/>
        </p:nvSpPr>
        <p:spPr bwMode="auto">
          <a:xfrm>
            <a:off x="9364625" y="4805712"/>
            <a:ext cx="830862" cy="778568"/>
          </a:xfrm>
          <a:prstGeom prst="roundRect">
            <a:avLst>
              <a:gd name="adj" fmla="val 902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1" name="Freeform 33">
            <a:extLst>
              <a:ext uri="{FF2B5EF4-FFF2-40B4-BE49-F238E27FC236}">
                <a16:creationId xmlns:a16="http://schemas.microsoft.com/office/drawing/2014/main" id="{0D436CE8-771F-4D33-A6B1-749D22D9F8A0}"/>
              </a:ext>
            </a:extLst>
          </p:cNvPr>
          <p:cNvSpPr>
            <a:spLocks/>
          </p:cNvSpPr>
          <p:nvPr/>
        </p:nvSpPr>
        <p:spPr bwMode="auto">
          <a:xfrm>
            <a:off x="9364625" y="2941630"/>
            <a:ext cx="830862" cy="778568"/>
          </a:xfrm>
          <a:prstGeom prst="roundRect">
            <a:avLst>
              <a:gd name="adj" fmla="val 902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0" name="Trapezoid 1379"/>
          <p:cNvSpPr/>
          <p:nvPr/>
        </p:nvSpPr>
        <p:spPr>
          <a:xfrm rot="5400000">
            <a:off x="4549751" y="1720021"/>
            <a:ext cx="3498306" cy="4152309"/>
          </a:xfrm>
          <a:prstGeom prst="trapezoid">
            <a:avLst>
              <a:gd name="adj" fmla="val 39238"/>
            </a:avLst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100000">
                <a:schemeClr val="bg1"/>
              </a:gs>
              <a:gs pos="100000">
                <a:schemeClr val="bg1">
                  <a:lumMod val="10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7" name="Oval 159">
            <a:extLst>
              <a:ext uri="{FF2B5EF4-FFF2-40B4-BE49-F238E27FC236}">
                <a16:creationId xmlns:a16="http://schemas.microsoft.com/office/drawing/2014/main" id="{3712CCFA-E8AB-421F-ADCF-08B3781FE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4455" y="2176925"/>
            <a:ext cx="1193800" cy="3238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5" name="Oval 160">
            <a:extLst>
              <a:ext uri="{FF2B5EF4-FFF2-40B4-BE49-F238E27FC236}">
                <a16:creationId xmlns:a16="http://schemas.microsoft.com/office/drawing/2014/main" id="{BAFE2C5D-6716-445D-9760-8CBFD859B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362" y="2722460"/>
            <a:ext cx="1064197" cy="214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48640"/>
            <a:ext cx="11049000" cy="323881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HPCC Systems (Small to Big Data) ETL</a:t>
            </a:r>
          </a:p>
        </p:txBody>
      </p:sp>
      <p:sp>
        <p:nvSpPr>
          <p:cNvPr id="3233" name="Oval 159"/>
          <p:cNvSpPr>
            <a:spLocks noChangeArrowheads="1"/>
          </p:cNvSpPr>
          <p:nvPr/>
        </p:nvSpPr>
        <p:spPr bwMode="auto">
          <a:xfrm>
            <a:off x="3661118" y="2176925"/>
            <a:ext cx="1193800" cy="3238500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34" name="Oval 160"/>
          <p:cNvSpPr>
            <a:spLocks noChangeArrowheads="1"/>
          </p:cNvSpPr>
          <p:nvPr/>
        </p:nvSpPr>
        <p:spPr bwMode="auto">
          <a:xfrm>
            <a:off x="5415384" y="2722460"/>
            <a:ext cx="1064197" cy="2146300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2" name="Oval 183"/>
          <p:cNvSpPr>
            <a:spLocks noChangeArrowheads="1"/>
          </p:cNvSpPr>
          <p:nvPr/>
        </p:nvSpPr>
        <p:spPr bwMode="auto">
          <a:xfrm>
            <a:off x="2310810" y="4239782"/>
            <a:ext cx="124983" cy="124983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27" name="Oval 290"/>
          <p:cNvSpPr>
            <a:spLocks noChangeArrowheads="1"/>
          </p:cNvSpPr>
          <p:nvPr/>
        </p:nvSpPr>
        <p:spPr bwMode="auto">
          <a:xfrm>
            <a:off x="2307762" y="3887695"/>
            <a:ext cx="214911" cy="214911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6" name="Freeform 12"/>
          <p:cNvSpPr>
            <a:spLocks/>
          </p:cNvSpPr>
          <p:nvPr/>
        </p:nvSpPr>
        <p:spPr bwMode="auto">
          <a:xfrm>
            <a:off x="8375059" y="4175766"/>
            <a:ext cx="713320" cy="963287"/>
          </a:xfrm>
          <a:custGeom>
            <a:avLst/>
            <a:gdLst>
              <a:gd name="T0" fmla="*/ 468 w 468"/>
              <a:gd name="T1" fmla="*/ 632 h 632"/>
              <a:gd name="T2" fmla="*/ 197 w 468"/>
              <a:gd name="T3" fmla="*/ 632 h 632"/>
              <a:gd name="T4" fmla="*/ 0 w 468"/>
              <a:gd name="T5" fmla="*/ 11 h 632"/>
              <a:gd name="T6" fmla="*/ 32 w 468"/>
              <a:gd name="T7" fmla="*/ 0 h 632"/>
              <a:gd name="T8" fmla="*/ 222 w 468"/>
              <a:gd name="T9" fmla="*/ 598 h 632"/>
              <a:gd name="T10" fmla="*/ 468 w 468"/>
              <a:gd name="T11" fmla="*/ 598 h 632"/>
              <a:gd name="T12" fmla="*/ 468 w 468"/>
              <a:gd name="T13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8" h="632">
                <a:moveTo>
                  <a:pt x="468" y="632"/>
                </a:moveTo>
                <a:lnTo>
                  <a:pt x="197" y="632"/>
                </a:lnTo>
                <a:lnTo>
                  <a:pt x="0" y="11"/>
                </a:lnTo>
                <a:lnTo>
                  <a:pt x="32" y="0"/>
                </a:lnTo>
                <a:lnTo>
                  <a:pt x="222" y="598"/>
                </a:lnTo>
                <a:lnTo>
                  <a:pt x="468" y="598"/>
                </a:lnTo>
                <a:lnTo>
                  <a:pt x="468" y="63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2" name="Freeform 169"/>
          <p:cNvSpPr>
            <a:spLocks/>
          </p:cNvSpPr>
          <p:nvPr/>
        </p:nvSpPr>
        <p:spPr bwMode="auto">
          <a:xfrm>
            <a:off x="2373301" y="5376826"/>
            <a:ext cx="204241" cy="187476"/>
          </a:xfrm>
          <a:custGeom>
            <a:avLst/>
            <a:gdLst>
              <a:gd name="T0" fmla="*/ 38 w 162"/>
              <a:gd name="T1" fmla="*/ 0 h 150"/>
              <a:gd name="T2" fmla="*/ 0 w 162"/>
              <a:gd name="T3" fmla="*/ 69 h 150"/>
              <a:gd name="T4" fmla="*/ 81 w 162"/>
              <a:gd name="T5" fmla="*/ 150 h 150"/>
              <a:gd name="T6" fmla="*/ 162 w 162"/>
              <a:gd name="T7" fmla="*/ 69 h 150"/>
              <a:gd name="T8" fmla="*/ 153 w 162"/>
              <a:gd name="T9" fmla="*/ 33 h 150"/>
              <a:gd name="T10" fmla="*/ 149 w 162"/>
              <a:gd name="T11" fmla="*/ 33 h 150"/>
              <a:gd name="T12" fmla="*/ 38 w 162"/>
              <a:gd name="T13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2" h="150">
                <a:moveTo>
                  <a:pt x="38" y="0"/>
                </a:moveTo>
                <a:cubicBezTo>
                  <a:pt x="15" y="14"/>
                  <a:pt x="0" y="40"/>
                  <a:pt x="0" y="69"/>
                </a:cubicBezTo>
                <a:cubicBezTo>
                  <a:pt x="0" y="114"/>
                  <a:pt x="36" y="150"/>
                  <a:pt x="81" y="150"/>
                </a:cubicBezTo>
                <a:cubicBezTo>
                  <a:pt x="125" y="150"/>
                  <a:pt x="162" y="114"/>
                  <a:pt x="162" y="69"/>
                </a:cubicBezTo>
                <a:cubicBezTo>
                  <a:pt x="162" y="56"/>
                  <a:pt x="158" y="44"/>
                  <a:pt x="153" y="33"/>
                </a:cubicBezTo>
                <a:cubicBezTo>
                  <a:pt x="152" y="33"/>
                  <a:pt x="150" y="33"/>
                  <a:pt x="149" y="33"/>
                </a:cubicBezTo>
                <a:cubicBezTo>
                  <a:pt x="108" y="33"/>
                  <a:pt x="70" y="21"/>
                  <a:pt x="38" y="0"/>
                </a:cubicBezTo>
              </a:path>
            </a:pathLst>
          </a:custGeom>
          <a:solidFill>
            <a:schemeClr val="accent2">
              <a:lumMod val="75000"/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3" name="Oval 170"/>
          <p:cNvSpPr>
            <a:spLocks noChangeArrowheads="1"/>
          </p:cNvSpPr>
          <p:nvPr/>
        </p:nvSpPr>
        <p:spPr bwMode="auto">
          <a:xfrm>
            <a:off x="1911082" y="3186051"/>
            <a:ext cx="213386" cy="214911"/>
          </a:xfrm>
          <a:prstGeom prst="ellipse">
            <a:avLst/>
          </a:prstGeom>
          <a:solidFill>
            <a:schemeClr val="accent2">
              <a:lumMod val="75000"/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4" name="Freeform 171"/>
          <p:cNvSpPr>
            <a:spLocks/>
          </p:cNvSpPr>
          <p:nvPr/>
        </p:nvSpPr>
        <p:spPr bwMode="auto">
          <a:xfrm>
            <a:off x="2204117" y="2029709"/>
            <a:ext cx="224056" cy="234725"/>
          </a:xfrm>
          <a:custGeom>
            <a:avLst/>
            <a:gdLst>
              <a:gd name="T0" fmla="*/ 93 w 178"/>
              <a:gd name="T1" fmla="*/ 0 h 186"/>
              <a:gd name="T2" fmla="*/ 0 w 178"/>
              <a:gd name="T3" fmla="*/ 93 h 186"/>
              <a:gd name="T4" fmla="*/ 87 w 178"/>
              <a:gd name="T5" fmla="*/ 186 h 186"/>
              <a:gd name="T6" fmla="*/ 178 w 178"/>
              <a:gd name="T7" fmla="*/ 58 h 186"/>
              <a:gd name="T8" fmla="*/ 93 w 178"/>
              <a:gd name="T9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186">
                <a:moveTo>
                  <a:pt x="93" y="0"/>
                </a:moveTo>
                <a:cubicBezTo>
                  <a:pt x="41" y="0"/>
                  <a:pt x="0" y="42"/>
                  <a:pt x="0" y="93"/>
                </a:cubicBezTo>
                <a:cubicBezTo>
                  <a:pt x="0" y="143"/>
                  <a:pt x="39" y="183"/>
                  <a:pt x="87" y="186"/>
                </a:cubicBezTo>
                <a:cubicBezTo>
                  <a:pt x="99" y="132"/>
                  <a:pt x="133" y="86"/>
                  <a:pt x="178" y="58"/>
                </a:cubicBezTo>
                <a:cubicBezTo>
                  <a:pt x="164" y="24"/>
                  <a:pt x="131" y="0"/>
                  <a:pt x="93" y="0"/>
                </a:cubicBezTo>
              </a:path>
            </a:pathLst>
          </a:custGeom>
          <a:solidFill>
            <a:schemeClr val="accent2">
              <a:lumMod val="75000"/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" name="Freeform 174"/>
          <p:cNvSpPr>
            <a:spLocks/>
          </p:cNvSpPr>
          <p:nvPr/>
        </p:nvSpPr>
        <p:spPr bwMode="auto">
          <a:xfrm>
            <a:off x="2609551" y="2061717"/>
            <a:ext cx="542611" cy="490789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8" name="Freeform 176"/>
          <p:cNvSpPr>
            <a:spLocks/>
          </p:cNvSpPr>
          <p:nvPr/>
        </p:nvSpPr>
        <p:spPr bwMode="auto">
          <a:xfrm>
            <a:off x="2609551" y="2787231"/>
            <a:ext cx="542611" cy="490789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0" name="Freeform 178"/>
          <p:cNvSpPr>
            <a:spLocks/>
          </p:cNvSpPr>
          <p:nvPr/>
        </p:nvSpPr>
        <p:spPr bwMode="auto">
          <a:xfrm>
            <a:off x="2609551" y="3489881"/>
            <a:ext cx="542611" cy="492313"/>
          </a:xfrm>
          <a:custGeom>
            <a:avLst/>
            <a:gdLst>
              <a:gd name="T0" fmla="*/ 356 w 356"/>
              <a:gd name="T1" fmla="*/ 149 h 323"/>
              <a:gd name="T2" fmla="*/ 9 w 356"/>
              <a:gd name="T3" fmla="*/ 323 h 323"/>
              <a:gd name="T4" fmla="*/ 0 w 356"/>
              <a:gd name="T5" fmla="*/ 0 h 323"/>
              <a:gd name="T6" fmla="*/ 356 w 356"/>
              <a:gd name="T7" fmla="*/ 149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3">
                <a:moveTo>
                  <a:pt x="356" y="149"/>
                </a:moveTo>
                <a:lnTo>
                  <a:pt x="9" y="323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2" name="Freeform 180"/>
          <p:cNvSpPr>
            <a:spLocks/>
          </p:cNvSpPr>
          <p:nvPr/>
        </p:nvSpPr>
        <p:spPr bwMode="auto">
          <a:xfrm>
            <a:off x="2609551" y="4215395"/>
            <a:ext cx="542611" cy="490789"/>
          </a:xfrm>
          <a:custGeom>
            <a:avLst/>
            <a:gdLst>
              <a:gd name="T0" fmla="*/ 356 w 356"/>
              <a:gd name="T1" fmla="*/ 148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8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8"/>
                </a:moveTo>
                <a:lnTo>
                  <a:pt x="9" y="322"/>
                </a:lnTo>
                <a:lnTo>
                  <a:pt x="0" y="0"/>
                </a:lnTo>
                <a:lnTo>
                  <a:pt x="356" y="1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4" name="Freeform 182"/>
          <p:cNvSpPr>
            <a:spLocks/>
          </p:cNvSpPr>
          <p:nvPr/>
        </p:nvSpPr>
        <p:spPr bwMode="auto">
          <a:xfrm>
            <a:off x="2609551" y="4921095"/>
            <a:ext cx="542611" cy="490789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5" name="Oval 183"/>
          <p:cNvSpPr>
            <a:spLocks noChangeArrowheads="1"/>
          </p:cNvSpPr>
          <p:nvPr/>
        </p:nvSpPr>
        <p:spPr bwMode="auto">
          <a:xfrm>
            <a:off x="2201069" y="4654361"/>
            <a:ext cx="204241" cy="204241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7" name="Oval 185"/>
          <p:cNvSpPr>
            <a:spLocks noChangeArrowheads="1"/>
          </p:cNvSpPr>
          <p:nvPr/>
        </p:nvSpPr>
        <p:spPr bwMode="auto">
          <a:xfrm>
            <a:off x="1995305" y="2663771"/>
            <a:ext cx="182903" cy="182903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1" name="Rectangle 368"/>
          <p:cNvSpPr>
            <a:spLocks noChangeArrowheads="1"/>
          </p:cNvSpPr>
          <p:nvPr/>
        </p:nvSpPr>
        <p:spPr bwMode="auto">
          <a:xfrm>
            <a:off x="212034" y="3520232"/>
            <a:ext cx="1356044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rgbClr val="99C9E8"/>
                </a:solidFill>
                <a:effectLst/>
                <a:latin typeface="Source Sans Pro Semibold" panose="020B0603030403020204" pitchFamily="34" charset="0"/>
              </a:rPr>
              <a:t>Big Data</a:t>
            </a:r>
          </a:p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99C9E8"/>
                </a:solidFill>
                <a:latin typeface="Source Sans Pro Semibold" panose="020B0603030403020204" pitchFamily="34" charset="0"/>
              </a:rPr>
              <a:t>Sources</a:t>
            </a: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rgbClr val="99C9E8"/>
              </a:solidFill>
              <a:effectLst/>
              <a:latin typeface="Source Sans Pro Semibold" panose="020B0603030403020204" pitchFamily="34" charset="0"/>
            </a:endParaRPr>
          </a:p>
        </p:txBody>
      </p:sp>
      <p:sp>
        <p:nvSpPr>
          <p:cNvPr id="3046" name="Freeform 373"/>
          <p:cNvSpPr>
            <a:spLocks/>
          </p:cNvSpPr>
          <p:nvPr/>
        </p:nvSpPr>
        <p:spPr bwMode="auto">
          <a:xfrm>
            <a:off x="1538689" y="1869670"/>
            <a:ext cx="386689" cy="3851624"/>
          </a:xfrm>
          <a:custGeom>
            <a:avLst/>
            <a:gdLst>
              <a:gd name="T0" fmla="*/ 338 w 338"/>
              <a:gd name="T1" fmla="*/ 3057 h 3057"/>
              <a:gd name="T2" fmla="*/ 108 w 338"/>
              <a:gd name="T3" fmla="*/ 2826 h 3057"/>
              <a:gd name="T4" fmla="*/ 108 w 338"/>
              <a:gd name="T5" fmla="*/ 1606 h 3057"/>
              <a:gd name="T6" fmla="*/ 0 w 338"/>
              <a:gd name="T7" fmla="*/ 1530 h 3057"/>
              <a:gd name="T8" fmla="*/ 108 w 338"/>
              <a:gd name="T9" fmla="*/ 1448 h 3057"/>
              <a:gd name="T10" fmla="*/ 108 w 338"/>
              <a:gd name="T11" fmla="*/ 230 h 3057"/>
              <a:gd name="T12" fmla="*/ 338 w 338"/>
              <a:gd name="T13" fmla="*/ 0 h 3057"/>
              <a:gd name="T14" fmla="*/ 338 w 338"/>
              <a:gd name="T15" fmla="*/ 16 h 3057"/>
              <a:gd name="T16" fmla="*/ 124 w 338"/>
              <a:gd name="T17" fmla="*/ 230 h 3057"/>
              <a:gd name="T18" fmla="*/ 124 w 338"/>
              <a:gd name="T19" fmla="*/ 1455 h 3057"/>
              <a:gd name="T20" fmla="*/ 27 w 338"/>
              <a:gd name="T21" fmla="*/ 1529 h 3057"/>
              <a:gd name="T22" fmla="*/ 124 w 338"/>
              <a:gd name="T23" fmla="*/ 1598 h 3057"/>
              <a:gd name="T24" fmla="*/ 124 w 338"/>
              <a:gd name="T25" fmla="*/ 2826 h 3057"/>
              <a:gd name="T26" fmla="*/ 338 w 338"/>
              <a:gd name="T27" fmla="*/ 3041 h 3057"/>
              <a:gd name="T28" fmla="*/ 338 w 338"/>
              <a:gd name="T29" fmla="*/ 3057 h 3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8" h="3057">
                <a:moveTo>
                  <a:pt x="338" y="3057"/>
                </a:moveTo>
                <a:cubicBezTo>
                  <a:pt x="211" y="3057"/>
                  <a:pt x="108" y="2953"/>
                  <a:pt x="108" y="2826"/>
                </a:cubicBezTo>
                <a:cubicBezTo>
                  <a:pt x="108" y="1606"/>
                  <a:pt x="108" y="1606"/>
                  <a:pt x="108" y="1606"/>
                </a:cubicBezTo>
                <a:cubicBezTo>
                  <a:pt x="0" y="1530"/>
                  <a:pt x="0" y="1530"/>
                  <a:pt x="0" y="1530"/>
                </a:cubicBezTo>
                <a:cubicBezTo>
                  <a:pt x="108" y="1448"/>
                  <a:pt x="108" y="1448"/>
                  <a:pt x="108" y="1448"/>
                </a:cubicBezTo>
                <a:cubicBezTo>
                  <a:pt x="108" y="230"/>
                  <a:pt x="108" y="230"/>
                  <a:pt x="108" y="230"/>
                </a:cubicBezTo>
                <a:cubicBezTo>
                  <a:pt x="108" y="103"/>
                  <a:pt x="211" y="0"/>
                  <a:pt x="338" y="0"/>
                </a:cubicBezTo>
                <a:cubicBezTo>
                  <a:pt x="338" y="16"/>
                  <a:pt x="338" y="16"/>
                  <a:pt x="338" y="16"/>
                </a:cubicBezTo>
                <a:cubicBezTo>
                  <a:pt x="220" y="16"/>
                  <a:pt x="124" y="112"/>
                  <a:pt x="124" y="230"/>
                </a:cubicBezTo>
                <a:cubicBezTo>
                  <a:pt x="124" y="1455"/>
                  <a:pt x="124" y="1455"/>
                  <a:pt x="124" y="1455"/>
                </a:cubicBezTo>
                <a:cubicBezTo>
                  <a:pt x="27" y="1529"/>
                  <a:pt x="27" y="1529"/>
                  <a:pt x="27" y="1529"/>
                </a:cubicBezTo>
                <a:cubicBezTo>
                  <a:pt x="124" y="1598"/>
                  <a:pt x="124" y="1598"/>
                  <a:pt x="124" y="1598"/>
                </a:cubicBezTo>
                <a:cubicBezTo>
                  <a:pt x="124" y="2826"/>
                  <a:pt x="124" y="2826"/>
                  <a:pt x="124" y="2826"/>
                </a:cubicBezTo>
                <a:cubicBezTo>
                  <a:pt x="124" y="2944"/>
                  <a:pt x="220" y="3041"/>
                  <a:pt x="338" y="3041"/>
                </a:cubicBezTo>
                <a:lnTo>
                  <a:pt x="338" y="3057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rgbClr val="99C9E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4" name="Oval 185"/>
          <p:cNvSpPr>
            <a:spLocks noChangeArrowheads="1"/>
          </p:cNvSpPr>
          <p:nvPr/>
        </p:nvSpPr>
        <p:spPr bwMode="auto">
          <a:xfrm>
            <a:off x="2205720" y="3326352"/>
            <a:ext cx="134129" cy="134129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5" name="Oval 185"/>
          <p:cNvSpPr>
            <a:spLocks noChangeArrowheads="1"/>
          </p:cNvSpPr>
          <p:nvPr/>
        </p:nvSpPr>
        <p:spPr bwMode="auto">
          <a:xfrm>
            <a:off x="2882381" y="4651313"/>
            <a:ext cx="134129" cy="134129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6" name="Oval 185"/>
          <p:cNvSpPr>
            <a:spLocks noChangeArrowheads="1"/>
          </p:cNvSpPr>
          <p:nvPr/>
        </p:nvSpPr>
        <p:spPr bwMode="auto">
          <a:xfrm>
            <a:off x="1879886" y="4848834"/>
            <a:ext cx="134129" cy="134129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7" name="Oval 185"/>
          <p:cNvSpPr>
            <a:spLocks noChangeArrowheads="1"/>
          </p:cNvSpPr>
          <p:nvPr/>
        </p:nvSpPr>
        <p:spPr bwMode="auto">
          <a:xfrm>
            <a:off x="2971023" y="2822287"/>
            <a:ext cx="134129" cy="134129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" name="Oval 185"/>
          <p:cNvSpPr>
            <a:spLocks noChangeArrowheads="1"/>
          </p:cNvSpPr>
          <p:nvPr/>
        </p:nvSpPr>
        <p:spPr bwMode="auto">
          <a:xfrm>
            <a:off x="1975490" y="4210823"/>
            <a:ext cx="82305" cy="82305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9" name="Oval 185"/>
          <p:cNvSpPr>
            <a:spLocks noChangeArrowheads="1"/>
          </p:cNvSpPr>
          <p:nvPr/>
        </p:nvSpPr>
        <p:spPr bwMode="auto">
          <a:xfrm>
            <a:off x="2918962" y="5209166"/>
            <a:ext cx="134129" cy="134129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0" name="Oval 185"/>
          <p:cNvSpPr>
            <a:spLocks noChangeArrowheads="1"/>
          </p:cNvSpPr>
          <p:nvPr/>
        </p:nvSpPr>
        <p:spPr bwMode="auto">
          <a:xfrm>
            <a:off x="1961772" y="5536867"/>
            <a:ext cx="82305" cy="82305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1" name="Oval 185"/>
          <p:cNvSpPr>
            <a:spLocks noChangeArrowheads="1"/>
          </p:cNvSpPr>
          <p:nvPr/>
        </p:nvSpPr>
        <p:spPr bwMode="auto">
          <a:xfrm>
            <a:off x="2766543" y="4247403"/>
            <a:ext cx="82305" cy="82305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0" name="TextBox 789"/>
          <p:cNvSpPr txBox="1"/>
          <p:nvPr/>
        </p:nvSpPr>
        <p:spPr>
          <a:xfrm>
            <a:off x="1306778" y="5822950"/>
            <a:ext cx="1798375" cy="592706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18288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+mj-lt"/>
                <a:ea typeface="Source Sans Pro Light" panose="020B0403030403020204" pitchFamily="34" charset="0"/>
              </a:rPr>
              <a:t>Unstructured and Structured Content</a:t>
            </a:r>
          </a:p>
        </p:txBody>
      </p:sp>
      <p:sp>
        <p:nvSpPr>
          <p:cNvPr id="792" name="TextBox 791"/>
          <p:cNvSpPr txBox="1"/>
          <p:nvPr/>
        </p:nvSpPr>
        <p:spPr>
          <a:xfrm>
            <a:off x="9088379" y="5902234"/>
            <a:ext cx="2532121" cy="434138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18288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+mj-lt"/>
                <a:ea typeface="Source Sans Pro Light" panose="020B0403030403020204" pitchFamily="34" charset="0"/>
              </a:rPr>
              <a:t>Analysis Applications</a:t>
            </a:r>
          </a:p>
        </p:txBody>
      </p:sp>
      <p:sp>
        <p:nvSpPr>
          <p:cNvPr id="3245" name="Freeform 173"/>
          <p:cNvSpPr>
            <a:spLocks/>
          </p:cNvSpPr>
          <p:nvPr/>
        </p:nvSpPr>
        <p:spPr bwMode="auto">
          <a:xfrm rot="5400000">
            <a:off x="2527704" y="1924447"/>
            <a:ext cx="501852" cy="902494"/>
          </a:xfrm>
          <a:prstGeom prst="trapezoid">
            <a:avLst>
              <a:gd name="adj" fmla="val 37596"/>
            </a:avLst>
          </a:prstGeom>
          <a:gradFill flip="none" rotWithShape="1">
            <a:gsLst>
              <a:gs pos="0">
                <a:schemeClr val="accent2"/>
              </a:gs>
              <a:gs pos="54000">
                <a:schemeClr val="accent2">
                  <a:alpha val="5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6" name="Freeform 305"/>
          <p:cNvSpPr>
            <a:spLocks noEditPoints="1"/>
          </p:cNvSpPr>
          <p:nvPr/>
        </p:nvSpPr>
        <p:spPr bwMode="auto">
          <a:xfrm>
            <a:off x="2011224" y="2123440"/>
            <a:ext cx="506030" cy="504507"/>
          </a:xfrm>
          <a:prstGeom prst="ellipse">
            <a:avLst/>
          </a:prstGeom>
          <a:solidFill>
            <a:schemeClr val="bg1"/>
          </a:solidFill>
          <a:ln w="19050">
            <a:solidFill>
              <a:srgbClr val="99C9E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6" name="Freeform 784"/>
          <p:cNvSpPr>
            <a:spLocks noChangeAspect="1" noEditPoints="1"/>
          </p:cNvSpPr>
          <p:nvPr/>
        </p:nvSpPr>
        <p:spPr bwMode="auto">
          <a:xfrm>
            <a:off x="2099527" y="2256807"/>
            <a:ext cx="329424" cy="237773"/>
          </a:xfrm>
          <a:custGeom>
            <a:avLst/>
            <a:gdLst>
              <a:gd name="T0" fmla="*/ 884 w 2429"/>
              <a:gd name="T1" fmla="*/ 936 h 1755"/>
              <a:gd name="T2" fmla="*/ 762 w 2429"/>
              <a:gd name="T3" fmla="*/ 1005 h 1755"/>
              <a:gd name="T4" fmla="*/ 760 w 2429"/>
              <a:gd name="T5" fmla="*/ 1008 h 1755"/>
              <a:gd name="T6" fmla="*/ 675 w 2429"/>
              <a:gd name="T7" fmla="*/ 1006 h 1755"/>
              <a:gd name="T8" fmla="*/ 673 w 2429"/>
              <a:gd name="T9" fmla="*/ 1004 h 1755"/>
              <a:gd name="T10" fmla="*/ 550 w 2429"/>
              <a:gd name="T11" fmla="*/ 926 h 1755"/>
              <a:gd name="T12" fmla="*/ 334 w 2429"/>
              <a:gd name="T13" fmla="*/ 1384 h 1755"/>
              <a:gd name="T14" fmla="*/ 335 w 2429"/>
              <a:gd name="T15" fmla="*/ 1386 h 1755"/>
              <a:gd name="T16" fmla="*/ 1085 w 2429"/>
              <a:gd name="T17" fmla="*/ 1400 h 1755"/>
              <a:gd name="T18" fmla="*/ 1086 w 2429"/>
              <a:gd name="T19" fmla="*/ 1398 h 1755"/>
              <a:gd name="T20" fmla="*/ 716 w 2429"/>
              <a:gd name="T21" fmla="*/ 974 h 1755"/>
              <a:gd name="T22" fmla="*/ 716 w 2429"/>
              <a:gd name="T23" fmla="*/ 528 h 1755"/>
              <a:gd name="T24" fmla="*/ 716 w 2429"/>
              <a:gd name="T25" fmla="*/ 974 h 1755"/>
              <a:gd name="T26" fmla="*/ 293 w 2429"/>
              <a:gd name="T27" fmla="*/ 264 h 1755"/>
              <a:gd name="T28" fmla="*/ 0 w 2429"/>
              <a:gd name="T29" fmla="*/ 1461 h 1755"/>
              <a:gd name="T30" fmla="*/ 1862 w 2429"/>
              <a:gd name="T31" fmla="*/ 1755 h 1755"/>
              <a:gd name="T32" fmla="*/ 2155 w 2429"/>
              <a:gd name="T33" fmla="*/ 557 h 1755"/>
              <a:gd name="T34" fmla="*/ 2053 w 2429"/>
              <a:gd name="T35" fmla="*/ 1461 h 1755"/>
              <a:gd name="T36" fmla="*/ 293 w 2429"/>
              <a:gd name="T37" fmla="*/ 1653 h 1755"/>
              <a:gd name="T38" fmla="*/ 101 w 2429"/>
              <a:gd name="T39" fmla="*/ 557 h 1755"/>
              <a:gd name="T40" fmla="*/ 1862 w 2429"/>
              <a:gd name="T41" fmla="*/ 365 h 1755"/>
              <a:gd name="T42" fmla="*/ 2053 w 2429"/>
              <a:gd name="T43" fmla="*/ 1461 h 1755"/>
              <a:gd name="T44" fmla="*/ 567 w 2429"/>
              <a:gd name="T45" fmla="*/ 0 h 1755"/>
              <a:gd name="T46" fmla="*/ 333 w 2429"/>
              <a:gd name="T47" fmla="*/ 211 h 1755"/>
              <a:gd name="T48" fmla="*/ 567 w 2429"/>
              <a:gd name="T49" fmla="*/ 102 h 1755"/>
              <a:gd name="T50" fmla="*/ 2327 w 2429"/>
              <a:gd name="T51" fmla="*/ 293 h 1755"/>
              <a:gd name="T52" fmla="*/ 2230 w 2429"/>
              <a:gd name="T53" fmla="*/ 1365 h 1755"/>
              <a:gd name="T54" fmla="*/ 2280 w 2429"/>
              <a:gd name="T55" fmla="*/ 1453 h 1755"/>
              <a:gd name="T56" fmla="*/ 2429 w 2429"/>
              <a:gd name="T57" fmla="*/ 293 h 1755"/>
              <a:gd name="T58" fmla="*/ 1773 w 2429"/>
              <a:gd name="T59" fmla="*/ 644 h 1755"/>
              <a:gd name="T60" fmla="*/ 1119 w 2429"/>
              <a:gd name="T61" fmla="*/ 715 h 1755"/>
              <a:gd name="T62" fmla="*/ 1773 w 2429"/>
              <a:gd name="T63" fmla="*/ 786 h 1755"/>
              <a:gd name="T64" fmla="*/ 1773 w 2429"/>
              <a:gd name="T65" fmla="*/ 644 h 1755"/>
              <a:gd name="T66" fmla="*/ 1257 w 2429"/>
              <a:gd name="T67" fmla="*/ 948 h 1755"/>
              <a:gd name="T68" fmla="*/ 1257 w 2429"/>
              <a:gd name="T69" fmla="*/ 999 h 1755"/>
              <a:gd name="T70" fmla="*/ 1804 w 2429"/>
              <a:gd name="T71" fmla="*/ 974 h 1755"/>
              <a:gd name="T72" fmla="*/ 1778 w 2429"/>
              <a:gd name="T73" fmla="*/ 1090 h 1755"/>
              <a:gd name="T74" fmla="*/ 1232 w 2429"/>
              <a:gd name="T75" fmla="*/ 1116 h 1755"/>
              <a:gd name="T76" fmla="*/ 1778 w 2429"/>
              <a:gd name="T77" fmla="*/ 1141 h 1755"/>
              <a:gd name="T78" fmla="*/ 1778 w 2429"/>
              <a:gd name="T79" fmla="*/ 1090 h 1755"/>
              <a:gd name="T80" fmla="*/ 1271 w 2429"/>
              <a:gd name="T81" fmla="*/ 1232 h 1755"/>
              <a:gd name="T82" fmla="*/ 1271 w 2429"/>
              <a:gd name="T83" fmla="*/ 1283 h 1755"/>
              <a:gd name="T84" fmla="*/ 1594 w 2429"/>
              <a:gd name="T85" fmla="*/ 1258 h 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29" h="1755">
                <a:moveTo>
                  <a:pt x="886" y="938"/>
                </a:moveTo>
                <a:cubicBezTo>
                  <a:pt x="884" y="936"/>
                  <a:pt x="884" y="936"/>
                  <a:pt x="884" y="936"/>
                </a:cubicBezTo>
                <a:cubicBezTo>
                  <a:pt x="883" y="938"/>
                  <a:pt x="883" y="938"/>
                  <a:pt x="883" y="938"/>
                </a:cubicBezTo>
                <a:cubicBezTo>
                  <a:pt x="851" y="973"/>
                  <a:pt x="808" y="997"/>
                  <a:pt x="762" y="1005"/>
                </a:cubicBezTo>
                <a:cubicBezTo>
                  <a:pt x="760" y="1006"/>
                  <a:pt x="760" y="1006"/>
                  <a:pt x="760" y="1006"/>
                </a:cubicBezTo>
                <a:cubicBezTo>
                  <a:pt x="760" y="1008"/>
                  <a:pt x="760" y="1008"/>
                  <a:pt x="760" y="1008"/>
                </a:cubicBezTo>
                <a:cubicBezTo>
                  <a:pt x="760" y="1139"/>
                  <a:pt x="736" y="1234"/>
                  <a:pt x="717" y="1234"/>
                </a:cubicBezTo>
                <a:cubicBezTo>
                  <a:pt x="699" y="1234"/>
                  <a:pt x="675" y="1171"/>
                  <a:pt x="675" y="1006"/>
                </a:cubicBezTo>
                <a:cubicBezTo>
                  <a:pt x="675" y="1004"/>
                  <a:pt x="675" y="1004"/>
                  <a:pt x="675" y="1004"/>
                </a:cubicBezTo>
                <a:cubicBezTo>
                  <a:pt x="673" y="1004"/>
                  <a:pt x="673" y="1004"/>
                  <a:pt x="673" y="1004"/>
                </a:cubicBezTo>
                <a:cubicBezTo>
                  <a:pt x="626" y="993"/>
                  <a:pt x="582" y="966"/>
                  <a:pt x="551" y="928"/>
                </a:cubicBezTo>
                <a:cubicBezTo>
                  <a:pt x="550" y="926"/>
                  <a:pt x="550" y="926"/>
                  <a:pt x="550" y="926"/>
                </a:cubicBezTo>
                <a:cubicBezTo>
                  <a:pt x="548" y="927"/>
                  <a:pt x="548" y="927"/>
                  <a:pt x="548" y="927"/>
                </a:cubicBezTo>
                <a:cubicBezTo>
                  <a:pt x="424" y="1012"/>
                  <a:pt x="342" y="1187"/>
                  <a:pt x="334" y="1384"/>
                </a:cubicBezTo>
                <a:cubicBezTo>
                  <a:pt x="334" y="1386"/>
                  <a:pt x="334" y="1386"/>
                  <a:pt x="334" y="1386"/>
                </a:cubicBezTo>
                <a:cubicBezTo>
                  <a:pt x="335" y="1386"/>
                  <a:pt x="335" y="1386"/>
                  <a:pt x="335" y="1386"/>
                </a:cubicBezTo>
                <a:cubicBezTo>
                  <a:pt x="451" y="1460"/>
                  <a:pt x="585" y="1499"/>
                  <a:pt x="721" y="1499"/>
                </a:cubicBezTo>
                <a:cubicBezTo>
                  <a:pt x="849" y="1499"/>
                  <a:pt x="975" y="1465"/>
                  <a:pt x="1085" y="1400"/>
                </a:cubicBezTo>
                <a:cubicBezTo>
                  <a:pt x="1086" y="1399"/>
                  <a:pt x="1086" y="1399"/>
                  <a:pt x="1086" y="1399"/>
                </a:cubicBezTo>
                <a:cubicBezTo>
                  <a:pt x="1086" y="1398"/>
                  <a:pt x="1086" y="1398"/>
                  <a:pt x="1086" y="1398"/>
                </a:cubicBezTo>
                <a:cubicBezTo>
                  <a:pt x="1082" y="1205"/>
                  <a:pt x="1005" y="1028"/>
                  <a:pt x="886" y="938"/>
                </a:cubicBezTo>
                <a:close/>
                <a:moveTo>
                  <a:pt x="716" y="974"/>
                </a:moveTo>
                <a:cubicBezTo>
                  <a:pt x="839" y="974"/>
                  <a:pt x="939" y="874"/>
                  <a:pt x="939" y="751"/>
                </a:cubicBezTo>
                <a:cubicBezTo>
                  <a:pt x="939" y="628"/>
                  <a:pt x="839" y="528"/>
                  <a:pt x="716" y="528"/>
                </a:cubicBezTo>
                <a:cubicBezTo>
                  <a:pt x="593" y="528"/>
                  <a:pt x="493" y="628"/>
                  <a:pt x="493" y="751"/>
                </a:cubicBezTo>
                <a:cubicBezTo>
                  <a:pt x="493" y="874"/>
                  <a:pt x="593" y="974"/>
                  <a:pt x="716" y="974"/>
                </a:cubicBezTo>
                <a:close/>
                <a:moveTo>
                  <a:pt x="1862" y="264"/>
                </a:moveTo>
                <a:cubicBezTo>
                  <a:pt x="293" y="264"/>
                  <a:pt x="293" y="264"/>
                  <a:pt x="293" y="264"/>
                </a:cubicBezTo>
                <a:cubicBezTo>
                  <a:pt x="132" y="264"/>
                  <a:pt x="0" y="395"/>
                  <a:pt x="0" y="557"/>
                </a:cubicBezTo>
                <a:cubicBezTo>
                  <a:pt x="0" y="1461"/>
                  <a:pt x="0" y="1461"/>
                  <a:pt x="0" y="1461"/>
                </a:cubicBezTo>
                <a:cubicBezTo>
                  <a:pt x="0" y="1623"/>
                  <a:pt x="132" y="1755"/>
                  <a:pt x="293" y="1755"/>
                </a:cubicBezTo>
                <a:cubicBezTo>
                  <a:pt x="1862" y="1755"/>
                  <a:pt x="1862" y="1755"/>
                  <a:pt x="1862" y="1755"/>
                </a:cubicBezTo>
                <a:cubicBezTo>
                  <a:pt x="2023" y="1755"/>
                  <a:pt x="2155" y="1623"/>
                  <a:pt x="2155" y="1461"/>
                </a:cubicBezTo>
                <a:cubicBezTo>
                  <a:pt x="2155" y="557"/>
                  <a:pt x="2155" y="557"/>
                  <a:pt x="2155" y="557"/>
                </a:cubicBezTo>
                <a:cubicBezTo>
                  <a:pt x="2155" y="395"/>
                  <a:pt x="2023" y="264"/>
                  <a:pt x="1862" y="264"/>
                </a:cubicBezTo>
                <a:close/>
                <a:moveTo>
                  <a:pt x="2053" y="1461"/>
                </a:moveTo>
                <a:cubicBezTo>
                  <a:pt x="2053" y="1567"/>
                  <a:pt x="1967" y="1653"/>
                  <a:pt x="1862" y="1653"/>
                </a:cubicBezTo>
                <a:cubicBezTo>
                  <a:pt x="293" y="1653"/>
                  <a:pt x="293" y="1653"/>
                  <a:pt x="293" y="1653"/>
                </a:cubicBezTo>
                <a:cubicBezTo>
                  <a:pt x="187" y="1653"/>
                  <a:pt x="101" y="1567"/>
                  <a:pt x="101" y="1461"/>
                </a:cubicBezTo>
                <a:cubicBezTo>
                  <a:pt x="101" y="557"/>
                  <a:pt x="101" y="557"/>
                  <a:pt x="101" y="557"/>
                </a:cubicBezTo>
                <a:cubicBezTo>
                  <a:pt x="101" y="451"/>
                  <a:pt x="187" y="365"/>
                  <a:pt x="293" y="365"/>
                </a:cubicBezTo>
                <a:cubicBezTo>
                  <a:pt x="1862" y="365"/>
                  <a:pt x="1862" y="365"/>
                  <a:pt x="1862" y="365"/>
                </a:cubicBezTo>
                <a:cubicBezTo>
                  <a:pt x="1967" y="365"/>
                  <a:pt x="2053" y="451"/>
                  <a:pt x="2053" y="557"/>
                </a:cubicBezTo>
                <a:lnTo>
                  <a:pt x="2053" y="1461"/>
                </a:lnTo>
                <a:close/>
                <a:moveTo>
                  <a:pt x="2135" y="0"/>
                </a:moveTo>
                <a:cubicBezTo>
                  <a:pt x="567" y="0"/>
                  <a:pt x="567" y="0"/>
                  <a:pt x="567" y="0"/>
                </a:cubicBezTo>
                <a:cubicBezTo>
                  <a:pt x="464" y="0"/>
                  <a:pt x="370" y="53"/>
                  <a:pt x="316" y="141"/>
                </a:cubicBezTo>
                <a:cubicBezTo>
                  <a:pt x="302" y="165"/>
                  <a:pt x="309" y="196"/>
                  <a:pt x="333" y="211"/>
                </a:cubicBezTo>
                <a:cubicBezTo>
                  <a:pt x="357" y="225"/>
                  <a:pt x="388" y="218"/>
                  <a:pt x="403" y="194"/>
                </a:cubicBezTo>
                <a:cubicBezTo>
                  <a:pt x="438" y="136"/>
                  <a:pt x="500" y="102"/>
                  <a:pt x="567" y="102"/>
                </a:cubicBezTo>
                <a:cubicBezTo>
                  <a:pt x="2135" y="102"/>
                  <a:pt x="2135" y="102"/>
                  <a:pt x="2135" y="102"/>
                </a:cubicBezTo>
                <a:cubicBezTo>
                  <a:pt x="2241" y="102"/>
                  <a:pt x="2327" y="188"/>
                  <a:pt x="2327" y="293"/>
                </a:cubicBezTo>
                <a:cubicBezTo>
                  <a:pt x="2327" y="1198"/>
                  <a:pt x="2327" y="1198"/>
                  <a:pt x="2327" y="1198"/>
                </a:cubicBezTo>
                <a:cubicBezTo>
                  <a:pt x="2327" y="1267"/>
                  <a:pt x="2290" y="1330"/>
                  <a:pt x="2230" y="1365"/>
                </a:cubicBezTo>
                <a:cubicBezTo>
                  <a:pt x="2206" y="1378"/>
                  <a:pt x="2197" y="1409"/>
                  <a:pt x="2211" y="1434"/>
                </a:cubicBezTo>
                <a:cubicBezTo>
                  <a:pt x="2225" y="1458"/>
                  <a:pt x="2256" y="1466"/>
                  <a:pt x="2280" y="1453"/>
                </a:cubicBezTo>
                <a:cubicBezTo>
                  <a:pt x="2372" y="1401"/>
                  <a:pt x="2429" y="1303"/>
                  <a:pt x="2429" y="1198"/>
                </a:cubicBezTo>
                <a:cubicBezTo>
                  <a:pt x="2429" y="293"/>
                  <a:pt x="2429" y="293"/>
                  <a:pt x="2429" y="293"/>
                </a:cubicBezTo>
                <a:cubicBezTo>
                  <a:pt x="2429" y="132"/>
                  <a:pt x="2297" y="0"/>
                  <a:pt x="2135" y="0"/>
                </a:cubicBezTo>
                <a:close/>
                <a:moveTo>
                  <a:pt x="1773" y="644"/>
                </a:moveTo>
                <a:cubicBezTo>
                  <a:pt x="1190" y="644"/>
                  <a:pt x="1190" y="644"/>
                  <a:pt x="1190" y="644"/>
                </a:cubicBezTo>
                <a:cubicBezTo>
                  <a:pt x="1151" y="644"/>
                  <a:pt x="1119" y="676"/>
                  <a:pt x="1119" y="715"/>
                </a:cubicBezTo>
                <a:cubicBezTo>
                  <a:pt x="1119" y="754"/>
                  <a:pt x="1151" y="786"/>
                  <a:pt x="1190" y="786"/>
                </a:cubicBezTo>
                <a:cubicBezTo>
                  <a:pt x="1773" y="786"/>
                  <a:pt x="1773" y="786"/>
                  <a:pt x="1773" y="786"/>
                </a:cubicBezTo>
                <a:cubicBezTo>
                  <a:pt x="1812" y="786"/>
                  <a:pt x="1844" y="754"/>
                  <a:pt x="1844" y="715"/>
                </a:cubicBezTo>
                <a:cubicBezTo>
                  <a:pt x="1844" y="676"/>
                  <a:pt x="1812" y="644"/>
                  <a:pt x="1773" y="644"/>
                </a:cubicBezTo>
                <a:close/>
                <a:moveTo>
                  <a:pt x="1778" y="948"/>
                </a:moveTo>
                <a:cubicBezTo>
                  <a:pt x="1257" y="948"/>
                  <a:pt x="1257" y="948"/>
                  <a:pt x="1257" y="948"/>
                </a:cubicBezTo>
                <a:cubicBezTo>
                  <a:pt x="1243" y="948"/>
                  <a:pt x="1232" y="960"/>
                  <a:pt x="1232" y="974"/>
                </a:cubicBezTo>
                <a:cubicBezTo>
                  <a:pt x="1232" y="988"/>
                  <a:pt x="1243" y="999"/>
                  <a:pt x="1257" y="999"/>
                </a:cubicBezTo>
                <a:cubicBezTo>
                  <a:pt x="1778" y="999"/>
                  <a:pt x="1778" y="999"/>
                  <a:pt x="1778" y="999"/>
                </a:cubicBezTo>
                <a:cubicBezTo>
                  <a:pt x="1792" y="999"/>
                  <a:pt x="1804" y="988"/>
                  <a:pt x="1804" y="974"/>
                </a:cubicBezTo>
                <a:cubicBezTo>
                  <a:pt x="1804" y="960"/>
                  <a:pt x="1792" y="948"/>
                  <a:pt x="1778" y="948"/>
                </a:cubicBezTo>
                <a:close/>
                <a:moveTo>
                  <a:pt x="1778" y="1090"/>
                </a:moveTo>
                <a:cubicBezTo>
                  <a:pt x="1257" y="1090"/>
                  <a:pt x="1257" y="1090"/>
                  <a:pt x="1257" y="1090"/>
                </a:cubicBezTo>
                <a:cubicBezTo>
                  <a:pt x="1243" y="1090"/>
                  <a:pt x="1232" y="1102"/>
                  <a:pt x="1232" y="1116"/>
                </a:cubicBezTo>
                <a:cubicBezTo>
                  <a:pt x="1232" y="1130"/>
                  <a:pt x="1243" y="1141"/>
                  <a:pt x="1257" y="1141"/>
                </a:cubicBezTo>
                <a:cubicBezTo>
                  <a:pt x="1778" y="1141"/>
                  <a:pt x="1778" y="1141"/>
                  <a:pt x="1778" y="1141"/>
                </a:cubicBezTo>
                <a:cubicBezTo>
                  <a:pt x="1792" y="1141"/>
                  <a:pt x="1804" y="1130"/>
                  <a:pt x="1804" y="1116"/>
                </a:cubicBezTo>
                <a:cubicBezTo>
                  <a:pt x="1804" y="1102"/>
                  <a:pt x="1792" y="1090"/>
                  <a:pt x="1778" y="1090"/>
                </a:cubicBezTo>
                <a:close/>
                <a:moveTo>
                  <a:pt x="1568" y="1232"/>
                </a:moveTo>
                <a:cubicBezTo>
                  <a:pt x="1271" y="1232"/>
                  <a:pt x="1271" y="1232"/>
                  <a:pt x="1271" y="1232"/>
                </a:cubicBezTo>
                <a:cubicBezTo>
                  <a:pt x="1257" y="1232"/>
                  <a:pt x="1246" y="1244"/>
                  <a:pt x="1246" y="1258"/>
                </a:cubicBezTo>
                <a:cubicBezTo>
                  <a:pt x="1246" y="1272"/>
                  <a:pt x="1257" y="1283"/>
                  <a:pt x="1271" y="1283"/>
                </a:cubicBezTo>
                <a:cubicBezTo>
                  <a:pt x="1568" y="1283"/>
                  <a:pt x="1568" y="1283"/>
                  <a:pt x="1568" y="1283"/>
                </a:cubicBezTo>
                <a:cubicBezTo>
                  <a:pt x="1582" y="1283"/>
                  <a:pt x="1594" y="1272"/>
                  <a:pt x="1594" y="1258"/>
                </a:cubicBezTo>
                <a:cubicBezTo>
                  <a:pt x="1594" y="1244"/>
                  <a:pt x="1582" y="1232"/>
                  <a:pt x="1568" y="12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6" name="Rectangle 368"/>
          <p:cNvSpPr>
            <a:spLocks noChangeArrowheads="1"/>
          </p:cNvSpPr>
          <p:nvPr/>
        </p:nvSpPr>
        <p:spPr bwMode="auto">
          <a:xfrm rot="20520000">
            <a:off x="5321485" y="4895002"/>
            <a:ext cx="2274084" cy="21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Increasing Content Quality</a:t>
            </a:r>
            <a:endParaRPr kumimoji="0" lang="en-US" altLang="en-US" sz="10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</p:txBody>
      </p:sp>
      <p:sp>
        <p:nvSpPr>
          <p:cNvPr id="857" name="Rectangle 368"/>
          <p:cNvSpPr>
            <a:spLocks noChangeArrowheads="1"/>
          </p:cNvSpPr>
          <p:nvPr/>
        </p:nvSpPr>
        <p:spPr bwMode="auto">
          <a:xfrm rot="1080000">
            <a:off x="5232167" y="2490460"/>
            <a:ext cx="2362378" cy="21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Decreasing Content Volume</a:t>
            </a:r>
            <a:endParaRPr kumimoji="0" lang="en-US" altLang="en-US" sz="10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</p:txBody>
      </p:sp>
      <p:cxnSp>
        <p:nvCxnSpPr>
          <p:cNvPr id="1391" name="Straight Connector 1390"/>
          <p:cNvCxnSpPr>
            <a:cxnSpLocks/>
            <a:stCxn id="3021" idx="6"/>
            <a:endCxn id="1225" idx="25"/>
          </p:cNvCxnSpPr>
          <p:nvPr/>
        </p:nvCxnSpPr>
        <p:spPr>
          <a:xfrm>
            <a:off x="3289408" y="2376082"/>
            <a:ext cx="1172172" cy="49157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2" name="Straight Connector 1391"/>
          <p:cNvCxnSpPr>
            <a:cxnSpLocks/>
            <a:stCxn id="3021" idx="6"/>
            <a:endCxn id="1215" idx="2"/>
          </p:cNvCxnSpPr>
          <p:nvPr/>
        </p:nvCxnSpPr>
        <p:spPr>
          <a:xfrm>
            <a:off x="3289408" y="2376082"/>
            <a:ext cx="849896" cy="74718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3" name="Straight Connector 1392"/>
          <p:cNvCxnSpPr>
            <a:cxnSpLocks/>
            <a:stCxn id="3023" idx="6"/>
            <a:endCxn id="1230" idx="2"/>
          </p:cNvCxnSpPr>
          <p:nvPr/>
        </p:nvCxnSpPr>
        <p:spPr>
          <a:xfrm>
            <a:off x="3289408" y="3086129"/>
            <a:ext cx="1138766" cy="29953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4" name="Straight Connector 1393"/>
          <p:cNvCxnSpPr>
            <a:cxnSpLocks/>
            <a:stCxn id="3023" idx="6"/>
            <a:endCxn id="1228" idx="2"/>
          </p:cNvCxnSpPr>
          <p:nvPr/>
        </p:nvCxnSpPr>
        <p:spPr>
          <a:xfrm flipV="1">
            <a:off x="3289408" y="3050145"/>
            <a:ext cx="728297" cy="3598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5" name="Straight Connector 1394"/>
          <p:cNvCxnSpPr>
            <a:cxnSpLocks/>
            <a:stCxn id="3022" idx="6"/>
            <a:endCxn id="1245" idx="21"/>
          </p:cNvCxnSpPr>
          <p:nvPr/>
        </p:nvCxnSpPr>
        <p:spPr>
          <a:xfrm>
            <a:off x="3289408" y="3794790"/>
            <a:ext cx="991154" cy="266748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6" name="Straight Connector 1395"/>
          <p:cNvCxnSpPr>
            <a:cxnSpLocks/>
            <a:stCxn id="3022" idx="6"/>
            <a:endCxn id="1242" idx="35"/>
          </p:cNvCxnSpPr>
          <p:nvPr/>
        </p:nvCxnSpPr>
        <p:spPr>
          <a:xfrm flipV="1">
            <a:off x="3289408" y="3529385"/>
            <a:ext cx="662434" cy="26540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7" name="Straight Connector 1396"/>
          <p:cNvCxnSpPr>
            <a:cxnSpLocks/>
            <a:stCxn id="3024" idx="6"/>
            <a:endCxn id="1208" idx="2"/>
          </p:cNvCxnSpPr>
          <p:nvPr/>
        </p:nvCxnSpPr>
        <p:spPr>
          <a:xfrm flipV="1">
            <a:off x="3289408" y="4358361"/>
            <a:ext cx="1179147" cy="14509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8" name="Straight Connector 1397"/>
          <p:cNvCxnSpPr>
            <a:cxnSpLocks/>
            <a:stCxn id="3024" idx="6"/>
            <a:endCxn id="1227" idx="8"/>
          </p:cNvCxnSpPr>
          <p:nvPr/>
        </p:nvCxnSpPr>
        <p:spPr>
          <a:xfrm flipV="1">
            <a:off x="3289408" y="4187277"/>
            <a:ext cx="603207" cy="31617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9" name="Straight Connector 1398"/>
          <p:cNvCxnSpPr>
            <a:cxnSpLocks/>
            <a:stCxn id="3025" idx="6"/>
            <a:endCxn id="1197" idx="14"/>
          </p:cNvCxnSpPr>
          <p:nvPr/>
        </p:nvCxnSpPr>
        <p:spPr>
          <a:xfrm flipV="1">
            <a:off x="3289408" y="4878041"/>
            <a:ext cx="734640" cy="336842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9" name="Group 1188"/>
          <p:cNvGrpSpPr/>
          <p:nvPr/>
        </p:nvGrpSpPr>
        <p:grpSpPr>
          <a:xfrm>
            <a:off x="3943296" y="4741320"/>
            <a:ext cx="239229" cy="239229"/>
            <a:chOff x="12858749" y="2159895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195" name="Oval 1194"/>
            <p:cNvSpPr/>
            <p:nvPr/>
          </p:nvSpPr>
          <p:spPr>
            <a:xfrm>
              <a:off x="12858749" y="21598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96" name="Group 796"/>
            <p:cNvGrpSpPr>
              <a:grpSpLocks noChangeAspect="1"/>
            </p:cNvGrpSpPr>
            <p:nvPr/>
          </p:nvGrpSpPr>
          <p:grpSpPr bwMode="auto">
            <a:xfrm>
              <a:off x="12905133" y="2209221"/>
              <a:ext cx="157163" cy="127469"/>
              <a:chOff x="8435" y="-69"/>
              <a:chExt cx="434" cy="352"/>
            </a:xfrm>
            <a:grpFill/>
          </p:grpSpPr>
          <p:sp>
            <p:nvSpPr>
              <p:cNvPr id="1197" name="Freeform 797"/>
              <p:cNvSpPr>
                <a:spLocks/>
              </p:cNvSpPr>
              <p:nvPr/>
            </p:nvSpPr>
            <p:spPr bwMode="auto">
              <a:xfrm>
                <a:off x="8492" y="115"/>
                <a:ext cx="178" cy="167"/>
              </a:xfrm>
              <a:custGeom>
                <a:avLst/>
                <a:gdLst>
                  <a:gd name="T0" fmla="*/ 840 w 1077"/>
                  <a:gd name="T1" fmla="*/ 666 h 1010"/>
                  <a:gd name="T2" fmla="*/ 840 w 1077"/>
                  <a:gd name="T3" fmla="*/ 643 h 1010"/>
                  <a:gd name="T4" fmla="*/ 840 w 1077"/>
                  <a:gd name="T5" fmla="*/ 23 h 1010"/>
                  <a:gd name="T6" fmla="*/ 862 w 1077"/>
                  <a:gd name="T7" fmla="*/ 0 h 1010"/>
                  <a:gd name="T8" fmla="*/ 1056 w 1077"/>
                  <a:gd name="T9" fmla="*/ 0 h 1010"/>
                  <a:gd name="T10" fmla="*/ 1077 w 1077"/>
                  <a:gd name="T11" fmla="*/ 20 h 1010"/>
                  <a:gd name="T12" fmla="*/ 1077 w 1077"/>
                  <a:gd name="T13" fmla="*/ 990 h 1010"/>
                  <a:gd name="T14" fmla="*/ 1056 w 1077"/>
                  <a:gd name="T15" fmla="*/ 1010 h 1010"/>
                  <a:gd name="T16" fmla="*/ 860 w 1077"/>
                  <a:gd name="T17" fmla="*/ 1010 h 1010"/>
                  <a:gd name="T18" fmla="*/ 829 w 1077"/>
                  <a:gd name="T19" fmla="*/ 996 h 1010"/>
                  <a:gd name="T20" fmla="*/ 617 w 1077"/>
                  <a:gd name="T21" fmla="*/ 757 h 1010"/>
                  <a:gd name="T22" fmla="*/ 471 w 1077"/>
                  <a:gd name="T23" fmla="*/ 593 h 1010"/>
                  <a:gd name="T24" fmla="*/ 257 w 1077"/>
                  <a:gd name="T25" fmla="*/ 353 h 1010"/>
                  <a:gd name="T26" fmla="*/ 236 w 1077"/>
                  <a:gd name="T27" fmla="*/ 335 h 1010"/>
                  <a:gd name="T28" fmla="*/ 236 w 1077"/>
                  <a:gd name="T29" fmla="*/ 358 h 1010"/>
                  <a:gd name="T30" fmla="*/ 237 w 1077"/>
                  <a:gd name="T31" fmla="*/ 986 h 1010"/>
                  <a:gd name="T32" fmla="*/ 212 w 1077"/>
                  <a:gd name="T33" fmla="*/ 1010 h 1010"/>
                  <a:gd name="T34" fmla="*/ 18 w 1077"/>
                  <a:gd name="T35" fmla="*/ 1010 h 1010"/>
                  <a:gd name="T36" fmla="*/ 0 w 1077"/>
                  <a:gd name="T37" fmla="*/ 992 h 1010"/>
                  <a:gd name="T38" fmla="*/ 0 w 1077"/>
                  <a:gd name="T39" fmla="*/ 18 h 1010"/>
                  <a:gd name="T40" fmla="*/ 17 w 1077"/>
                  <a:gd name="T41" fmla="*/ 0 h 1010"/>
                  <a:gd name="T42" fmla="*/ 225 w 1077"/>
                  <a:gd name="T43" fmla="*/ 0 h 1010"/>
                  <a:gd name="T44" fmla="*/ 249 w 1077"/>
                  <a:gd name="T45" fmla="*/ 12 h 1010"/>
                  <a:gd name="T46" fmla="*/ 602 w 1077"/>
                  <a:gd name="T47" fmla="*/ 406 h 1010"/>
                  <a:gd name="T48" fmla="*/ 827 w 1077"/>
                  <a:gd name="T49" fmla="*/ 658 h 1010"/>
                  <a:gd name="T50" fmla="*/ 840 w 1077"/>
                  <a:gd name="T51" fmla="*/ 666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77" h="1010">
                    <a:moveTo>
                      <a:pt x="840" y="666"/>
                    </a:moveTo>
                    <a:cubicBezTo>
                      <a:pt x="840" y="658"/>
                      <a:pt x="840" y="650"/>
                      <a:pt x="840" y="643"/>
                    </a:cubicBezTo>
                    <a:cubicBezTo>
                      <a:pt x="840" y="436"/>
                      <a:pt x="841" y="230"/>
                      <a:pt x="840" y="23"/>
                    </a:cubicBezTo>
                    <a:cubicBezTo>
                      <a:pt x="840" y="6"/>
                      <a:pt x="843" y="0"/>
                      <a:pt x="862" y="0"/>
                    </a:cubicBezTo>
                    <a:cubicBezTo>
                      <a:pt x="926" y="1"/>
                      <a:pt x="991" y="1"/>
                      <a:pt x="1056" y="0"/>
                    </a:cubicBezTo>
                    <a:cubicBezTo>
                      <a:pt x="1070" y="0"/>
                      <a:pt x="1077" y="3"/>
                      <a:pt x="1077" y="20"/>
                    </a:cubicBezTo>
                    <a:cubicBezTo>
                      <a:pt x="1076" y="343"/>
                      <a:pt x="1076" y="666"/>
                      <a:pt x="1077" y="990"/>
                    </a:cubicBezTo>
                    <a:cubicBezTo>
                      <a:pt x="1077" y="1006"/>
                      <a:pt x="1071" y="1010"/>
                      <a:pt x="1056" y="1010"/>
                    </a:cubicBezTo>
                    <a:cubicBezTo>
                      <a:pt x="991" y="1009"/>
                      <a:pt x="925" y="1009"/>
                      <a:pt x="860" y="1010"/>
                    </a:cubicBezTo>
                    <a:cubicBezTo>
                      <a:pt x="847" y="1010"/>
                      <a:pt x="838" y="1006"/>
                      <a:pt x="829" y="996"/>
                    </a:cubicBezTo>
                    <a:cubicBezTo>
                      <a:pt x="759" y="916"/>
                      <a:pt x="688" y="837"/>
                      <a:pt x="617" y="757"/>
                    </a:cubicBezTo>
                    <a:cubicBezTo>
                      <a:pt x="568" y="702"/>
                      <a:pt x="519" y="648"/>
                      <a:pt x="471" y="593"/>
                    </a:cubicBezTo>
                    <a:cubicBezTo>
                      <a:pt x="399" y="513"/>
                      <a:pt x="328" y="433"/>
                      <a:pt x="257" y="353"/>
                    </a:cubicBezTo>
                    <a:cubicBezTo>
                      <a:pt x="252" y="347"/>
                      <a:pt x="247" y="339"/>
                      <a:pt x="236" y="335"/>
                    </a:cubicBezTo>
                    <a:cubicBezTo>
                      <a:pt x="236" y="344"/>
                      <a:pt x="236" y="351"/>
                      <a:pt x="236" y="358"/>
                    </a:cubicBezTo>
                    <a:cubicBezTo>
                      <a:pt x="236" y="567"/>
                      <a:pt x="236" y="776"/>
                      <a:pt x="237" y="986"/>
                    </a:cubicBezTo>
                    <a:cubicBezTo>
                      <a:pt x="237" y="1005"/>
                      <a:pt x="231" y="1010"/>
                      <a:pt x="212" y="1010"/>
                    </a:cubicBezTo>
                    <a:cubicBezTo>
                      <a:pt x="148" y="1009"/>
                      <a:pt x="83" y="1009"/>
                      <a:pt x="18" y="1010"/>
                    </a:cubicBezTo>
                    <a:cubicBezTo>
                      <a:pt x="5" y="1010"/>
                      <a:pt x="0" y="1006"/>
                      <a:pt x="0" y="992"/>
                    </a:cubicBezTo>
                    <a:cubicBezTo>
                      <a:pt x="0" y="667"/>
                      <a:pt x="0" y="342"/>
                      <a:pt x="0" y="18"/>
                    </a:cubicBezTo>
                    <a:cubicBezTo>
                      <a:pt x="0" y="5"/>
                      <a:pt x="4" y="0"/>
                      <a:pt x="17" y="0"/>
                    </a:cubicBezTo>
                    <a:cubicBezTo>
                      <a:pt x="86" y="1"/>
                      <a:pt x="156" y="1"/>
                      <a:pt x="225" y="0"/>
                    </a:cubicBezTo>
                    <a:cubicBezTo>
                      <a:pt x="236" y="0"/>
                      <a:pt x="242" y="5"/>
                      <a:pt x="249" y="12"/>
                    </a:cubicBezTo>
                    <a:cubicBezTo>
                      <a:pt x="367" y="144"/>
                      <a:pt x="485" y="275"/>
                      <a:pt x="602" y="406"/>
                    </a:cubicBezTo>
                    <a:cubicBezTo>
                      <a:pt x="677" y="490"/>
                      <a:pt x="752" y="574"/>
                      <a:pt x="827" y="658"/>
                    </a:cubicBezTo>
                    <a:cubicBezTo>
                      <a:pt x="830" y="661"/>
                      <a:pt x="832" y="665"/>
                      <a:pt x="840" y="6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8" name="Freeform 798"/>
              <p:cNvSpPr>
                <a:spLocks/>
              </p:cNvSpPr>
              <p:nvPr/>
            </p:nvSpPr>
            <p:spPr bwMode="auto">
              <a:xfrm>
                <a:off x="8686" y="115"/>
                <a:ext cx="183" cy="168"/>
              </a:xfrm>
              <a:custGeom>
                <a:avLst/>
                <a:gdLst>
                  <a:gd name="T0" fmla="*/ 695 w 1110"/>
                  <a:gd name="T1" fmla="*/ 1009 h 1011"/>
                  <a:gd name="T2" fmla="*/ 319 w 1110"/>
                  <a:gd name="T3" fmla="*/ 1009 h 1011"/>
                  <a:gd name="T4" fmla="*/ 28 w 1110"/>
                  <a:gd name="T5" fmla="*/ 825 h 1011"/>
                  <a:gd name="T6" fmla="*/ 1 w 1110"/>
                  <a:gd name="T7" fmla="*/ 712 h 1011"/>
                  <a:gd name="T8" fmla="*/ 1 w 1110"/>
                  <a:gd name="T9" fmla="*/ 300 h 1011"/>
                  <a:gd name="T10" fmla="*/ 246 w 1110"/>
                  <a:gd name="T11" fmla="*/ 9 h 1011"/>
                  <a:gd name="T12" fmla="*/ 335 w 1110"/>
                  <a:gd name="T13" fmla="*/ 1 h 1011"/>
                  <a:gd name="T14" fmla="*/ 1085 w 1110"/>
                  <a:gd name="T15" fmla="*/ 0 h 1011"/>
                  <a:gd name="T16" fmla="*/ 1109 w 1110"/>
                  <a:gd name="T17" fmla="*/ 23 h 1011"/>
                  <a:gd name="T18" fmla="*/ 1109 w 1110"/>
                  <a:gd name="T19" fmla="*/ 215 h 1011"/>
                  <a:gd name="T20" fmla="*/ 1087 w 1110"/>
                  <a:gd name="T21" fmla="*/ 237 h 1011"/>
                  <a:gd name="T22" fmla="*/ 331 w 1110"/>
                  <a:gd name="T23" fmla="*/ 237 h 1011"/>
                  <a:gd name="T24" fmla="*/ 295 w 1110"/>
                  <a:gd name="T25" fmla="*/ 239 h 1011"/>
                  <a:gd name="T26" fmla="*/ 234 w 1110"/>
                  <a:gd name="T27" fmla="*/ 321 h 1011"/>
                  <a:gd name="T28" fmla="*/ 234 w 1110"/>
                  <a:gd name="T29" fmla="*/ 689 h 1011"/>
                  <a:gd name="T30" fmla="*/ 323 w 1110"/>
                  <a:gd name="T31" fmla="*/ 773 h 1011"/>
                  <a:gd name="T32" fmla="*/ 1083 w 1110"/>
                  <a:gd name="T33" fmla="*/ 773 h 1011"/>
                  <a:gd name="T34" fmla="*/ 1109 w 1110"/>
                  <a:gd name="T35" fmla="*/ 799 h 1011"/>
                  <a:gd name="T36" fmla="*/ 1109 w 1110"/>
                  <a:gd name="T37" fmla="*/ 987 h 1011"/>
                  <a:gd name="T38" fmla="*/ 1087 w 1110"/>
                  <a:gd name="T39" fmla="*/ 1010 h 1011"/>
                  <a:gd name="T40" fmla="*/ 695 w 1110"/>
                  <a:gd name="T41" fmla="*/ 1009 h 1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10" h="1011">
                    <a:moveTo>
                      <a:pt x="695" y="1009"/>
                    </a:moveTo>
                    <a:cubicBezTo>
                      <a:pt x="570" y="1009"/>
                      <a:pt x="444" y="1011"/>
                      <a:pt x="319" y="1009"/>
                    </a:cubicBezTo>
                    <a:cubicBezTo>
                      <a:pt x="186" y="1006"/>
                      <a:pt x="89" y="943"/>
                      <a:pt x="28" y="825"/>
                    </a:cubicBezTo>
                    <a:cubicBezTo>
                      <a:pt x="9" y="790"/>
                      <a:pt x="1" y="752"/>
                      <a:pt x="1" y="712"/>
                    </a:cubicBezTo>
                    <a:cubicBezTo>
                      <a:pt x="1" y="574"/>
                      <a:pt x="0" y="437"/>
                      <a:pt x="1" y="300"/>
                    </a:cubicBezTo>
                    <a:cubicBezTo>
                      <a:pt x="2" y="165"/>
                      <a:pt x="113" y="35"/>
                      <a:pt x="246" y="9"/>
                    </a:cubicBezTo>
                    <a:cubicBezTo>
                      <a:pt x="276" y="3"/>
                      <a:pt x="305" y="1"/>
                      <a:pt x="335" y="1"/>
                    </a:cubicBezTo>
                    <a:cubicBezTo>
                      <a:pt x="585" y="1"/>
                      <a:pt x="835" y="1"/>
                      <a:pt x="1085" y="0"/>
                    </a:cubicBezTo>
                    <a:cubicBezTo>
                      <a:pt x="1103" y="0"/>
                      <a:pt x="1110" y="4"/>
                      <a:pt x="1109" y="23"/>
                    </a:cubicBezTo>
                    <a:cubicBezTo>
                      <a:pt x="1108" y="87"/>
                      <a:pt x="1108" y="151"/>
                      <a:pt x="1109" y="215"/>
                    </a:cubicBezTo>
                    <a:cubicBezTo>
                      <a:pt x="1109" y="233"/>
                      <a:pt x="1104" y="237"/>
                      <a:pt x="1087" y="237"/>
                    </a:cubicBezTo>
                    <a:cubicBezTo>
                      <a:pt x="835" y="237"/>
                      <a:pt x="583" y="237"/>
                      <a:pt x="331" y="237"/>
                    </a:cubicBezTo>
                    <a:cubicBezTo>
                      <a:pt x="319" y="237"/>
                      <a:pt x="306" y="236"/>
                      <a:pt x="295" y="239"/>
                    </a:cubicBezTo>
                    <a:cubicBezTo>
                      <a:pt x="255" y="248"/>
                      <a:pt x="234" y="275"/>
                      <a:pt x="234" y="321"/>
                    </a:cubicBezTo>
                    <a:cubicBezTo>
                      <a:pt x="233" y="444"/>
                      <a:pt x="233" y="566"/>
                      <a:pt x="234" y="689"/>
                    </a:cubicBezTo>
                    <a:cubicBezTo>
                      <a:pt x="235" y="746"/>
                      <a:pt x="265" y="773"/>
                      <a:pt x="323" y="773"/>
                    </a:cubicBezTo>
                    <a:cubicBezTo>
                      <a:pt x="576" y="773"/>
                      <a:pt x="830" y="773"/>
                      <a:pt x="1083" y="773"/>
                    </a:cubicBezTo>
                    <a:cubicBezTo>
                      <a:pt x="1109" y="773"/>
                      <a:pt x="1109" y="773"/>
                      <a:pt x="1109" y="799"/>
                    </a:cubicBezTo>
                    <a:cubicBezTo>
                      <a:pt x="1109" y="862"/>
                      <a:pt x="1108" y="925"/>
                      <a:pt x="1109" y="987"/>
                    </a:cubicBezTo>
                    <a:cubicBezTo>
                      <a:pt x="1109" y="1005"/>
                      <a:pt x="1105" y="1010"/>
                      <a:pt x="1087" y="1010"/>
                    </a:cubicBezTo>
                    <a:cubicBezTo>
                      <a:pt x="956" y="1009"/>
                      <a:pt x="826" y="1009"/>
                      <a:pt x="695" y="10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9" name="Freeform 799"/>
              <p:cNvSpPr>
                <a:spLocks/>
              </p:cNvSpPr>
              <p:nvPr/>
            </p:nvSpPr>
            <p:spPr bwMode="auto">
              <a:xfrm>
                <a:off x="8602" y="-69"/>
                <a:ext cx="223" cy="131"/>
              </a:xfrm>
              <a:custGeom>
                <a:avLst/>
                <a:gdLst>
                  <a:gd name="T0" fmla="*/ 1346 w 1346"/>
                  <a:gd name="T1" fmla="*/ 790 h 794"/>
                  <a:gd name="T2" fmla="*/ 0 w 1346"/>
                  <a:gd name="T3" fmla="*/ 787 h 794"/>
                  <a:gd name="T4" fmla="*/ 15 w 1346"/>
                  <a:gd name="T5" fmla="*/ 764 h 794"/>
                  <a:gd name="T6" fmla="*/ 237 w 1346"/>
                  <a:gd name="T7" fmla="*/ 507 h 794"/>
                  <a:gd name="T8" fmla="*/ 432 w 1346"/>
                  <a:gd name="T9" fmla="*/ 283 h 794"/>
                  <a:gd name="T10" fmla="*/ 648 w 1346"/>
                  <a:gd name="T11" fmla="*/ 32 h 794"/>
                  <a:gd name="T12" fmla="*/ 696 w 1346"/>
                  <a:gd name="T13" fmla="*/ 33 h 794"/>
                  <a:gd name="T14" fmla="*/ 879 w 1346"/>
                  <a:gd name="T15" fmla="*/ 246 h 794"/>
                  <a:gd name="T16" fmla="*/ 1088 w 1346"/>
                  <a:gd name="T17" fmla="*/ 490 h 794"/>
                  <a:gd name="T18" fmla="*/ 1293 w 1346"/>
                  <a:gd name="T19" fmla="*/ 728 h 794"/>
                  <a:gd name="T20" fmla="*/ 1346 w 1346"/>
                  <a:gd name="T21" fmla="*/ 790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6" h="794">
                    <a:moveTo>
                      <a:pt x="1346" y="790"/>
                    </a:moveTo>
                    <a:cubicBezTo>
                      <a:pt x="895" y="794"/>
                      <a:pt x="449" y="786"/>
                      <a:pt x="0" y="787"/>
                    </a:cubicBezTo>
                    <a:cubicBezTo>
                      <a:pt x="2" y="777"/>
                      <a:pt x="9" y="771"/>
                      <a:pt x="15" y="764"/>
                    </a:cubicBezTo>
                    <a:cubicBezTo>
                      <a:pt x="89" y="678"/>
                      <a:pt x="163" y="593"/>
                      <a:pt x="237" y="507"/>
                    </a:cubicBezTo>
                    <a:cubicBezTo>
                      <a:pt x="302" y="432"/>
                      <a:pt x="367" y="358"/>
                      <a:pt x="432" y="283"/>
                    </a:cubicBezTo>
                    <a:cubicBezTo>
                      <a:pt x="504" y="199"/>
                      <a:pt x="576" y="115"/>
                      <a:pt x="648" y="32"/>
                    </a:cubicBezTo>
                    <a:cubicBezTo>
                      <a:pt x="676" y="0"/>
                      <a:pt x="668" y="0"/>
                      <a:pt x="696" y="33"/>
                    </a:cubicBezTo>
                    <a:cubicBezTo>
                      <a:pt x="758" y="103"/>
                      <a:pt x="818" y="175"/>
                      <a:pt x="879" y="246"/>
                    </a:cubicBezTo>
                    <a:cubicBezTo>
                      <a:pt x="949" y="328"/>
                      <a:pt x="1018" y="409"/>
                      <a:pt x="1088" y="490"/>
                    </a:cubicBezTo>
                    <a:cubicBezTo>
                      <a:pt x="1156" y="569"/>
                      <a:pt x="1224" y="649"/>
                      <a:pt x="1293" y="728"/>
                    </a:cubicBezTo>
                    <a:cubicBezTo>
                      <a:pt x="1310" y="748"/>
                      <a:pt x="1327" y="768"/>
                      <a:pt x="1346" y="7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0" name="Freeform 800"/>
              <p:cNvSpPr>
                <a:spLocks/>
              </p:cNvSpPr>
              <p:nvPr/>
            </p:nvSpPr>
            <p:spPr bwMode="auto">
              <a:xfrm>
                <a:off x="8435" y="-68"/>
                <a:ext cx="174" cy="129"/>
              </a:xfrm>
              <a:custGeom>
                <a:avLst/>
                <a:gdLst>
                  <a:gd name="T0" fmla="*/ 0 w 1050"/>
                  <a:gd name="T1" fmla="*/ 780 h 782"/>
                  <a:gd name="T2" fmla="*/ 69 w 1050"/>
                  <a:gd name="T3" fmla="*/ 699 h 782"/>
                  <a:gd name="T4" fmla="*/ 349 w 1050"/>
                  <a:gd name="T5" fmla="*/ 376 h 782"/>
                  <a:gd name="T6" fmla="*/ 565 w 1050"/>
                  <a:gd name="T7" fmla="*/ 127 h 782"/>
                  <a:gd name="T8" fmla="*/ 664 w 1050"/>
                  <a:gd name="T9" fmla="*/ 12 h 782"/>
                  <a:gd name="T10" fmla="*/ 689 w 1050"/>
                  <a:gd name="T11" fmla="*/ 13 h 782"/>
                  <a:gd name="T12" fmla="*/ 871 w 1050"/>
                  <a:gd name="T13" fmla="*/ 225 h 782"/>
                  <a:gd name="T14" fmla="*/ 1043 w 1050"/>
                  <a:gd name="T15" fmla="*/ 425 h 782"/>
                  <a:gd name="T16" fmla="*/ 1042 w 1050"/>
                  <a:gd name="T17" fmla="*/ 447 h 782"/>
                  <a:gd name="T18" fmla="*/ 901 w 1050"/>
                  <a:gd name="T19" fmla="*/ 610 h 782"/>
                  <a:gd name="T20" fmla="*/ 763 w 1050"/>
                  <a:gd name="T21" fmla="*/ 770 h 782"/>
                  <a:gd name="T22" fmla="*/ 737 w 1050"/>
                  <a:gd name="T23" fmla="*/ 782 h 782"/>
                  <a:gd name="T24" fmla="*/ 11 w 1050"/>
                  <a:gd name="T25" fmla="*/ 781 h 782"/>
                  <a:gd name="T26" fmla="*/ 0 w 1050"/>
                  <a:gd name="T27" fmla="*/ 780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50" h="782">
                    <a:moveTo>
                      <a:pt x="0" y="780"/>
                    </a:moveTo>
                    <a:cubicBezTo>
                      <a:pt x="25" y="751"/>
                      <a:pt x="47" y="725"/>
                      <a:pt x="69" y="699"/>
                    </a:cubicBezTo>
                    <a:cubicBezTo>
                      <a:pt x="162" y="591"/>
                      <a:pt x="256" y="484"/>
                      <a:pt x="349" y="376"/>
                    </a:cubicBezTo>
                    <a:cubicBezTo>
                      <a:pt x="421" y="293"/>
                      <a:pt x="493" y="210"/>
                      <a:pt x="565" y="127"/>
                    </a:cubicBezTo>
                    <a:cubicBezTo>
                      <a:pt x="598" y="89"/>
                      <a:pt x="631" y="51"/>
                      <a:pt x="664" y="12"/>
                    </a:cubicBezTo>
                    <a:cubicBezTo>
                      <a:pt x="673" y="0"/>
                      <a:pt x="679" y="0"/>
                      <a:pt x="689" y="13"/>
                    </a:cubicBezTo>
                    <a:cubicBezTo>
                      <a:pt x="749" y="84"/>
                      <a:pt x="810" y="154"/>
                      <a:pt x="871" y="225"/>
                    </a:cubicBezTo>
                    <a:cubicBezTo>
                      <a:pt x="928" y="292"/>
                      <a:pt x="985" y="358"/>
                      <a:pt x="1043" y="425"/>
                    </a:cubicBezTo>
                    <a:cubicBezTo>
                      <a:pt x="1050" y="433"/>
                      <a:pt x="1049" y="439"/>
                      <a:pt x="1042" y="447"/>
                    </a:cubicBezTo>
                    <a:cubicBezTo>
                      <a:pt x="995" y="501"/>
                      <a:pt x="948" y="556"/>
                      <a:pt x="901" y="610"/>
                    </a:cubicBezTo>
                    <a:cubicBezTo>
                      <a:pt x="855" y="663"/>
                      <a:pt x="809" y="716"/>
                      <a:pt x="763" y="770"/>
                    </a:cubicBezTo>
                    <a:cubicBezTo>
                      <a:pt x="756" y="778"/>
                      <a:pt x="748" y="782"/>
                      <a:pt x="737" y="782"/>
                    </a:cubicBezTo>
                    <a:cubicBezTo>
                      <a:pt x="495" y="781"/>
                      <a:pt x="253" y="781"/>
                      <a:pt x="11" y="781"/>
                    </a:cubicBezTo>
                    <a:cubicBezTo>
                      <a:pt x="9" y="781"/>
                      <a:pt x="7" y="781"/>
                      <a:pt x="0" y="7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1" name="Freeform 801"/>
              <p:cNvSpPr>
                <a:spLocks/>
              </p:cNvSpPr>
              <p:nvPr/>
            </p:nvSpPr>
            <p:spPr bwMode="auto">
              <a:xfrm>
                <a:off x="8437" y="115"/>
                <a:ext cx="39" cy="168"/>
              </a:xfrm>
              <a:custGeom>
                <a:avLst/>
                <a:gdLst>
                  <a:gd name="T0" fmla="*/ 0 w 236"/>
                  <a:gd name="T1" fmla="*/ 507 h 1018"/>
                  <a:gd name="T2" fmla="*/ 0 w 236"/>
                  <a:gd name="T3" fmla="*/ 23 h 1018"/>
                  <a:gd name="T4" fmla="*/ 22 w 236"/>
                  <a:gd name="T5" fmla="*/ 1 h 1018"/>
                  <a:gd name="T6" fmla="*/ 215 w 236"/>
                  <a:gd name="T7" fmla="*/ 1 h 1018"/>
                  <a:gd name="T8" fmla="*/ 236 w 236"/>
                  <a:gd name="T9" fmla="*/ 20 h 1018"/>
                  <a:gd name="T10" fmla="*/ 236 w 236"/>
                  <a:gd name="T11" fmla="*/ 998 h 1018"/>
                  <a:gd name="T12" fmla="*/ 217 w 236"/>
                  <a:gd name="T13" fmla="*/ 1017 h 1018"/>
                  <a:gd name="T14" fmla="*/ 20 w 236"/>
                  <a:gd name="T15" fmla="*/ 1017 h 1018"/>
                  <a:gd name="T16" fmla="*/ 0 w 236"/>
                  <a:gd name="T17" fmla="*/ 997 h 1018"/>
                  <a:gd name="T18" fmla="*/ 0 w 236"/>
                  <a:gd name="T19" fmla="*/ 507 h 1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6" h="1018">
                    <a:moveTo>
                      <a:pt x="0" y="507"/>
                    </a:moveTo>
                    <a:cubicBezTo>
                      <a:pt x="0" y="346"/>
                      <a:pt x="0" y="184"/>
                      <a:pt x="0" y="23"/>
                    </a:cubicBezTo>
                    <a:cubicBezTo>
                      <a:pt x="0" y="6"/>
                      <a:pt x="3" y="0"/>
                      <a:pt x="22" y="1"/>
                    </a:cubicBezTo>
                    <a:cubicBezTo>
                      <a:pt x="86" y="2"/>
                      <a:pt x="151" y="1"/>
                      <a:pt x="215" y="1"/>
                    </a:cubicBezTo>
                    <a:cubicBezTo>
                      <a:pt x="230" y="1"/>
                      <a:pt x="236" y="3"/>
                      <a:pt x="236" y="20"/>
                    </a:cubicBezTo>
                    <a:cubicBezTo>
                      <a:pt x="236" y="346"/>
                      <a:pt x="236" y="672"/>
                      <a:pt x="236" y="998"/>
                    </a:cubicBezTo>
                    <a:cubicBezTo>
                      <a:pt x="236" y="1013"/>
                      <a:pt x="233" y="1018"/>
                      <a:pt x="217" y="1017"/>
                    </a:cubicBezTo>
                    <a:cubicBezTo>
                      <a:pt x="151" y="1017"/>
                      <a:pt x="85" y="1016"/>
                      <a:pt x="20" y="1017"/>
                    </a:cubicBezTo>
                    <a:cubicBezTo>
                      <a:pt x="3" y="1018"/>
                      <a:pt x="0" y="1012"/>
                      <a:pt x="0" y="997"/>
                    </a:cubicBezTo>
                    <a:cubicBezTo>
                      <a:pt x="0" y="834"/>
                      <a:pt x="0" y="670"/>
                      <a:pt x="0" y="5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401" name="Straight Connector 1400"/>
          <p:cNvCxnSpPr>
            <a:cxnSpLocks/>
            <a:stCxn id="3025" idx="6"/>
            <a:endCxn id="1191" idx="2"/>
          </p:cNvCxnSpPr>
          <p:nvPr/>
        </p:nvCxnSpPr>
        <p:spPr>
          <a:xfrm flipV="1">
            <a:off x="3289408" y="5130700"/>
            <a:ext cx="917948" cy="8418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0" name="Group 1189"/>
          <p:cNvGrpSpPr/>
          <p:nvPr/>
        </p:nvGrpSpPr>
        <p:grpSpPr>
          <a:xfrm>
            <a:off x="4207356" y="5011085"/>
            <a:ext cx="239229" cy="239229"/>
            <a:chOff x="12706350" y="1374082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191" name="Oval 1190"/>
            <p:cNvSpPr/>
            <p:nvPr/>
          </p:nvSpPr>
          <p:spPr>
            <a:xfrm>
              <a:off x="12706350" y="1374082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92" name="Group 791"/>
            <p:cNvGrpSpPr>
              <a:grpSpLocks noChangeAspect="1"/>
            </p:cNvGrpSpPr>
            <p:nvPr/>
          </p:nvGrpSpPr>
          <p:grpSpPr bwMode="auto">
            <a:xfrm>
              <a:off x="12761347" y="1409830"/>
              <a:ext cx="130413" cy="168911"/>
              <a:chOff x="8611" y="26"/>
              <a:chExt cx="271" cy="351"/>
            </a:xfrm>
            <a:grpFill/>
          </p:grpSpPr>
          <p:sp>
            <p:nvSpPr>
              <p:cNvPr id="1193" name="Freeform 792"/>
              <p:cNvSpPr>
                <a:spLocks/>
              </p:cNvSpPr>
              <p:nvPr/>
            </p:nvSpPr>
            <p:spPr bwMode="auto">
              <a:xfrm>
                <a:off x="8611" y="171"/>
                <a:ext cx="271" cy="206"/>
              </a:xfrm>
              <a:custGeom>
                <a:avLst/>
                <a:gdLst>
                  <a:gd name="T0" fmla="*/ 1125 w 2206"/>
                  <a:gd name="T1" fmla="*/ 919 h 1678"/>
                  <a:gd name="T2" fmla="*/ 1153 w 2206"/>
                  <a:gd name="T3" fmla="*/ 770 h 1678"/>
                  <a:gd name="T4" fmla="*/ 1207 w 2206"/>
                  <a:gd name="T5" fmla="*/ 462 h 1678"/>
                  <a:gd name="T6" fmla="*/ 1244 w 2206"/>
                  <a:gd name="T7" fmla="*/ 254 h 1678"/>
                  <a:gd name="T8" fmla="*/ 1269 w 2206"/>
                  <a:gd name="T9" fmla="*/ 227 h 1678"/>
                  <a:gd name="T10" fmla="*/ 1522 w 2206"/>
                  <a:gd name="T11" fmla="*/ 110 h 1678"/>
                  <a:gd name="T12" fmla="*/ 1597 w 2206"/>
                  <a:gd name="T13" fmla="*/ 42 h 1678"/>
                  <a:gd name="T14" fmla="*/ 1628 w 2206"/>
                  <a:gd name="T15" fmla="*/ 39 h 1678"/>
                  <a:gd name="T16" fmla="*/ 1975 w 2206"/>
                  <a:gd name="T17" fmla="*/ 467 h 1678"/>
                  <a:gd name="T18" fmla="*/ 2168 w 2206"/>
                  <a:gd name="T19" fmla="*/ 1029 h 1678"/>
                  <a:gd name="T20" fmla="*/ 2203 w 2206"/>
                  <a:gd name="T21" fmla="*/ 1345 h 1678"/>
                  <a:gd name="T22" fmla="*/ 2164 w 2206"/>
                  <a:gd name="T23" fmla="*/ 1407 h 1678"/>
                  <a:gd name="T24" fmla="*/ 1621 w 2206"/>
                  <a:gd name="T25" fmla="*/ 1619 h 1678"/>
                  <a:gd name="T26" fmla="*/ 1317 w 2206"/>
                  <a:gd name="T27" fmla="*/ 1668 h 1678"/>
                  <a:gd name="T28" fmla="*/ 1039 w 2206"/>
                  <a:gd name="T29" fmla="*/ 1674 h 1678"/>
                  <a:gd name="T30" fmla="*/ 659 w 2206"/>
                  <a:gd name="T31" fmla="*/ 1622 h 1678"/>
                  <a:gd name="T32" fmla="*/ 141 w 2206"/>
                  <a:gd name="T33" fmla="*/ 1427 h 1678"/>
                  <a:gd name="T34" fmla="*/ 20 w 2206"/>
                  <a:gd name="T35" fmla="*/ 1357 h 1678"/>
                  <a:gd name="T36" fmla="*/ 1 w 2206"/>
                  <a:gd name="T37" fmla="*/ 1320 h 1678"/>
                  <a:gd name="T38" fmla="*/ 34 w 2206"/>
                  <a:gd name="T39" fmla="*/ 1035 h 1678"/>
                  <a:gd name="T40" fmla="*/ 149 w 2206"/>
                  <a:gd name="T41" fmla="*/ 634 h 1678"/>
                  <a:gd name="T42" fmla="*/ 435 w 2206"/>
                  <a:gd name="T43" fmla="*/ 170 h 1678"/>
                  <a:gd name="T44" fmla="*/ 618 w 2206"/>
                  <a:gd name="T45" fmla="*/ 8 h 1678"/>
                  <a:gd name="T46" fmla="*/ 643 w 2206"/>
                  <a:gd name="T47" fmla="*/ 11 h 1678"/>
                  <a:gd name="T48" fmla="*/ 935 w 2206"/>
                  <a:gd name="T49" fmla="*/ 210 h 1678"/>
                  <a:gd name="T50" fmla="*/ 975 w 2206"/>
                  <a:gd name="T51" fmla="*/ 221 h 1678"/>
                  <a:gd name="T52" fmla="*/ 1005 w 2206"/>
                  <a:gd name="T53" fmla="*/ 253 h 1678"/>
                  <a:gd name="T54" fmla="*/ 1102 w 2206"/>
                  <a:gd name="T55" fmla="*/ 808 h 1678"/>
                  <a:gd name="T56" fmla="*/ 1122 w 2206"/>
                  <a:gd name="T57" fmla="*/ 919 h 1678"/>
                  <a:gd name="T58" fmla="*/ 1125 w 2206"/>
                  <a:gd name="T59" fmla="*/ 919 h 1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06" h="1678">
                    <a:moveTo>
                      <a:pt x="1125" y="919"/>
                    </a:moveTo>
                    <a:cubicBezTo>
                      <a:pt x="1134" y="869"/>
                      <a:pt x="1144" y="820"/>
                      <a:pt x="1153" y="770"/>
                    </a:cubicBezTo>
                    <a:cubicBezTo>
                      <a:pt x="1171" y="667"/>
                      <a:pt x="1189" y="565"/>
                      <a:pt x="1207" y="462"/>
                    </a:cubicBezTo>
                    <a:cubicBezTo>
                      <a:pt x="1220" y="393"/>
                      <a:pt x="1233" y="324"/>
                      <a:pt x="1244" y="254"/>
                    </a:cubicBezTo>
                    <a:cubicBezTo>
                      <a:pt x="1247" y="238"/>
                      <a:pt x="1252" y="230"/>
                      <a:pt x="1269" y="227"/>
                    </a:cubicBezTo>
                    <a:cubicBezTo>
                      <a:pt x="1362" y="207"/>
                      <a:pt x="1447" y="168"/>
                      <a:pt x="1522" y="110"/>
                    </a:cubicBezTo>
                    <a:cubicBezTo>
                      <a:pt x="1549" y="89"/>
                      <a:pt x="1576" y="68"/>
                      <a:pt x="1597" y="42"/>
                    </a:cubicBezTo>
                    <a:cubicBezTo>
                      <a:pt x="1607" y="30"/>
                      <a:pt x="1614" y="28"/>
                      <a:pt x="1628" y="39"/>
                    </a:cubicBezTo>
                    <a:cubicBezTo>
                      <a:pt x="1775" y="156"/>
                      <a:pt x="1887" y="302"/>
                      <a:pt x="1975" y="467"/>
                    </a:cubicBezTo>
                    <a:cubicBezTo>
                      <a:pt x="2070" y="643"/>
                      <a:pt x="2132" y="832"/>
                      <a:pt x="2168" y="1029"/>
                    </a:cubicBezTo>
                    <a:cubicBezTo>
                      <a:pt x="2188" y="1133"/>
                      <a:pt x="2197" y="1239"/>
                      <a:pt x="2203" y="1345"/>
                    </a:cubicBezTo>
                    <a:cubicBezTo>
                      <a:pt x="2206" y="1382"/>
                      <a:pt x="2190" y="1393"/>
                      <a:pt x="2164" y="1407"/>
                    </a:cubicBezTo>
                    <a:cubicBezTo>
                      <a:pt x="1993" y="1503"/>
                      <a:pt x="1812" y="1574"/>
                      <a:pt x="1621" y="1619"/>
                    </a:cubicBezTo>
                    <a:cubicBezTo>
                      <a:pt x="1521" y="1643"/>
                      <a:pt x="1419" y="1659"/>
                      <a:pt x="1317" y="1668"/>
                    </a:cubicBezTo>
                    <a:cubicBezTo>
                      <a:pt x="1224" y="1676"/>
                      <a:pt x="1132" y="1678"/>
                      <a:pt x="1039" y="1674"/>
                    </a:cubicBezTo>
                    <a:cubicBezTo>
                      <a:pt x="911" y="1669"/>
                      <a:pt x="784" y="1651"/>
                      <a:pt x="659" y="1622"/>
                    </a:cubicBezTo>
                    <a:cubicBezTo>
                      <a:pt x="478" y="1580"/>
                      <a:pt x="305" y="1514"/>
                      <a:pt x="141" y="1427"/>
                    </a:cubicBezTo>
                    <a:cubicBezTo>
                      <a:pt x="100" y="1405"/>
                      <a:pt x="61" y="1379"/>
                      <a:pt x="20" y="1357"/>
                    </a:cubicBezTo>
                    <a:cubicBezTo>
                      <a:pt x="4" y="1348"/>
                      <a:pt x="0" y="1337"/>
                      <a:pt x="1" y="1320"/>
                    </a:cubicBezTo>
                    <a:cubicBezTo>
                      <a:pt x="8" y="1225"/>
                      <a:pt x="16" y="1130"/>
                      <a:pt x="34" y="1035"/>
                    </a:cubicBezTo>
                    <a:cubicBezTo>
                      <a:pt x="59" y="898"/>
                      <a:pt x="96" y="763"/>
                      <a:pt x="149" y="634"/>
                    </a:cubicBezTo>
                    <a:cubicBezTo>
                      <a:pt x="219" y="464"/>
                      <a:pt x="310" y="307"/>
                      <a:pt x="435" y="170"/>
                    </a:cubicBezTo>
                    <a:cubicBezTo>
                      <a:pt x="490" y="109"/>
                      <a:pt x="552" y="56"/>
                      <a:pt x="618" y="8"/>
                    </a:cubicBezTo>
                    <a:cubicBezTo>
                      <a:pt x="629" y="0"/>
                      <a:pt x="634" y="0"/>
                      <a:pt x="643" y="11"/>
                    </a:cubicBezTo>
                    <a:cubicBezTo>
                      <a:pt x="722" y="104"/>
                      <a:pt x="819" y="170"/>
                      <a:pt x="935" y="210"/>
                    </a:cubicBezTo>
                    <a:cubicBezTo>
                      <a:pt x="948" y="214"/>
                      <a:pt x="961" y="220"/>
                      <a:pt x="975" y="221"/>
                    </a:cubicBezTo>
                    <a:cubicBezTo>
                      <a:pt x="995" y="223"/>
                      <a:pt x="1002" y="234"/>
                      <a:pt x="1005" y="253"/>
                    </a:cubicBezTo>
                    <a:cubicBezTo>
                      <a:pt x="1037" y="438"/>
                      <a:pt x="1069" y="623"/>
                      <a:pt x="1102" y="808"/>
                    </a:cubicBezTo>
                    <a:cubicBezTo>
                      <a:pt x="1108" y="845"/>
                      <a:pt x="1115" y="882"/>
                      <a:pt x="1122" y="919"/>
                    </a:cubicBezTo>
                    <a:cubicBezTo>
                      <a:pt x="1123" y="919"/>
                      <a:pt x="1124" y="919"/>
                      <a:pt x="1125" y="9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4" name="Freeform 793"/>
              <p:cNvSpPr>
                <a:spLocks/>
              </p:cNvSpPr>
              <p:nvPr/>
            </p:nvSpPr>
            <p:spPr bwMode="auto">
              <a:xfrm>
                <a:off x="8668" y="26"/>
                <a:ext cx="162" cy="162"/>
              </a:xfrm>
              <a:custGeom>
                <a:avLst/>
                <a:gdLst>
                  <a:gd name="T0" fmla="*/ 658 w 1315"/>
                  <a:gd name="T1" fmla="*/ 6 h 1313"/>
                  <a:gd name="T2" fmla="*/ 1310 w 1315"/>
                  <a:gd name="T3" fmla="*/ 667 h 1313"/>
                  <a:gd name="T4" fmla="*/ 655 w 1315"/>
                  <a:gd name="T5" fmla="*/ 1312 h 1313"/>
                  <a:gd name="T6" fmla="*/ 2 w 1315"/>
                  <a:gd name="T7" fmla="*/ 655 h 1313"/>
                  <a:gd name="T8" fmla="*/ 658 w 1315"/>
                  <a:gd name="T9" fmla="*/ 6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5" h="1313">
                    <a:moveTo>
                      <a:pt x="658" y="6"/>
                    </a:moveTo>
                    <a:cubicBezTo>
                      <a:pt x="1008" y="1"/>
                      <a:pt x="1315" y="298"/>
                      <a:pt x="1310" y="667"/>
                    </a:cubicBezTo>
                    <a:cubicBezTo>
                      <a:pt x="1306" y="1017"/>
                      <a:pt x="1015" y="1313"/>
                      <a:pt x="655" y="1312"/>
                    </a:cubicBezTo>
                    <a:cubicBezTo>
                      <a:pt x="302" y="1312"/>
                      <a:pt x="0" y="1026"/>
                      <a:pt x="2" y="655"/>
                    </a:cubicBezTo>
                    <a:cubicBezTo>
                      <a:pt x="4" y="287"/>
                      <a:pt x="307" y="0"/>
                      <a:pt x="65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405" name="Straight Connector 1404"/>
          <p:cNvCxnSpPr>
            <a:cxnSpLocks/>
            <a:stCxn id="3024" idx="6"/>
            <a:endCxn id="1202" idx="2"/>
          </p:cNvCxnSpPr>
          <p:nvPr/>
        </p:nvCxnSpPr>
        <p:spPr>
          <a:xfrm>
            <a:off x="3289408" y="4503451"/>
            <a:ext cx="895680" cy="10596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4" name="Group 1183"/>
          <p:cNvGrpSpPr/>
          <p:nvPr/>
        </p:nvGrpSpPr>
        <p:grpSpPr>
          <a:xfrm>
            <a:off x="3817509" y="4056151"/>
            <a:ext cx="239229" cy="239229"/>
            <a:chOff x="12615862" y="1936057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26" name="Oval 1225"/>
            <p:cNvSpPr/>
            <p:nvPr/>
          </p:nvSpPr>
          <p:spPr>
            <a:xfrm>
              <a:off x="12615862" y="19360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27" name="Freeform 788"/>
            <p:cNvSpPr>
              <a:spLocks/>
            </p:cNvSpPr>
            <p:nvPr/>
          </p:nvSpPr>
          <p:spPr bwMode="auto">
            <a:xfrm>
              <a:off x="12662613" y="1974848"/>
              <a:ext cx="158806" cy="168911"/>
            </a:xfrm>
            <a:custGeom>
              <a:avLst/>
              <a:gdLst>
                <a:gd name="T0" fmla="*/ 969 w 2814"/>
                <a:gd name="T1" fmla="*/ 2992 h 2992"/>
                <a:gd name="T2" fmla="*/ 994 w 2814"/>
                <a:gd name="T3" fmla="*/ 2705 h 2992"/>
                <a:gd name="T4" fmla="*/ 1053 w 2814"/>
                <a:gd name="T5" fmla="*/ 2358 h 2992"/>
                <a:gd name="T6" fmla="*/ 1107 w 2814"/>
                <a:gd name="T7" fmla="*/ 2038 h 2992"/>
                <a:gd name="T8" fmla="*/ 1156 w 2814"/>
                <a:gd name="T9" fmla="*/ 1743 h 2992"/>
                <a:gd name="T10" fmla="*/ 1140 w 2814"/>
                <a:gd name="T11" fmla="*/ 1721 h 2992"/>
                <a:gd name="T12" fmla="*/ 803 w 2814"/>
                <a:gd name="T13" fmla="*/ 1673 h 2992"/>
                <a:gd name="T14" fmla="*/ 543 w 2814"/>
                <a:gd name="T15" fmla="*/ 1634 h 2992"/>
                <a:gd name="T16" fmla="*/ 509 w 2814"/>
                <a:gd name="T17" fmla="*/ 1647 h 2992"/>
                <a:gd name="T18" fmla="*/ 230 w 2814"/>
                <a:gd name="T19" fmla="*/ 1938 h 2992"/>
                <a:gd name="T20" fmla="*/ 81 w 2814"/>
                <a:gd name="T21" fmla="*/ 2091 h 2992"/>
                <a:gd name="T22" fmla="*/ 77 w 2814"/>
                <a:gd name="T23" fmla="*/ 2077 h 2992"/>
                <a:gd name="T24" fmla="*/ 103 w 2814"/>
                <a:gd name="T25" fmla="*/ 1867 h 2992"/>
                <a:gd name="T26" fmla="*/ 130 w 2814"/>
                <a:gd name="T27" fmla="*/ 1662 h 2992"/>
                <a:gd name="T28" fmla="*/ 95 w 2814"/>
                <a:gd name="T29" fmla="*/ 1595 h 2992"/>
                <a:gd name="T30" fmla="*/ 59 w 2814"/>
                <a:gd name="T31" fmla="*/ 1569 h 2992"/>
                <a:gd name="T32" fmla="*/ 66 w 2814"/>
                <a:gd name="T33" fmla="*/ 1399 h 2992"/>
                <a:gd name="T34" fmla="*/ 119 w 2814"/>
                <a:gd name="T35" fmla="*/ 1366 h 2992"/>
                <a:gd name="T36" fmla="*/ 133 w 2814"/>
                <a:gd name="T37" fmla="*/ 1341 h 2992"/>
                <a:gd name="T38" fmla="*/ 108 w 2814"/>
                <a:gd name="T39" fmla="*/ 1139 h 2992"/>
                <a:gd name="T40" fmla="*/ 85 w 2814"/>
                <a:gd name="T41" fmla="*/ 957 h 2992"/>
                <a:gd name="T42" fmla="*/ 80 w 2814"/>
                <a:gd name="T43" fmla="*/ 882 h 2992"/>
                <a:gd name="T44" fmla="*/ 137 w 2814"/>
                <a:gd name="T45" fmla="*/ 940 h 2992"/>
                <a:gd name="T46" fmla="*/ 231 w 2814"/>
                <a:gd name="T47" fmla="*/ 1037 h 2992"/>
                <a:gd name="T48" fmla="*/ 499 w 2814"/>
                <a:gd name="T49" fmla="*/ 1314 h 2992"/>
                <a:gd name="T50" fmla="*/ 567 w 2814"/>
                <a:gd name="T51" fmla="*/ 1337 h 2992"/>
                <a:gd name="T52" fmla="*/ 1057 w 2814"/>
                <a:gd name="T53" fmla="*/ 1260 h 2992"/>
                <a:gd name="T54" fmla="*/ 1143 w 2814"/>
                <a:gd name="T55" fmla="*/ 1241 h 2992"/>
                <a:gd name="T56" fmla="*/ 1155 w 2814"/>
                <a:gd name="T57" fmla="*/ 1220 h 2992"/>
                <a:gd name="T58" fmla="*/ 1085 w 2814"/>
                <a:gd name="T59" fmla="*/ 798 h 2992"/>
                <a:gd name="T60" fmla="*/ 1014 w 2814"/>
                <a:gd name="T61" fmla="*/ 381 h 2992"/>
                <a:gd name="T62" fmla="*/ 975 w 2814"/>
                <a:gd name="T63" fmla="*/ 143 h 2992"/>
                <a:gd name="T64" fmla="*/ 974 w 2814"/>
                <a:gd name="T65" fmla="*/ 0 h 2992"/>
                <a:gd name="T66" fmla="*/ 1099 w 2814"/>
                <a:gd name="T67" fmla="*/ 129 h 2992"/>
                <a:gd name="T68" fmla="*/ 1305 w 2814"/>
                <a:gd name="T69" fmla="*/ 445 h 2992"/>
                <a:gd name="T70" fmla="*/ 1812 w 2814"/>
                <a:gd name="T71" fmla="*/ 1221 h 2992"/>
                <a:gd name="T72" fmla="*/ 1858 w 2814"/>
                <a:gd name="T73" fmla="*/ 1245 h 2992"/>
                <a:gd name="T74" fmla="*/ 2047 w 2814"/>
                <a:gd name="T75" fmla="*/ 1250 h 2992"/>
                <a:gd name="T76" fmla="*/ 2335 w 2814"/>
                <a:gd name="T77" fmla="*/ 1276 h 2992"/>
                <a:gd name="T78" fmla="*/ 2636 w 2814"/>
                <a:gd name="T79" fmla="*/ 1342 h 2992"/>
                <a:gd name="T80" fmla="*/ 2759 w 2814"/>
                <a:gd name="T81" fmla="*/ 1407 h 2992"/>
                <a:gd name="T82" fmla="*/ 2763 w 2814"/>
                <a:gd name="T83" fmla="*/ 1562 h 2992"/>
                <a:gd name="T84" fmla="*/ 2614 w 2814"/>
                <a:gd name="T85" fmla="*/ 1640 h 2992"/>
                <a:gd name="T86" fmla="*/ 2264 w 2814"/>
                <a:gd name="T87" fmla="*/ 1706 h 2992"/>
                <a:gd name="T88" fmla="*/ 1985 w 2814"/>
                <a:gd name="T89" fmla="*/ 1726 h 2992"/>
                <a:gd name="T90" fmla="*/ 1858 w 2814"/>
                <a:gd name="T91" fmla="*/ 1729 h 2992"/>
                <a:gd name="T92" fmla="*/ 1812 w 2814"/>
                <a:gd name="T93" fmla="*/ 1753 h 2992"/>
                <a:gd name="T94" fmla="*/ 1289 w 2814"/>
                <a:gd name="T95" fmla="*/ 2553 h 2992"/>
                <a:gd name="T96" fmla="*/ 1091 w 2814"/>
                <a:gd name="T97" fmla="*/ 2857 h 2992"/>
                <a:gd name="T98" fmla="*/ 1002 w 2814"/>
                <a:gd name="T99" fmla="*/ 2957 h 2992"/>
                <a:gd name="T100" fmla="*/ 969 w 2814"/>
                <a:gd name="T101" fmla="*/ 2992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14" h="2992">
                  <a:moveTo>
                    <a:pt x="969" y="2992"/>
                  </a:moveTo>
                  <a:cubicBezTo>
                    <a:pt x="969" y="2894"/>
                    <a:pt x="977" y="2799"/>
                    <a:pt x="994" y="2705"/>
                  </a:cubicBezTo>
                  <a:cubicBezTo>
                    <a:pt x="1016" y="2590"/>
                    <a:pt x="1034" y="2474"/>
                    <a:pt x="1053" y="2358"/>
                  </a:cubicBezTo>
                  <a:cubicBezTo>
                    <a:pt x="1071" y="2251"/>
                    <a:pt x="1089" y="2144"/>
                    <a:pt x="1107" y="2038"/>
                  </a:cubicBezTo>
                  <a:cubicBezTo>
                    <a:pt x="1123" y="1939"/>
                    <a:pt x="1140" y="1841"/>
                    <a:pt x="1156" y="1743"/>
                  </a:cubicBezTo>
                  <a:cubicBezTo>
                    <a:pt x="1158" y="1730"/>
                    <a:pt x="1153" y="1723"/>
                    <a:pt x="1140" y="1721"/>
                  </a:cubicBezTo>
                  <a:cubicBezTo>
                    <a:pt x="1027" y="1705"/>
                    <a:pt x="915" y="1689"/>
                    <a:pt x="803" y="1673"/>
                  </a:cubicBezTo>
                  <a:cubicBezTo>
                    <a:pt x="716" y="1660"/>
                    <a:pt x="629" y="1648"/>
                    <a:pt x="543" y="1634"/>
                  </a:cubicBezTo>
                  <a:cubicBezTo>
                    <a:pt x="528" y="1632"/>
                    <a:pt x="519" y="1637"/>
                    <a:pt x="509" y="1647"/>
                  </a:cubicBezTo>
                  <a:cubicBezTo>
                    <a:pt x="416" y="1744"/>
                    <a:pt x="323" y="1841"/>
                    <a:pt x="230" y="1938"/>
                  </a:cubicBezTo>
                  <a:cubicBezTo>
                    <a:pt x="180" y="1989"/>
                    <a:pt x="131" y="2040"/>
                    <a:pt x="81" y="2091"/>
                  </a:cubicBezTo>
                  <a:cubicBezTo>
                    <a:pt x="74" y="2087"/>
                    <a:pt x="77" y="2081"/>
                    <a:pt x="77" y="2077"/>
                  </a:cubicBezTo>
                  <a:cubicBezTo>
                    <a:pt x="86" y="2007"/>
                    <a:pt x="95" y="1937"/>
                    <a:pt x="103" y="1867"/>
                  </a:cubicBezTo>
                  <a:cubicBezTo>
                    <a:pt x="112" y="1799"/>
                    <a:pt x="118" y="1730"/>
                    <a:pt x="130" y="1662"/>
                  </a:cubicBezTo>
                  <a:cubicBezTo>
                    <a:pt x="136" y="1627"/>
                    <a:pt x="128" y="1607"/>
                    <a:pt x="95" y="1595"/>
                  </a:cubicBezTo>
                  <a:cubicBezTo>
                    <a:pt x="81" y="1590"/>
                    <a:pt x="70" y="1579"/>
                    <a:pt x="59" y="1569"/>
                  </a:cubicBezTo>
                  <a:cubicBezTo>
                    <a:pt x="0" y="1515"/>
                    <a:pt x="3" y="1448"/>
                    <a:pt x="66" y="1399"/>
                  </a:cubicBezTo>
                  <a:cubicBezTo>
                    <a:pt x="83" y="1386"/>
                    <a:pt x="100" y="1375"/>
                    <a:pt x="119" y="1366"/>
                  </a:cubicBezTo>
                  <a:cubicBezTo>
                    <a:pt x="130" y="1361"/>
                    <a:pt x="134" y="1353"/>
                    <a:pt x="133" y="1341"/>
                  </a:cubicBezTo>
                  <a:cubicBezTo>
                    <a:pt x="124" y="1274"/>
                    <a:pt x="116" y="1206"/>
                    <a:pt x="108" y="1139"/>
                  </a:cubicBezTo>
                  <a:cubicBezTo>
                    <a:pt x="100" y="1078"/>
                    <a:pt x="92" y="1018"/>
                    <a:pt x="85" y="957"/>
                  </a:cubicBezTo>
                  <a:cubicBezTo>
                    <a:pt x="82" y="933"/>
                    <a:pt x="79" y="909"/>
                    <a:pt x="80" y="882"/>
                  </a:cubicBezTo>
                  <a:cubicBezTo>
                    <a:pt x="99" y="901"/>
                    <a:pt x="119" y="919"/>
                    <a:pt x="137" y="940"/>
                  </a:cubicBezTo>
                  <a:cubicBezTo>
                    <a:pt x="167" y="974"/>
                    <a:pt x="199" y="1005"/>
                    <a:pt x="231" y="1037"/>
                  </a:cubicBezTo>
                  <a:cubicBezTo>
                    <a:pt x="321" y="1130"/>
                    <a:pt x="411" y="1221"/>
                    <a:pt x="499" y="1314"/>
                  </a:cubicBezTo>
                  <a:cubicBezTo>
                    <a:pt x="520" y="1336"/>
                    <a:pt x="539" y="1342"/>
                    <a:pt x="567" y="1337"/>
                  </a:cubicBezTo>
                  <a:cubicBezTo>
                    <a:pt x="730" y="1311"/>
                    <a:pt x="894" y="1286"/>
                    <a:pt x="1057" y="1260"/>
                  </a:cubicBezTo>
                  <a:cubicBezTo>
                    <a:pt x="1086" y="1256"/>
                    <a:pt x="1114" y="1248"/>
                    <a:pt x="1143" y="1241"/>
                  </a:cubicBezTo>
                  <a:cubicBezTo>
                    <a:pt x="1155" y="1239"/>
                    <a:pt x="1157" y="1233"/>
                    <a:pt x="1155" y="1220"/>
                  </a:cubicBezTo>
                  <a:cubicBezTo>
                    <a:pt x="1131" y="1079"/>
                    <a:pt x="1108" y="938"/>
                    <a:pt x="1085" y="798"/>
                  </a:cubicBezTo>
                  <a:cubicBezTo>
                    <a:pt x="1061" y="659"/>
                    <a:pt x="1037" y="520"/>
                    <a:pt x="1014" y="381"/>
                  </a:cubicBezTo>
                  <a:cubicBezTo>
                    <a:pt x="1000" y="302"/>
                    <a:pt x="984" y="223"/>
                    <a:pt x="975" y="143"/>
                  </a:cubicBezTo>
                  <a:cubicBezTo>
                    <a:pt x="969" y="96"/>
                    <a:pt x="974" y="48"/>
                    <a:pt x="974" y="0"/>
                  </a:cubicBezTo>
                  <a:cubicBezTo>
                    <a:pt x="1019" y="37"/>
                    <a:pt x="1065" y="76"/>
                    <a:pt x="1099" y="129"/>
                  </a:cubicBezTo>
                  <a:cubicBezTo>
                    <a:pt x="1166" y="235"/>
                    <a:pt x="1236" y="339"/>
                    <a:pt x="1305" y="445"/>
                  </a:cubicBezTo>
                  <a:cubicBezTo>
                    <a:pt x="1474" y="703"/>
                    <a:pt x="1643" y="962"/>
                    <a:pt x="1812" y="1221"/>
                  </a:cubicBezTo>
                  <a:cubicBezTo>
                    <a:pt x="1824" y="1239"/>
                    <a:pt x="1837" y="1246"/>
                    <a:pt x="1858" y="1245"/>
                  </a:cubicBezTo>
                  <a:cubicBezTo>
                    <a:pt x="1921" y="1242"/>
                    <a:pt x="1984" y="1246"/>
                    <a:pt x="2047" y="1250"/>
                  </a:cubicBezTo>
                  <a:cubicBezTo>
                    <a:pt x="2143" y="1256"/>
                    <a:pt x="2239" y="1263"/>
                    <a:pt x="2335" y="1276"/>
                  </a:cubicBezTo>
                  <a:cubicBezTo>
                    <a:pt x="2437" y="1290"/>
                    <a:pt x="2538" y="1307"/>
                    <a:pt x="2636" y="1342"/>
                  </a:cubicBezTo>
                  <a:cubicBezTo>
                    <a:pt x="2680" y="1357"/>
                    <a:pt x="2722" y="1377"/>
                    <a:pt x="2759" y="1407"/>
                  </a:cubicBezTo>
                  <a:cubicBezTo>
                    <a:pt x="2812" y="1451"/>
                    <a:pt x="2814" y="1515"/>
                    <a:pt x="2763" y="1562"/>
                  </a:cubicBezTo>
                  <a:cubicBezTo>
                    <a:pt x="2720" y="1602"/>
                    <a:pt x="2667" y="1623"/>
                    <a:pt x="2614" y="1640"/>
                  </a:cubicBezTo>
                  <a:cubicBezTo>
                    <a:pt x="2500" y="1675"/>
                    <a:pt x="2382" y="1693"/>
                    <a:pt x="2264" y="1706"/>
                  </a:cubicBezTo>
                  <a:cubicBezTo>
                    <a:pt x="2171" y="1716"/>
                    <a:pt x="2078" y="1722"/>
                    <a:pt x="1985" y="1726"/>
                  </a:cubicBezTo>
                  <a:cubicBezTo>
                    <a:pt x="1943" y="1728"/>
                    <a:pt x="1900" y="1729"/>
                    <a:pt x="1858" y="1729"/>
                  </a:cubicBezTo>
                  <a:cubicBezTo>
                    <a:pt x="1837" y="1729"/>
                    <a:pt x="1824" y="1735"/>
                    <a:pt x="1812" y="1753"/>
                  </a:cubicBezTo>
                  <a:cubicBezTo>
                    <a:pt x="1638" y="2020"/>
                    <a:pt x="1464" y="2286"/>
                    <a:pt x="1289" y="2553"/>
                  </a:cubicBezTo>
                  <a:cubicBezTo>
                    <a:pt x="1223" y="2654"/>
                    <a:pt x="1156" y="2755"/>
                    <a:pt x="1091" y="2857"/>
                  </a:cubicBezTo>
                  <a:cubicBezTo>
                    <a:pt x="1066" y="2895"/>
                    <a:pt x="1030" y="2923"/>
                    <a:pt x="1002" y="2957"/>
                  </a:cubicBezTo>
                  <a:cubicBezTo>
                    <a:pt x="993" y="2969"/>
                    <a:pt x="985" y="2982"/>
                    <a:pt x="969" y="29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87" name="Group 1186"/>
          <p:cNvGrpSpPr/>
          <p:nvPr/>
        </p:nvGrpSpPr>
        <p:grpSpPr>
          <a:xfrm>
            <a:off x="4468555" y="4238746"/>
            <a:ext cx="239229" cy="239229"/>
            <a:chOff x="12834937" y="1669357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08" name="Oval 1207"/>
            <p:cNvSpPr/>
            <p:nvPr/>
          </p:nvSpPr>
          <p:spPr>
            <a:xfrm>
              <a:off x="12834937" y="16693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09" name="Group 811"/>
            <p:cNvGrpSpPr>
              <a:grpSpLocks noChangeAspect="1"/>
            </p:cNvGrpSpPr>
            <p:nvPr/>
          </p:nvGrpSpPr>
          <p:grpSpPr bwMode="auto">
            <a:xfrm>
              <a:off x="12868500" y="1704903"/>
              <a:ext cx="173280" cy="145504"/>
              <a:chOff x="8065" y="-446"/>
              <a:chExt cx="418" cy="351"/>
            </a:xfrm>
            <a:grpFill/>
          </p:grpSpPr>
          <p:sp>
            <p:nvSpPr>
              <p:cNvPr id="1210" name="Freeform 812"/>
              <p:cNvSpPr>
                <a:spLocks/>
              </p:cNvSpPr>
              <p:nvPr/>
            </p:nvSpPr>
            <p:spPr bwMode="auto">
              <a:xfrm>
                <a:off x="8065" y="-118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0 w 6025"/>
                  <a:gd name="T19" fmla="*/ 336 h 337"/>
                  <a:gd name="T20" fmla="*/ 4589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9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6"/>
                      <a:pt x="6018" y="290"/>
                    </a:cubicBezTo>
                    <a:cubicBezTo>
                      <a:pt x="6019" y="328"/>
                      <a:pt x="6006" y="336"/>
                      <a:pt x="5970" y="336"/>
                    </a:cubicBezTo>
                    <a:cubicBezTo>
                      <a:pt x="5510" y="335"/>
                      <a:pt x="5049" y="336"/>
                      <a:pt x="4589" y="336"/>
                    </a:cubicBezTo>
                    <a:cubicBezTo>
                      <a:pt x="4062" y="336"/>
                      <a:pt x="3535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1" name="Freeform 813"/>
              <p:cNvSpPr>
                <a:spLocks/>
              </p:cNvSpPr>
              <p:nvPr/>
            </p:nvSpPr>
            <p:spPr bwMode="auto">
              <a:xfrm>
                <a:off x="8065" y="-342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1 w 6025"/>
                  <a:gd name="T19" fmla="*/ 336 h 337"/>
                  <a:gd name="T20" fmla="*/ 4624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8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7"/>
                      <a:pt x="6018" y="290"/>
                    </a:cubicBezTo>
                    <a:cubicBezTo>
                      <a:pt x="6019" y="328"/>
                      <a:pt x="6007" y="337"/>
                      <a:pt x="5971" y="336"/>
                    </a:cubicBezTo>
                    <a:cubicBezTo>
                      <a:pt x="5522" y="335"/>
                      <a:pt x="5073" y="336"/>
                      <a:pt x="4624" y="336"/>
                    </a:cubicBezTo>
                    <a:cubicBezTo>
                      <a:pt x="4086" y="336"/>
                      <a:pt x="3547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2" name="Freeform 814"/>
              <p:cNvSpPr>
                <a:spLocks/>
              </p:cNvSpPr>
              <p:nvPr/>
            </p:nvSpPr>
            <p:spPr bwMode="auto">
              <a:xfrm>
                <a:off x="8138" y="-446"/>
                <a:ext cx="272" cy="96"/>
              </a:xfrm>
              <a:custGeom>
                <a:avLst/>
                <a:gdLst>
                  <a:gd name="T0" fmla="*/ 3923 w 3923"/>
                  <a:gd name="T1" fmla="*/ 1389 h 1389"/>
                  <a:gd name="T2" fmla="*/ 3403 w 3923"/>
                  <a:gd name="T3" fmla="*/ 1389 h 1389"/>
                  <a:gd name="T4" fmla="*/ 3351 w 3923"/>
                  <a:gd name="T5" fmla="*/ 1369 h 1389"/>
                  <a:gd name="T6" fmla="*/ 2351 w 3923"/>
                  <a:gd name="T7" fmla="*/ 662 h 1389"/>
                  <a:gd name="T8" fmla="*/ 1984 w 3923"/>
                  <a:gd name="T9" fmla="*/ 401 h 1389"/>
                  <a:gd name="T10" fmla="*/ 1926 w 3923"/>
                  <a:gd name="T11" fmla="*/ 407 h 1389"/>
                  <a:gd name="T12" fmla="*/ 1046 w 3923"/>
                  <a:gd name="T13" fmla="*/ 1030 h 1389"/>
                  <a:gd name="T14" fmla="*/ 562 w 3923"/>
                  <a:gd name="T15" fmla="*/ 1372 h 1389"/>
                  <a:gd name="T16" fmla="*/ 518 w 3923"/>
                  <a:gd name="T17" fmla="*/ 1389 h 1389"/>
                  <a:gd name="T18" fmla="*/ 18 w 3923"/>
                  <a:gd name="T19" fmla="*/ 1389 h 1389"/>
                  <a:gd name="T20" fmla="*/ 0 w 3923"/>
                  <a:gd name="T21" fmla="*/ 1384 h 1389"/>
                  <a:gd name="T22" fmla="*/ 208 w 3923"/>
                  <a:gd name="T23" fmla="*/ 1236 h 1389"/>
                  <a:gd name="T24" fmla="*/ 1708 w 3923"/>
                  <a:gd name="T25" fmla="*/ 173 h 1389"/>
                  <a:gd name="T26" fmla="*/ 1928 w 3923"/>
                  <a:gd name="T27" fmla="*/ 17 h 1389"/>
                  <a:gd name="T28" fmla="*/ 1990 w 3923"/>
                  <a:gd name="T29" fmla="*/ 18 h 1389"/>
                  <a:gd name="T30" fmla="*/ 3054 w 3923"/>
                  <a:gd name="T31" fmla="*/ 771 h 1389"/>
                  <a:gd name="T32" fmla="*/ 3898 w 3923"/>
                  <a:gd name="T33" fmla="*/ 1369 h 1389"/>
                  <a:gd name="T34" fmla="*/ 3923 w 3923"/>
                  <a:gd name="T35" fmla="*/ 1389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923" h="1389">
                    <a:moveTo>
                      <a:pt x="3923" y="1389"/>
                    </a:moveTo>
                    <a:cubicBezTo>
                      <a:pt x="3742" y="1389"/>
                      <a:pt x="3573" y="1388"/>
                      <a:pt x="3403" y="1389"/>
                    </a:cubicBezTo>
                    <a:cubicBezTo>
                      <a:pt x="3382" y="1389"/>
                      <a:pt x="3367" y="1379"/>
                      <a:pt x="3351" y="1369"/>
                    </a:cubicBezTo>
                    <a:cubicBezTo>
                      <a:pt x="3018" y="1133"/>
                      <a:pt x="2684" y="898"/>
                      <a:pt x="2351" y="662"/>
                    </a:cubicBezTo>
                    <a:cubicBezTo>
                      <a:pt x="2228" y="575"/>
                      <a:pt x="2105" y="489"/>
                      <a:pt x="1984" y="401"/>
                    </a:cubicBezTo>
                    <a:cubicBezTo>
                      <a:pt x="1959" y="383"/>
                      <a:pt x="1944" y="394"/>
                      <a:pt x="1926" y="407"/>
                    </a:cubicBezTo>
                    <a:cubicBezTo>
                      <a:pt x="1632" y="615"/>
                      <a:pt x="1339" y="822"/>
                      <a:pt x="1046" y="1030"/>
                    </a:cubicBezTo>
                    <a:cubicBezTo>
                      <a:pt x="884" y="1144"/>
                      <a:pt x="723" y="1258"/>
                      <a:pt x="562" y="1372"/>
                    </a:cubicBezTo>
                    <a:cubicBezTo>
                      <a:pt x="548" y="1382"/>
                      <a:pt x="536" y="1389"/>
                      <a:pt x="518" y="1389"/>
                    </a:cubicBezTo>
                    <a:cubicBezTo>
                      <a:pt x="351" y="1389"/>
                      <a:pt x="185" y="1389"/>
                      <a:pt x="18" y="1389"/>
                    </a:cubicBezTo>
                    <a:cubicBezTo>
                      <a:pt x="14" y="1389"/>
                      <a:pt x="10" y="1387"/>
                      <a:pt x="0" y="1384"/>
                    </a:cubicBezTo>
                    <a:cubicBezTo>
                      <a:pt x="72" y="1332"/>
                      <a:pt x="140" y="1284"/>
                      <a:pt x="208" y="1236"/>
                    </a:cubicBezTo>
                    <a:cubicBezTo>
                      <a:pt x="708" y="882"/>
                      <a:pt x="1208" y="527"/>
                      <a:pt x="1708" y="173"/>
                    </a:cubicBezTo>
                    <a:cubicBezTo>
                      <a:pt x="1782" y="121"/>
                      <a:pt x="1856" y="70"/>
                      <a:pt x="1928" y="17"/>
                    </a:cubicBezTo>
                    <a:cubicBezTo>
                      <a:pt x="1951" y="0"/>
                      <a:pt x="1966" y="1"/>
                      <a:pt x="1990" y="18"/>
                    </a:cubicBezTo>
                    <a:cubicBezTo>
                      <a:pt x="2344" y="269"/>
                      <a:pt x="2699" y="520"/>
                      <a:pt x="3054" y="771"/>
                    </a:cubicBezTo>
                    <a:cubicBezTo>
                      <a:pt x="3335" y="971"/>
                      <a:pt x="3616" y="1170"/>
                      <a:pt x="3898" y="1369"/>
                    </a:cubicBezTo>
                    <a:cubicBezTo>
                      <a:pt x="3904" y="1373"/>
                      <a:pt x="3909" y="1378"/>
                      <a:pt x="3923" y="13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3" name="Freeform 815"/>
              <p:cNvSpPr>
                <a:spLocks/>
              </p:cNvSpPr>
              <p:nvPr/>
            </p:nvSpPr>
            <p:spPr bwMode="auto">
              <a:xfrm>
                <a:off x="8199" y="-403"/>
                <a:ext cx="150" cy="53"/>
              </a:xfrm>
              <a:custGeom>
                <a:avLst/>
                <a:gdLst>
                  <a:gd name="T0" fmla="*/ 2161 w 2161"/>
                  <a:gd name="T1" fmla="*/ 761 h 761"/>
                  <a:gd name="T2" fmla="*/ 0 w 2161"/>
                  <a:gd name="T3" fmla="*/ 761 h 761"/>
                  <a:gd name="T4" fmla="*/ 222 w 2161"/>
                  <a:gd name="T5" fmla="*/ 604 h 761"/>
                  <a:gd name="T6" fmla="*/ 1030 w 2161"/>
                  <a:gd name="T7" fmla="*/ 31 h 761"/>
                  <a:gd name="T8" fmla="*/ 1133 w 2161"/>
                  <a:gd name="T9" fmla="*/ 29 h 761"/>
                  <a:gd name="T10" fmla="*/ 2143 w 2161"/>
                  <a:gd name="T11" fmla="*/ 745 h 761"/>
                  <a:gd name="T12" fmla="*/ 2161 w 2161"/>
                  <a:gd name="T13" fmla="*/ 761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1" h="761">
                    <a:moveTo>
                      <a:pt x="2161" y="761"/>
                    </a:moveTo>
                    <a:cubicBezTo>
                      <a:pt x="1438" y="761"/>
                      <a:pt x="724" y="761"/>
                      <a:pt x="0" y="761"/>
                    </a:cubicBezTo>
                    <a:cubicBezTo>
                      <a:pt x="79" y="705"/>
                      <a:pt x="150" y="654"/>
                      <a:pt x="222" y="604"/>
                    </a:cubicBezTo>
                    <a:cubicBezTo>
                      <a:pt x="491" y="413"/>
                      <a:pt x="761" y="223"/>
                      <a:pt x="1030" y="31"/>
                    </a:cubicBezTo>
                    <a:cubicBezTo>
                      <a:pt x="1067" y="5"/>
                      <a:pt x="1093" y="0"/>
                      <a:pt x="1133" y="29"/>
                    </a:cubicBezTo>
                    <a:cubicBezTo>
                      <a:pt x="1469" y="269"/>
                      <a:pt x="1806" y="507"/>
                      <a:pt x="2143" y="745"/>
                    </a:cubicBezTo>
                    <a:cubicBezTo>
                      <a:pt x="2148" y="748"/>
                      <a:pt x="2151" y="752"/>
                      <a:pt x="2161" y="7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4" name="Freeform 816"/>
              <p:cNvSpPr>
                <a:spLocks noEditPoints="1"/>
              </p:cNvSpPr>
              <p:nvPr/>
            </p:nvSpPr>
            <p:spPr bwMode="auto">
              <a:xfrm>
                <a:off x="8081" y="-313"/>
                <a:ext cx="385" cy="188"/>
              </a:xfrm>
              <a:custGeom>
                <a:avLst/>
                <a:gdLst>
                  <a:gd name="T0" fmla="*/ 5547 w 5547"/>
                  <a:gd name="T1" fmla="*/ 53 h 2712"/>
                  <a:gd name="T2" fmla="*/ 5493 w 5547"/>
                  <a:gd name="T3" fmla="*/ 0 h 2712"/>
                  <a:gd name="T4" fmla="*/ 55 w 5547"/>
                  <a:gd name="T5" fmla="*/ 0 h 2712"/>
                  <a:gd name="T6" fmla="*/ 0 w 5547"/>
                  <a:gd name="T7" fmla="*/ 53 h 2712"/>
                  <a:gd name="T8" fmla="*/ 0 w 5547"/>
                  <a:gd name="T9" fmla="*/ 2657 h 2712"/>
                  <a:gd name="T10" fmla="*/ 57 w 5547"/>
                  <a:gd name="T11" fmla="*/ 2712 h 2712"/>
                  <a:gd name="T12" fmla="*/ 2771 w 5547"/>
                  <a:gd name="T13" fmla="*/ 2711 h 2712"/>
                  <a:gd name="T14" fmla="*/ 5495 w 5547"/>
                  <a:gd name="T15" fmla="*/ 2712 h 2712"/>
                  <a:gd name="T16" fmla="*/ 5547 w 5547"/>
                  <a:gd name="T17" fmla="*/ 2662 h 2712"/>
                  <a:gd name="T18" fmla="*/ 5547 w 5547"/>
                  <a:gd name="T19" fmla="*/ 53 h 2712"/>
                  <a:gd name="T20" fmla="*/ 1076 w 5547"/>
                  <a:gd name="T21" fmla="*/ 2075 h 2712"/>
                  <a:gd name="T22" fmla="*/ 612 w 5547"/>
                  <a:gd name="T23" fmla="*/ 2075 h 2712"/>
                  <a:gd name="T24" fmla="*/ 568 w 5547"/>
                  <a:gd name="T25" fmla="*/ 2029 h 2712"/>
                  <a:gd name="T26" fmla="*/ 568 w 5547"/>
                  <a:gd name="T27" fmla="*/ 1343 h 2712"/>
                  <a:gd name="T28" fmla="*/ 568 w 5547"/>
                  <a:gd name="T29" fmla="*/ 666 h 2712"/>
                  <a:gd name="T30" fmla="*/ 612 w 5547"/>
                  <a:gd name="T31" fmla="*/ 620 h 2712"/>
                  <a:gd name="T32" fmla="*/ 1076 w 5547"/>
                  <a:gd name="T33" fmla="*/ 620 h 2712"/>
                  <a:gd name="T34" fmla="*/ 1118 w 5547"/>
                  <a:gd name="T35" fmla="*/ 663 h 2712"/>
                  <a:gd name="T36" fmla="*/ 1118 w 5547"/>
                  <a:gd name="T37" fmla="*/ 2032 h 2712"/>
                  <a:gd name="T38" fmla="*/ 1076 w 5547"/>
                  <a:gd name="T39" fmla="*/ 2075 h 2712"/>
                  <a:gd name="T40" fmla="*/ 2368 w 5547"/>
                  <a:gd name="T41" fmla="*/ 2101 h 2712"/>
                  <a:gd name="T42" fmla="*/ 1894 w 5547"/>
                  <a:gd name="T43" fmla="*/ 2101 h 2712"/>
                  <a:gd name="T44" fmla="*/ 1852 w 5547"/>
                  <a:gd name="T45" fmla="*/ 2059 h 2712"/>
                  <a:gd name="T46" fmla="*/ 1853 w 5547"/>
                  <a:gd name="T47" fmla="*/ 1373 h 2712"/>
                  <a:gd name="T48" fmla="*/ 1852 w 5547"/>
                  <a:gd name="T49" fmla="*/ 695 h 2712"/>
                  <a:gd name="T50" fmla="*/ 1897 w 5547"/>
                  <a:gd name="T51" fmla="*/ 647 h 2712"/>
                  <a:gd name="T52" fmla="*/ 2371 w 5547"/>
                  <a:gd name="T53" fmla="*/ 647 h 2712"/>
                  <a:gd name="T54" fmla="*/ 2411 w 5547"/>
                  <a:gd name="T55" fmla="*/ 687 h 2712"/>
                  <a:gd name="T56" fmla="*/ 2411 w 5547"/>
                  <a:gd name="T57" fmla="*/ 2060 h 2712"/>
                  <a:gd name="T58" fmla="*/ 2368 w 5547"/>
                  <a:gd name="T59" fmla="*/ 2101 h 2712"/>
                  <a:gd name="T60" fmla="*/ 3695 w 5547"/>
                  <a:gd name="T61" fmla="*/ 2062 h 2712"/>
                  <a:gd name="T62" fmla="*/ 3655 w 5547"/>
                  <a:gd name="T63" fmla="*/ 2101 h 2712"/>
                  <a:gd name="T64" fmla="*/ 3186 w 5547"/>
                  <a:gd name="T65" fmla="*/ 2101 h 2712"/>
                  <a:gd name="T66" fmla="*/ 3145 w 5547"/>
                  <a:gd name="T67" fmla="*/ 2057 h 2712"/>
                  <a:gd name="T68" fmla="*/ 3146 w 5547"/>
                  <a:gd name="T69" fmla="*/ 1375 h 2712"/>
                  <a:gd name="T70" fmla="*/ 3145 w 5547"/>
                  <a:gd name="T71" fmla="*/ 693 h 2712"/>
                  <a:gd name="T72" fmla="*/ 3192 w 5547"/>
                  <a:gd name="T73" fmla="*/ 647 h 2712"/>
                  <a:gd name="T74" fmla="*/ 3653 w 5547"/>
                  <a:gd name="T75" fmla="*/ 647 h 2712"/>
                  <a:gd name="T76" fmla="*/ 3696 w 5547"/>
                  <a:gd name="T77" fmla="*/ 689 h 2712"/>
                  <a:gd name="T78" fmla="*/ 3695 w 5547"/>
                  <a:gd name="T79" fmla="*/ 2062 h 2712"/>
                  <a:gd name="T80" fmla="*/ 4980 w 5547"/>
                  <a:gd name="T81" fmla="*/ 2060 h 2712"/>
                  <a:gd name="T82" fmla="*/ 4940 w 5547"/>
                  <a:gd name="T83" fmla="*/ 2101 h 2712"/>
                  <a:gd name="T84" fmla="*/ 4471 w 5547"/>
                  <a:gd name="T85" fmla="*/ 2101 h 2712"/>
                  <a:gd name="T86" fmla="*/ 4429 w 5547"/>
                  <a:gd name="T87" fmla="*/ 2058 h 2712"/>
                  <a:gd name="T88" fmla="*/ 4430 w 5547"/>
                  <a:gd name="T89" fmla="*/ 1372 h 2712"/>
                  <a:gd name="T90" fmla="*/ 4429 w 5547"/>
                  <a:gd name="T91" fmla="*/ 694 h 2712"/>
                  <a:gd name="T92" fmla="*/ 4475 w 5547"/>
                  <a:gd name="T93" fmla="*/ 647 h 2712"/>
                  <a:gd name="T94" fmla="*/ 4936 w 5547"/>
                  <a:gd name="T95" fmla="*/ 647 h 2712"/>
                  <a:gd name="T96" fmla="*/ 4980 w 5547"/>
                  <a:gd name="T97" fmla="*/ 688 h 2712"/>
                  <a:gd name="T98" fmla="*/ 4980 w 5547"/>
                  <a:gd name="T99" fmla="*/ 2060 h 2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47" h="2712">
                    <a:moveTo>
                      <a:pt x="5547" y="53"/>
                    </a:moveTo>
                    <a:cubicBezTo>
                      <a:pt x="5547" y="10"/>
                      <a:pt x="5535" y="0"/>
                      <a:pt x="5493" y="0"/>
                    </a:cubicBezTo>
                    <a:cubicBezTo>
                      <a:pt x="3680" y="1"/>
                      <a:pt x="1867" y="1"/>
                      <a:pt x="55" y="0"/>
                    </a:cubicBezTo>
                    <a:cubicBezTo>
                      <a:pt x="13" y="0"/>
                      <a:pt x="0" y="10"/>
                      <a:pt x="0" y="53"/>
                    </a:cubicBezTo>
                    <a:cubicBezTo>
                      <a:pt x="2" y="921"/>
                      <a:pt x="2" y="1789"/>
                      <a:pt x="0" y="2657"/>
                    </a:cubicBezTo>
                    <a:cubicBezTo>
                      <a:pt x="0" y="2703"/>
                      <a:pt x="13" y="2712"/>
                      <a:pt x="57" y="2712"/>
                    </a:cubicBezTo>
                    <a:cubicBezTo>
                      <a:pt x="962" y="2711"/>
                      <a:pt x="1867" y="2711"/>
                      <a:pt x="2771" y="2711"/>
                    </a:cubicBezTo>
                    <a:cubicBezTo>
                      <a:pt x="3679" y="2711"/>
                      <a:pt x="4587" y="2711"/>
                      <a:pt x="5495" y="2712"/>
                    </a:cubicBezTo>
                    <a:cubicBezTo>
                      <a:pt x="5534" y="2712"/>
                      <a:pt x="5547" y="2703"/>
                      <a:pt x="5547" y="2662"/>
                    </a:cubicBezTo>
                    <a:cubicBezTo>
                      <a:pt x="5546" y="1792"/>
                      <a:pt x="5546" y="923"/>
                      <a:pt x="5547" y="53"/>
                    </a:cubicBezTo>
                    <a:close/>
                    <a:moveTo>
                      <a:pt x="1076" y="2075"/>
                    </a:moveTo>
                    <a:cubicBezTo>
                      <a:pt x="922" y="2073"/>
                      <a:pt x="766" y="2073"/>
                      <a:pt x="612" y="2075"/>
                    </a:cubicBezTo>
                    <a:cubicBezTo>
                      <a:pt x="575" y="2075"/>
                      <a:pt x="567" y="2063"/>
                      <a:pt x="568" y="2029"/>
                    </a:cubicBezTo>
                    <a:cubicBezTo>
                      <a:pt x="569" y="1801"/>
                      <a:pt x="568" y="1572"/>
                      <a:pt x="568" y="1343"/>
                    </a:cubicBezTo>
                    <a:cubicBezTo>
                      <a:pt x="568" y="1117"/>
                      <a:pt x="569" y="891"/>
                      <a:pt x="568" y="666"/>
                    </a:cubicBezTo>
                    <a:cubicBezTo>
                      <a:pt x="567" y="632"/>
                      <a:pt x="575" y="620"/>
                      <a:pt x="612" y="620"/>
                    </a:cubicBezTo>
                    <a:cubicBezTo>
                      <a:pt x="766" y="622"/>
                      <a:pt x="922" y="622"/>
                      <a:pt x="1076" y="620"/>
                    </a:cubicBezTo>
                    <a:cubicBezTo>
                      <a:pt x="1110" y="620"/>
                      <a:pt x="1118" y="631"/>
                      <a:pt x="1118" y="663"/>
                    </a:cubicBezTo>
                    <a:cubicBezTo>
                      <a:pt x="1117" y="1119"/>
                      <a:pt x="1117" y="1576"/>
                      <a:pt x="1118" y="2032"/>
                    </a:cubicBezTo>
                    <a:cubicBezTo>
                      <a:pt x="1118" y="2064"/>
                      <a:pt x="1110" y="2075"/>
                      <a:pt x="1076" y="2075"/>
                    </a:cubicBezTo>
                    <a:close/>
                    <a:moveTo>
                      <a:pt x="2368" y="2101"/>
                    </a:moveTo>
                    <a:cubicBezTo>
                      <a:pt x="2210" y="2100"/>
                      <a:pt x="2052" y="2099"/>
                      <a:pt x="1894" y="2101"/>
                    </a:cubicBezTo>
                    <a:cubicBezTo>
                      <a:pt x="1861" y="2101"/>
                      <a:pt x="1852" y="2092"/>
                      <a:pt x="1852" y="2059"/>
                    </a:cubicBezTo>
                    <a:cubicBezTo>
                      <a:pt x="1853" y="1830"/>
                      <a:pt x="1853" y="1601"/>
                      <a:pt x="1853" y="1373"/>
                    </a:cubicBezTo>
                    <a:cubicBezTo>
                      <a:pt x="1853" y="1147"/>
                      <a:pt x="1853" y="921"/>
                      <a:pt x="1852" y="695"/>
                    </a:cubicBezTo>
                    <a:cubicBezTo>
                      <a:pt x="1852" y="660"/>
                      <a:pt x="1859" y="646"/>
                      <a:pt x="1897" y="647"/>
                    </a:cubicBezTo>
                    <a:cubicBezTo>
                      <a:pt x="2055" y="649"/>
                      <a:pt x="2213" y="649"/>
                      <a:pt x="2371" y="647"/>
                    </a:cubicBezTo>
                    <a:cubicBezTo>
                      <a:pt x="2402" y="647"/>
                      <a:pt x="2411" y="656"/>
                      <a:pt x="2411" y="687"/>
                    </a:cubicBezTo>
                    <a:cubicBezTo>
                      <a:pt x="2410" y="1145"/>
                      <a:pt x="2410" y="1602"/>
                      <a:pt x="2411" y="2060"/>
                    </a:cubicBezTo>
                    <a:cubicBezTo>
                      <a:pt x="2411" y="2094"/>
                      <a:pt x="2400" y="2101"/>
                      <a:pt x="2368" y="2101"/>
                    </a:cubicBezTo>
                    <a:close/>
                    <a:moveTo>
                      <a:pt x="3695" y="2062"/>
                    </a:moveTo>
                    <a:cubicBezTo>
                      <a:pt x="3696" y="2093"/>
                      <a:pt x="3685" y="2101"/>
                      <a:pt x="3655" y="2101"/>
                    </a:cubicBezTo>
                    <a:cubicBezTo>
                      <a:pt x="3498" y="2100"/>
                      <a:pt x="3342" y="2099"/>
                      <a:pt x="3186" y="2101"/>
                    </a:cubicBezTo>
                    <a:cubicBezTo>
                      <a:pt x="3150" y="2102"/>
                      <a:pt x="3145" y="2088"/>
                      <a:pt x="3145" y="2057"/>
                    </a:cubicBezTo>
                    <a:cubicBezTo>
                      <a:pt x="3146" y="1830"/>
                      <a:pt x="3146" y="1603"/>
                      <a:pt x="3146" y="1375"/>
                    </a:cubicBezTo>
                    <a:cubicBezTo>
                      <a:pt x="3146" y="1148"/>
                      <a:pt x="3147" y="921"/>
                      <a:pt x="3145" y="693"/>
                    </a:cubicBezTo>
                    <a:cubicBezTo>
                      <a:pt x="3145" y="656"/>
                      <a:pt x="3156" y="647"/>
                      <a:pt x="3192" y="647"/>
                    </a:cubicBezTo>
                    <a:cubicBezTo>
                      <a:pt x="3346" y="649"/>
                      <a:pt x="3499" y="649"/>
                      <a:pt x="3653" y="647"/>
                    </a:cubicBezTo>
                    <a:cubicBezTo>
                      <a:pt x="3685" y="647"/>
                      <a:pt x="3696" y="655"/>
                      <a:pt x="3696" y="689"/>
                    </a:cubicBezTo>
                    <a:cubicBezTo>
                      <a:pt x="3694" y="1146"/>
                      <a:pt x="3695" y="1604"/>
                      <a:pt x="3695" y="2062"/>
                    </a:cubicBezTo>
                    <a:close/>
                    <a:moveTo>
                      <a:pt x="4980" y="2060"/>
                    </a:moveTo>
                    <a:cubicBezTo>
                      <a:pt x="4980" y="2091"/>
                      <a:pt x="4972" y="2101"/>
                      <a:pt x="4940" y="2101"/>
                    </a:cubicBezTo>
                    <a:cubicBezTo>
                      <a:pt x="4784" y="2100"/>
                      <a:pt x="4627" y="2099"/>
                      <a:pt x="4471" y="2101"/>
                    </a:cubicBezTo>
                    <a:cubicBezTo>
                      <a:pt x="4437" y="2102"/>
                      <a:pt x="4429" y="2091"/>
                      <a:pt x="4429" y="2058"/>
                    </a:cubicBezTo>
                    <a:cubicBezTo>
                      <a:pt x="4431" y="1829"/>
                      <a:pt x="4430" y="1601"/>
                      <a:pt x="4430" y="1372"/>
                    </a:cubicBezTo>
                    <a:cubicBezTo>
                      <a:pt x="4430" y="1146"/>
                      <a:pt x="4431" y="920"/>
                      <a:pt x="4429" y="694"/>
                    </a:cubicBezTo>
                    <a:cubicBezTo>
                      <a:pt x="4429" y="658"/>
                      <a:pt x="4438" y="646"/>
                      <a:pt x="4475" y="647"/>
                    </a:cubicBezTo>
                    <a:cubicBezTo>
                      <a:pt x="4629" y="649"/>
                      <a:pt x="4782" y="649"/>
                      <a:pt x="4936" y="647"/>
                    </a:cubicBezTo>
                    <a:cubicBezTo>
                      <a:pt x="4967" y="647"/>
                      <a:pt x="4980" y="652"/>
                      <a:pt x="4980" y="688"/>
                    </a:cubicBezTo>
                    <a:cubicBezTo>
                      <a:pt x="4979" y="1145"/>
                      <a:pt x="4979" y="1603"/>
                      <a:pt x="4980" y="20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88" name="Group 1187"/>
          <p:cNvGrpSpPr/>
          <p:nvPr/>
        </p:nvGrpSpPr>
        <p:grpSpPr>
          <a:xfrm>
            <a:off x="4185088" y="4489803"/>
            <a:ext cx="239229" cy="239229"/>
            <a:chOff x="12638087" y="2401195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02" name="Oval 1201"/>
            <p:cNvSpPr/>
            <p:nvPr/>
          </p:nvSpPr>
          <p:spPr>
            <a:xfrm>
              <a:off x="12638087" y="24011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03" name="Group 1202"/>
            <p:cNvGrpSpPr/>
            <p:nvPr/>
          </p:nvGrpSpPr>
          <p:grpSpPr>
            <a:xfrm>
              <a:off x="12686057" y="2447518"/>
              <a:ext cx="142878" cy="136648"/>
              <a:chOff x="13144500" y="-407988"/>
              <a:chExt cx="582613" cy="557213"/>
            </a:xfrm>
            <a:grpFill/>
          </p:grpSpPr>
          <p:sp>
            <p:nvSpPr>
              <p:cNvPr id="1204" name="Freeform 805"/>
              <p:cNvSpPr>
                <a:spLocks/>
              </p:cNvSpPr>
              <p:nvPr/>
            </p:nvSpPr>
            <p:spPr bwMode="auto">
              <a:xfrm>
                <a:off x="13144500" y="-358775"/>
                <a:ext cx="581025" cy="90488"/>
              </a:xfrm>
              <a:custGeom>
                <a:avLst/>
                <a:gdLst>
                  <a:gd name="T0" fmla="*/ 1132 w 2265"/>
                  <a:gd name="T1" fmla="*/ 349 h 350"/>
                  <a:gd name="T2" fmla="*/ 27 w 2265"/>
                  <a:gd name="T3" fmla="*/ 349 h 350"/>
                  <a:gd name="T4" fmla="*/ 0 w 2265"/>
                  <a:gd name="T5" fmla="*/ 324 h 350"/>
                  <a:gd name="T6" fmla="*/ 0 w 2265"/>
                  <a:gd name="T7" fmla="*/ 58 h 350"/>
                  <a:gd name="T8" fmla="*/ 57 w 2265"/>
                  <a:gd name="T9" fmla="*/ 1 h 350"/>
                  <a:gd name="T10" fmla="*/ 329 w 2265"/>
                  <a:gd name="T11" fmla="*/ 1 h 350"/>
                  <a:gd name="T12" fmla="*/ 350 w 2265"/>
                  <a:gd name="T13" fmla="*/ 22 h 350"/>
                  <a:gd name="T14" fmla="*/ 353 w 2265"/>
                  <a:gd name="T15" fmla="*/ 140 h 350"/>
                  <a:gd name="T16" fmla="*/ 521 w 2265"/>
                  <a:gd name="T17" fmla="*/ 197 h 350"/>
                  <a:gd name="T18" fmla="*/ 557 w 2265"/>
                  <a:gd name="T19" fmla="*/ 124 h 350"/>
                  <a:gd name="T20" fmla="*/ 557 w 2265"/>
                  <a:gd name="T21" fmla="*/ 24 h 350"/>
                  <a:gd name="T22" fmla="*/ 580 w 2265"/>
                  <a:gd name="T23" fmla="*/ 1 h 350"/>
                  <a:gd name="T24" fmla="*/ 1076 w 2265"/>
                  <a:gd name="T25" fmla="*/ 1 h 350"/>
                  <a:gd name="T26" fmla="*/ 1706 w 2265"/>
                  <a:gd name="T27" fmla="*/ 1 h 350"/>
                  <a:gd name="T28" fmla="*/ 1729 w 2265"/>
                  <a:gd name="T29" fmla="*/ 24 h 350"/>
                  <a:gd name="T30" fmla="*/ 1729 w 2265"/>
                  <a:gd name="T31" fmla="*/ 118 h 350"/>
                  <a:gd name="T32" fmla="*/ 1816 w 2265"/>
                  <a:gd name="T33" fmla="*/ 221 h 350"/>
                  <a:gd name="T34" fmla="*/ 1933 w 2265"/>
                  <a:gd name="T35" fmla="*/ 134 h 350"/>
                  <a:gd name="T36" fmla="*/ 1936 w 2265"/>
                  <a:gd name="T37" fmla="*/ 21 h 350"/>
                  <a:gd name="T38" fmla="*/ 1956 w 2265"/>
                  <a:gd name="T39" fmla="*/ 1 h 350"/>
                  <a:gd name="T40" fmla="*/ 2210 w 2265"/>
                  <a:gd name="T41" fmla="*/ 1 h 350"/>
                  <a:gd name="T42" fmla="*/ 2265 w 2265"/>
                  <a:gd name="T43" fmla="*/ 55 h 350"/>
                  <a:gd name="T44" fmla="*/ 2265 w 2265"/>
                  <a:gd name="T45" fmla="*/ 335 h 350"/>
                  <a:gd name="T46" fmla="*/ 2250 w 2265"/>
                  <a:gd name="T47" fmla="*/ 349 h 350"/>
                  <a:gd name="T48" fmla="*/ 2234 w 2265"/>
                  <a:gd name="T49" fmla="*/ 349 h 350"/>
                  <a:gd name="T50" fmla="*/ 1132 w 2265"/>
                  <a:gd name="T51" fmla="*/ 349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65" h="350">
                    <a:moveTo>
                      <a:pt x="1132" y="349"/>
                    </a:moveTo>
                    <a:cubicBezTo>
                      <a:pt x="764" y="349"/>
                      <a:pt x="395" y="349"/>
                      <a:pt x="27" y="349"/>
                    </a:cubicBezTo>
                    <a:cubicBezTo>
                      <a:pt x="0" y="349"/>
                      <a:pt x="0" y="349"/>
                      <a:pt x="0" y="324"/>
                    </a:cubicBezTo>
                    <a:cubicBezTo>
                      <a:pt x="0" y="235"/>
                      <a:pt x="0" y="146"/>
                      <a:pt x="0" y="58"/>
                    </a:cubicBezTo>
                    <a:cubicBezTo>
                      <a:pt x="0" y="20"/>
                      <a:pt x="20" y="1"/>
                      <a:pt x="57" y="1"/>
                    </a:cubicBezTo>
                    <a:cubicBezTo>
                      <a:pt x="148" y="1"/>
                      <a:pt x="238" y="1"/>
                      <a:pt x="329" y="1"/>
                    </a:cubicBezTo>
                    <a:cubicBezTo>
                      <a:pt x="346" y="0"/>
                      <a:pt x="350" y="6"/>
                      <a:pt x="350" y="22"/>
                    </a:cubicBezTo>
                    <a:cubicBezTo>
                      <a:pt x="350" y="61"/>
                      <a:pt x="344" y="101"/>
                      <a:pt x="353" y="140"/>
                    </a:cubicBezTo>
                    <a:cubicBezTo>
                      <a:pt x="372" y="218"/>
                      <a:pt x="459" y="248"/>
                      <a:pt x="521" y="197"/>
                    </a:cubicBezTo>
                    <a:cubicBezTo>
                      <a:pt x="543" y="178"/>
                      <a:pt x="556" y="153"/>
                      <a:pt x="557" y="124"/>
                    </a:cubicBezTo>
                    <a:cubicBezTo>
                      <a:pt x="558" y="91"/>
                      <a:pt x="558" y="57"/>
                      <a:pt x="557" y="24"/>
                    </a:cubicBezTo>
                    <a:cubicBezTo>
                      <a:pt x="556" y="6"/>
                      <a:pt x="561" y="0"/>
                      <a:pt x="580" y="1"/>
                    </a:cubicBezTo>
                    <a:cubicBezTo>
                      <a:pt x="745" y="1"/>
                      <a:pt x="910" y="1"/>
                      <a:pt x="1076" y="1"/>
                    </a:cubicBezTo>
                    <a:cubicBezTo>
                      <a:pt x="1286" y="1"/>
                      <a:pt x="1496" y="1"/>
                      <a:pt x="1706" y="1"/>
                    </a:cubicBezTo>
                    <a:cubicBezTo>
                      <a:pt x="1724" y="1"/>
                      <a:pt x="1730" y="5"/>
                      <a:pt x="1729" y="24"/>
                    </a:cubicBezTo>
                    <a:cubicBezTo>
                      <a:pt x="1727" y="55"/>
                      <a:pt x="1729" y="86"/>
                      <a:pt x="1729" y="118"/>
                    </a:cubicBezTo>
                    <a:cubicBezTo>
                      <a:pt x="1729" y="170"/>
                      <a:pt x="1768" y="217"/>
                      <a:pt x="1816" y="221"/>
                    </a:cubicBezTo>
                    <a:cubicBezTo>
                      <a:pt x="1876" y="227"/>
                      <a:pt x="1923" y="192"/>
                      <a:pt x="1933" y="134"/>
                    </a:cubicBezTo>
                    <a:cubicBezTo>
                      <a:pt x="1940" y="97"/>
                      <a:pt x="1936" y="59"/>
                      <a:pt x="1936" y="21"/>
                    </a:cubicBezTo>
                    <a:cubicBezTo>
                      <a:pt x="1936" y="5"/>
                      <a:pt x="1941" y="1"/>
                      <a:pt x="1956" y="1"/>
                    </a:cubicBezTo>
                    <a:cubicBezTo>
                      <a:pt x="2041" y="1"/>
                      <a:pt x="2126" y="1"/>
                      <a:pt x="2210" y="1"/>
                    </a:cubicBezTo>
                    <a:cubicBezTo>
                      <a:pt x="2243" y="1"/>
                      <a:pt x="2265" y="22"/>
                      <a:pt x="2265" y="55"/>
                    </a:cubicBezTo>
                    <a:cubicBezTo>
                      <a:pt x="2265" y="148"/>
                      <a:pt x="2265" y="241"/>
                      <a:pt x="2265" y="335"/>
                    </a:cubicBezTo>
                    <a:cubicBezTo>
                      <a:pt x="2265" y="346"/>
                      <a:pt x="2261" y="350"/>
                      <a:pt x="2250" y="349"/>
                    </a:cubicBezTo>
                    <a:cubicBezTo>
                      <a:pt x="2245" y="349"/>
                      <a:pt x="2239" y="349"/>
                      <a:pt x="2234" y="349"/>
                    </a:cubicBezTo>
                    <a:cubicBezTo>
                      <a:pt x="1867" y="349"/>
                      <a:pt x="1499" y="349"/>
                      <a:pt x="1132" y="3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5" name="Freeform 806"/>
              <p:cNvSpPr>
                <a:spLocks/>
              </p:cNvSpPr>
              <p:nvPr/>
            </p:nvSpPr>
            <p:spPr bwMode="auto">
              <a:xfrm>
                <a:off x="13601700" y="-407988"/>
                <a:ext cx="25400" cy="92075"/>
              </a:xfrm>
              <a:custGeom>
                <a:avLst/>
                <a:gdLst>
                  <a:gd name="T0" fmla="*/ 101 w 101"/>
                  <a:gd name="T1" fmla="*/ 181 h 357"/>
                  <a:gd name="T2" fmla="*/ 101 w 101"/>
                  <a:gd name="T3" fmla="*/ 303 h 357"/>
                  <a:gd name="T4" fmla="*/ 50 w 101"/>
                  <a:gd name="T5" fmla="*/ 357 h 357"/>
                  <a:gd name="T6" fmla="*/ 0 w 101"/>
                  <a:gd name="T7" fmla="*/ 302 h 357"/>
                  <a:gd name="T8" fmla="*/ 0 w 101"/>
                  <a:gd name="T9" fmla="*/ 56 h 357"/>
                  <a:gd name="T10" fmla="*/ 50 w 101"/>
                  <a:gd name="T11" fmla="*/ 0 h 357"/>
                  <a:gd name="T12" fmla="*/ 101 w 101"/>
                  <a:gd name="T13" fmla="*/ 55 h 357"/>
                  <a:gd name="T14" fmla="*/ 101 w 101"/>
                  <a:gd name="T15" fmla="*/ 181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57">
                    <a:moveTo>
                      <a:pt x="101" y="181"/>
                    </a:moveTo>
                    <a:cubicBezTo>
                      <a:pt x="101" y="221"/>
                      <a:pt x="101" y="262"/>
                      <a:pt x="101" y="303"/>
                    </a:cubicBezTo>
                    <a:cubicBezTo>
                      <a:pt x="100" y="336"/>
                      <a:pt x="81" y="357"/>
                      <a:pt x="50" y="357"/>
                    </a:cubicBezTo>
                    <a:cubicBezTo>
                      <a:pt x="20" y="357"/>
                      <a:pt x="0" y="335"/>
                      <a:pt x="0" y="302"/>
                    </a:cubicBezTo>
                    <a:cubicBezTo>
                      <a:pt x="0" y="220"/>
                      <a:pt x="0" y="138"/>
                      <a:pt x="0" y="56"/>
                    </a:cubicBezTo>
                    <a:cubicBezTo>
                      <a:pt x="0" y="24"/>
                      <a:pt x="21" y="0"/>
                      <a:pt x="50" y="0"/>
                    </a:cubicBezTo>
                    <a:cubicBezTo>
                      <a:pt x="78" y="0"/>
                      <a:pt x="100" y="23"/>
                      <a:pt x="101" y="55"/>
                    </a:cubicBezTo>
                    <a:cubicBezTo>
                      <a:pt x="101" y="97"/>
                      <a:pt x="101" y="139"/>
                      <a:pt x="101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6" name="Freeform 807"/>
              <p:cNvSpPr>
                <a:spLocks/>
              </p:cNvSpPr>
              <p:nvPr/>
            </p:nvSpPr>
            <p:spPr bwMode="auto">
              <a:xfrm>
                <a:off x="13247688" y="-400050"/>
                <a:ext cx="26988" cy="84138"/>
              </a:xfrm>
              <a:custGeom>
                <a:avLst/>
                <a:gdLst>
                  <a:gd name="T0" fmla="*/ 0 w 101"/>
                  <a:gd name="T1" fmla="*/ 164 h 325"/>
                  <a:gd name="T2" fmla="*/ 0 w 101"/>
                  <a:gd name="T3" fmla="*/ 56 h 325"/>
                  <a:gd name="T4" fmla="*/ 51 w 101"/>
                  <a:gd name="T5" fmla="*/ 1 h 325"/>
                  <a:gd name="T6" fmla="*/ 101 w 101"/>
                  <a:gd name="T7" fmla="*/ 56 h 325"/>
                  <a:gd name="T8" fmla="*/ 101 w 101"/>
                  <a:gd name="T9" fmla="*/ 272 h 325"/>
                  <a:gd name="T10" fmla="*/ 50 w 101"/>
                  <a:gd name="T11" fmla="*/ 325 h 325"/>
                  <a:gd name="T12" fmla="*/ 0 w 101"/>
                  <a:gd name="T13" fmla="*/ 272 h 325"/>
                  <a:gd name="T14" fmla="*/ 0 w 101"/>
                  <a:gd name="T15" fmla="*/ 164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25">
                    <a:moveTo>
                      <a:pt x="0" y="164"/>
                    </a:moveTo>
                    <a:cubicBezTo>
                      <a:pt x="0" y="128"/>
                      <a:pt x="0" y="92"/>
                      <a:pt x="0" y="56"/>
                    </a:cubicBezTo>
                    <a:cubicBezTo>
                      <a:pt x="1" y="24"/>
                      <a:pt x="23" y="0"/>
                      <a:pt x="51" y="1"/>
                    </a:cubicBezTo>
                    <a:cubicBezTo>
                      <a:pt x="77" y="1"/>
                      <a:pt x="101" y="28"/>
                      <a:pt x="101" y="56"/>
                    </a:cubicBezTo>
                    <a:cubicBezTo>
                      <a:pt x="101" y="128"/>
                      <a:pt x="101" y="200"/>
                      <a:pt x="101" y="272"/>
                    </a:cubicBezTo>
                    <a:cubicBezTo>
                      <a:pt x="101" y="303"/>
                      <a:pt x="79" y="325"/>
                      <a:pt x="50" y="325"/>
                    </a:cubicBezTo>
                    <a:cubicBezTo>
                      <a:pt x="20" y="325"/>
                      <a:pt x="1" y="305"/>
                      <a:pt x="0" y="272"/>
                    </a:cubicBezTo>
                    <a:cubicBezTo>
                      <a:pt x="0" y="236"/>
                      <a:pt x="0" y="200"/>
                      <a:pt x="0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7" name="Freeform 808"/>
              <p:cNvSpPr>
                <a:spLocks noEditPoints="1"/>
              </p:cNvSpPr>
              <p:nvPr/>
            </p:nvSpPr>
            <p:spPr bwMode="auto">
              <a:xfrm>
                <a:off x="13144500" y="-241300"/>
                <a:ext cx="582613" cy="390525"/>
              </a:xfrm>
              <a:custGeom>
                <a:avLst/>
                <a:gdLst>
                  <a:gd name="T0" fmla="*/ 2238 w 2269"/>
                  <a:gd name="T1" fmla="*/ 3 h 1523"/>
                  <a:gd name="T2" fmla="*/ 1134 w 2269"/>
                  <a:gd name="T3" fmla="*/ 3 h 1523"/>
                  <a:gd name="T4" fmla="*/ 26 w 2269"/>
                  <a:gd name="T5" fmla="*/ 2 h 1523"/>
                  <a:gd name="T6" fmla="*/ 0 w 2269"/>
                  <a:gd name="T7" fmla="*/ 27 h 1523"/>
                  <a:gd name="T8" fmla="*/ 0 w 2269"/>
                  <a:gd name="T9" fmla="*/ 1459 h 1523"/>
                  <a:gd name="T10" fmla="*/ 65 w 2269"/>
                  <a:gd name="T11" fmla="*/ 1523 h 1523"/>
                  <a:gd name="T12" fmla="*/ 2197 w 2269"/>
                  <a:gd name="T13" fmla="*/ 1523 h 1523"/>
                  <a:gd name="T14" fmla="*/ 2265 w 2269"/>
                  <a:gd name="T15" fmla="*/ 1455 h 1523"/>
                  <a:gd name="T16" fmla="*/ 2265 w 2269"/>
                  <a:gd name="T17" fmla="*/ 31 h 1523"/>
                  <a:gd name="T18" fmla="*/ 2238 w 2269"/>
                  <a:gd name="T19" fmla="*/ 3 h 1523"/>
                  <a:gd name="T20" fmla="*/ 879 w 2269"/>
                  <a:gd name="T21" fmla="*/ 1243 h 1523"/>
                  <a:gd name="T22" fmla="*/ 574 w 2269"/>
                  <a:gd name="T23" fmla="*/ 1284 h 1523"/>
                  <a:gd name="T24" fmla="*/ 350 w 2269"/>
                  <a:gd name="T25" fmla="*/ 1224 h 1523"/>
                  <a:gd name="T26" fmla="*/ 337 w 2269"/>
                  <a:gd name="T27" fmla="*/ 1193 h 1523"/>
                  <a:gd name="T28" fmla="*/ 377 w 2269"/>
                  <a:gd name="T29" fmla="*/ 1041 h 1523"/>
                  <a:gd name="T30" fmla="*/ 398 w 2269"/>
                  <a:gd name="T31" fmla="*/ 1031 h 1523"/>
                  <a:gd name="T32" fmla="*/ 660 w 2269"/>
                  <a:gd name="T33" fmla="*/ 1087 h 1523"/>
                  <a:gd name="T34" fmla="*/ 794 w 2269"/>
                  <a:gd name="T35" fmla="*/ 1023 h 1523"/>
                  <a:gd name="T36" fmla="*/ 747 w 2269"/>
                  <a:gd name="T37" fmla="*/ 828 h 1523"/>
                  <a:gd name="T38" fmla="*/ 619 w 2269"/>
                  <a:gd name="T39" fmla="*/ 795 h 1523"/>
                  <a:gd name="T40" fmla="*/ 525 w 2269"/>
                  <a:gd name="T41" fmla="*/ 795 h 1523"/>
                  <a:gd name="T42" fmla="*/ 508 w 2269"/>
                  <a:gd name="T43" fmla="*/ 779 h 1523"/>
                  <a:gd name="T44" fmla="*/ 508 w 2269"/>
                  <a:gd name="T45" fmla="*/ 631 h 1523"/>
                  <a:gd name="T46" fmla="*/ 526 w 2269"/>
                  <a:gd name="T47" fmla="*/ 615 h 1523"/>
                  <a:gd name="T48" fmla="*/ 671 w 2269"/>
                  <a:gd name="T49" fmla="*/ 607 h 1523"/>
                  <a:gd name="T50" fmla="*/ 749 w 2269"/>
                  <a:gd name="T51" fmla="*/ 573 h 1523"/>
                  <a:gd name="T52" fmla="*/ 787 w 2269"/>
                  <a:gd name="T53" fmla="*/ 468 h 1523"/>
                  <a:gd name="T54" fmla="*/ 693 w 2269"/>
                  <a:gd name="T55" fmla="*/ 387 h 1523"/>
                  <a:gd name="T56" fmla="*/ 474 w 2269"/>
                  <a:gd name="T57" fmla="*/ 416 h 1523"/>
                  <a:gd name="T58" fmla="*/ 428 w 2269"/>
                  <a:gd name="T59" fmla="*/ 439 h 1523"/>
                  <a:gd name="T60" fmla="*/ 412 w 2269"/>
                  <a:gd name="T61" fmla="*/ 433 h 1523"/>
                  <a:gd name="T62" fmla="*/ 369 w 2269"/>
                  <a:gd name="T63" fmla="*/ 277 h 1523"/>
                  <a:gd name="T64" fmla="*/ 386 w 2269"/>
                  <a:gd name="T65" fmla="*/ 251 h 1523"/>
                  <a:gd name="T66" fmla="*/ 546 w 2269"/>
                  <a:gd name="T67" fmla="*/ 197 h 1523"/>
                  <a:gd name="T68" fmla="*/ 861 w 2269"/>
                  <a:gd name="T69" fmla="*/ 211 h 1523"/>
                  <a:gd name="T70" fmla="*/ 1033 w 2269"/>
                  <a:gd name="T71" fmla="*/ 391 h 1523"/>
                  <a:gd name="T72" fmla="*/ 878 w 2269"/>
                  <a:gd name="T73" fmla="*/ 686 h 1523"/>
                  <a:gd name="T74" fmla="*/ 852 w 2269"/>
                  <a:gd name="T75" fmla="*/ 697 h 1523"/>
                  <a:gd name="T76" fmla="*/ 968 w 2269"/>
                  <a:gd name="T77" fmla="*/ 751 h 1523"/>
                  <a:gd name="T78" fmla="*/ 1073 w 2269"/>
                  <a:gd name="T79" fmla="*/ 931 h 1523"/>
                  <a:gd name="T80" fmla="*/ 879 w 2269"/>
                  <a:gd name="T81" fmla="*/ 1243 h 1523"/>
                  <a:gd name="T82" fmla="*/ 1767 w 2269"/>
                  <a:gd name="T83" fmla="*/ 1271 h 1523"/>
                  <a:gd name="T84" fmla="*/ 1573 w 2269"/>
                  <a:gd name="T85" fmla="*/ 1271 h 1523"/>
                  <a:gd name="T86" fmla="*/ 1549 w 2269"/>
                  <a:gd name="T87" fmla="*/ 1247 h 1523"/>
                  <a:gd name="T88" fmla="*/ 1549 w 2269"/>
                  <a:gd name="T89" fmla="*/ 447 h 1523"/>
                  <a:gd name="T90" fmla="*/ 1528 w 2269"/>
                  <a:gd name="T91" fmla="*/ 433 h 1523"/>
                  <a:gd name="T92" fmla="*/ 1367 w 2269"/>
                  <a:gd name="T93" fmla="*/ 512 h 1523"/>
                  <a:gd name="T94" fmla="*/ 1341 w 2269"/>
                  <a:gd name="T95" fmla="*/ 499 h 1523"/>
                  <a:gd name="T96" fmla="*/ 1308 w 2269"/>
                  <a:gd name="T97" fmla="*/ 345 h 1523"/>
                  <a:gd name="T98" fmla="*/ 1317 w 2269"/>
                  <a:gd name="T99" fmla="*/ 327 h 1523"/>
                  <a:gd name="T100" fmla="*/ 1581 w 2269"/>
                  <a:gd name="T101" fmla="*/ 203 h 1523"/>
                  <a:gd name="T102" fmla="*/ 1603 w 2269"/>
                  <a:gd name="T103" fmla="*/ 200 h 1523"/>
                  <a:gd name="T104" fmla="*/ 1769 w 2269"/>
                  <a:gd name="T105" fmla="*/ 199 h 1523"/>
                  <a:gd name="T106" fmla="*/ 1789 w 2269"/>
                  <a:gd name="T107" fmla="*/ 221 h 1523"/>
                  <a:gd name="T108" fmla="*/ 1789 w 2269"/>
                  <a:gd name="T109" fmla="*/ 737 h 1523"/>
                  <a:gd name="T110" fmla="*/ 1789 w 2269"/>
                  <a:gd name="T111" fmla="*/ 1247 h 1523"/>
                  <a:gd name="T112" fmla="*/ 1767 w 2269"/>
                  <a:gd name="T113" fmla="*/ 1271 h 1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69" h="1523">
                    <a:moveTo>
                      <a:pt x="2238" y="3"/>
                    </a:moveTo>
                    <a:cubicBezTo>
                      <a:pt x="1870" y="3"/>
                      <a:pt x="1502" y="3"/>
                      <a:pt x="1134" y="3"/>
                    </a:cubicBezTo>
                    <a:cubicBezTo>
                      <a:pt x="764" y="3"/>
                      <a:pt x="395" y="3"/>
                      <a:pt x="26" y="2"/>
                    </a:cubicBezTo>
                    <a:cubicBezTo>
                      <a:pt x="6" y="2"/>
                      <a:pt x="0" y="6"/>
                      <a:pt x="0" y="27"/>
                    </a:cubicBezTo>
                    <a:cubicBezTo>
                      <a:pt x="1" y="504"/>
                      <a:pt x="0" y="982"/>
                      <a:pt x="0" y="1459"/>
                    </a:cubicBezTo>
                    <a:cubicBezTo>
                      <a:pt x="0" y="1504"/>
                      <a:pt x="19" y="1523"/>
                      <a:pt x="65" y="1523"/>
                    </a:cubicBezTo>
                    <a:cubicBezTo>
                      <a:pt x="776" y="1523"/>
                      <a:pt x="1486" y="1523"/>
                      <a:pt x="2197" y="1523"/>
                    </a:cubicBezTo>
                    <a:cubicBezTo>
                      <a:pt x="2245" y="1523"/>
                      <a:pt x="2265" y="1503"/>
                      <a:pt x="2265" y="1455"/>
                    </a:cubicBezTo>
                    <a:cubicBezTo>
                      <a:pt x="2265" y="980"/>
                      <a:pt x="2265" y="506"/>
                      <a:pt x="2265" y="31"/>
                    </a:cubicBezTo>
                    <a:cubicBezTo>
                      <a:pt x="2265" y="0"/>
                      <a:pt x="2269" y="3"/>
                      <a:pt x="2238" y="3"/>
                    </a:cubicBezTo>
                    <a:close/>
                    <a:moveTo>
                      <a:pt x="879" y="1243"/>
                    </a:moveTo>
                    <a:cubicBezTo>
                      <a:pt x="781" y="1284"/>
                      <a:pt x="679" y="1294"/>
                      <a:pt x="574" y="1284"/>
                    </a:cubicBezTo>
                    <a:cubicBezTo>
                      <a:pt x="496" y="1276"/>
                      <a:pt x="421" y="1258"/>
                      <a:pt x="350" y="1224"/>
                    </a:cubicBezTo>
                    <a:cubicBezTo>
                      <a:pt x="335" y="1216"/>
                      <a:pt x="332" y="1209"/>
                      <a:pt x="337" y="1193"/>
                    </a:cubicBezTo>
                    <a:cubicBezTo>
                      <a:pt x="351" y="1142"/>
                      <a:pt x="364" y="1092"/>
                      <a:pt x="377" y="1041"/>
                    </a:cubicBezTo>
                    <a:cubicBezTo>
                      <a:pt x="380" y="1028"/>
                      <a:pt x="384" y="1024"/>
                      <a:pt x="398" y="1031"/>
                    </a:cubicBezTo>
                    <a:cubicBezTo>
                      <a:pt x="480" y="1072"/>
                      <a:pt x="567" y="1094"/>
                      <a:pt x="660" y="1087"/>
                    </a:cubicBezTo>
                    <a:cubicBezTo>
                      <a:pt x="713" y="1083"/>
                      <a:pt x="761" y="1067"/>
                      <a:pt x="794" y="1023"/>
                    </a:cubicBezTo>
                    <a:cubicBezTo>
                      <a:pt x="842" y="960"/>
                      <a:pt x="818" y="867"/>
                      <a:pt x="747" y="828"/>
                    </a:cubicBezTo>
                    <a:cubicBezTo>
                      <a:pt x="707" y="806"/>
                      <a:pt x="664" y="796"/>
                      <a:pt x="619" y="795"/>
                    </a:cubicBezTo>
                    <a:cubicBezTo>
                      <a:pt x="587" y="794"/>
                      <a:pt x="556" y="795"/>
                      <a:pt x="525" y="795"/>
                    </a:cubicBezTo>
                    <a:cubicBezTo>
                      <a:pt x="512" y="795"/>
                      <a:pt x="508" y="792"/>
                      <a:pt x="508" y="779"/>
                    </a:cubicBezTo>
                    <a:cubicBezTo>
                      <a:pt x="509" y="730"/>
                      <a:pt x="509" y="681"/>
                      <a:pt x="508" y="631"/>
                    </a:cubicBezTo>
                    <a:cubicBezTo>
                      <a:pt x="508" y="618"/>
                      <a:pt x="514" y="615"/>
                      <a:pt x="526" y="615"/>
                    </a:cubicBezTo>
                    <a:cubicBezTo>
                      <a:pt x="575" y="615"/>
                      <a:pt x="623" y="618"/>
                      <a:pt x="671" y="607"/>
                    </a:cubicBezTo>
                    <a:cubicBezTo>
                      <a:pt x="699" y="601"/>
                      <a:pt x="726" y="591"/>
                      <a:pt x="749" y="573"/>
                    </a:cubicBezTo>
                    <a:cubicBezTo>
                      <a:pt x="783" y="546"/>
                      <a:pt x="797" y="510"/>
                      <a:pt x="787" y="468"/>
                    </a:cubicBezTo>
                    <a:cubicBezTo>
                      <a:pt x="776" y="419"/>
                      <a:pt x="738" y="396"/>
                      <a:pt x="693" y="387"/>
                    </a:cubicBezTo>
                    <a:cubicBezTo>
                      <a:pt x="617" y="373"/>
                      <a:pt x="544" y="388"/>
                      <a:pt x="474" y="416"/>
                    </a:cubicBezTo>
                    <a:cubicBezTo>
                      <a:pt x="458" y="423"/>
                      <a:pt x="443" y="431"/>
                      <a:pt x="428" y="439"/>
                    </a:cubicBezTo>
                    <a:cubicBezTo>
                      <a:pt x="419" y="444"/>
                      <a:pt x="415" y="443"/>
                      <a:pt x="412" y="433"/>
                    </a:cubicBezTo>
                    <a:cubicBezTo>
                      <a:pt x="399" y="381"/>
                      <a:pt x="384" y="329"/>
                      <a:pt x="369" y="277"/>
                    </a:cubicBezTo>
                    <a:cubicBezTo>
                      <a:pt x="364" y="260"/>
                      <a:pt x="376" y="256"/>
                      <a:pt x="386" y="251"/>
                    </a:cubicBezTo>
                    <a:cubicBezTo>
                      <a:pt x="436" y="225"/>
                      <a:pt x="490" y="207"/>
                      <a:pt x="546" y="197"/>
                    </a:cubicBezTo>
                    <a:cubicBezTo>
                      <a:pt x="652" y="177"/>
                      <a:pt x="758" y="172"/>
                      <a:pt x="861" y="211"/>
                    </a:cubicBezTo>
                    <a:cubicBezTo>
                      <a:pt x="947" y="243"/>
                      <a:pt x="1010" y="299"/>
                      <a:pt x="1033" y="391"/>
                    </a:cubicBezTo>
                    <a:cubicBezTo>
                      <a:pt x="1064" y="516"/>
                      <a:pt x="1000" y="636"/>
                      <a:pt x="878" y="686"/>
                    </a:cubicBezTo>
                    <a:cubicBezTo>
                      <a:pt x="869" y="690"/>
                      <a:pt x="860" y="693"/>
                      <a:pt x="852" y="697"/>
                    </a:cubicBezTo>
                    <a:cubicBezTo>
                      <a:pt x="894" y="710"/>
                      <a:pt x="933" y="725"/>
                      <a:pt x="968" y="751"/>
                    </a:cubicBezTo>
                    <a:cubicBezTo>
                      <a:pt x="1030" y="795"/>
                      <a:pt x="1065" y="855"/>
                      <a:pt x="1073" y="931"/>
                    </a:cubicBezTo>
                    <a:cubicBezTo>
                      <a:pt x="1090" y="1085"/>
                      <a:pt x="993" y="1194"/>
                      <a:pt x="879" y="1243"/>
                    </a:cubicBezTo>
                    <a:close/>
                    <a:moveTo>
                      <a:pt x="1767" y="1271"/>
                    </a:moveTo>
                    <a:cubicBezTo>
                      <a:pt x="1702" y="1270"/>
                      <a:pt x="1637" y="1270"/>
                      <a:pt x="1573" y="1271"/>
                    </a:cubicBezTo>
                    <a:cubicBezTo>
                      <a:pt x="1554" y="1271"/>
                      <a:pt x="1549" y="1266"/>
                      <a:pt x="1549" y="1247"/>
                    </a:cubicBezTo>
                    <a:cubicBezTo>
                      <a:pt x="1549" y="980"/>
                      <a:pt x="1549" y="714"/>
                      <a:pt x="1549" y="447"/>
                    </a:cubicBezTo>
                    <a:cubicBezTo>
                      <a:pt x="1549" y="423"/>
                      <a:pt x="1549" y="423"/>
                      <a:pt x="1528" y="433"/>
                    </a:cubicBezTo>
                    <a:cubicBezTo>
                      <a:pt x="1474" y="459"/>
                      <a:pt x="1420" y="485"/>
                      <a:pt x="1367" y="512"/>
                    </a:cubicBezTo>
                    <a:cubicBezTo>
                      <a:pt x="1350" y="521"/>
                      <a:pt x="1344" y="516"/>
                      <a:pt x="1341" y="499"/>
                    </a:cubicBezTo>
                    <a:cubicBezTo>
                      <a:pt x="1331" y="447"/>
                      <a:pt x="1320" y="396"/>
                      <a:pt x="1308" y="345"/>
                    </a:cubicBezTo>
                    <a:cubicBezTo>
                      <a:pt x="1306" y="335"/>
                      <a:pt x="1308" y="331"/>
                      <a:pt x="1317" y="327"/>
                    </a:cubicBezTo>
                    <a:cubicBezTo>
                      <a:pt x="1405" y="286"/>
                      <a:pt x="1493" y="244"/>
                      <a:pt x="1581" y="203"/>
                    </a:cubicBezTo>
                    <a:cubicBezTo>
                      <a:pt x="1588" y="200"/>
                      <a:pt x="1595" y="200"/>
                      <a:pt x="1603" y="200"/>
                    </a:cubicBezTo>
                    <a:cubicBezTo>
                      <a:pt x="1658" y="200"/>
                      <a:pt x="1713" y="200"/>
                      <a:pt x="1769" y="199"/>
                    </a:cubicBezTo>
                    <a:cubicBezTo>
                      <a:pt x="1786" y="199"/>
                      <a:pt x="1789" y="205"/>
                      <a:pt x="1789" y="221"/>
                    </a:cubicBezTo>
                    <a:cubicBezTo>
                      <a:pt x="1789" y="393"/>
                      <a:pt x="1789" y="565"/>
                      <a:pt x="1789" y="737"/>
                    </a:cubicBezTo>
                    <a:cubicBezTo>
                      <a:pt x="1789" y="907"/>
                      <a:pt x="1789" y="1077"/>
                      <a:pt x="1789" y="1247"/>
                    </a:cubicBezTo>
                    <a:cubicBezTo>
                      <a:pt x="1789" y="1264"/>
                      <a:pt x="1786" y="1271"/>
                      <a:pt x="1767" y="12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80" name="Group 1179"/>
          <p:cNvGrpSpPr/>
          <p:nvPr/>
        </p:nvGrpSpPr>
        <p:grpSpPr>
          <a:xfrm>
            <a:off x="4200244" y="3946535"/>
            <a:ext cx="239229" cy="239229"/>
            <a:chOff x="12706350" y="1374082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43" name="Oval 1242"/>
            <p:cNvSpPr/>
            <p:nvPr/>
          </p:nvSpPr>
          <p:spPr>
            <a:xfrm>
              <a:off x="12706350" y="1374082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44" name="Group 791"/>
            <p:cNvGrpSpPr>
              <a:grpSpLocks noChangeAspect="1"/>
            </p:cNvGrpSpPr>
            <p:nvPr/>
          </p:nvGrpSpPr>
          <p:grpSpPr bwMode="auto">
            <a:xfrm>
              <a:off x="12761347" y="1409830"/>
              <a:ext cx="130413" cy="168911"/>
              <a:chOff x="8611" y="26"/>
              <a:chExt cx="271" cy="351"/>
            </a:xfrm>
            <a:grpFill/>
          </p:grpSpPr>
          <p:sp>
            <p:nvSpPr>
              <p:cNvPr id="1245" name="Freeform 792"/>
              <p:cNvSpPr>
                <a:spLocks/>
              </p:cNvSpPr>
              <p:nvPr/>
            </p:nvSpPr>
            <p:spPr bwMode="auto">
              <a:xfrm>
                <a:off x="8611" y="171"/>
                <a:ext cx="271" cy="206"/>
              </a:xfrm>
              <a:custGeom>
                <a:avLst/>
                <a:gdLst>
                  <a:gd name="T0" fmla="*/ 1125 w 2206"/>
                  <a:gd name="T1" fmla="*/ 919 h 1678"/>
                  <a:gd name="T2" fmla="*/ 1153 w 2206"/>
                  <a:gd name="T3" fmla="*/ 770 h 1678"/>
                  <a:gd name="T4" fmla="*/ 1207 w 2206"/>
                  <a:gd name="T5" fmla="*/ 462 h 1678"/>
                  <a:gd name="T6" fmla="*/ 1244 w 2206"/>
                  <a:gd name="T7" fmla="*/ 254 h 1678"/>
                  <a:gd name="T8" fmla="*/ 1269 w 2206"/>
                  <a:gd name="T9" fmla="*/ 227 h 1678"/>
                  <a:gd name="T10" fmla="*/ 1522 w 2206"/>
                  <a:gd name="T11" fmla="*/ 110 h 1678"/>
                  <a:gd name="T12" fmla="*/ 1597 w 2206"/>
                  <a:gd name="T13" fmla="*/ 42 h 1678"/>
                  <a:gd name="T14" fmla="*/ 1628 w 2206"/>
                  <a:gd name="T15" fmla="*/ 39 h 1678"/>
                  <a:gd name="T16" fmla="*/ 1975 w 2206"/>
                  <a:gd name="T17" fmla="*/ 467 h 1678"/>
                  <a:gd name="T18" fmla="*/ 2168 w 2206"/>
                  <a:gd name="T19" fmla="*/ 1029 h 1678"/>
                  <a:gd name="T20" fmla="*/ 2203 w 2206"/>
                  <a:gd name="T21" fmla="*/ 1345 h 1678"/>
                  <a:gd name="T22" fmla="*/ 2164 w 2206"/>
                  <a:gd name="T23" fmla="*/ 1407 h 1678"/>
                  <a:gd name="T24" fmla="*/ 1621 w 2206"/>
                  <a:gd name="T25" fmla="*/ 1619 h 1678"/>
                  <a:gd name="T26" fmla="*/ 1317 w 2206"/>
                  <a:gd name="T27" fmla="*/ 1668 h 1678"/>
                  <a:gd name="T28" fmla="*/ 1039 w 2206"/>
                  <a:gd name="T29" fmla="*/ 1674 h 1678"/>
                  <a:gd name="T30" fmla="*/ 659 w 2206"/>
                  <a:gd name="T31" fmla="*/ 1622 h 1678"/>
                  <a:gd name="T32" fmla="*/ 141 w 2206"/>
                  <a:gd name="T33" fmla="*/ 1427 h 1678"/>
                  <a:gd name="T34" fmla="*/ 20 w 2206"/>
                  <a:gd name="T35" fmla="*/ 1357 h 1678"/>
                  <a:gd name="T36" fmla="*/ 1 w 2206"/>
                  <a:gd name="T37" fmla="*/ 1320 h 1678"/>
                  <a:gd name="T38" fmla="*/ 34 w 2206"/>
                  <a:gd name="T39" fmla="*/ 1035 h 1678"/>
                  <a:gd name="T40" fmla="*/ 149 w 2206"/>
                  <a:gd name="T41" fmla="*/ 634 h 1678"/>
                  <a:gd name="T42" fmla="*/ 435 w 2206"/>
                  <a:gd name="T43" fmla="*/ 170 h 1678"/>
                  <a:gd name="T44" fmla="*/ 618 w 2206"/>
                  <a:gd name="T45" fmla="*/ 8 h 1678"/>
                  <a:gd name="T46" fmla="*/ 643 w 2206"/>
                  <a:gd name="T47" fmla="*/ 11 h 1678"/>
                  <a:gd name="T48" fmla="*/ 935 w 2206"/>
                  <a:gd name="T49" fmla="*/ 210 h 1678"/>
                  <a:gd name="T50" fmla="*/ 975 w 2206"/>
                  <a:gd name="T51" fmla="*/ 221 h 1678"/>
                  <a:gd name="T52" fmla="*/ 1005 w 2206"/>
                  <a:gd name="T53" fmla="*/ 253 h 1678"/>
                  <a:gd name="T54" fmla="*/ 1102 w 2206"/>
                  <a:gd name="T55" fmla="*/ 808 h 1678"/>
                  <a:gd name="T56" fmla="*/ 1122 w 2206"/>
                  <a:gd name="T57" fmla="*/ 919 h 1678"/>
                  <a:gd name="T58" fmla="*/ 1125 w 2206"/>
                  <a:gd name="T59" fmla="*/ 919 h 1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06" h="1678">
                    <a:moveTo>
                      <a:pt x="1125" y="919"/>
                    </a:moveTo>
                    <a:cubicBezTo>
                      <a:pt x="1134" y="869"/>
                      <a:pt x="1144" y="820"/>
                      <a:pt x="1153" y="770"/>
                    </a:cubicBezTo>
                    <a:cubicBezTo>
                      <a:pt x="1171" y="667"/>
                      <a:pt x="1189" y="565"/>
                      <a:pt x="1207" y="462"/>
                    </a:cubicBezTo>
                    <a:cubicBezTo>
                      <a:pt x="1220" y="393"/>
                      <a:pt x="1233" y="324"/>
                      <a:pt x="1244" y="254"/>
                    </a:cubicBezTo>
                    <a:cubicBezTo>
                      <a:pt x="1247" y="238"/>
                      <a:pt x="1252" y="230"/>
                      <a:pt x="1269" y="227"/>
                    </a:cubicBezTo>
                    <a:cubicBezTo>
                      <a:pt x="1362" y="207"/>
                      <a:pt x="1447" y="168"/>
                      <a:pt x="1522" y="110"/>
                    </a:cubicBezTo>
                    <a:cubicBezTo>
                      <a:pt x="1549" y="89"/>
                      <a:pt x="1576" y="68"/>
                      <a:pt x="1597" y="42"/>
                    </a:cubicBezTo>
                    <a:cubicBezTo>
                      <a:pt x="1607" y="30"/>
                      <a:pt x="1614" y="28"/>
                      <a:pt x="1628" y="39"/>
                    </a:cubicBezTo>
                    <a:cubicBezTo>
                      <a:pt x="1775" y="156"/>
                      <a:pt x="1887" y="302"/>
                      <a:pt x="1975" y="467"/>
                    </a:cubicBezTo>
                    <a:cubicBezTo>
                      <a:pt x="2070" y="643"/>
                      <a:pt x="2132" y="832"/>
                      <a:pt x="2168" y="1029"/>
                    </a:cubicBezTo>
                    <a:cubicBezTo>
                      <a:pt x="2188" y="1133"/>
                      <a:pt x="2197" y="1239"/>
                      <a:pt x="2203" y="1345"/>
                    </a:cubicBezTo>
                    <a:cubicBezTo>
                      <a:pt x="2206" y="1382"/>
                      <a:pt x="2190" y="1393"/>
                      <a:pt x="2164" y="1407"/>
                    </a:cubicBezTo>
                    <a:cubicBezTo>
                      <a:pt x="1993" y="1503"/>
                      <a:pt x="1812" y="1574"/>
                      <a:pt x="1621" y="1619"/>
                    </a:cubicBezTo>
                    <a:cubicBezTo>
                      <a:pt x="1521" y="1643"/>
                      <a:pt x="1419" y="1659"/>
                      <a:pt x="1317" y="1668"/>
                    </a:cubicBezTo>
                    <a:cubicBezTo>
                      <a:pt x="1224" y="1676"/>
                      <a:pt x="1132" y="1678"/>
                      <a:pt x="1039" y="1674"/>
                    </a:cubicBezTo>
                    <a:cubicBezTo>
                      <a:pt x="911" y="1669"/>
                      <a:pt x="784" y="1651"/>
                      <a:pt x="659" y="1622"/>
                    </a:cubicBezTo>
                    <a:cubicBezTo>
                      <a:pt x="478" y="1580"/>
                      <a:pt x="305" y="1514"/>
                      <a:pt x="141" y="1427"/>
                    </a:cubicBezTo>
                    <a:cubicBezTo>
                      <a:pt x="100" y="1405"/>
                      <a:pt x="61" y="1379"/>
                      <a:pt x="20" y="1357"/>
                    </a:cubicBezTo>
                    <a:cubicBezTo>
                      <a:pt x="4" y="1348"/>
                      <a:pt x="0" y="1337"/>
                      <a:pt x="1" y="1320"/>
                    </a:cubicBezTo>
                    <a:cubicBezTo>
                      <a:pt x="8" y="1225"/>
                      <a:pt x="16" y="1130"/>
                      <a:pt x="34" y="1035"/>
                    </a:cubicBezTo>
                    <a:cubicBezTo>
                      <a:pt x="59" y="898"/>
                      <a:pt x="96" y="763"/>
                      <a:pt x="149" y="634"/>
                    </a:cubicBezTo>
                    <a:cubicBezTo>
                      <a:pt x="219" y="464"/>
                      <a:pt x="310" y="307"/>
                      <a:pt x="435" y="170"/>
                    </a:cubicBezTo>
                    <a:cubicBezTo>
                      <a:pt x="490" y="109"/>
                      <a:pt x="552" y="56"/>
                      <a:pt x="618" y="8"/>
                    </a:cubicBezTo>
                    <a:cubicBezTo>
                      <a:pt x="629" y="0"/>
                      <a:pt x="634" y="0"/>
                      <a:pt x="643" y="11"/>
                    </a:cubicBezTo>
                    <a:cubicBezTo>
                      <a:pt x="722" y="104"/>
                      <a:pt x="819" y="170"/>
                      <a:pt x="935" y="210"/>
                    </a:cubicBezTo>
                    <a:cubicBezTo>
                      <a:pt x="948" y="214"/>
                      <a:pt x="961" y="220"/>
                      <a:pt x="975" y="221"/>
                    </a:cubicBezTo>
                    <a:cubicBezTo>
                      <a:pt x="995" y="223"/>
                      <a:pt x="1002" y="234"/>
                      <a:pt x="1005" y="253"/>
                    </a:cubicBezTo>
                    <a:cubicBezTo>
                      <a:pt x="1037" y="438"/>
                      <a:pt x="1069" y="623"/>
                      <a:pt x="1102" y="808"/>
                    </a:cubicBezTo>
                    <a:cubicBezTo>
                      <a:pt x="1108" y="845"/>
                      <a:pt x="1115" y="882"/>
                      <a:pt x="1122" y="919"/>
                    </a:cubicBezTo>
                    <a:cubicBezTo>
                      <a:pt x="1123" y="919"/>
                      <a:pt x="1124" y="919"/>
                      <a:pt x="1125" y="9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6" name="Freeform 793"/>
              <p:cNvSpPr>
                <a:spLocks/>
              </p:cNvSpPr>
              <p:nvPr/>
            </p:nvSpPr>
            <p:spPr bwMode="auto">
              <a:xfrm>
                <a:off x="8668" y="26"/>
                <a:ext cx="162" cy="162"/>
              </a:xfrm>
              <a:custGeom>
                <a:avLst/>
                <a:gdLst>
                  <a:gd name="T0" fmla="*/ 658 w 1315"/>
                  <a:gd name="T1" fmla="*/ 6 h 1313"/>
                  <a:gd name="T2" fmla="*/ 1310 w 1315"/>
                  <a:gd name="T3" fmla="*/ 667 h 1313"/>
                  <a:gd name="T4" fmla="*/ 655 w 1315"/>
                  <a:gd name="T5" fmla="*/ 1312 h 1313"/>
                  <a:gd name="T6" fmla="*/ 2 w 1315"/>
                  <a:gd name="T7" fmla="*/ 655 h 1313"/>
                  <a:gd name="T8" fmla="*/ 658 w 1315"/>
                  <a:gd name="T9" fmla="*/ 6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5" h="1313">
                    <a:moveTo>
                      <a:pt x="658" y="6"/>
                    </a:moveTo>
                    <a:cubicBezTo>
                      <a:pt x="1008" y="1"/>
                      <a:pt x="1315" y="298"/>
                      <a:pt x="1310" y="667"/>
                    </a:cubicBezTo>
                    <a:cubicBezTo>
                      <a:pt x="1306" y="1017"/>
                      <a:pt x="1015" y="1313"/>
                      <a:pt x="655" y="1312"/>
                    </a:cubicBezTo>
                    <a:cubicBezTo>
                      <a:pt x="302" y="1312"/>
                      <a:pt x="0" y="1026"/>
                      <a:pt x="2" y="655"/>
                    </a:cubicBezTo>
                    <a:cubicBezTo>
                      <a:pt x="4" y="287"/>
                      <a:pt x="307" y="0"/>
                      <a:pt x="65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81" name="Group 1180"/>
          <p:cNvGrpSpPr/>
          <p:nvPr/>
        </p:nvGrpSpPr>
        <p:grpSpPr>
          <a:xfrm>
            <a:off x="3839378" y="3418144"/>
            <a:ext cx="239229" cy="239229"/>
            <a:chOff x="12638087" y="2401195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37" name="Oval 1236"/>
            <p:cNvSpPr/>
            <p:nvPr/>
          </p:nvSpPr>
          <p:spPr>
            <a:xfrm>
              <a:off x="12638087" y="24011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38" name="Group 1237"/>
            <p:cNvGrpSpPr/>
            <p:nvPr/>
          </p:nvGrpSpPr>
          <p:grpSpPr>
            <a:xfrm>
              <a:off x="12686057" y="2447518"/>
              <a:ext cx="142878" cy="136648"/>
              <a:chOff x="13144500" y="-407988"/>
              <a:chExt cx="582613" cy="557213"/>
            </a:xfrm>
            <a:grpFill/>
          </p:grpSpPr>
          <p:sp>
            <p:nvSpPr>
              <p:cNvPr id="1239" name="Freeform 805"/>
              <p:cNvSpPr>
                <a:spLocks/>
              </p:cNvSpPr>
              <p:nvPr/>
            </p:nvSpPr>
            <p:spPr bwMode="auto">
              <a:xfrm>
                <a:off x="13144500" y="-358775"/>
                <a:ext cx="581025" cy="90488"/>
              </a:xfrm>
              <a:custGeom>
                <a:avLst/>
                <a:gdLst>
                  <a:gd name="T0" fmla="*/ 1132 w 2265"/>
                  <a:gd name="T1" fmla="*/ 349 h 350"/>
                  <a:gd name="T2" fmla="*/ 27 w 2265"/>
                  <a:gd name="T3" fmla="*/ 349 h 350"/>
                  <a:gd name="T4" fmla="*/ 0 w 2265"/>
                  <a:gd name="T5" fmla="*/ 324 h 350"/>
                  <a:gd name="T6" fmla="*/ 0 w 2265"/>
                  <a:gd name="T7" fmla="*/ 58 h 350"/>
                  <a:gd name="T8" fmla="*/ 57 w 2265"/>
                  <a:gd name="T9" fmla="*/ 1 h 350"/>
                  <a:gd name="T10" fmla="*/ 329 w 2265"/>
                  <a:gd name="T11" fmla="*/ 1 h 350"/>
                  <a:gd name="T12" fmla="*/ 350 w 2265"/>
                  <a:gd name="T13" fmla="*/ 22 h 350"/>
                  <a:gd name="T14" fmla="*/ 353 w 2265"/>
                  <a:gd name="T15" fmla="*/ 140 h 350"/>
                  <a:gd name="T16" fmla="*/ 521 w 2265"/>
                  <a:gd name="T17" fmla="*/ 197 h 350"/>
                  <a:gd name="T18" fmla="*/ 557 w 2265"/>
                  <a:gd name="T19" fmla="*/ 124 h 350"/>
                  <a:gd name="T20" fmla="*/ 557 w 2265"/>
                  <a:gd name="T21" fmla="*/ 24 h 350"/>
                  <a:gd name="T22" fmla="*/ 580 w 2265"/>
                  <a:gd name="T23" fmla="*/ 1 h 350"/>
                  <a:gd name="T24" fmla="*/ 1076 w 2265"/>
                  <a:gd name="T25" fmla="*/ 1 h 350"/>
                  <a:gd name="T26" fmla="*/ 1706 w 2265"/>
                  <a:gd name="T27" fmla="*/ 1 h 350"/>
                  <a:gd name="T28" fmla="*/ 1729 w 2265"/>
                  <a:gd name="T29" fmla="*/ 24 h 350"/>
                  <a:gd name="T30" fmla="*/ 1729 w 2265"/>
                  <a:gd name="T31" fmla="*/ 118 h 350"/>
                  <a:gd name="T32" fmla="*/ 1816 w 2265"/>
                  <a:gd name="T33" fmla="*/ 221 h 350"/>
                  <a:gd name="T34" fmla="*/ 1933 w 2265"/>
                  <a:gd name="T35" fmla="*/ 134 h 350"/>
                  <a:gd name="T36" fmla="*/ 1936 w 2265"/>
                  <a:gd name="T37" fmla="*/ 21 h 350"/>
                  <a:gd name="T38" fmla="*/ 1956 w 2265"/>
                  <a:gd name="T39" fmla="*/ 1 h 350"/>
                  <a:gd name="T40" fmla="*/ 2210 w 2265"/>
                  <a:gd name="T41" fmla="*/ 1 h 350"/>
                  <a:gd name="T42" fmla="*/ 2265 w 2265"/>
                  <a:gd name="T43" fmla="*/ 55 h 350"/>
                  <a:gd name="T44" fmla="*/ 2265 w 2265"/>
                  <a:gd name="T45" fmla="*/ 335 h 350"/>
                  <a:gd name="T46" fmla="*/ 2250 w 2265"/>
                  <a:gd name="T47" fmla="*/ 349 h 350"/>
                  <a:gd name="T48" fmla="*/ 2234 w 2265"/>
                  <a:gd name="T49" fmla="*/ 349 h 350"/>
                  <a:gd name="T50" fmla="*/ 1132 w 2265"/>
                  <a:gd name="T51" fmla="*/ 349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65" h="350">
                    <a:moveTo>
                      <a:pt x="1132" y="349"/>
                    </a:moveTo>
                    <a:cubicBezTo>
                      <a:pt x="764" y="349"/>
                      <a:pt x="395" y="349"/>
                      <a:pt x="27" y="349"/>
                    </a:cubicBezTo>
                    <a:cubicBezTo>
                      <a:pt x="0" y="349"/>
                      <a:pt x="0" y="349"/>
                      <a:pt x="0" y="324"/>
                    </a:cubicBezTo>
                    <a:cubicBezTo>
                      <a:pt x="0" y="235"/>
                      <a:pt x="0" y="146"/>
                      <a:pt x="0" y="58"/>
                    </a:cubicBezTo>
                    <a:cubicBezTo>
                      <a:pt x="0" y="20"/>
                      <a:pt x="20" y="1"/>
                      <a:pt x="57" y="1"/>
                    </a:cubicBezTo>
                    <a:cubicBezTo>
                      <a:pt x="148" y="1"/>
                      <a:pt x="238" y="1"/>
                      <a:pt x="329" y="1"/>
                    </a:cubicBezTo>
                    <a:cubicBezTo>
                      <a:pt x="346" y="0"/>
                      <a:pt x="350" y="6"/>
                      <a:pt x="350" y="22"/>
                    </a:cubicBezTo>
                    <a:cubicBezTo>
                      <a:pt x="350" y="61"/>
                      <a:pt x="344" y="101"/>
                      <a:pt x="353" y="140"/>
                    </a:cubicBezTo>
                    <a:cubicBezTo>
                      <a:pt x="372" y="218"/>
                      <a:pt x="459" y="248"/>
                      <a:pt x="521" y="197"/>
                    </a:cubicBezTo>
                    <a:cubicBezTo>
                      <a:pt x="543" y="178"/>
                      <a:pt x="556" y="153"/>
                      <a:pt x="557" y="124"/>
                    </a:cubicBezTo>
                    <a:cubicBezTo>
                      <a:pt x="558" y="91"/>
                      <a:pt x="558" y="57"/>
                      <a:pt x="557" y="24"/>
                    </a:cubicBezTo>
                    <a:cubicBezTo>
                      <a:pt x="556" y="6"/>
                      <a:pt x="561" y="0"/>
                      <a:pt x="580" y="1"/>
                    </a:cubicBezTo>
                    <a:cubicBezTo>
                      <a:pt x="745" y="1"/>
                      <a:pt x="910" y="1"/>
                      <a:pt x="1076" y="1"/>
                    </a:cubicBezTo>
                    <a:cubicBezTo>
                      <a:pt x="1286" y="1"/>
                      <a:pt x="1496" y="1"/>
                      <a:pt x="1706" y="1"/>
                    </a:cubicBezTo>
                    <a:cubicBezTo>
                      <a:pt x="1724" y="1"/>
                      <a:pt x="1730" y="5"/>
                      <a:pt x="1729" y="24"/>
                    </a:cubicBezTo>
                    <a:cubicBezTo>
                      <a:pt x="1727" y="55"/>
                      <a:pt x="1729" y="86"/>
                      <a:pt x="1729" y="118"/>
                    </a:cubicBezTo>
                    <a:cubicBezTo>
                      <a:pt x="1729" y="170"/>
                      <a:pt x="1768" y="217"/>
                      <a:pt x="1816" y="221"/>
                    </a:cubicBezTo>
                    <a:cubicBezTo>
                      <a:pt x="1876" y="227"/>
                      <a:pt x="1923" y="192"/>
                      <a:pt x="1933" y="134"/>
                    </a:cubicBezTo>
                    <a:cubicBezTo>
                      <a:pt x="1940" y="97"/>
                      <a:pt x="1936" y="59"/>
                      <a:pt x="1936" y="21"/>
                    </a:cubicBezTo>
                    <a:cubicBezTo>
                      <a:pt x="1936" y="5"/>
                      <a:pt x="1941" y="1"/>
                      <a:pt x="1956" y="1"/>
                    </a:cubicBezTo>
                    <a:cubicBezTo>
                      <a:pt x="2041" y="1"/>
                      <a:pt x="2126" y="1"/>
                      <a:pt x="2210" y="1"/>
                    </a:cubicBezTo>
                    <a:cubicBezTo>
                      <a:pt x="2243" y="1"/>
                      <a:pt x="2265" y="22"/>
                      <a:pt x="2265" y="55"/>
                    </a:cubicBezTo>
                    <a:cubicBezTo>
                      <a:pt x="2265" y="148"/>
                      <a:pt x="2265" y="241"/>
                      <a:pt x="2265" y="335"/>
                    </a:cubicBezTo>
                    <a:cubicBezTo>
                      <a:pt x="2265" y="346"/>
                      <a:pt x="2261" y="350"/>
                      <a:pt x="2250" y="349"/>
                    </a:cubicBezTo>
                    <a:cubicBezTo>
                      <a:pt x="2245" y="349"/>
                      <a:pt x="2239" y="349"/>
                      <a:pt x="2234" y="349"/>
                    </a:cubicBezTo>
                    <a:cubicBezTo>
                      <a:pt x="1867" y="349"/>
                      <a:pt x="1499" y="349"/>
                      <a:pt x="1132" y="3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0" name="Freeform 806"/>
              <p:cNvSpPr>
                <a:spLocks/>
              </p:cNvSpPr>
              <p:nvPr/>
            </p:nvSpPr>
            <p:spPr bwMode="auto">
              <a:xfrm>
                <a:off x="13601700" y="-407988"/>
                <a:ext cx="25400" cy="92075"/>
              </a:xfrm>
              <a:custGeom>
                <a:avLst/>
                <a:gdLst>
                  <a:gd name="T0" fmla="*/ 101 w 101"/>
                  <a:gd name="T1" fmla="*/ 181 h 357"/>
                  <a:gd name="T2" fmla="*/ 101 w 101"/>
                  <a:gd name="T3" fmla="*/ 303 h 357"/>
                  <a:gd name="T4" fmla="*/ 50 w 101"/>
                  <a:gd name="T5" fmla="*/ 357 h 357"/>
                  <a:gd name="T6" fmla="*/ 0 w 101"/>
                  <a:gd name="T7" fmla="*/ 302 h 357"/>
                  <a:gd name="T8" fmla="*/ 0 w 101"/>
                  <a:gd name="T9" fmla="*/ 56 h 357"/>
                  <a:gd name="T10" fmla="*/ 50 w 101"/>
                  <a:gd name="T11" fmla="*/ 0 h 357"/>
                  <a:gd name="T12" fmla="*/ 101 w 101"/>
                  <a:gd name="T13" fmla="*/ 55 h 357"/>
                  <a:gd name="T14" fmla="*/ 101 w 101"/>
                  <a:gd name="T15" fmla="*/ 181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57">
                    <a:moveTo>
                      <a:pt x="101" y="181"/>
                    </a:moveTo>
                    <a:cubicBezTo>
                      <a:pt x="101" y="221"/>
                      <a:pt x="101" y="262"/>
                      <a:pt x="101" y="303"/>
                    </a:cubicBezTo>
                    <a:cubicBezTo>
                      <a:pt x="100" y="336"/>
                      <a:pt x="81" y="357"/>
                      <a:pt x="50" y="357"/>
                    </a:cubicBezTo>
                    <a:cubicBezTo>
                      <a:pt x="20" y="357"/>
                      <a:pt x="0" y="335"/>
                      <a:pt x="0" y="302"/>
                    </a:cubicBezTo>
                    <a:cubicBezTo>
                      <a:pt x="0" y="220"/>
                      <a:pt x="0" y="138"/>
                      <a:pt x="0" y="56"/>
                    </a:cubicBezTo>
                    <a:cubicBezTo>
                      <a:pt x="0" y="24"/>
                      <a:pt x="21" y="0"/>
                      <a:pt x="50" y="0"/>
                    </a:cubicBezTo>
                    <a:cubicBezTo>
                      <a:pt x="78" y="0"/>
                      <a:pt x="100" y="23"/>
                      <a:pt x="101" y="55"/>
                    </a:cubicBezTo>
                    <a:cubicBezTo>
                      <a:pt x="101" y="97"/>
                      <a:pt x="101" y="139"/>
                      <a:pt x="101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1" name="Freeform 807"/>
              <p:cNvSpPr>
                <a:spLocks/>
              </p:cNvSpPr>
              <p:nvPr/>
            </p:nvSpPr>
            <p:spPr bwMode="auto">
              <a:xfrm>
                <a:off x="13247688" y="-400050"/>
                <a:ext cx="26988" cy="84138"/>
              </a:xfrm>
              <a:custGeom>
                <a:avLst/>
                <a:gdLst>
                  <a:gd name="T0" fmla="*/ 0 w 101"/>
                  <a:gd name="T1" fmla="*/ 164 h 325"/>
                  <a:gd name="T2" fmla="*/ 0 w 101"/>
                  <a:gd name="T3" fmla="*/ 56 h 325"/>
                  <a:gd name="T4" fmla="*/ 51 w 101"/>
                  <a:gd name="T5" fmla="*/ 1 h 325"/>
                  <a:gd name="T6" fmla="*/ 101 w 101"/>
                  <a:gd name="T7" fmla="*/ 56 h 325"/>
                  <a:gd name="T8" fmla="*/ 101 w 101"/>
                  <a:gd name="T9" fmla="*/ 272 h 325"/>
                  <a:gd name="T10" fmla="*/ 50 w 101"/>
                  <a:gd name="T11" fmla="*/ 325 h 325"/>
                  <a:gd name="T12" fmla="*/ 0 w 101"/>
                  <a:gd name="T13" fmla="*/ 272 h 325"/>
                  <a:gd name="T14" fmla="*/ 0 w 101"/>
                  <a:gd name="T15" fmla="*/ 164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25">
                    <a:moveTo>
                      <a:pt x="0" y="164"/>
                    </a:moveTo>
                    <a:cubicBezTo>
                      <a:pt x="0" y="128"/>
                      <a:pt x="0" y="92"/>
                      <a:pt x="0" y="56"/>
                    </a:cubicBezTo>
                    <a:cubicBezTo>
                      <a:pt x="1" y="24"/>
                      <a:pt x="23" y="0"/>
                      <a:pt x="51" y="1"/>
                    </a:cubicBezTo>
                    <a:cubicBezTo>
                      <a:pt x="77" y="1"/>
                      <a:pt x="101" y="28"/>
                      <a:pt x="101" y="56"/>
                    </a:cubicBezTo>
                    <a:cubicBezTo>
                      <a:pt x="101" y="128"/>
                      <a:pt x="101" y="200"/>
                      <a:pt x="101" y="272"/>
                    </a:cubicBezTo>
                    <a:cubicBezTo>
                      <a:pt x="101" y="303"/>
                      <a:pt x="79" y="325"/>
                      <a:pt x="50" y="325"/>
                    </a:cubicBezTo>
                    <a:cubicBezTo>
                      <a:pt x="20" y="325"/>
                      <a:pt x="1" y="305"/>
                      <a:pt x="0" y="272"/>
                    </a:cubicBezTo>
                    <a:cubicBezTo>
                      <a:pt x="0" y="236"/>
                      <a:pt x="0" y="200"/>
                      <a:pt x="0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2" name="Freeform 808"/>
              <p:cNvSpPr>
                <a:spLocks noEditPoints="1"/>
              </p:cNvSpPr>
              <p:nvPr/>
            </p:nvSpPr>
            <p:spPr bwMode="auto">
              <a:xfrm>
                <a:off x="13144500" y="-241300"/>
                <a:ext cx="582613" cy="390525"/>
              </a:xfrm>
              <a:custGeom>
                <a:avLst/>
                <a:gdLst>
                  <a:gd name="T0" fmla="*/ 2238 w 2269"/>
                  <a:gd name="T1" fmla="*/ 3 h 1523"/>
                  <a:gd name="T2" fmla="*/ 1134 w 2269"/>
                  <a:gd name="T3" fmla="*/ 3 h 1523"/>
                  <a:gd name="T4" fmla="*/ 26 w 2269"/>
                  <a:gd name="T5" fmla="*/ 2 h 1523"/>
                  <a:gd name="T6" fmla="*/ 0 w 2269"/>
                  <a:gd name="T7" fmla="*/ 27 h 1523"/>
                  <a:gd name="T8" fmla="*/ 0 w 2269"/>
                  <a:gd name="T9" fmla="*/ 1459 h 1523"/>
                  <a:gd name="T10" fmla="*/ 65 w 2269"/>
                  <a:gd name="T11" fmla="*/ 1523 h 1523"/>
                  <a:gd name="T12" fmla="*/ 2197 w 2269"/>
                  <a:gd name="T13" fmla="*/ 1523 h 1523"/>
                  <a:gd name="T14" fmla="*/ 2265 w 2269"/>
                  <a:gd name="T15" fmla="*/ 1455 h 1523"/>
                  <a:gd name="T16" fmla="*/ 2265 w 2269"/>
                  <a:gd name="T17" fmla="*/ 31 h 1523"/>
                  <a:gd name="T18" fmla="*/ 2238 w 2269"/>
                  <a:gd name="T19" fmla="*/ 3 h 1523"/>
                  <a:gd name="T20" fmla="*/ 879 w 2269"/>
                  <a:gd name="T21" fmla="*/ 1243 h 1523"/>
                  <a:gd name="T22" fmla="*/ 574 w 2269"/>
                  <a:gd name="T23" fmla="*/ 1284 h 1523"/>
                  <a:gd name="T24" fmla="*/ 350 w 2269"/>
                  <a:gd name="T25" fmla="*/ 1224 h 1523"/>
                  <a:gd name="T26" fmla="*/ 337 w 2269"/>
                  <a:gd name="T27" fmla="*/ 1193 h 1523"/>
                  <a:gd name="T28" fmla="*/ 377 w 2269"/>
                  <a:gd name="T29" fmla="*/ 1041 h 1523"/>
                  <a:gd name="T30" fmla="*/ 398 w 2269"/>
                  <a:gd name="T31" fmla="*/ 1031 h 1523"/>
                  <a:gd name="T32" fmla="*/ 660 w 2269"/>
                  <a:gd name="T33" fmla="*/ 1087 h 1523"/>
                  <a:gd name="T34" fmla="*/ 794 w 2269"/>
                  <a:gd name="T35" fmla="*/ 1023 h 1523"/>
                  <a:gd name="T36" fmla="*/ 747 w 2269"/>
                  <a:gd name="T37" fmla="*/ 828 h 1523"/>
                  <a:gd name="T38" fmla="*/ 619 w 2269"/>
                  <a:gd name="T39" fmla="*/ 795 h 1523"/>
                  <a:gd name="T40" fmla="*/ 525 w 2269"/>
                  <a:gd name="T41" fmla="*/ 795 h 1523"/>
                  <a:gd name="T42" fmla="*/ 508 w 2269"/>
                  <a:gd name="T43" fmla="*/ 779 h 1523"/>
                  <a:gd name="T44" fmla="*/ 508 w 2269"/>
                  <a:gd name="T45" fmla="*/ 631 h 1523"/>
                  <a:gd name="T46" fmla="*/ 526 w 2269"/>
                  <a:gd name="T47" fmla="*/ 615 h 1523"/>
                  <a:gd name="T48" fmla="*/ 671 w 2269"/>
                  <a:gd name="T49" fmla="*/ 607 h 1523"/>
                  <a:gd name="T50" fmla="*/ 749 w 2269"/>
                  <a:gd name="T51" fmla="*/ 573 h 1523"/>
                  <a:gd name="T52" fmla="*/ 787 w 2269"/>
                  <a:gd name="T53" fmla="*/ 468 h 1523"/>
                  <a:gd name="T54" fmla="*/ 693 w 2269"/>
                  <a:gd name="T55" fmla="*/ 387 h 1523"/>
                  <a:gd name="T56" fmla="*/ 474 w 2269"/>
                  <a:gd name="T57" fmla="*/ 416 h 1523"/>
                  <a:gd name="T58" fmla="*/ 428 w 2269"/>
                  <a:gd name="T59" fmla="*/ 439 h 1523"/>
                  <a:gd name="T60" fmla="*/ 412 w 2269"/>
                  <a:gd name="T61" fmla="*/ 433 h 1523"/>
                  <a:gd name="T62" fmla="*/ 369 w 2269"/>
                  <a:gd name="T63" fmla="*/ 277 h 1523"/>
                  <a:gd name="T64" fmla="*/ 386 w 2269"/>
                  <a:gd name="T65" fmla="*/ 251 h 1523"/>
                  <a:gd name="T66" fmla="*/ 546 w 2269"/>
                  <a:gd name="T67" fmla="*/ 197 h 1523"/>
                  <a:gd name="T68" fmla="*/ 861 w 2269"/>
                  <a:gd name="T69" fmla="*/ 211 h 1523"/>
                  <a:gd name="T70" fmla="*/ 1033 w 2269"/>
                  <a:gd name="T71" fmla="*/ 391 h 1523"/>
                  <a:gd name="T72" fmla="*/ 878 w 2269"/>
                  <a:gd name="T73" fmla="*/ 686 h 1523"/>
                  <a:gd name="T74" fmla="*/ 852 w 2269"/>
                  <a:gd name="T75" fmla="*/ 697 h 1523"/>
                  <a:gd name="T76" fmla="*/ 968 w 2269"/>
                  <a:gd name="T77" fmla="*/ 751 h 1523"/>
                  <a:gd name="T78" fmla="*/ 1073 w 2269"/>
                  <a:gd name="T79" fmla="*/ 931 h 1523"/>
                  <a:gd name="T80" fmla="*/ 879 w 2269"/>
                  <a:gd name="T81" fmla="*/ 1243 h 1523"/>
                  <a:gd name="T82" fmla="*/ 1767 w 2269"/>
                  <a:gd name="T83" fmla="*/ 1271 h 1523"/>
                  <a:gd name="T84" fmla="*/ 1573 w 2269"/>
                  <a:gd name="T85" fmla="*/ 1271 h 1523"/>
                  <a:gd name="T86" fmla="*/ 1549 w 2269"/>
                  <a:gd name="T87" fmla="*/ 1247 h 1523"/>
                  <a:gd name="T88" fmla="*/ 1549 w 2269"/>
                  <a:gd name="T89" fmla="*/ 447 h 1523"/>
                  <a:gd name="T90" fmla="*/ 1528 w 2269"/>
                  <a:gd name="T91" fmla="*/ 433 h 1523"/>
                  <a:gd name="T92" fmla="*/ 1367 w 2269"/>
                  <a:gd name="T93" fmla="*/ 512 h 1523"/>
                  <a:gd name="T94" fmla="*/ 1341 w 2269"/>
                  <a:gd name="T95" fmla="*/ 499 h 1523"/>
                  <a:gd name="T96" fmla="*/ 1308 w 2269"/>
                  <a:gd name="T97" fmla="*/ 345 h 1523"/>
                  <a:gd name="T98" fmla="*/ 1317 w 2269"/>
                  <a:gd name="T99" fmla="*/ 327 h 1523"/>
                  <a:gd name="T100" fmla="*/ 1581 w 2269"/>
                  <a:gd name="T101" fmla="*/ 203 h 1523"/>
                  <a:gd name="T102" fmla="*/ 1603 w 2269"/>
                  <a:gd name="T103" fmla="*/ 200 h 1523"/>
                  <a:gd name="T104" fmla="*/ 1769 w 2269"/>
                  <a:gd name="T105" fmla="*/ 199 h 1523"/>
                  <a:gd name="T106" fmla="*/ 1789 w 2269"/>
                  <a:gd name="T107" fmla="*/ 221 h 1523"/>
                  <a:gd name="T108" fmla="*/ 1789 w 2269"/>
                  <a:gd name="T109" fmla="*/ 737 h 1523"/>
                  <a:gd name="T110" fmla="*/ 1789 w 2269"/>
                  <a:gd name="T111" fmla="*/ 1247 h 1523"/>
                  <a:gd name="T112" fmla="*/ 1767 w 2269"/>
                  <a:gd name="T113" fmla="*/ 1271 h 1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69" h="1523">
                    <a:moveTo>
                      <a:pt x="2238" y="3"/>
                    </a:moveTo>
                    <a:cubicBezTo>
                      <a:pt x="1870" y="3"/>
                      <a:pt x="1502" y="3"/>
                      <a:pt x="1134" y="3"/>
                    </a:cubicBezTo>
                    <a:cubicBezTo>
                      <a:pt x="764" y="3"/>
                      <a:pt x="395" y="3"/>
                      <a:pt x="26" y="2"/>
                    </a:cubicBezTo>
                    <a:cubicBezTo>
                      <a:pt x="6" y="2"/>
                      <a:pt x="0" y="6"/>
                      <a:pt x="0" y="27"/>
                    </a:cubicBezTo>
                    <a:cubicBezTo>
                      <a:pt x="1" y="504"/>
                      <a:pt x="0" y="982"/>
                      <a:pt x="0" y="1459"/>
                    </a:cubicBezTo>
                    <a:cubicBezTo>
                      <a:pt x="0" y="1504"/>
                      <a:pt x="19" y="1523"/>
                      <a:pt x="65" y="1523"/>
                    </a:cubicBezTo>
                    <a:cubicBezTo>
                      <a:pt x="776" y="1523"/>
                      <a:pt x="1486" y="1523"/>
                      <a:pt x="2197" y="1523"/>
                    </a:cubicBezTo>
                    <a:cubicBezTo>
                      <a:pt x="2245" y="1523"/>
                      <a:pt x="2265" y="1503"/>
                      <a:pt x="2265" y="1455"/>
                    </a:cubicBezTo>
                    <a:cubicBezTo>
                      <a:pt x="2265" y="980"/>
                      <a:pt x="2265" y="506"/>
                      <a:pt x="2265" y="31"/>
                    </a:cubicBezTo>
                    <a:cubicBezTo>
                      <a:pt x="2265" y="0"/>
                      <a:pt x="2269" y="3"/>
                      <a:pt x="2238" y="3"/>
                    </a:cubicBezTo>
                    <a:close/>
                    <a:moveTo>
                      <a:pt x="879" y="1243"/>
                    </a:moveTo>
                    <a:cubicBezTo>
                      <a:pt x="781" y="1284"/>
                      <a:pt x="679" y="1294"/>
                      <a:pt x="574" y="1284"/>
                    </a:cubicBezTo>
                    <a:cubicBezTo>
                      <a:pt x="496" y="1276"/>
                      <a:pt x="421" y="1258"/>
                      <a:pt x="350" y="1224"/>
                    </a:cubicBezTo>
                    <a:cubicBezTo>
                      <a:pt x="335" y="1216"/>
                      <a:pt x="332" y="1209"/>
                      <a:pt x="337" y="1193"/>
                    </a:cubicBezTo>
                    <a:cubicBezTo>
                      <a:pt x="351" y="1142"/>
                      <a:pt x="364" y="1092"/>
                      <a:pt x="377" y="1041"/>
                    </a:cubicBezTo>
                    <a:cubicBezTo>
                      <a:pt x="380" y="1028"/>
                      <a:pt x="384" y="1024"/>
                      <a:pt x="398" y="1031"/>
                    </a:cubicBezTo>
                    <a:cubicBezTo>
                      <a:pt x="480" y="1072"/>
                      <a:pt x="567" y="1094"/>
                      <a:pt x="660" y="1087"/>
                    </a:cubicBezTo>
                    <a:cubicBezTo>
                      <a:pt x="713" y="1083"/>
                      <a:pt x="761" y="1067"/>
                      <a:pt x="794" y="1023"/>
                    </a:cubicBezTo>
                    <a:cubicBezTo>
                      <a:pt x="842" y="960"/>
                      <a:pt x="818" y="867"/>
                      <a:pt x="747" y="828"/>
                    </a:cubicBezTo>
                    <a:cubicBezTo>
                      <a:pt x="707" y="806"/>
                      <a:pt x="664" y="796"/>
                      <a:pt x="619" y="795"/>
                    </a:cubicBezTo>
                    <a:cubicBezTo>
                      <a:pt x="587" y="794"/>
                      <a:pt x="556" y="795"/>
                      <a:pt x="525" y="795"/>
                    </a:cubicBezTo>
                    <a:cubicBezTo>
                      <a:pt x="512" y="795"/>
                      <a:pt x="508" y="792"/>
                      <a:pt x="508" y="779"/>
                    </a:cubicBezTo>
                    <a:cubicBezTo>
                      <a:pt x="509" y="730"/>
                      <a:pt x="509" y="681"/>
                      <a:pt x="508" y="631"/>
                    </a:cubicBezTo>
                    <a:cubicBezTo>
                      <a:pt x="508" y="618"/>
                      <a:pt x="514" y="615"/>
                      <a:pt x="526" y="615"/>
                    </a:cubicBezTo>
                    <a:cubicBezTo>
                      <a:pt x="575" y="615"/>
                      <a:pt x="623" y="618"/>
                      <a:pt x="671" y="607"/>
                    </a:cubicBezTo>
                    <a:cubicBezTo>
                      <a:pt x="699" y="601"/>
                      <a:pt x="726" y="591"/>
                      <a:pt x="749" y="573"/>
                    </a:cubicBezTo>
                    <a:cubicBezTo>
                      <a:pt x="783" y="546"/>
                      <a:pt x="797" y="510"/>
                      <a:pt x="787" y="468"/>
                    </a:cubicBezTo>
                    <a:cubicBezTo>
                      <a:pt x="776" y="419"/>
                      <a:pt x="738" y="396"/>
                      <a:pt x="693" y="387"/>
                    </a:cubicBezTo>
                    <a:cubicBezTo>
                      <a:pt x="617" y="373"/>
                      <a:pt x="544" y="388"/>
                      <a:pt x="474" y="416"/>
                    </a:cubicBezTo>
                    <a:cubicBezTo>
                      <a:pt x="458" y="423"/>
                      <a:pt x="443" y="431"/>
                      <a:pt x="428" y="439"/>
                    </a:cubicBezTo>
                    <a:cubicBezTo>
                      <a:pt x="419" y="444"/>
                      <a:pt x="415" y="443"/>
                      <a:pt x="412" y="433"/>
                    </a:cubicBezTo>
                    <a:cubicBezTo>
                      <a:pt x="399" y="381"/>
                      <a:pt x="384" y="329"/>
                      <a:pt x="369" y="277"/>
                    </a:cubicBezTo>
                    <a:cubicBezTo>
                      <a:pt x="364" y="260"/>
                      <a:pt x="376" y="256"/>
                      <a:pt x="386" y="251"/>
                    </a:cubicBezTo>
                    <a:cubicBezTo>
                      <a:pt x="436" y="225"/>
                      <a:pt x="490" y="207"/>
                      <a:pt x="546" y="197"/>
                    </a:cubicBezTo>
                    <a:cubicBezTo>
                      <a:pt x="652" y="177"/>
                      <a:pt x="758" y="172"/>
                      <a:pt x="861" y="211"/>
                    </a:cubicBezTo>
                    <a:cubicBezTo>
                      <a:pt x="947" y="243"/>
                      <a:pt x="1010" y="299"/>
                      <a:pt x="1033" y="391"/>
                    </a:cubicBezTo>
                    <a:cubicBezTo>
                      <a:pt x="1064" y="516"/>
                      <a:pt x="1000" y="636"/>
                      <a:pt x="878" y="686"/>
                    </a:cubicBezTo>
                    <a:cubicBezTo>
                      <a:pt x="869" y="690"/>
                      <a:pt x="860" y="693"/>
                      <a:pt x="852" y="697"/>
                    </a:cubicBezTo>
                    <a:cubicBezTo>
                      <a:pt x="894" y="710"/>
                      <a:pt x="933" y="725"/>
                      <a:pt x="968" y="751"/>
                    </a:cubicBezTo>
                    <a:cubicBezTo>
                      <a:pt x="1030" y="795"/>
                      <a:pt x="1065" y="855"/>
                      <a:pt x="1073" y="931"/>
                    </a:cubicBezTo>
                    <a:cubicBezTo>
                      <a:pt x="1090" y="1085"/>
                      <a:pt x="993" y="1194"/>
                      <a:pt x="879" y="1243"/>
                    </a:cubicBezTo>
                    <a:close/>
                    <a:moveTo>
                      <a:pt x="1767" y="1271"/>
                    </a:moveTo>
                    <a:cubicBezTo>
                      <a:pt x="1702" y="1270"/>
                      <a:pt x="1637" y="1270"/>
                      <a:pt x="1573" y="1271"/>
                    </a:cubicBezTo>
                    <a:cubicBezTo>
                      <a:pt x="1554" y="1271"/>
                      <a:pt x="1549" y="1266"/>
                      <a:pt x="1549" y="1247"/>
                    </a:cubicBezTo>
                    <a:cubicBezTo>
                      <a:pt x="1549" y="980"/>
                      <a:pt x="1549" y="714"/>
                      <a:pt x="1549" y="447"/>
                    </a:cubicBezTo>
                    <a:cubicBezTo>
                      <a:pt x="1549" y="423"/>
                      <a:pt x="1549" y="423"/>
                      <a:pt x="1528" y="433"/>
                    </a:cubicBezTo>
                    <a:cubicBezTo>
                      <a:pt x="1474" y="459"/>
                      <a:pt x="1420" y="485"/>
                      <a:pt x="1367" y="512"/>
                    </a:cubicBezTo>
                    <a:cubicBezTo>
                      <a:pt x="1350" y="521"/>
                      <a:pt x="1344" y="516"/>
                      <a:pt x="1341" y="499"/>
                    </a:cubicBezTo>
                    <a:cubicBezTo>
                      <a:pt x="1331" y="447"/>
                      <a:pt x="1320" y="396"/>
                      <a:pt x="1308" y="345"/>
                    </a:cubicBezTo>
                    <a:cubicBezTo>
                      <a:pt x="1306" y="335"/>
                      <a:pt x="1308" y="331"/>
                      <a:pt x="1317" y="327"/>
                    </a:cubicBezTo>
                    <a:cubicBezTo>
                      <a:pt x="1405" y="286"/>
                      <a:pt x="1493" y="244"/>
                      <a:pt x="1581" y="203"/>
                    </a:cubicBezTo>
                    <a:cubicBezTo>
                      <a:pt x="1588" y="200"/>
                      <a:pt x="1595" y="200"/>
                      <a:pt x="1603" y="200"/>
                    </a:cubicBezTo>
                    <a:cubicBezTo>
                      <a:pt x="1658" y="200"/>
                      <a:pt x="1713" y="200"/>
                      <a:pt x="1769" y="199"/>
                    </a:cubicBezTo>
                    <a:cubicBezTo>
                      <a:pt x="1786" y="199"/>
                      <a:pt x="1789" y="205"/>
                      <a:pt x="1789" y="221"/>
                    </a:cubicBezTo>
                    <a:cubicBezTo>
                      <a:pt x="1789" y="393"/>
                      <a:pt x="1789" y="565"/>
                      <a:pt x="1789" y="737"/>
                    </a:cubicBezTo>
                    <a:cubicBezTo>
                      <a:pt x="1789" y="907"/>
                      <a:pt x="1789" y="1077"/>
                      <a:pt x="1789" y="1247"/>
                    </a:cubicBezTo>
                    <a:cubicBezTo>
                      <a:pt x="1789" y="1264"/>
                      <a:pt x="1786" y="1271"/>
                      <a:pt x="1767" y="12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82" name="Group 1181"/>
          <p:cNvGrpSpPr/>
          <p:nvPr/>
        </p:nvGrpSpPr>
        <p:grpSpPr>
          <a:xfrm>
            <a:off x="4428174" y="3266049"/>
            <a:ext cx="239229" cy="239229"/>
            <a:chOff x="12858749" y="2159895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30" name="Oval 1229"/>
            <p:cNvSpPr/>
            <p:nvPr/>
          </p:nvSpPr>
          <p:spPr>
            <a:xfrm>
              <a:off x="12858749" y="21598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31" name="Group 796"/>
            <p:cNvGrpSpPr>
              <a:grpSpLocks noChangeAspect="1"/>
            </p:cNvGrpSpPr>
            <p:nvPr/>
          </p:nvGrpSpPr>
          <p:grpSpPr bwMode="auto">
            <a:xfrm>
              <a:off x="12905133" y="2209221"/>
              <a:ext cx="157163" cy="127469"/>
              <a:chOff x="8435" y="-69"/>
              <a:chExt cx="434" cy="352"/>
            </a:xfrm>
            <a:grpFill/>
          </p:grpSpPr>
          <p:sp>
            <p:nvSpPr>
              <p:cNvPr id="1232" name="Freeform 797"/>
              <p:cNvSpPr>
                <a:spLocks/>
              </p:cNvSpPr>
              <p:nvPr/>
            </p:nvSpPr>
            <p:spPr bwMode="auto">
              <a:xfrm>
                <a:off x="8492" y="115"/>
                <a:ext cx="178" cy="167"/>
              </a:xfrm>
              <a:custGeom>
                <a:avLst/>
                <a:gdLst>
                  <a:gd name="T0" fmla="*/ 840 w 1077"/>
                  <a:gd name="T1" fmla="*/ 666 h 1010"/>
                  <a:gd name="T2" fmla="*/ 840 w 1077"/>
                  <a:gd name="T3" fmla="*/ 643 h 1010"/>
                  <a:gd name="T4" fmla="*/ 840 w 1077"/>
                  <a:gd name="T5" fmla="*/ 23 h 1010"/>
                  <a:gd name="T6" fmla="*/ 862 w 1077"/>
                  <a:gd name="T7" fmla="*/ 0 h 1010"/>
                  <a:gd name="T8" fmla="*/ 1056 w 1077"/>
                  <a:gd name="T9" fmla="*/ 0 h 1010"/>
                  <a:gd name="T10" fmla="*/ 1077 w 1077"/>
                  <a:gd name="T11" fmla="*/ 20 h 1010"/>
                  <a:gd name="T12" fmla="*/ 1077 w 1077"/>
                  <a:gd name="T13" fmla="*/ 990 h 1010"/>
                  <a:gd name="T14" fmla="*/ 1056 w 1077"/>
                  <a:gd name="T15" fmla="*/ 1010 h 1010"/>
                  <a:gd name="T16" fmla="*/ 860 w 1077"/>
                  <a:gd name="T17" fmla="*/ 1010 h 1010"/>
                  <a:gd name="T18" fmla="*/ 829 w 1077"/>
                  <a:gd name="T19" fmla="*/ 996 h 1010"/>
                  <a:gd name="T20" fmla="*/ 617 w 1077"/>
                  <a:gd name="T21" fmla="*/ 757 h 1010"/>
                  <a:gd name="T22" fmla="*/ 471 w 1077"/>
                  <a:gd name="T23" fmla="*/ 593 h 1010"/>
                  <a:gd name="T24" fmla="*/ 257 w 1077"/>
                  <a:gd name="T25" fmla="*/ 353 h 1010"/>
                  <a:gd name="T26" fmla="*/ 236 w 1077"/>
                  <a:gd name="T27" fmla="*/ 335 h 1010"/>
                  <a:gd name="T28" fmla="*/ 236 w 1077"/>
                  <a:gd name="T29" fmla="*/ 358 h 1010"/>
                  <a:gd name="T30" fmla="*/ 237 w 1077"/>
                  <a:gd name="T31" fmla="*/ 986 h 1010"/>
                  <a:gd name="T32" fmla="*/ 212 w 1077"/>
                  <a:gd name="T33" fmla="*/ 1010 h 1010"/>
                  <a:gd name="T34" fmla="*/ 18 w 1077"/>
                  <a:gd name="T35" fmla="*/ 1010 h 1010"/>
                  <a:gd name="T36" fmla="*/ 0 w 1077"/>
                  <a:gd name="T37" fmla="*/ 992 h 1010"/>
                  <a:gd name="T38" fmla="*/ 0 w 1077"/>
                  <a:gd name="T39" fmla="*/ 18 h 1010"/>
                  <a:gd name="T40" fmla="*/ 17 w 1077"/>
                  <a:gd name="T41" fmla="*/ 0 h 1010"/>
                  <a:gd name="T42" fmla="*/ 225 w 1077"/>
                  <a:gd name="T43" fmla="*/ 0 h 1010"/>
                  <a:gd name="T44" fmla="*/ 249 w 1077"/>
                  <a:gd name="T45" fmla="*/ 12 h 1010"/>
                  <a:gd name="T46" fmla="*/ 602 w 1077"/>
                  <a:gd name="T47" fmla="*/ 406 h 1010"/>
                  <a:gd name="T48" fmla="*/ 827 w 1077"/>
                  <a:gd name="T49" fmla="*/ 658 h 1010"/>
                  <a:gd name="T50" fmla="*/ 840 w 1077"/>
                  <a:gd name="T51" fmla="*/ 666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77" h="1010">
                    <a:moveTo>
                      <a:pt x="840" y="666"/>
                    </a:moveTo>
                    <a:cubicBezTo>
                      <a:pt x="840" y="658"/>
                      <a:pt x="840" y="650"/>
                      <a:pt x="840" y="643"/>
                    </a:cubicBezTo>
                    <a:cubicBezTo>
                      <a:pt x="840" y="436"/>
                      <a:pt x="841" y="230"/>
                      <a:pt x="840" y="23"/>
                    </a:cubicBezTo>
                    <a:cubicBezTo>
                      <a:pt x="840" y="6"/>
                      <a:pt x="843" y="0"/>
                      <a:pt x="862" y="0"/>
                    </a:cubicBezTo>
                    <a:cubicBezTo>
                      <a:pt x="926" y="1"/>
                      <a:pt x="991" y="1"/>
                      <a:pt x="1056" y="0"/>
                    </a:cubicBezTo>
                    <a:cubicBezTo>
                      <a:pt x="1070" y="0"/>
                      <a:pt x="1077" y="3"/>
                      <a:pt x="1077" y="20"/>
                    </a:cubicBezTo>
                    <a:cubicBezTo>
                      <a:pt x="1076" y="343"/>
                      <a:pt x="1076" y="666"/>
                      <a:pt x="1077" y="990"/>
                    </a:cubicBezTo>
                    <a:cubicBezTo>
                      <a:pt x="1077" y="1006"/>
                      <a:pt x="1071" y="1010"/>
                      <a:pt x="1056" y="1010"/>
                    </a:cubicBezTo>
                    <a:cubicBezTo>
                      <a:pt x="991" y="1009"/>
                      <a:pt x="925" y="1009"/>
                      <a:pt x="860" y="1010"/>
                    </a:cubicBezTo>
                    <a:cubicBezTo>
                      <a:pt x="847" y="1010"/>
                      <a:pt x="838" y="1006"/>
                      <a:pt x="829" y="996"/>
                    </a:cubicBezTo>
                    <a:cubicBezTo>
                      <a:pt x="759" y="916"/>
                      <a:pt x="688" y="837"/>
                      <a:pt x="617" y="757"/>
                    </a:cubicBezTo>
                    <a:cubicBezTo>
                      <a:pt x="568" y="702"/>
                      <a:pt x="519" y="648"/>
                      <a:pt x="471" y="593"/>
                    </a:cubicBezTo>
                    <a:cubicBezTo>
                      <a:pt x="399" y="513"/>
                      <a:pt x="328" y="433"/>
                      <a:pt x="257" y="353"/>
                    </a:cubicBezTo>
                    <a:cubicBezTo>
                      <a:pt x="252" y="347"/>
                      <a:pt x="247" y="339"/>
                      <a:pt x="236" y="335"/>
                    </a:cubicBezTo>
                    <a:cubicBezTo>
                      <a:pt x="236" y="344"/>
                      <a:pt x="236" y="351"/>
                      <a:pt x="236" y="358"/>
                    </a:cubicBezTo>
                    <a:cubicBezTo>
                      <a:pt x="236" y="567"/>
                      <a:pt x="236" y="776"/>
                      <a:pt x="237" y="986"/>
                    </a:cubicBezTo>
                    <a:cubicBezTo>
                      <a:pt x="237" y="1005"/>
                      <a:pt x="231" y="1010"/>
                      <a:pt x="212" y="1010"/>
                    </a:cubicBezTo>
                    <a:cubicBezTo>
                      <a:pt x="148" y="1009"/>
                      <a:pt x="83" y="1009"/>
                      <a:pt x="18" y="1010"/>
                    </a:cubicBezTo>
                    <a:cubicBezTo>
                      <a:pt x="5" y="1010"/>
                      <a:pt x="0" y="1006"/>
                      <a:pt x="0" y="992"/>
                    </a:cubicBezTo>
                    <a:cubicBezTo>
                      <a:pt x="0" y="667"/>
                      <a:pt x="0" y="342"/>
                      <a:pt x="0" y="18"/>
                    </a:cubicBezTo>
                    <a:cubicBezTo>
                      <a:pt x="0" y="5"/>
                      <a:pt x="4" y="0"/>
                      <a:pt x="17" y="0"/>
                    </a:cubicBezTo>
                    <a:cubicBezTo>
                      <a:pt x="86" y="1"/>
                      <a:pt x="156" y="1"/>
                      <a:pt x="225" y="0"/>
                    </a:cubicBezTo>
                    <a:cubicBezTo>
                      <a:pt x="236" y="0"/>
                      <a:pt x="242" y="5"/>
                      <a:pt x="249" y="12"/>
                    </a:cubicBezTo>
                    <a:cubicBezTo>
                      <a:pt x="367" y="144"/>
                      <a:pt x="485" y="275"/>
                      <a:pt x="602" y="406"/>
                    </a:cubicBezTo>
                    <a:cubicBezTo>
                      <a:pt x="677" y="490"/>
                      <a:pt x="752" y="574"/>
                      <a:pt x="827" y="658"/>
                    </a:cubicBezTo>
                    <a:cubicBezTo>
                      <a:pt x="830" y="661"/>
                      <a:pt x="832" y="665"/>
                      <a:pt x="840" y="6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" name="Freeform 798"/>
              <p:cNvSpPr>
                <a:spLocks/>
              </p:cNvSpPr>
              <p:nvPr/>
            </p:nvSpPr>
            <p:spPr bwMode="auto">
              <a:xfrm>
                <a:off x="8686" y="115"/>
                <a:ext cx="183" cy="168"/>
              </a:xfrm>
              <a:custGeom>
                <a:avLst/>
                <a:gdLst>
                  <a:gd name="T0" fmla="*/ 695 w 1110"/>
                  <a:gd name="T1" fmla="*/ 1009 h 1011"/>
                  <a:gd name="T2" fmla="*/ 319 w 1110"/>
                  <a:gd name="T3" fmla="*/ 1009 h 1011"/>
                  <a:gd name="T4" fmla="*/ 28 w 1110"/>
                  <a:gd name="T5" fmla="*/ 825 h 1011"/>
                  <a:gd name="T6" fmla="*/ 1 w 1110"/>
                  <a:gd name="T7" fmla="*/ 712 h 1011"/>
                  <a:gd name="T8" fmla="*/ 1 w 1110"/>
                  <a:gd name="T9" fmla="*/ 300 h 1011"/>
                  <a:gd name="T10" fmla="*/ 246 w 1110"/>
                  <a:gd name="T11" fmla="*/ 9 h 1011"/>
                  <a:gd name="T12" fmla="*/ 335 w 1110"/>
                  <a:gd name="T13" fmla="*/ 1 h 1011"/>
                  <a:gd name="T14" fmla="*/ 1085 w 1110"/>
                  <a:gd name="T15" fmla="*/ 0 h 1011"/>
                  <a:gd name="T16" fmla="*/ 1109 w 1110"/>
                  <a:gd name="T17" fmla="*/ 23 h 1011"/>
                  <a:gd name="T18" fmla="*/ 1109 w 1110"/>
                  <a:gd name="T19" fmla="*/ 215 h 1011"/>
                  <a:gd name="T20" fmla="*/ 1087 w 1110"/>
                  <a:gd name="T21" fmla="*/ 237 h 1011"/>
                  <a:gd name="T22" fmla="*/ 331 w 1110"/>
                  <a:gd name="T23" fmla="*/ 237 h 1011"/>
                  <a:gd name="T24" fmla="*/ 295 w 1110"/>
                  <a:gd name="T25" fmla="*/ 239 h 1011"/>
                  <a:gd name="T26" fmla="*/ 234 w 1110"/>
                  <a:gd name="T27" fmla="*/ 321 h 1011"/>
                  <a:gd name="T28" fmla="*/ 234 w 1110"/>
                  <a:gd name="T29" fmla="*/ 689 h 1011"/>
                  <a:gd name="T30" fmla="*/ 323 w 1110"/>
                  <a:gd name="T31" fmla="*/ 773 h 1011"/>
                  <a:gd name="T32" fmla="*/ 1083 w 1110"/>
                  <a:gd name="T33" fmla="*/ 773 h 1011"/>
                  <a:gd name="T34" fmla="*/ 1109 w 1110"/>
                  <a:gd name="T35" fmla="*/ 799 h 1011"/>
                  <a:gd name="T36" fmla="*/ 1109 w 1110"/>
                  <a:gd name="T37" fmla="*/ 987 h 1011"/>
                  <a:gd name="T38" fmla="*/ 1087 w 1110"/>
                  <a:gd name="T39" fmla="*/ 1010 h 1011"/>
                  <a:gd name="T40" fmla="*/ 695 w 1110"/>
                  <a:gd name="T41" fmla="*/ 1009 h 1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10" h="1011">
                    <a:moveTo>
                      <a:pt x="695" y="1009"/>
                    </a:moveTo>
                    <a:cubicBezTo>
                      <a:pt x="570" y="1009"/>
                      <a:pt x="444" y="1011"/>
                      <a:pt x="319" y="1009"/>
                    </a:cubicBezTo>
                    <a:cubicBezTo>
                      <a:pt x="186" y="1006"/>
                      <a:pt x="89" y="943"/>
                      <a:pt x="28" y="825"/>
                    </a:cubicBezTo>
                    <a:cubicBezTo>
                      <a:pt x="9" y="790"/>
                      <a:pt x="1" y="752"/>
                      <a:pt x="1" y="712"/>
                    </a:cubicBezTo>
                    <a:cubicBezTo>
                      <a:pt x="1" y="574"/>
                      <a:pt x="0" y="437"/>
                      <a:pt x="1" y="300"/>
                    </a:cubicBezTo>
                    <a:cubicBezTo>
                      <a:pt x="2" y="165"/>
                      <a:pt x="113" y="35"/>
                      <a:pt x="246" y="9"/>
                    </a:cubicBezTo>
                    <a:cubicBezTo>
                      <a:pt x="276" y="3"/>
                      <a:pt x="305" y="1"/>
                      <a:pt x="335" y="1"/>
                    </a:cubicBezTo>
                    <a:cubicBezTo>
                      <a:pt x="585" y="1"/>
                      <a:pt x="835" y="1"/>
                      <a:pt x="1085" y="0"/>
                    </a:cubicBezTo>
                    <a:cubicBezTo>
                      <a:pt x="1103" y="0"/>
                      <a:pt x="1110" y="4"/>
                      <a:pt x="1109" y="23"/>
                    </a:cubicBezTo>
                    <a:cubicBezTo>
                      <a:pt x="1108" y="87"/>
                      <a:pt x="1108" y="151"/>
                      <a:pt x="1109" y="215"/>
                    </a:cubicBezTo>
                    <a:cubicBezTo>
                      <a:pt x="1109" y="233"/>
                      <a:pt x="1104" y="237"/>
                      <a:pt x="1087" y="237"/>
                    </a:cubicBezTo>
                    <a:cubicBezTo>
                      <a:pt x="835" y="237"/>
                      <a:pt x="583" y="237"/>
                      <a:pt x="331" y="237"/>
                    </a:cubicBezTo>
                    <a:cubicBezTo>
                      <a:pt x="319" y="237"/>
                      <a:pt x="306" y="236"/>
                      <a:pt x="295" y="239"/>
                    </a:cubicBezTo>
                    <a:cubicBezTo>
                      <a:pt x="255" y="248"/>
                      <a:pt x="234" y="275"/>
                      <a:pt x="234" y="321"/>
                    </a:cubicBezTo>
                    <a:cubicBezTo>
                      <a:pt x="233" y="444"/>
                      <a:pt x="233" y="566"/>
                      <a:pt x="234" y="689"/>
                    </a:cubicBezTo>
                    <a:cubicBezTo>
                      <a:pt x="235" y="746"/>
                      <a:pt x="265" y="773"/>
                      <a:pt x="323" y="773"/>
                    </a:cubicBezTo>
                    <a:cubicBezTo>
                      <a:pt x="576" y="773"/>
                      <a:pt x="830" y="773"/>
                      <a:pt x="1083" y="773"/>
                    </a:cubicBezTo>
                    <a:cubicBezTo>
                      <a:pt x="1109" y="773"/>
                      <a:pt x="1109" y="773"/>
                      <a:pt x="1109" y="799"/>
                    </a:cubicBezTo>
                    <a:cubicBezTo>
                      <a:pt x="1109" y="862"/>
                      <a:pt x="1108" y="925"/>
                      <a:pt x="1109" y="987"/>
                    </a:cubicBezTo>
                    <a:cubicBezTo>
                      <a:pt x="1109" y="1005"/>
                      <a:pt x="1105" y="1010"/>
                      <a:pt x="1087" y="1010"/>
                    </a:cubicBezTo>
                    <a:cubicBezTo>
                      <a:pt x="956" y="1009"/>
                      <a:pt x="826" y="1009"/>
                      <a:pt x="695" y="10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" name="Freeform 799"/>
              <p:cNvSpPr>
                <a:spLocks/>
              </p:cNvSpPr>
              <p:nvPr/>
            </p:nvSpPr>
            <p:spPr bwMode="auto">
              <a:xfrm>
                <a:off x="8602" y="-69"/>
                <a:ext cx="223" cy="131"/>
              </a:xfrm>
              <a:custGeom>
                <a:avLst/>
                <a:gdLst>
                  <a:gd name="T0" fmla="*/ 1346 w 1346"/>
                  <a:gd name="T1" fmla="*/ 790 h 794"/>
                  <a:gd name="T2" fmla="*/ 0 w 1346"/>
                  <a:gd name="T3" fmla="*/ 787 h 794"/>
                  <a:gd name="T4" fmla="*/ 15 w 1346"/>
                  <a:gd name="T5" fmla="*/ 764 h 794"/>
                  <a:gd name="T6" fmla="*/ 237 w 1346"/>
                  <a:gd name="T7" fmla="*/ 507 h 794"/>
                  <a:gd name="T8" fmla="*/ 432 w 1346"/>
                  <a:gd name="T9" fmla="*/ 283 h 794"/>
                  <a:gd name="T10" fmla="*/ 648 w 1346"/>
                  <a:gd name="T11" fmla="*/ 32 h 794"/>
                  <a:gd name="T12" fmla="*/ 696 w 1346"/>
                  <a:gd name="T13" fmla="*/ 33 h 794"/>
                  <a:gd name="T14" fmla="*/ 879 w 1346"/>
                  <a:gd name="T15" fmla="*/ 246 h 794"/>
                  <a:gd name="T16" fmla="*/ 1088 w 1346"/>
                  <a:gd name="T17" fmla="*/ 490 h 794"/>
                  <a:gd name="T18" fmla="*/ 1293 w 1346"/>
                  <a:gd name="T19" fmla="*/ 728 h 794"/>
                  <a:gd name="T20" fmla="*/ 1346 w 1346"/>
                  <a:gd name="T21" fmla="*/ 790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6" h="794">
                    <a:moveTo>
                      <a:pt x="1346" y="790"/>
                    </a:moveTo>
                    <a:cubicBezTo>
                      <a:pt x="895" y="794"/>
                      <a:pt x="449" y="786"/>
                      <a:pt x="0" y="787"/>
                    </a:cubicBezTo>
                    <a:cubicBezTo>
                      <a:pt x="2" y="777"/>
                      <a:pt x="9" y="771"/>
                      <a:pt x="15" y="764"/>
                    </a:cubicBezTo>
                    <a:cubicBezTo>
                      <a:pt x="89" y="678"/>
                      <a:pt x="163" y="593"/>
                      <a:pt x="237" y="507"/>
                    </a:cubicBezTo>
                    <a:cubicBezTo>
                      <a:pt x="302" y="432"/>
                      <a:pt x="367" y="358"/>
                      <a:pt x="432" y="283"/>
                    </a:cubicBezTo>
                    <a:cubicBezTo>
                      <a:pt x="504" y="199"/>
                      <a:pt x="576" y="115"/>
                      <a:pt x="648" y="32"/>
                    </a:cubicBezTo>
                    <a:cubicBezTo>
                      <a:pt x="676" y="0"/>
                      <a:pt x="668" y="0"/>
                      <a:pt x="696" y="33"/>
                    </a:cubicBezTo>
                    <a:cubicBezTo>
                      <a:pt x="758" y="103"/>
                      <a:pt x="818" y="175"/>
                      <a:pt x="879" y="246"/>
                    </a:cubicBezTo>
                    <a:cubicBezTo>
                      <a:pt x="949" y="328"/>
                      <a:pt x="1018" y="409"/>
                      <a:pt x="1088" y="490"/>
                    </a:cubicBezTo>
                    <a:cubicBezTo>
                      <a:pt x="1156" y="569"/>
                      <a:pt x="1224" y="649"/>
                      <a:pt x="1293" y="728"/>
                    </a:cubicBezTo>
                    <a:cubicBezTo>
                      <a:pt x="1310" y="748"/>
                      <a:pt x="1327" y="768"/>
                      <a:pt x="1346" y="7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" name="Freeform 800"/>
              <p:cNvSpPr>
                <a:spLocks/>
              </p:cNvSpPr>
              <p:nvPr/>
            </p:nvSpPr>
            <p:spPr bwMode="auto">
              <a:xfrm>
                <a:off x="8435" y="-68"/>
                <a:ext cx="174" cy="129"/>
              </a:xfrm>
              <a:custGeom>
                <a:avLst/>
                <a:gdLst>
                  <a:gd name="T0" fmla="*/ 0 w 1050"/>
                  <a:gd name="T1" fmla="*/ 780 h 782"/>
                  <a:gd name="T2" fmla="*/ 69 w 1050"/>
                  <a:gd name="T3" fmla="*/ 699 h 782"/>
                  <a:gd name="T4" fmla="*/ 349 w 1050"/>
                  <a:gd name="T5" fmla="*/ 376 h 782"/>
                  <a:gd name="T6" fmla="*/ 565 w 1050"/>
                  <a:gd name="T7" fmla="*/ 127 h 782"/>
                  <a:gd name="T8" fmla="*/ 664 w 1050"/>
                  <a:gd name="T9" fmla="*/ 12 h 782"/>
                  <a:gd name="T10" fmla="*/ 689 w 1050"/>
                  <a:gd name="T11" fmla="*/ 13 h 782"/>
                  <a:gd name="T12" fmla="*/ 871 w 1050"/>
                  <a:gd name="T13" fmla="*/ 225 h 782"/>
                  <a:gd name="T14" fmla="*/ 1043 w 1050"/>
                  <a:gd name="T15" fmla="*/ 425 h 782"/>
                  <a:gd name="T16" fmla="*/ 1042 w 1050"/>
                  <a:gd name="T17" fmla="*/ 447 h 782"/>
                  <a:gd name="T18" fmla="*/ 901 w 1050"/>
                  <a:gd name="T19" fmla="*/ 610 h 782"/>
                  <a:gd name="T20" fmla="*/ 763 w 1050"/>
                  <a:gd name="T21" fmla="*/ 770 h 782"/>
                  <a:gd name="T22" fmla="*/ 737 w 1050"/>
                  <a:gd name="T23" fmla="*/ 782 h 782"/>
                  <a:gd name="T24" fmla="*/ 11 w 1050"/>
                  <a:gd name="T25" fmla="*/ 781 h 782"/>
                  <a:gd name="T26" fmla="*/ 0 w 1050"/>
                  <a:gd name="T27" fmla="*/ 780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50" h="782">
                    <a:moveTo>
                      <a:pt x="0" y="780"/>
                    </a:moveTo>
                    <a:cubicBezTo>
                      <a:pt x="25" y="751"/>
                      <a:pt x="47" y="725"/>
                      <a:pt x="69" y="699"/>
                    </a:cubicBezTo>
                    <a:cubicBezTo>
                      <a:pt x="162" y="591"/>
                      <a:pt x="256" y="484"/>
                      <a:pt x="349" y="376"/>
                    </a:cubicBezTo>
                    <a:cubicBezTo>
                      <a:pt x="421" y="293"/>
                      <a:pt x="493" y="210"/>
                      <a:pt x="565" y="127"/>
                    </a:cubicBezTo>
                    <a:cubicBezTo>
                      <a:pt x="598" y="89"/>
                      <a:pt x="631" y="51"/>
                      <a:pt x="664" y="12"/>
                    </a:cubicBezTo>
                    <a:cubicBezTo>
                      <a:pt x="673" y="0"/>
                      <a:pt x="679" y="0"/>
                      <a:pt x="689" y="13"/>
                    </a:cubicBezTo>
                    <a:cubicBezTo>
                      <a:pt x="749" y="84"/>
                      <a:pt x="810" y="154"/>
                      <a:pt x="871" y="225"/>
                    </a:cubicBezTo>
                    <a:cubicBezTo>
                      <a:pt x="928" y="292"/>
                      <a:pt x="985" y="358"/>
                      <a:pt x="1043" y="425"/>
                    </a:cubicBezTo>
                    <a:cubicBezTo>
                      <a:pt x="1050" y="433"/>
                      <a:pt x="1049" y="439"/>
                      <a:pt x="1042" y="447"/>
                    </a:cubicBezTo>
                    <a:cubicBezTo>
                      <a:pt x="995" y="501"/>
                      <a:pt x="948" y="556"/>
                      <a:pt x="901" y="610"/>
                    </a:cubicBezTo>
                    <a:cubicBezTo>
                      <a:pt x="855" y="663"/>
                      <a:pt x="809" y="716"/>
                      <a:pt x="763" y="770"/>
                    </a:cubicBezTo>
                    <a:cubicBezTo>
                      <a:pt x="756" y="778"/>
                      <a:pt x="748" y="782"/>
                      <a:pt x="737" y="782"/>
                    </a:cubicBezTo>
                    <a:cubicBezTo>
                      <a:pt x="495" y="781"/>
                      <a:pt x="253" y="781"/>
                      <a:pt x="11" y="781"/>
                    </a:cubicBezTo>
                    <a:cubicBezTo>
                      <a:pt x="9" y="781"/>
                      <a:pt x="7" y="781"/>
                      <a:pt x="0" y="7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" name="Freeform 801"/>
              <p:cNvSpPr>
                <a:spLocks/>
              </p:cNvSpPr>
              <p:nvPr/>
            </p:nvSpPr>
            <p:spPr bwMode="auto">
              <a:xfrm>
                <a:off x="8437" y="115"/>
                <a:ext cx="39" cy="168"/>
              </a:xfrm>
              <a:custGeom>
                <a:avLst/>
                <a:gdLst>
                  <a:gd name="T0" fmla="*/ 0 w 236"/>
                  <a:gd name="T1" fmla="*/ 507 h 1018"/>
                  <a:gd name="T2" fmla="*/ 0 w 236"/>
                  <a:gd name="T3" fmla="*/ 23 h 1018"/>
                  <a:gd name="T4" fmla="*/ 22 w 236"/>
                  <a:gd name="T5" fmla="*/ 1 h 1018"/>
                  <a:gd name="T6" fmla="*/ 215 w 236"/>
                  <a:gd name="T7" fmla="*/ 1 h 1018"/>
                  <a:gd name="T8" fmla="*/ 236 w 236"/>
                  <a:gd name="T9" fmla="*/ 20 h 1018"/>
                  <a:gd name="T10" fmla="*/ 236 w 236"/>
                  <a:gd name="T11" fmla="*/ 998 h 1018"/>
                  <a:gd name="T12" fmla="*/ 217 w 236"/>
                  <a:gd name="T13" fmla="*/ 1017 h 1018"/>
                  <a:gd name="T14" fmla="*/ 20 w 236"/>
                  <a:gd name="T15" fmla="*/ 1017 h 1018"/>
                  <a:gd name="T16" fmla="*/ 0 w 236"/>
                  <a:gd name="T17" fmla="*/ 997 h 1018"/>
                  <a:gd name="T18" fmla="*/ 0 w 236"/>
                  <a:gd name="T19" fmla="*/ 507 h 1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6" h="1018">
                    <a:moveTo>
                      <a:pt x="0" y="507"/>
                    </a:moveTo>
                    <a:cubicBezTo>
                      <a:pt x="0" y="346"/>
                      <a:pt x="0" y="184"/>
                      <a:pt x="0" y="23"/>
                    </a:cubicBezTo>
                    <a:cubicBezTo>
                      <a:pt x="0" y="6"/>
                      <a:pt x="3" y="0"/>
                      <a:pt x="22" y="1"/>
                    </a:cubicBezTo>
                    <a:cubicBezTo>
                      <a:pt x="86" y="2"/>
                      <a:pt x="151" y="1"/>
                      <a:pt x="215" y="1"/>
                    </a:cubicBezTo>
                    <a:cubicBezTo>
                      <a:pt x="230" y="1"/>
                      <a:pt x="236" y="3"/>
                      <a:pt x="236" y="20"/>
                    </a:cubicBezTo>
                    <a:cubicBezTo>
                      <a:pt x="236" y="346"/>
                      <a:pt x="236" y="672"/>
                      <a:pt x="236" y="998"/>
                    </a:cubicBezTo>
                    <a:cubicBezTo>
                      <a:pt x="236" y="1013"/>
                      <a:pt x="233" y="1018"/>
                      <a:pt x="217" y="1017"/>
                    </a:cubicBezTo>
                    <a:cubicBezTo>
                      <a:pt x="151" y="1017"/>
                      <a:pt x="85" y="1016"/>
                      <a:pt x="20" y="1017"/>
                    </a:cubicBezTo>
                    <a:cubicBezTo>
                      <a:pt x="3" y="1018"/>
                      <a:pt x="0" y="1012"/>
                      <a:pt x="0" y="997"/>
                    </a:cubicBezTo>
                    <a:cubicBezTo>
                      <a:pt x="0" y="834"/>
                      <a:pt x="0" y="670"/>
                      <a:pt x="0" y="5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83" name="Group 1182"/>
          <p:cNvGrpSpPr/>
          <p:nvPr/>
        </p:nvGrpSpPr>
        <p:grpSpPr>
          <a:xfrm>
            <a:off x="4017705" y="2930530"/>
            <a:ext cx="239229" cy="239229"/>
            <a:chOff x="12615862" y="1936057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28" name="Oval 1227"/>
            <p:cNvSpPr/>
            <p:nvPr/>
          </p:nvSpPr>
          <p:spPr>
            <a:xfrm>
              <a:off x="12615862" y="19360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29" name="Freeform 788"/>
            <p:cNvSpPr>
              <a:spLocks/>
            </p:cNvSpPr>
            <p:nvPr/>
          </p:nvSpPr>
          <p:spPr bwMode="auto">
            <a:xfrm>
              <a:off x="12662613" y="1974848"/>
              <a:ext cx="158806" cy="168911"/>
            </a:xfrm>
            <a:custGeom>
              <a:avLst/>
              <a:gdLst>
                <a:gd name="T0" fmla="*/ 969 w 2814"/>
                <a:gd name="T1" fmla="*/ 2992 h 2992"/>
                <a:gd name="T2" fmla="*/ 994 w 2814"/>
                <a:gd name="T3" fmla="*/ 2705 h 2992"/>
                <a:gd name="T4" fmla="*/ 1053 w 2814"/>
                <a:gd name="T5" fmla="*/ 2358 h 2992"/>
                <a:gd name="T6" fmla="*/ 1107 w 2814"/>
                <a:gd name="T7" fmla="*/ 2038 h 2992"/>
                <a:gd name="T8" fmla="*/ 1156 w 2814"/>
                <a:gd name="T9" fmla="*/ 1743 h 2992"/>
                <a:gd name="T10" fmla="*/ 1140 w 2814"/>
                <a:gd name="T11" fmla="*/ 1721 h 2992"/>
                <a:gd name="T12" fmla="*/ 803 w 2814"/>
                <a:gd name="T13" fmla="*/ 1673 h 2992"/>
                <a:gd name="T14" fmla="*/ 543 w 2814"/>
                <a:gd name="T15" fmla="*/ 1634 h 2992"/>
                <a:gd name="T16" fmla="*/ 509 w 2814"/>
                <a:gd name="T17" fmla="*/ 1647 h 2992"/>
                <a:gd name="T18" fmla="*/ 230 w 2814"/>
                <a:gd name="T19" fmla="*/ 1938 h 2992"/>
                <a:gd name="T20" fmla="*/ 81 w 2814"/>
                <a:gd name="T21" fmla="*/ 2091 h 2992"/>
                <a:gd name="T22" fmla="*/ 77 w 2814"/>
                <a:gd name="T23" fmla="*/ 2077 h 2992"/>
                <a:gd name="T24" fmla="*/ 103 w 2814"/>
                <a:gd name="T25" fmla="*/ 1867 h 2992"/>
                <a:gd name="T26" fmla="*/ 130 w 2814"/>
                <a:gd name="T27" fmla="*/ 1662 h 2992"/>
                <a:gd name="T28" fmla="*/ 95 w 2814"/>
                <a:gd name="T29" fmla="*/ 1595 h 2992"/>
                <a:gd name="T30" fmla="*/ 59 w 2814"/>
                <a:gd name="T31" fmla="*/ 1569 h 2992"/>
                <a:gd name="T32" fmla="*/ 66 w 2814"/>
                <a:gd name="T33" fmla="*/ 1399 h 2992"/>
                <a:gd name="T34" fmla="*/ 119 w 2814"/>
                <a:gd name="T35" fmla="*/ 1366 h 2992"/>
                <a:gd name="T36" fmla="*/ 133 w 2814"/>
                <a:gd name="T37" fmla="*/ 1341 h 2992"/>
                <a:gd name="T38" fmla="*/ 108 w 2814"/>
                <a:gd name="T39" fmla="*/ 1139 h 2992"/>
                <a:gd name="T40" fmla="*/ 85 w 2814"/>
                <a:gd name="T41" fmla="*/ 957 h 2992"/>
                <a:gd name="T42" fmla="*/ 80 w 2814"/>
                <a:gd name="T43" fmla="*/ 882 h 2992"/>
                <a:gd name="T44" fmla="*/ 137 w 2814"/>
                <a:gd name="T45" fmla="*/ 940 h 2992"/>
                <a:gd name="T46" fmla="*/ 231 w 2814"/>
                <a:gd name="T47" fmla="*/ 1037 h 2992"/>
                <a:gd name="T48" fmla="*/ 499 w 2814"/>
                <a:gd name="T49" fmla="*/ 1314 h 2992"/>
                <a:gd name="T50" fmla="*/ 567 w 2814"/>
                <a:gd name="T51" fmla="*/ 1337 h 2992"/>
                <a:gd name="T52" fmla="*/ 1057 w 2814"/>
                <a:gd name="T53" fmla="*/ 1260 h 2992"/>
                <a:gd name="T54" fmla="*/ 1143 w 2814"/>
                <a:gd name="T55" fmla="*/ 1241 h 2992"/>
                <a:gd name="T56" fmla="*/ 1155 w 2814"/>
                <a:gd name="T57" fmla="*/ 1220 h 2992"/>
                <a:gd name="T58" fmla="*/ 1085 w 2814"/>
                <a:gd name="T59" fmla="*/ 798 h 2992"/>
                <a:gd name="T60" fmla="*/ 1014 w 2814"/>
                <a:gd name="T61" fmla="*/ 381 h 2992"/>
                <a:gd name="T62" fmla="*/ 975 w 2814"/>
                <a:gd name="T63" fmla="*/ 143 h 2992"/>
                <a:gd name="T64" fmla="*/ 974 w 2814"/>
                <a:gd name="T65" fmla="*/ 0 h 2992"/>
                <a:gd name="T66" fmla="*/ 1099 w 2814"/>
                <a:gd name="T67" fmla="*/ 129 h 2992"/>
                <a:gd name="T68" fmla="*/ 1305 w 2814"/>
                <a:gd name="T69" fmla="*/ 445 h 2992"/>
                <a:gd name="T70" fmla="*/ 1812 w 2814"/>
                <a:gd name="T71" fmla="*/ 1221 h 2992"/>
                <a:gd name="T72" fmla="*/ 1858 w 2814"/>
                <a:gd name="T73" fmla="*/ 1245 h 2992"/>
                <a:gd name="T74" fmla="*/ 2047 w 2814"/>
                <a:gd name="T75" fmla="*/ 1250 h 2992"/>
                <a:gd name="T76" fmla="*/ 2335 w 2814"/>
                <a:gd name="T77" fmla="*/ 1276 h 2992"/>
                <a:gd name="T78" fmla="*/ 2636 w 2814"/>
                <a:gd name="T79" fmla="*/ 1342 h 2992"/>
                <a:gd name="T80" fmla="*/ 2759 w 2814"/>
                <a:gd name="T81" fmla="*/ 1407 h 2992"/>
                <a:gd name="T82" fmla="*/ 2763 w 2814"/>
                <a:gd name="T83" fmla="*/ 1562 h 2992"/>
                <a:gd name="T84" fmla="*/ 2614 w 2814"/>
                <a:gd name="T85" fmla="*/ 1640 h 2992"/>
                <a:gd name="T86" fmla="*/ 2264 w 2814"/>
                <a:gd name="T87" fmla="*/ 1706 h 2992"/>
                <a:gd name="T88" fmla="*/ 1985 w 2814"/>
                <a:gd name="T89" fmla="*/ 1726 h 2992"/>
                <a:gd name="T90" fmla="*/ 1858 w 2814"/>
                <a:gd name="T91" fmla="*/ 1729 h 2992"/>
                <a:gd name="T92" fmla="*/ 1812 w 2814"/>
                <a:gd name="T93" fmla="*/ 1753 h 2992"/>
                <a:gd name="T94" fmla="*/ 1289 w 2814"/>
                <a:gd name="T95" fmla="*/ 2553 h 2992"/>
                <a:gd name="T96" fmla="*/ 1091 w 2814"/>
                <a:gd name="T97" fmla="*/ 2857 h 2992"/>
                <a:gd name="T98" fmla="*/ 1002 w 2814"/>
                <a:gd name="T99" fmla="*/ 2957 h 2992"/>
                <a:gd name="T100" fmla="*/ 969 w 2814"/>
                <a:gd name="T101" fmla="*/ 2992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14" h="2992">
                  <a:moveTo>
                    <a:pt x="969" y="2992"/>
                  </a:moveTo>
                  <a:cubicBezTo>
                    <a:pt x="969" y="2894"/>
                    <a:pt x="977" y="2799"/>
                    <a:pt x="994" y="2705"/>
                  </a:cubicBezTo>
                  <a:cubicBezTo>
                    <a:pt x="1016" y="2590"/>
                    <a:pt x="1034" y="2474"/>
                    <a:pt x="1053" y="2358"/>
                  </a:cubicBezTo>
                  <a:cubicBezTo>
                    <a:pt x="1071" y="2251"/>
                    <a:pt x="1089" y="2144"/>
                    <a:pt x="1107" y="2038"/>
                  </a:cubicBezTo>
                  <a:cubicBezTo>
                    <a:pt x="1123" y="1939"/>
                    <a:pt x="1140" y="1841"/>
                    <a:pt x="1156" y="1743"/>
                  </a:cubicBezTo>
                  <a:cubicBezTo>
                    <a:pt x="1158" y="1730"/>
                    <a:pt x="1153" y="1723"/>
                    <a:pt x="1140" y="1721"/>
                  </a:cubicBezTo>
                  <a:cubicBezTo>
                    <a:pt x="1027" y="1705"/>
                    <a:pt x="915" y="1689"/>
                    <a:pt x="803" y="1673"/>
                  </a:cubicBezTo>
                  <a:cubicBezTo>
                    <a:pt x="716" y="1660"/>
                    <a:pt x="629" y="1648"/>
                    <a:pt x="543" y="1634"/>
                  </a:cubicBezTo>
                  <a:cubicBezTo>
                    <a:pt x="528" y="1632"/>
                    <a:pt x="519" y="1637"/>
                    <a:pt x="509" y="1647"/>
                  </a:cubicBezTo>
                  <a:cubicBezTo>
                    <a:pt x="416" y="1744"/>
                    <a:pt x="323" y="1841"/>
                    <a:pt x="230" y="1938"/>
                  </a:cubicBezTo>
                  <a:cubicBezTo>
                    <a:pt x="180" y="1989"/>
                    <a:pt x="131" y="2040"/>
                    <a:pt x="81" y="2091"/>
                  </a:cubicBezTo>
                  <a:cubicBezTo>
                    <a:pt x="74" y="2087"/>
                    <a:pt x="77" y="2081"/>
                    <a:pt x="77" y="2077"/>
                  </a:cubicBezTo>
                  <a:cubicBezTo>
                    <a:pt x="86" y="2007"/>
                    <a:pt x="95" y="1937"/>
                    <a:pt x="103" y="1867"/>
                  </a:cubicBezTo>
                  <a:cubicBezTo>
                    <a:pt x="112" y="1799"/>
                    <a:pt x="118" y="1730"/>
                    <a:pt x="130" y="1662"/>
                  </a:cubicBezTo>
                  <a:cubicBezTo>
                    <a:pt x="136" y="1627"/>
                    <a:pt x="128" y="1607"/>
                    <a:pt x="95" y="1595"/>
                  </a:cubicBezTo>
                  <a:cubicBezTo>
                    <a:pt x="81" y="1590"/>
                    <a:pt x="70" y="1579"/>
                    <a:pt x="59" y="1569"/>
                  </a:cubicBezTo>
                  <a:cubicBezTo>
                    <a:pt x="0" y="1515"/>
                    <a:pt x="3" y="1448"/>
                    <a:pt x="66" y="1399"/>
                  </a:cubicBezTo>
                  <a:cubicBezTo>
                    <a:pt x="83" y="1386"/>
                    <a:pt x="100" y="1375"/>
                    <a:pt x="119" y="1366"/>
                  </a:cubicBezTo>
                  <a:cubicBezTo>
                    <a:pt x="130" y="1361"/>
                    <a:pt x="134" y="1353"/>
                    <a:pt x="133" y="1341"/>
                  </a:cubicBezTo>
                  <a:cubicBezTo>
                    <a:pt x="124" y="1274"/>
                    <a:pt x="116" y="1206"/>
                    <a:pt x="108" y="1139"/>
                  </a:cubicBezTo>
                  <a:cubicBezTo>
                    <a:pt x="100" y="1078"/>
                    <a:pt x="92" y="1018"/>
                    <a:pt x="85" y="957"/>
                  </a:cubicBezTo>
                  <a:cubicBezTo>
                    <a:pt x="82" y="933"/>
                    <a:pt x="79" y="909"/>
                    <a:pt x="80" y="882"/>
                  </a:cubicBezTo>
                  <a:cubicBezTo>
                    <a:pt x="99" y="901"/>
                    <a:pt x="119" y="919"/>
                    <a:pt x="137" y="940"/>
                  </a:cubicBezTo>
                  <a:cubicBezTo>
                    <a:pt x="167" y="974"/>
                    <a:pt x="199" y="1005"/>
                    <a:pt x="231" y="1037"/>
                  </a:cubicBezTo>
                  <a:cubicBezTo>
                    <a:pt x="321" y="1130"/>
                    <a:pt x="411" y="1221"/>
                    <a:pt x="499" y="1314"/>
                  </a:cubicBezTo>
                  <a:cubicBezTo>
                    <a:pt x="520" y="1336"/>
                    <a:pt x="539" y="1342"/>
                    <a:pt x="567" y="1337"/>
                  </a:cubicBezTo>
                  <a:cubicBezTo>
                    <a:pt x="730" y="1311"/>
                    <a:pt x="894" y="1286"/>
                    <a:pt x="1057" y="1260"/>
                  </a:cubicBezTo>
                  <a:cubicBezTo>
                    <a:pt x="1086" y="1256"/>
                    <a:pt x="1114" y="1248"/>
                    <a:pt x="1143" y="1241"/>
                  </a:cubicBezTo>
                  <a:cubicBezTo>
                    <a:pt x="1155" y="1239"/>
                    <a:pt x="1157" y="1233"/>
                    <a:pt x="1155" y="1220"/>
                  </a:cubicBezTo>
                  <a:cubicBezTo>
                    <a:pt x="1131" y="1079"/>
                    <a:pt x="1108" y="938"/>
                    <a:pt x="1085" y="798"/>
                  </a:cubicBezTo>
                  <a:cubicBezTo>
                    <a:pt x="1061" y="659"/>
                    <a:pt x="1037" y="520"/>
                    <a:pt x="1014" y="381"/>
                  </a:cubicBezTo>
                  <a:cubicBezTo>
                    <a:pt x="1000" y="302"/>
                    <a:pt x="984" y="223"/>
                    <a:pt x="975" y="143"/>
                  </a:cubicBezTo>
                  <a:cubicBezTo>
                    <a:pt x="969" y="96"/>
                    <a:pt x="974" y="48"/>
                    <a:pt x="974" y="0"/>
                  </a:cubicBezTo>
                  <a:cubicBezTo>
                    <a:pt x="1019" y="37"/>
                    <a:pt x="1065" y="76"/>
                    <a:pt x="1099" y="129"/>
                  </a:cubicBezTo>
                  <a:cubicBezTo>
                    <a:pt x="1166" y="235"/>
                    <a:pt x="1236" y="339"/>
                    <a:pt x="1305" y="445"/>
                  </a:cubicBezTo>
                  <a:cubicBezTo>
                    <a:pt x="1474" y="703"/>
                    <a:pt x="1643" y="962"/>
                    <a:pt x="1812" y="1221"/>
                  </a:cubicBezTo>
                  <a:cubicBezTo>
                    <a:pt x="1824" y="1239"/>
                    <a:pt x="1837" y="1246"/>
                    <a:pt x="1858" y="1245"/>
                  </a:cubicBezTo>
                  <a:cubicBezTo>
                    <a:pt x="1921" y="1242"/>
                    <a:pt x="1984" y="1246"/>
                    <a:pt x="2047" y="1250"/>
                  </a:cubicBezTo>
                  <a:cubicBezTo>
                    <a:pt x="2143" y="1256"/>
                    <a:pt x="2239" y="1263"/>
                    <a:pt x="2335" y="1276"/>
                  </a:cubicBezTo>
                  <a:cubicBezTo>
                    <a:pt x="2437" y="1290"/>
                    <a:pt x="2538" y="1307"/>
                    <a:pt x="2636" y="1342"/>
                  </a:cubicBezTo>
                  <a:cubicBezTo>
                    <a:pt x="2680" y="1357"/>
                    <a:pt x="2722" y="1377"/>
                    <a:pt x="2759" y="1407"/>
                  </a:cubicBezTo>
                  <a:cubicBezTo>
                    <a:pt x="2812" y="1451"/>
                    <a:pt x="2814" y="1515"/>
                    <a:pt x="2763" y="1562"/>
                  </a:cubicBezTo>
                  <a:cubicBezTo>
                    <a:pt x="2720" y="1602"/>
                    <a:pt x="2667" y="1623"/>
                    <a:pt x="2614" y="1640"/>
                  </a:cubicBezTo>
                  <a:cubicBezTo>
                    <a:pt x="2500" y="1675"/>
                    <a:pt x="2382" y="1693"/>
                    <a:pt x="2264" y="1706"/>
                  </a:cubicBezTo>
                  <a:cubicBezTo>
                    <a:pt x="2171" y="1716"/>
                    <a:pt x="2078" y="1722"/>
                    <a:pt x="1985" y="1726"/>
                  </a:cubicBezTo>
                  <a:cubicBezTo>
                    <a:pt x="1943" y="1728"/>
                    <a:pt x="1900" y="1729"/>
                    <a:pt x="1858" y="1729"/>
                  </a:cubicBezTo>
                  <a:cubicBezTo>
                    <a:pt x="1837" y="1729"/>
                    <a:pt x="1824" y="1735"/>
                    <a:pt x="1812" y="1753"/>
                  </a:cubicBezTo>
                  <a:cubicBezTo>
                    <a:pt x="1638" y="2020"/>
                    <a:pt x="1464" y="2286"/>
                    <a:pt x="1289" y="2553"/>
                  </a:cubicBezTo>
                  <a:cubicBezTo>
                    <a:pt x="1223" y="2654"/>
                    <a:pt x="1156" y="2755"/>
                    <a:pt x="1091" y="2857"/>
                  </a:cubicBezTo>
                  <a:cubicBezTo>
                    <a:pt x="1066" y="2895"/>
                    <a:pt x="1030" y="2923"/>
                    <a:pt x="1002" y="2957"/>
                  </a:cubicBezTo>
                  <a:cubicBezTo>
                    <a:pt x="993" y="2969"/>
                    <a:pt x="985" y="2982"/>
                    <a:pt x="969" y="29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85" name="Group 1184"/>
          <p:cNvGrpSpPr/>
          <p:nvPr/>
        </p:nvGrpSpPr>
        <p:grpSpPr>
          <a:xfrm>
            <a:off x="4367267" y="2758917"/>
            <a:ext cx="239229" cy="239229"/>
            <a:chOff x="12834937" y="1669357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19" name="Oval 1218"/>
            <p:cNvSpPr/>
            <p:nvPr/>
          </p:nvSpPr>
          <p:spPr>
            <a:xfrm>
              <a:off x="12834937" y="16693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20" name="Group 811"/>
            <p:cNvGrpSpPr>
              <a:grpSpLocks noChangeAspect="1"/>
            </p:cNvGrpSpPr>
            <p:nvPr/>
          </p:nvGrpSpPr>
          <p:grpSpPr bwMode="auto">
            <a:xfrm>
              <a:off x="12868500" y="1704903"/>
              <a:ext cx="173280" cy="145504"/>
              <a:chOff x="8065" y="-446"/>
              <a:chExt cx="418" cy="351"/>
            </a:xfrm>
            <a:grpFill/>
          </p:grpSpPr>
          <p:sp>
            <p:nvSpPr>
              <p:cNvPr id="1221" name="Freeform 812"/>
              <p:cNvSpPr>
                <a:spLocks/>
              </p:cNvSpPr>
              <p:nvPr/>
            </p:nvSpPr>
            <p:spPr bwMode="auto">
              <a:xfrm>
                <a:off x="8065" y="-118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0 w 6025"/>
                  <a:gd name="T19" fmla="*/ 336 h 337"/>
                  <a:gd name="T20" fmla="*/ 4589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9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6"/>
                      <a:pt x="6018" y="290"/>
                    </a:cubicBezTo>
                    <a:cubicBezTo>
                      <a:pt x="6019" y="328"/>
                      <a:pt x="6006" y="336"/>
                      <a:pt x="5970" y="336"/>
                    </a:cubicBezTo>
                    <a:cubicBezTo>
                      <a:pt x="5510" y="335"/>
                      <a:pt x="5049" y="336"/>
                      <a:pt x="4589" y="336"/>
                    </a:cubicBezTo>
                    <a:cubicBezTo>
                      <a:pt x="4062" y="336"/>
                      <a:pt x="3535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2" name="Freeform 813"/>
              <p:cNvSpPr>
                <a:spLocks/>
              </p:cNvSpPr>
              <p:nvPr/>
            </p:nvSpPr>
            <p:spPr bwMode="auto">
              <a:xfrm>
                <a:off x="8065" y="-342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1 w 6025"/>
                  <a:gd name="T19" fmla="*/ 336 h 337"/>
                  <a:gd name="T20" fmla="*/ 4624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8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7"/>
                      <a:pt x="6018" y="290"/>
                    </a:cubicBezTo>
                    <a:cubicBezTo>
                      <a:pt x="6019" y="328"/>
                      <a:pt x="6007" y="337"/>
                      <a:pt x="5971" y="336"/>
                    </a:cubicBezTo>
                    <a:cubicBezTo>
                      <a:pt x="5522" y="335"/>
                      <a:pt x="5073" y="336"/>
                      <a:pt x="4624" y="336"/>
                    </a:cubicBezTo>
                    <a:cubicBezTo>
                      <a:pt x="4086" y="336"/>
                      <a:pt x="3547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3" name="Freeform 814"/>
              <p:cNvSpPr>
                <a:spLocks/>
              </p:cNvSpPr>
              <p:nvPr/>
            </p:nvSpPr>
            <p:spPr bwMode="auto">
              <a:xfrm>
                <a:off x="8138" y="-446"/>
                <a:ext cx="272" cy="96"/>
              </a:xfrm>
              <a:custGeom>
                <a:avLst/>
                <a:gdLst>
                  <a:gd name="T0" fmla="*/ 3923 w 3923"/>
                  <a:gd name="T1" fmla="*/ 1389 h 1389"/>
                  <a:gd name="T2" fmla="*/ 3403 w 3923"/>
                  <a:gd name="T3" fmla="*/ 1389 h 1389"/>
                  <a:gd name="T4" fmla="*/ 3351 w 3923"/>
                  <a:gd name="T5" fmla="*/ 1369 h 1389"/>
                  <a:gd name="T6" fmla="*/ 2351 w 3923"/>
                  <a:gd name="T7" fmla="*/ 662 h 1389"/>
                  <a:gd name="T8" fmla="*/ 1984 w 3923"/>
                  <a:gd name="T9" fmla="*/ 401 h 1389"/>
                  <a:gd name="T10" fmla="*/ 1926 w 3923"/>
                  <a:gd name="T11" fmla="*/ 407 h 1389"/>
                  <a:gd name="T12" fmla="*/ 1046 w 3923"/>
                  <a:gd name="T13" fmla="*/ 1030 h 1389"/>
                  <a:gd name="T14" fmla="*/ 562 w 3923"/>
                  <a:gd name="T15" fmla="*/ 1372 h 1389"/>
                  <a:gd name="T16" fmla="*/ 518 w 3923"/>
                  <a:gd name="T17" fmla="*/ 1389 h 1389"/>
                  <a:gd name="T18" fmla="*/ 18 w 3923"/>
                  <a:gd name="T19" fmla="*/ 1389 h 1389"/>
                  <a:gd name="T20" fmla="*/ 0 w 3923"/>
                  <a:gd name="T21" fmla="*/ 1384 h 1389"/>
                  <a:gd name="T22" fmla="*/ 208 w 3923"/>
                  <a:gd name="T23" fmla="*/ 1236 h 1389"/>
                  <a:gd name="T24" fmla="*/ 1708 w 3923"/>
                  <a:gd name="T25" fmla="*/ 173 h 1389"/>
                  <a:gd name="T26" fmla="*/ 1928 w 3923"/>
                  <a:gd name="T27" fmla="*/ 17 h 1389"/>
                  <a:gd name="T28" fmla="*/ 1990 w 3923"/>
                  <a:gd name="T29" fmla="*/ 18 h 1389"/>
                  <a:gd name="T30" fmla="*/ 3054 w 3923"/>
                  <a:gd name="T31" fmla="*/ 771 h 1389"/>
                  <a:gd name="T32" fmla="*/ 3898 w 3923"/>
                  <a:gd name="T33" fmla="*/ 1369 h 1389"/>
                  <a:gd name="T34" fmla="*/ 3923 w 3923"/>
                  <a:gd name="T35" fmla="*/ 1389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923" h="1389">
                    <a:moveTo>
                      <a:pt x="3923" y="1389"/>
                    </a:moveTo>
                    <a:cubicBezTo>
                      <a:pt x="3742" y="1389"/>
                      <a:pt x="3573" y="1388"/>
                      <a:pt x="3403" y="1389"/>
                    </a:cubicBezTo>
                    <a:cubicBezTo>
                      <a:pt x="3382" y="1389"/>
                      <a:pt x="3367" y="1379"/>
                      <a:pt x="3351" y="1369"/>
                    </a:cubicBezTo>
                    <a:cubicBezTo>
                      <a:pt x="3018" y="1133"/>
                      <a:pt x="2684" y="898"/>
                      <a:pt x="2351" y="662"/>
                    </a:cubicBezTo>
                    <a:cubicBezTo>
                      <a:pt x="2228" y="575"/>
                      <a:pt x="2105" y="489"/>
                      <a:pt x="1984" y="401"/>
                    </a:cubicBezTo>
                    <a:cubicBezTo>
                      <a:pt x="1959" y="383"/>
                      <a:pt x="1944" y="394"/>
                      <a:pt x="1926" y="407"/>
                    </a:cubicBezTo>
                    <a:cubicBezTo>
                      <a:pt x="1632" y="615"/>
                      <a:pt x="1339" y="822"/>
                      <a:pt x="1046" y="1030"/>
                    </a:cubicBezTo>
                    <a:cubicBezTo>
                      <a:pt x="884" y="1144"/>
                      <a:pt x="723" y="1258"/>
                      <a:pt x="562" y="1372"/>
                    </a:cubicBezTo>
                    <a:cubicBezTo>
                      <a:pt x="548" y="1382"/>
                      <a:pt x="536" y="1389"/>
                      <a:pt x="518" y="1389"/>
                    </a:cubicBezTo>
                    <a:cubicBezTo>
                      <a:pt x="351" y="1389"/>
                      <a:pt x="185" y="1389"/>
                      <a:pt x="18" y="1389"/>
                    </a:cubicBezTo>
                    <a:cubicBezTo>
                      <a:pt x="14" y="1389"/>
                      <a:pt x="10" y="1387"/>
                      <a:pt x="0" y="1384"/>
                    </a:cubicBezTo>
                    <a:cubicBezTo>
                      <a:pt x="72" y="1332"/>
                      <a:pt x="140" y="1284"/>
                      <a:pt x="208" y="1236"/>
                    </a:cubicBezTo>
                    <a:cubicBezTo>
                      <a:pt x="708" y="882"/>
                      <a:pt x="1208" y="527"/>
                      <a:pt x="1708" y="173"/>
                    </a:cubicBezTo>
                    <a:cubicBezTo>
                      <a:pt x="1782" y="121"/>
                      <a:pt x="1856" y="70"/>
                      <a:pt x="1928" y="17"/>
                    </a:cubicBezTo>
                    <a:cubicBezTo>
                      <a:pt x="1951" y="0"/>
                      <a:pt x="1966" y="1"/>
                      <a:pt x="1990" y="18"/>
                    </a:cubicBezTo>
                    <a:cubicBezTo>
                      <a:pt x="2344" y="269"/>
                      <a:pt x="2699" y="520"/>
                      <a:pt x="3054" y="771"/>
                    </a:cubicBezTo>
                    <a:cubicBezTo>
                      <a:pt x="3335" y="971"/>
                      <a:pt x="3616" y="1170"/>
                      <a:pt x="3898" y="1369"/>
                    </a:cubicBezTo>
                    <a:cubicBezTo>
                      <a:pt x="3904" y="1373"/>
                      <a:pt x="3909" y="1378"/>
                      <a:pt x="3923" y="13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4" name="Freeform 815"/>
              <p:cNvSpPr>
                <a:spLocks/>
              </p:cNvSpPr>
              <p:nvPr/>
            </p:nvSpPr>
            <p:spPr bwMode="auto">
              <a:xfrm>
                <a:off x="8199" y="-403"/>
                <a:ext cx="150" cy="53"/>
              </a:xfrm>
              <a:custGeom>
                <a:avLst/>
                <a:gdLst>
                  <a:gd name="T0" fmla="*/ 2161 w 2161"/>
                  <a:gd name="T1" fmla="*/ 761 h 761"/>
                  <a:gd name="T2" fmla="*/ 0 w 2161"/>
                  <a:gd name="T3" fmla="*/ 761 h 761"/>
                  <a:gd name="T4" fmla="*/ 222 w 2161"/>
                  <a:gd name="T5" fmla="*/ 604 h 761"/>
                  <a:gd name="T6" fmla="*/ 1030 w 2161"/>
                  <a:gd name="T7" fmla="*/ 31 h 761"/>
                  <a:gd name="T8" fmla="*/ 1133 w 2161"/>
                  <a:gd name="T9" fmla="*/ 29 h 761"/>
                  <a:gd name="T10" fmla="*/ 2143 w 2161"/>
                  <a:gd name="T11" fmla="*/ 745 h 761"/>
                  <a:gd name="T12" fmla="*/ 2161 w 2161"/>
                  <a:gd name="T13" fmla="*/ 761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1" h="761">
                    <a:moveTo>
                      <a:pt x="2161" y="761"/>
                    </a:moveTo>
                    <a:cubicBezTo>
                      <a:pt x="1438" y="761"/>
                      <a:pt x="724" y="761"/>
                      <a:pt x="0" y="761"/>
                    </a:cubicBezTo>
                    <a:cubicBezTo>
                      <a:pt x="79" y="705"/>
                      <a:pt x="150" y="654"/>
                      <a:pt x="222" y="604"/>
                    </a:cubicBezTo>
                    <a:cubicBezTo>
                      <a:pt x="491" y="413"/>
                      <a:pt x="761" y="223"/>
                      <a:pt x="1030" y="31"/>
                    </a:cubicBezTo>
                    <a:cubicBezTo>
                      <a:pt x="1067" y="5"/>
                      <a:pt x="1093" y="0"/>
                      <a:pt x="1133" y="29"/>
                    </a:cubicBezTo>
                    <a:cubicBezTo>
                      <a:pt x="1469" y="269"/>
                      <a:pt x="1806" y="507"/>
                      <a:pt x="2143" y="745"/>
                    </a:cubicBezTo>
                    <a:cubicBezTo>
                      <a:pt x="2148" y="748"/>
                      <a:pt x="2151" y="752"/>
                      <a:pt x="2161" y="7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5" name="Freeform 816"/>
              <p:cNvSpPr>
                <a:spLocks noEditPoints="1"/>
              </p:cNvSpPr>
              <p:nvPr/>
            </p:nvSpPr>
            <p:spPr bwMode="auto">
              <a:xfrm>
                <a:off x="8081" y="-313"/>
                <a:ext cx="385" cy="188"/>
              </a:xfrm>
              <a:custGeom>
                <a:avLst/>
                <a:gdLst>
                  <a:gd name="T0" fmla="*/ 5547 w 5547"/>
                  <a:gd name="T1" fmla="*/ 53 h 2712"/>
                  <a:gd name="T2" fmla="*/ 5493 w 5547"/>
                  <a:gd name="T3" fmla="*/ 0 h 2712"/>
                  <a:gd name="T4" fmla="*/ 55 w 5547"/>
                  <a:gd name="T5" fmla="*/ 0 h 2712"/>
                  <a:gd name="T6" fmla="*/ 0 w 5547"/>
                  <a:gd name="T7" fmla="*/ 53 h 2712"/>
                  <a:gd name="T8" fmla="*/ 0 w 5547"/>
                  <a:gd name="T9" fmla="*/ 2657 h 2712"/>
                  <a:gd name="T10" fmla="*/ 57 w 5547"/>
                  <a:gd name="T11" fmla="*/ 2712 h 2712"/>
                  <a:gd name="T12" fmla="*/ 2771 w 5547"/>
                  <a:gd name="T13" fmla="*/ 2711 h 2712"/>
                  <a:gd name="T14" fmla="*/ 5495 w 5547"/>
                  <a:gd name="T15" fmla="*/ 2712 h 2712"/>
                  <a:gd name="T16" fmla="*/ 5547 w 5547"/>
                  <a:gd name="T17" fmla="*/ 2662 h 2712"/>
                  <a:gd name="T18" fmla="*/ 5547 w 5547"/>
                  <a:gd name="T19" fmla="*/ 53 h 2712"/>
                  <a:gd name="T20" fmla="*/ 1076 w 5547"/>
                  <a:gd name="T21" fmla="*/ 2075 h 2712"/>
                  <a:gd name="T22" fmla="*/ 612 w 5547"/>
                  <a:gd name="T23" fmla="*/ 2075 h 2712"/>
                  <a:gd name="T24" fmla="*/ 568 w 5547"/>
                  <a:gd name="T25" fmla="*/ 2029 h 2712"/>
                  <a:gd name="T26" fmla="*/ 568 w 5547"/>
                  <a:gd name="T27" fmla="*/ 1343 h 2712"/>
                  <a:gd name="T28" fmla="*/ 568 w 5547"/>
                  <a:gd name="T29" fmla="*/ 666 h 2712"/>
                  <a:gd name="T30" fmla="*/ 612 w 5547"/>
                  <a:gd name="T31" fmla="*/ 620 h 2712"/>
                  <a:gd name="T32" fmla="*/ 1076 w 5547"/>
                  <a:gd name="T33" fmla="*/ 620 h 2712"/>
                  <a:gd name="T34" fmla="*/ 1118 w 5547"/>
                  <a:gd name="T35" fmla="*/ 663 h 2712"/>
                  <a:gd name="T36" fmla="*/ 1118 w 5547"/>
                  <a:gd name="T37" fmla="*/ 2032 h 2712"/>
                  <a:gd name="T38" fmla="*/ 1076 w 5547"/>
                  <a:gd name="T39" fmla="*/ 2075 h 2712"/>
                  <a:gd name="T40" fmla="*/ 2368 w 5547"/>
                  <a:gd name="T41" fmla="*/ 2101 h 2712"/>
                  <a:gd name="T42" fmla="*/ 1894 w 5547"/>
                  <a:gd name="T43" fmla="*/ 2101 h 2712"/>
                  <a:gd name="T44" fmla="*/ 1852 w 5547"/>
                  <a:gd name="T45" fmla="*/ 2059 h 2712"/>
                  <a:gd name="T46" fmla="*/ 1853 w 5547"/>
                  <a:gd name="T47" fmla="*/ 1373 h 2712"/>
                  <a:gd name="T48" fmla="*/ 1852 w 5547"/>
                  <a:gd name="T49" fmla="*/ 695 h 2712"/>
                  <a:gd name="T50" fmla="*/ 1897 w 5547"/>
                  <a:gd name="T51" fmla="*/ 647 h 2712"/>
                  <a:gd name="T52" fmla="*/ 2371 w 5547"/>
                  <a:gd name="T53" fmla="*/ 647 h 2712"/>
                  <a:gd name="T54" fmla="*/ 2411 w 5547"/>
                  <a:gd name="T55" fmla="*/ 687 h 2712"/>
                  <a:gd name="T56" fmla="*/ 2411 w 5547"/>
                  <a:gd name="T57" fmla="*/ 2060 h 2712"/>
                  <a:gd name="T58" fmla="*/ 2368 w 5547"/>
                  <a:gd name="T59" fmla="*/ 2101 h 2712"/>
                  <a:gd name="T60" fmla="*/ 3695 w 5547"/>
                  <a:gd name="T61" fmla="*/ 2062 h 2712"/>
                  <a:gd name="T62" fmla="*/ 3655 w 5547"/>
                  <a:gd name="T63" fmla="*/ 2101 h 2712"/>
                  <a:gd name="T64" fmla="*/ 3186 w 5547"/>
                  <a:gd name="T65" fmla="*/ 2101 h 2712"/>
                  <a:gd name="T66" fmla="*/ 3145 w 5547"/>
                  <a:gd name="T67" fmla="*/ 2057 h 2712"/>
                  <a:gd name="T68" fmla="*/ 3146 w 5547"/>
                  <a:gd name="T69" fmla="*/ 1375 h 2712"/>
                  <a:gd name="T70" fmla="*/ 3145 w 5547"/>
                  <a:gd name="T71" fmla="*/ 693 h 2712"/>
                  <a:gd name="T72" fmla="*/ 3192 w 5547"/>
                  <a:gd name="T73" fmla="*/ 647 h 2712"/>
                  <a:gd name="T74" fmla="*/ 3653 w 5547"/>
                  <a:gd name="T75" fmla="*/ 647 h 2712"/>
                  <a:gd name="T76" fmla="*/ 3696 w 5547"/>
                  <a:gd name="T77" fmla="*/ 689 h 2712"/>
                  <a:gd name="T78" fmla="*/ 3695 w 5547"/>
                  <a:gd name="T79" fmla="*/ 2062 h 2712"/>
                  <a:gd name="T80" fmla="*/ 4980 w 5547"/>
                  <a:gd name="T81" fmla="*/ 2060 h 2712"/>
                  <a:gd name="T82" fmla="*/ 4940 w 5547"/>
                  <a:gd name="T83" fmla="*/ 2101 h 2712"/>
                  <a:gd name="T84" fmla="*/ 4471 w 5547"/>
                  <a:gd name="T85" fmla="*/ 2101 h 2712"/>
                  <a:gd name="T86" fmla="*/ 4429 w 5547"/>
                  <a:gd name="T87" fmla="*/ 2058 h 2712"/>
                  <a:gd name="T88" fmla="*/ 4430 w 5547"/>
                  <a:gd name="T89" fmla="*/ 1372 h 2712"/>
                  <a:gd name="T90" fmla="*/ 4429 w 5547"/>
                  <a:gd name="T91" fmla="*/ 694 h 2712"/>
                  <a:gd name="T92" fmla="*/ 4475 w 5547"/>
                  <a:gd name="T93" fmla="*/ 647 h 2712"/>
                  <a:gd name="T94" fmla="*/ 4936 w 5547"/>
                  <a:gd name="T95" fmla="*/ 647 h 2712"/>
                  <a:gd name="T96" fmla="*/ 4980 w 5547"/>
                  <a:gd name="T97" fmla="*/ 688 h 2712"/>
                  <a:gd name="T98" fmla="*/ 4980 w 5547"/>
                  <a:gd name="T99" fmla="*/ 2060 h 2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47" h="2712">
                    <a:moveTo>
                      <a:pt x="5547" y="53"/>
                    </a:moveTo>
                    <a:cubicBezTo>
                      <a:pt x="5547" y="10"/>
                      <a:pt x="5535" y="0"/>
                      <a:pt x="5493" y="0"/>
                    </a:cubicBezTo>
                    <a:cubicBezTo>
                      <a:pt x="3680" y="1"/>
                      <a:pt x="1867" y="1"/>
                      <a:pt x="55" y="0"/>
                    </a:cubicBezTo>
                    <a:cubicBezTo>
                      <a:pt x="13" y="0"/>
                      <a:pt x="0" y="10"/>
                      <a:pt x="0" y="53"/>
                    </a:cubicBezTo>
                    <a:cubicBezTo>
                      <a:pt x="2" y="921"/>
                      <a:pt x="2" y="1789"/>
                      <a:pt x="0" y="2657"/>
                    </a:cubicBezTo>
                    <a:cubicBezTo>
                      <a:pt x="0" y="2703"/>
                      <a:pt x="13" y="2712"/>
                      <a:pt x="57" y="2712"/>
                    </a:cubicBezTo>
                    <a:cubicBezTo>
                      <a:pt x="962" y="2711"/>
                      <a:pt x="1867" y="2711"/>
                      <a:pt x="2771" y="2711"/>
                    </a:cubicBezTo>
                    <a:cubicBezTo>
                      <a:pt x="3679" y="2711"/>
                      <a:pt x="4587" y="2711"/>
                      <a:pt x="5495" y="2712"/>
                    </a:cubicBezTo>
                    <a:cubicBezTo>
                      <a:pt x="5534" y="2712"/>
                      <a:pt x="5547" y="2703"/>
                      <a:pt x="5547" y="2662"/>
                    </a:cubicBezTo>
                    <a:cubicBezTo>
                      <a:pt x="5546" y="1792"/>
                      <a:pt x="5546" y="923"/>
                      <a:pt x="5547" y="53"/>
                    </a:cubicBezTo>
                    <a:close/>
                    <a:moveTo>
                      <a:pt x="1076" y="2075"/>
                    </a:moveTo>
                    <a:cubicBezTo>
                      <a:pt x="922" y="2073"/>
                      <a:pt x="766" y="2073"/>
                      <a:pt x="612" y="2075"/>
                    </a:cubicBezTo>
                    <a:cubicBezTo>
                      <a:pt x="575" y="2075"/>
                      <a:pt x="567" y="2063"/>
                      <a:pt x="568" y="2029"/>
                    </a:cubicBezTo>
                    <a:cubicBezTo>
                      <a:pt x="569" y="1801"/>
                      <a:pt x="568" y="1572"/>
                      <a:pt x="568" y="1343"/>
                    </a:cubicBezTo>
                    <a:cubicBezTo>
                      <a:pt x="568" y="1117"/>
                      <a:pt x="569" y="891"/>
                      <a:pt x="568" y="666"/>
                    </a:cubicBezTo>
                    <a:cubicBezTo>
                      <a:pt x="567" y="632"/>
                      <a:pt x="575" y="620"/>
                      <a:pt x="612" y="620"/>
                    </a:cubicBezTo>
                    <a:cubicBezTo>
                      <a:pt x="766" y="622"/>
                      <a:pt x="922" y="622"/>
                      <a:pt x="1076" y="620"/>
                    </a:cubicBezTo>
                    <a:cubicBezTo>
                      <a:pt x="1110" y="620"/>
                      <a:pt x="1118" y="631"/>
                      <a:pt x="1118" y="663"/>
                    </a:cubicBezTo>
                    <a:cubicBezTo>
                      <a:pt x="1117" y="1119"/>
                      <a:pt x="1117" y="1576"/>
                      <a:pt x="1118" y="2032"/>
                    </a:cubicBezTo>
                    <a:cubicBezTo>
                      <a:pt x="1118" y="2064"/>
                      <a:pt x="1110" y="2075"/>
                      <a:pt x="1076" y="2075"/>
                    </a:cubicBezTo>
                    <a:close/>
                    <a:moveTo>
                      <a:pt x="2368" y="2101"/>
                    </a:moveTo>
                    <a:cubicBezTo>
                      <a:pt x="2210" y="2100"/>
                      <a:pt x="2052" y="2099"/>
                      <a:pt x="1894" y="2101"/>
                    </a:cubicBezTo>
                    <a:cubicBezTo>
                      <a:pt x="1861" y="2101"/>
                      <a:pt x="1852" y="2092"/>
                      <a:pt x="1852" y="2059"/>
                    </a:cubicBezTo>
                    <a:cubicBezTo>
                      <a:pt x="1853" y="1830"/>
                      <a:pt x="1853" y="1601"/>
                      <a:pt x="1853" y="1373"/>
                    </a:cubicBezTo>
                    <a:cubicBezTo>
                      <a:pt x="1853" y="1147"/>
                      <a:pt x="1853" y="921"/>
                      <a:pt x="1852" y="695"/>
                    </a:cubicBezTo>
                    <a:cubicBezTo>
                      <a:pt x="1852" y="660"/>
                      <a:pt x="1859" y="646"/>
                      <a:pt x="1897" y="647"/>
                    </a:cubicBezTo>
                    <a:cubicBezTo>
                      <a:pt x="2055" y="649"/>
                      <a:pt x="2213" y="649"/>
                      <a:pt x="2371" y="647"/>
                    </a:cubicBezTo>
                    <a:cubicBezTo>
                      <a:pt x="2402" y="647"/>
                      <a:pt x="2411" y="656"/>
                      <a:pt x="2411" y="687"/>
                    </a:cubicBezTo>
                    <a:cubicBezTo>
                      <a:pt x="2410" y="1145"/>
                      <a:pt x="2410" y="1602"/>
                      <a:pt x="2411" y="2060"/>
                    </a:cubicBezTo>
                    <a:cubicBezTo>
                      <a:pt x="2411" y="2094"/>
                      <a:pt x="2400" y="2101"/>
                      <a:pt x="2368" y="2101"/>
                    </a:cubicBezTo>
                    <a:close/>
                    <a:moveTo>
                      <a:pt x="3695" y="2062"/>
                    </a:moveTo>
                    <a:cubicBezTo>
                      <a:pt x="3696" y="2093"/>
                      <a:pt x="3685" y="2101"/>
                      <a:pt x="3655" y="2101"/>
                    </a:cubicBezTo>
                    <a:cubicBezTo>
                      <a:pt x="3498" y="2100"/>
                      <a:pt x="3342" y="2099"/>
                      <a:pt x="3186" y="2101"/>
                    </a:cubicBezTo>
                    <a:cubicBezTo>
                      <a:pt x="3150" y="2102"/>
                      <a:pt x="3145" y="2088"/>
                      <a:pt x="3145" y="2057"/>
                    </a:cubicBezTo>
                    <a:cubicBezTo>
                      <a:pt x="3146" y="1830"/>
                      <a:pt x="3146" y="1603"/>
                      <a:pt x="3146" y="1375"/>
                    </a:cubicBezTo>
                    <a:cubicBezTo>
                      <a:pt x="3146" y="1148"/>
                      <a:pt x="3147" y="921"/>
                      <a:pt x="3145" y="693"/>
                    </a:cubicBezTo>
                    <a:cubicBezTo>
                      <a:pt x="3145" y="656"/>
                      <a:pt x="3156" y="647"/>
                      <a:pt x="3192" y="647"/>
                    </a:cubicBezTo>
                    <a:cubicBezTo>
                      <a:pt x="3346" y="649"/>
                      <a:pt x="3499" y="649"/>
                      <a:pt x="3653" y="647"/>
                    </a:cubicBezTo>
                    <a:cubicBezTo>
                      <a:pt x="3685" y="647"/>
                      <a:pt x="3696" y="655"/>
                      <a:pt x="3696" y="689"/>
                    </a:cubicBezTo>
                    <a:cubicBezTo>
                      <a:pt x="3694" y="1146"/>
                      <a:pt x="3695" y="1604"/>
                      <a:pt x="3695" y="2062"/>
                    </a:cubicBezTo>
                    <a:close/>
                    <a:moveTo>
                      <a:pt x="4980" y="2060"/>
                    </a:moveTo>
                    <a:cubicBezTo>
                      <a:pt x="4980" y="2091"/>
                      <a:pt x="4972" y="2101"/>
                      <a:pt x="4940" y="2101"/>
                    </a:cubicBezTo>
                    <a:cubicBezTo>
                      <a:pt x="4784" y="2100"/>
                      <a:pt x="4627" y="2099"/>
                      <a:pt x="4471" y="2101"/>
                    </a:cubicBezTo>
                    <a:cubicBezTo>
                      <a:pt x="4437" y="2102"/>
                      <a:pt x="4429" y="2091"/>
                      <a:pt x="4429" y="2058"/>
                    </a:cubicBezTo>
                    <a:cubicBezTo>
                      <a:pt x="4431" y="1829"/>
                      <a:pt x="4430" y="1601"/>
                      <a:pt x="4430" y="1372"/>
                    </a:cubicBezTo>
                    <a:cubicBezTo>
                      <a:pt x="4430" y="1146"/>
                      <a:pt x="4431" y="920"/>
                      <a:pt x="4429" y="694"/>
                    </a:cubicBezTo>
                    <a:cubicBezTo>
                      <a:pt x="4429" y="658"/>
                      <a:pt x="4438" y="646"/>
                      <a:pt x="4475" y="647"/>
                    </a:cubicBezTo>
                    <a:cubicBezTo>
                      <a:pt x="4629" y="649"/>
                      <a:pt x="4782" y="649"/>
                      <a:pt x="4936" y="647"/>
                    </a:cubicBezTo>
                    <a:cubicBezTo>
                      <a:pt x="4967" y="647"/>
                      <a:pt x="4980" y="652"/>
                      <a:pt x="4980" y="688"/>
                    </a:cubicBezTo>
                    <a:cubicBezTo>
                      <a:pt x="4979" y="1145"/>
                      <a:pt x="4979" y="1603"/>
                      <a:pt x="4980" y="20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86" name="Group 1185"/>
          <p:cNvGrpSpPr/>
          <p:nvPr/>
        </p:nvGrpSpPr>
        <p:grpSpPr>
          <a:xfrm>
            <a:off x="4139304" y="2331185"/>
            <a:ext cx="239229" cy="239229"/>
            <a:chOff x="12706350" y="1374082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15" name="Oval 1214"/>
            <p:cNvSpPr/>
            <p:nvPr/>
          </p:nvSpPr>
          <p:spPr>
            <a:xfrm>
              <a:off x="12706350" y="1374082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16" name="Group 791"/>
            <p:cNvGrpSpPr>
              <a:grpSpLocks noChangeAspect="1"/>
            </p:cNvGrpSpPr>
            <p:nvPr/>
          </p:nvGrpSpPr>
          <p:grpSpPr bwMode="auto">
            <a:xfrm>
              <a:off x="12761347" y="1409830"/>
              <a:ext cx="130413" cy="168911"/>
              <a:chOff x="8611" y="26"/>
              <a:chExt cx="271" cy="351"/>
            </a:xfrm>
            <a:grpFill/>
          </p:grpSpPr>
          <p:sp>
            <p:nvSpPr>
              <p:cNvPr id="1217" name="Freeform 792"/>
              <p:cNvSpPr>
                <a:spLocks/>
              </p:cNvSpPr>
              <p:nvPr/>
            </p:nvSpPr>
            <p:spPr bwMode="auto">
              <a:xfrm>
                <a:off x="8611" y="171"/>
                <a:ext cx="271" cy="206"/>
              </a:xfrm>
              <a:custGeom>
                <a:avLst/>
                <a:gdLst>
                  <a:gd name="T0" fmla="*/ 1125 w 2206"/>
                  <a:gd name="T1" fmla="*/ 919 h 1678"/>
                  <a:gd name="T2" fmla="*/ 1153 w 2206"/>
                  <a:gd name="T3" fmla="*/ 770 h 1678"/>
                  <a:gd name="T4" fmla="*/ 1207 w 2206"/>
                  <a:gd name="T5" fmla="*/ 462 h 1678"/>
                  <a:gd name="T6" fmla="*/ 1244 w 2206"/>
                  <a:gd name="T7" fmla="*/ 254 h 1678"/>
                  <a:gd name="T8" fmla="*/ 1269 w 2206"/>
                  <a:gd name="T9" fmla="*/ 227 h 1678"/>
                  <a:gd name="T10" fmla="*/ 1522 w 2206"/>
                  <a:gd name="T11" fmla="*/ 110 h 1678"/>
                  <a:gd name="T12" fmla="*/ 1597 w 2206"/>
                  <a:gd name="T13" fmla="*/ 42 h 1678"/>
                  <a:gd name="T14" fmla="*/ 1628 w 2206"/>
                  <a:gd name="T15" fmla="*/ 39 h 1678"/>
                  <a:gd name="T16" fmla="*/ 1975 w 2206"/>
                  <a:gd name="T17" fmla="*/ 467 h 1678"/>
                  <a:gd name="T18" fmla="*/ 2168 w 2206"/>
                  <a:gd name="T19" fmla="*/ 1029 h 1678"/>
                  <a:gd name="T20" fmla="*/ 2203 w 2206"/>
                  <a:gd name="T21" fmla="*/ 1345 h 1678"/>
                  <a:gd name="T22" fmla="*/ 2164 w 2206"/>
                  <a:gd name="T23" fmla="*/ 1407 h 1678"/>
                  <a:gd name="T24" fmla="*/ 1621 w 2206"/>
                  <a:gd name="T25" fmla="*/ 1619 h 1678"/>
                  <a:gd name="T26" fmla="*/ 1317 w 2206"/>
                  <a:gd name="T27" fmla="*/ 1668 h 1678"/>
                  <a:gd name="T28" fmla="*/ 1039 w 2206"/>
                  <a:gd name="T29" fmla="*/ 1674 h 1678"/>
                  <a:gd name="T30" fmla="*/ 659 w 2206"/>
                  <a:gd name="T31" fmla="*/ 1622 h 1678"/>
                  <a:gd name="T32" fmla="*/ 141 w 2206"/>
                  <a:gd name="T33" fmla="*/ 1427 h 1678"/>
                  <a:gd name="T34" fmla="*/ 20 w 2206"/>
                  <a:gd name="T35" fmla="*/ 1357 h 1678"/>
                  <a:gd name="T36" fmla="*/ 1 w 2206"/>
                  <a:gd name="T37" fmla="*/ 1320 h 1678"/>
                  <a:gd name="T38" fmla="*/ 34 w 2206"/>
                  <a:gd name="T39" fmla="*/ 1035 h 1678"/>
                  <a:gd name="T40" fmla="*/ 149 w 2206"/>
                  <a:gd name="T41" fmla="*/ 634 h 1678"/>
                  <a:gd name="T42" fmla="*/ 435 w 2206"/>
                  <a:gd name="T43" fmla="*/ 170 h 1678"/>
                  <a:gd name="T44" fmla="*/ 618 w 2206"/>
                  <a:gd name="T45" fmla="*/ 8 h 1678"/>
                  <a:gd name="T46" fmla="*/ 643 w 2206"/>
                  <a:gd name="T47" fmla="*/ 11 h 1678"/>
                  <a:gd name="T48" fmla="*/ 935 w 2206"/>
                  <a:gd name="T49" fmla="*/ 210 h 1678"/>
                  <a:gd name="T50" fmla="*/ 975 w 2206"/>
                  <a:gd name="T51" fmla="*/ 221 h 1678"/>
                  <a:gd name="T52" fmla="*/ 1005 w 2206"/>
                  <a:gd name="T53" fmla="*/ 253 h 1678"/>
                  <a:gd name="T54" fmla="*/ 1102 w 2206"/>
                  <a:gd name="T55" fmla="*/ 808 h 1678"/>
                  <a:gd name="T56" fmla="*/ 1122 w 2206"/>
                  <a:gd name="T57" fmla="*/ 919 h 1678"/>
                  <a:gd name="T58" fmla="*/ 1125 w 2206"/>
                  <a:gd name="T59" fmla="*/ 919 h 1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06" h="1678">
                    <a:moveTo>
                      <a:pt x="1125" y="919"/>
                    </a:moveTo>
                    <a:cubicBezTo>
                      <a:pt x="1134" y="869"/>
                      <a:pt x="1144" y="820"/>
                      <a:pt x="1153" y="770"/>
                    </a:cubicBezTo>
                    <a:cubicBezTo>
                      <a:pt x="1171" y="667"/>
                      <a:pt x="1189" y="565"/>
                      <a:pt x="1207" y="462"/>
                    </a:cubicBezTo>
                    <a:cubicBezTo>
                      <a:pt x="1220" y="393"/>
                      <a:pt x="1233" y="324"/>
                      <a:pt x="1244" y="254"/>
                    </a:cubicBezTo>
                    <a:cubicBezTo>
                      <a:pt x="1247" y="238"/>
                      <a:pt x="1252" y="230"/>
                      <a:pt x="1269" y="227"/>
                    </a:cubicBezTo>
                    <a:cubicBezTo>
                      <a:pt x="1362" y="207"/>
                      <a:pt x="1447" y="168"/>
                      <a:pt x="1522" y="110"/>
                    </a:cubicBezTo>
                    <a:cubicBezTo>
                      <a:pt x="1549" y="89"/>
                      <a:pt x="1576" y="68"/>
                      <a:pt x="1597" y="42"/>
                    </a:cubicBezTo>
                    <a:cubicBezTo>
                      <a:pt x="1607" y="30"/>
                      <a:pt x="1614" y="28"/>
                      <a:pt x="1628" y="39"/>
                    </a:cubicBezTo>
                    <a:cubicBezTo>
                      <a:pt x="1775" y="156"/>
                      <a:pt x="1887" y="302"/>
                      <a:pt x="1975" y="467"/>
                    </a:cubicBezTo>
                    <a:cubicBezTo>
                      <a:pt x="2070" y="643"/>
                      <a:pt x="2132" y="832"/>
                      <a:pt x="2168" y="1029"/>
                    </a:cubicBezTo>
                    <a:cubicBezTo>
                      <a:pt x="2188" y="1133"/>
                      <a:pt x="2197" y="1239"/>
                      <a:pt x="2203" y="1345"/>
                    </a:cubicBezTo>
                    <a:cubicBezTo>
                      <a:pt x="2206" y="1382"/>
                      <a:pt x="2190" y="1393"/>
                      <a:pt x="2164" y="1407"/>
                    </a:cubicBezTo>
                    <a:cubicBezTo>
                      <a:pt x="1993" y="1503"/>
                      <a:pt x="1812" y="1574"/>
                      <a:pt x="1621" y="1619"/>
                    </a:cubicBezTo>
                    <a:cubicBezTo>
                      <a:pt x="1521" y="1643"/>
                      <a:pt x="1419" y="1659"/>
                      <a:pt x="1317" y="1668"/>
                    </a:cubicBezTo>
                    <a:cubicBezTo>
                      <a:pt x="1224" y="1676"/>
                      <a:pt x="1132" y="1678"/>
                      <a:pt x="1039" y="1674"/>
                    </a:cubicBezTo>
                    <a:cubicBezTo>
                      <a:pt x="911" y="1669"/>
                      <a:pt x="784" y="1651"/>
                      <a:pt x="659" y="1622"/>
                    </a:cubicBezTo>
                    <a:cubicBezTo>
                      <a:pt x="478" y="1580"/>
                      <a:pt x="305" y="1514"/>
                      <a:pt x="141" y="1427"/>
                    </a:cubicBezTo>
                    <a:cubicBezTo>
                      <a:pt x="100" y="1405"/>
                      <a:pt x="61" y="1379"/>
                      <a:pt x="20" y="1357"/>
                    </a:cubicBezTo>
                    <a:cubicBezTo>
                      <a:pt x="4" y="1348"/>
                      <a:pt x="0" y="1337"/>
                      <a:pt x="1" y="1320"/>
                    </a:cubicBezTo>
                    <a:cubicBezTo>
                      <a:pt x="8" y="1225"/>
                      <a:pt x="16" y="1130"/>
                      <a:pt x="34" y="1035"/>
                    </a:cubicBezTo>
                    <a:cubicBezTo>
                      <a:pt x="59" y="898"/>
                      <a:pt x="96" y="763"/>
                      <a:pt x="149" y="634"/>
                    </a:cubicBezTo>
                    <a:cubicBezTo>
                      <a:pt x="219" y="464"/>
                      <a:pt x="310" y="307"/>
                      <a:pt x="435" y="170"/>
                    </a:cubicBezTo>
                    <a:cubicBezTo>
                      <a:pt x="490" y="109"/>
                      <a:pt x="552" y="56"/>
                      <a:pt x="618" y="8"/>
                    </a:cubicBezTo>
                    <a:cubicBezTo>
                      <a:pt x="629" y="0"/>
                      <a:pt x="634" y="0"/>
                      <a:pt x="643" y="11"/>
                    </a:cubicBezTo>
                    <a:cubicBezTo>
                      <a:pt x="722" y="104"/>
                      <a:pt x="819" y="170"/>
                      <a:pt x="935" y="210"/>
                    </a:cubicBezTo>
                    <a:cubicBezTo>
                      <a:pt x="948" y="214"/>
                      <a:pt x="961" y="220"/>
                      <a:pt x="975" y="221"/>
                    </a:cubicBezTo>
                    <a:cubicBezTo>
                      <a:pt x="995" y="223"/>
                      <a:pt x="1002" y="234"/>
                      <a:pt x="1005" y="253"/>
                    </a:cubicBezTo>
                    <a:cubicBezTo>
                      <a:pt x="1037" y="438"/>
                      <a:pt x="1069" y="623"/>
                      <a:pt x="1102" y="808"/>
                    </a:cubicBezTo>
                    <a:cubicBezTo>
                      <a:pt x="1108" y="845"/>
                      <a:pt x="1115" y="882"/>
                      <a:pt x="1122" y="919"/>
                    </a:cubicBezTo>
                    <a:cubicBezTo>
                      <a:pt x="1123" y="919"/>
                      <a:pt x="1124" y="919"/>
                      <a:pt x="1125" y="9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8" name="Freeform 793"/>
              <p:cNvSpPr>
                <a:spLocks/>
              </p:cNvSpPr>
              <p:nvPr/>
            </p:nvSpPr>
            <p:spPr bwMode="auto">
              <a:xfrm>
                <a:off x="8668" y="26"/>
                <a:ext cx="162" cy="162"/>
              </a:xfrm>
              <a:custGeom>
                <a:avLst/>
                <a:gdLst>
                  <a:gd name="T0" fmla="*/ 658 w 1315"/>
                  <a:gd name="T1" fmla="*/ 6 h 1313"/>
                  <a:gd name="T2" fmla="*/ 1310 w 1315"/>
                  <a:gd name="T3" fmla="*/ 667 h 1313"/>
                  <a:gd name="T4" fmla="*/ 655 w 1315"/>
                  <a:gd name="T5" fmla="*/ 1312 h 1313"/>
                  <a:gd name="T6" fmla="*/ 2 w 1315"/>
                  <a:gd name="T7" fmla="*/ 655 h 1313"/>
                  <a:gd name="T8" fmla="*/ 658 w 1315"/>
                  <a:gd name="T9" fmla="*/ 6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5" h="1313">
                    <a:moveTo>
                      <a:pt x="658" y="6"/>
                    </a:moveTo>
                    <a:cubicBezTo>
                      <a:pt x="1008" y="1"/>
                      <a:pt x="1315" y="298"/>
                      <a:pt x="1310" y="667"/>
                    </a:cubicBezTo>
                    <a:cubicBezTo>
                      <a:pt x="1306" y="1017"/>
                      <a:pt x="1015" y="1313"/>
                      <a:pt x="655" y="1312"/>
                    </a:cubicBezTo>
                    <a:cubicBezTo>
                      <a:pt x="302" y="1312"/>
                      <a:pt x="0" y="1026"/>
                      <a:pt x="2" y="655"/>
                    </a:cubicBezTo>
                    <a:cubicBezTo>
                      <a:pt x="4" y="287"/>
                      <a:pt x="307" y="0"/>
                      <a:pt x="65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384" name="Group 1383"/>
          <p:cNvGrpSpPr/>
          <p:nvPr/>
        </p:nvGrpSpPr>
        <p:grpSpPr>
          <a:xfrm>
            <a:off x="6862415" y="3449381"/>
            <a:ext cx="961589" cy="693588"/>
            <a:chOff x="6346934" y="2484159"/>
            <a:chExt cx="1001532" cy="722398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1178" name="Group 1177"/>
            <p:cNvGrpSpPr/>
            <p:nvPr/>
          </p:nvGrpSpPr>
          <p:grpSpPr>
            <a:xfrm>
              <a:off x="6430009" y="2577299"/>
              <a:ext cx="826115" cy="532982"/>
              <a:chOff x="6377693" y="2464594"/>
              <a:chExt cx="826115" cy="521501"/>
            </a:xfrm>
            <a:grpFill/>
          </p:grpSpPr>
          <p:grpSp>
            <p:nvGrpSpPr>
              <p:cNvPr id="1137" name="Group 1136"/>
              <p:cNvGrpSpPr/>
              <p:nvPr/>
            </p:nvGrpSpPr>
            <p:grpSpPr>
              <a:xfrm>
                <a:off x="6384131" y="2464594"/>
                <a:ext cx="816769" cy="521494"/>
                <a:chOff x="6384131" y="2464594"/>
                <a:chExt cx="816769" cy="521494"/>
              </a:xfrm>
              <a:grpFill/>
            </p:grpSpPr>
            <p:cxnSp>
              <p:nvCxnSpPr>
                <p:cNvPr id="1417" name="Straight Connector 1416"/>
                <p:cNvCxnSpPr/>
                <p:nvPr/>
              </p:nvCxnSpPr>
              <p:spPr>
                <a:xfrm>
                  <a:off x="6384131" y="2464594"/>
                  <a:ext cx="276225" cy="521494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0" name="Straight Connector 1419"/>
                <p:cNvCxnSpPr/>
                <p:nvPr/>
              </p:nvCxnSpPr>
              <p:spPr>
                <a:xfrm>
                  <a:off x="6384131" y="2464594"/>
                  <a:ext cx="812007" cy="511969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2" name="Straight Connector 1421"/>
                <p:cNvCxnSpPr/>
                <p:nvPr/>
              </p:nvCxnSpPr>
              <p:spPr>
                <a:xfrm>
                  <a:off x="6384131" y="2464594"/>
                  <a:ext cx="816769" cy="0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3" name="Straight Connector 1422"/>
                <p:cNvCxnSpPr/>
                <p:nvPr/>
              </p:nvCxnSpPr>
              <p:spPr>
                <a:xfrm>
                  <a:off x="6384131" y="2464594"/>
                  <a:ext cx="2382" cy="497681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2" name="Straight Connector 1451"/>
                <p:cNvCxnSpPr/>
                <p:nvPr/>
              </p:nvCxnSpPr>
              <p:spPr>
                <a:xfrm>
                  <a:off x="6660355" y="2464594"/>
                  <a:ext cx="273845" cy="507929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4" name="Straight Connector 1453"/>
                <p:cNvCxnSpPr/>
                <p:nvPr/>
              </p:nvCxnSpPr>
              <p:spPr>
                <a:xfrm flipH="1">
                  <a:off x="6657975" y="2464594"/>
                  <a:ext cx="269080" cy="517248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5" name="Straight Connector 1464"/>
                <p:cNvCxnSpPr/>
                <p:nvPr/>
              </p:nvCxnSpPr>
              <p:spPr>
                <a:xfrm flipV="1">
                  <a:off x="6384131" y="2464594"/>
                  <a:ext cx="276225" cy="521494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1" name="Group 1430"/>
              <p:cNvGrpSpPr/>
              <p:nvPr/>
            </p:nvGrpSpPr>
            <p:grpSpPr>
              <a:xfrm flipH="1">
                <a:off x="6391801" y="2464596"/>
                <a:ext cx="812007" cy="521494"/>
                <a:chOff x="6384131" y="2464594"/>
                <a:chExt cx="812007" cy="521494"/>
              </a:xfrm>
              <a:grpFill/>
            </p:grpSpPr>
            <p:cxnSp>
              <p:nvCxnSpPr>
                <p:cNvPr id="1432" name="Straight Connector 1431"/>
                <p:cNvCxnSpPr/>
                <p:nvPr/>
              </p:nvCxnSpPr>
              <p:spPr>
                <a:xfrm>
                  <a:off x="6384131" y="2464594"/>
                  <a:ext cx="276225" cy="521494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3" name="Straight Connector 1432"/>
                <p:cNvCxnSpPr/>
                <p:nvPr/>
              </p:nvCxnSpPr>
              <p:spPr>
                <a:xfrm>
                  <a:off x="6384131" y="2464594"/>
                  <a:ext cx="812007" cy="511969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6" name="Straight Connector 1435"/>
                <p:cNvCxnSpPr/>
                <p:nvPr/>
              </p:nvCxnSpPr>
              <p:spPr>
                <a:xfrm>
                  <a:off x="6384131" y="2464594"/>
                  <a:ext cx="2382" cy="497681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6" name="Straight Connector 1465"/>
                <p:cNvCxnSpPr/>
                <p:nvPr/>
              </p:nvCxnSpPr>
              <p:spPr>
                <a:xfrm flipV="1">
                  <a:off x="6384131" y="2464594"/>
                  <a:ext cx="276225" cy="521494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8" name="Group 1437"/>
              <p:cNvGrpSpPr/>
              <p:nvPr/>
            </p:nvGrpSpPr>
            <p:grpSpPr>
              <a:xfrm flipV="1">
                <a:off x="6377693" y="2726539"/>
                <a:ext cx="816769" cy="259556"/>
                <a:chOff x="6384131" y="2464594"/>
                <a:chExt cx="816769" cy="259556"/>
              </a:xfrm>
              <a:grpFill/>
            </p:grpSpPr>
            <p:cxnSp>
              <p:nvCxnSpPr>
                <p:cNvPr id="1442" name="Straight Connector 1441"/>
                <p:cNvCxnSpPr/>
                <p:nvPr/>
              </p:nvCxnSpPr>
              <p:spPr>
                <a:xfrm>
                  <a:off x="6384131" y="2464594"/>
                  <a:ext cx="816769" cy="0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5" name="Straight Connector 1454"/>
                <p:cNvCxnSpPr/>
                <p:nvPr/>
              </p:nvCxnSpPr>
              <p:spPr>
                <a:xfrm>
                  <a:off x="6384131" y="2724150"/>
                  <a:ext cx="816769" cy="0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15" name="Group 1314"/>
            <p:cNvGrpSpPr/>
            <p:nvPr/>
          </p:nvGrpSpPr>
          <p:grpSpPr>
            <a:xfrm>
              <a:off x="6346934" y="2484159"/>
              <a:ext cx="1001532" cy="722398"/>
              <a:chOff x="16094074" y="2367809"/>
              <a:chExt cx="966320" cy="697000"/>
            </a:xfrm>
            <a:grpFill/>
          </p:grpSpPr>
          <p:grpSp>
            <p:nvGrpSpPr>
              <p:cNvPr id="1316" name="Group 1315"/>
              <p:cNvGrpSpPr/>
              <p:nvPr/>
            </p:nvGrpSpPr>
            <p:grpSpPr>
              <a:xfrm>
                <a:off x="16355280" y="2882107"/>
                <a:ext cx="182702" cy="182702"/>
                <a:chOff x="16349055" y="2936281"/>
                <a:chExt cx="182702" cy="182702"/>
              </a:xfrm>
              <a:grpFill/>
            </p:grpSpPr>
            <p:sp>
              <p:nvSpPr>
                <p:cNvPr id="1372" name="Oval 1371"/>
                <p:cNvSpPr/>
                <p:nvPr/>
              </p:nvSpPr>
              <p:spPr>
                <a:xfrm>
                  <a:off x="16349055" y="2936281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73" name="Group 1372"/>
                <p:cNvGrpSpPr/>
                <p:nvPr/>
              </p:nvGrpSpPr>
              <p:grpSpPr>
                <a:xfrm>
                  <a:off x="16385510" y="2971485"/>
                  <a:ext cx="108583" cy="103849"/>
                  <a:chOff x="13144500" y="-407988"/>
                  <a:chExt cx="582613" cy="557213"/>
                </a:xfrm>
                <a:grpFill/>
              </p:grpSpPr>
              <p:sp>
                <p:nvSpPr>
                  <p:cNvPr id="1374" name="Freeform 805"/>
                  <p:cNvSpPr>
                    <a:spLocks/>
                  </p:cNvSpPr>
                  <p:nvPr/>
                </p:nvSpPr>
                <p:spPr bwMode="auto">
                  <a:xfrm>
                    <a:off x="13144500" y="-358775"/>
                    <a:ext cx="581025" cy="90488"/>
                  </a:xfrm>
                  <a:custGeom>
                    <a:avLst/>
                    <a:gdLst>
                      <a:gd name="T0" fmla="*/ 1132 w 2265"/>
                      <a:gd name="T1" fmla="*/ 349 h 350"/>
                      <a:gd name="T2" fmla="*/ 27 w 2265"/>
                      <a:gd name="T3" fmla="*/ 349 h 350"/>
                      <a:gd name="T4" fmla="*/ 0 w 2265"/>
                      <a:gd name="T5" fmla="*/ 324 h 350"/>
                      <a:gd name="T6" fmla="*/ 0 w 2265"/>
                      <a:gd name="T7" fmla="*/ 58 h 350"/>
                      <a:gd name="T8" fmla="*/ 57 w 2265"/>
                      <a:gd name="T9" fmla="*/ 1 h 350"/>
                      <a:gd name="T10" fmla="*/ 329 w 2265"/>
                      <a:gd name="T11" fmla="*/ 1 h 350"/>
                      <a:gd name="T12" fmla="*/ 350 w 2265"/>
                      <a:gd name="T13" fmla="*/ 22 h 350"/>
                      <a:gd name="T14" fmla="*/ 353 w 2265"/>
                      <a:gd name="T15" fmla="*/ 140 h 350"/>
                      <a:gd name="T16" fmla="*/ 521 w 2265"/>
                      <a:gd name="T17" fmla="*/ 197 h 350"/>
                      <a:gd name="T18" fmla="*/ 557 w 2265"/>
                      <a:gd name="T19" fmla="*/ 124 h 350"/>
                      <a:gd name="T20" fmla="*/ 557 w 2265"/>
                      <a:gd name="T21" fmla="*/ 24 h 350"/>
                      <a:gd name="T22" fmla="*/ 580 w 2265"/>
                      <a:gd name="T23" fmla="*/ 1 h 350"/>
                      <a:gd name="T24" fmla="*/ 1076 w 2265"/>
                      <a:gd name="T25" fmla="*/ 1 h 350"/>
                      <a:gd name="T26" fmla="*/ 1706 w 2265"/>
                      <a:gd name="T27" fmla="*/ 1 h 350"/>
                      <a:gd name="T28" fmla="*/ 1729 w 2265"/>
                      <a:gd name="T29" fmla="*/ 24 h 350"/>
                      <a:gd name="T30" fmla="*/ 1729 w 2265"/>
                      <a:gd name="T31" fmla="*/ 118 h 350"/>
                      <a:gd name="T32" fmla="*/ 1816 w 2265"/>
                      <a:gd name="T33" fmla="*/ 221 h 350"/>
                      <a:gd name="T34" fmla="*/ 1933 w 2265"/>
                      <a:gd name="T35" fmla="*/ 134 h 350"/>
                      <a:gd name="T36" fmla="*/ 1936 w 2265"/>
                      <a:gd name="T37" fmla="*/ 21 h 350"/>
                      <a:gd name="T38" fmla="*/ 1956 w 2265"/>
                      <a:gd name="T39" fmla="*/ 1 h 350"/>
                      <a:gd name="T40" fmla="*/ 2210 w 2265"/>
                      <a:gd name="T41" fmla="*/ 1 h 350"/>
                      <a:gd name="T42" fmla="*/ 2265 w 2265"/>
                      <a:gd name="T43" fmla="*/ 55 h 350"/>
                      <a:gd name="T44" fmla="*/ 2265 w 2265"/>
                      <a:gd name="T45" fmla="*/ 335 h 350"/>
                      <a:gd name="T46" fmla="*/ 2250 w 2265"/>
                      <a:gd name="T47" fmla="*/ 349 h 350"/>
                      <a:gd name="T48" fmla="*/ 2234 w 2265"/>
                      <a:gd name="T49" fmla="*/ 349 h 350"/>
                      <a:gd name="T50" fmla="*/ 1132 w 2265"/>
                      <a:gd name="T51" fmla="*/ 349 h 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265" h="350">
                        <a:moveTo>
                          <a:pt x="1132" y="349"/>
                        </a:moveTo>
                        <a:cubicBezTo>
                          <a:pt x="764" y="349"/>
                          <a:pt x="395" y="349"/>
                          <a:pt x="27" y="349"/>
                        </a:cubicBezTo>
                        <a:cubicBezTo>
                          <a:pt x="0" y="349"/>
                          <a:pt x="0" y="349"/>
                          <a:pt x="0" y="324"/>
                        </a:cubicBezTo>
                        <a:cubicBezTo>
                          <a:pt x="0" y="235"/>
                          <a:pt x="0" y="146"/>
                          <a:pt x="0" y="58"/>
                        </a:cubicBezTo>
                        <a:cubicBezTo>
                          <a:pt x="0" y="20"/>
                          <a:pt x="20" y="1"/>
                          <a:pt x="57" y="1"/>
                        </a:cubicBezTo>
                        <a:cubicBezTo>
                          <a:pt x="148" y="1"/>
                          <a:pt x="238" y="1"/>
                          <a:pt x="329" y="1"/>
                        </a:cubicBezTo>
                        <a:cubicBezTo>
                          <a:pt x="346" y="0"/>
                          <a:pt x="350" y="6"/>
                          <a:pt x="350" y="22"/>
                        </a:cubicBezTo>
                        <a:cubicBezTo>
                          <a:pt x="350" y="61"/>
                          <a:pt x="344" y="101"/>
                          <a:pt x="353" y="140"/>
                        </a:cubicBezTo>
                        <a:cubicBezTo>
                          <a:pt x="372" y="218"/>
                          <a:pt x="459" y="248"/>
                          <a:pt x="521" y="197"/>
                        </a:cubicBezTo>
                        <a:cubicBezTo>
                          <a:pt x="543" y="178"/>
                          <a:pt x="556" y="153"/>
                          <a:pt x="557" y="124"/>
                        </a:cubicBezTo>
                        <a:cubicBezTo>
                          <a:pt x="558" y="91"/>
                          <a:pt x="558" y="57"/>
                          <a:pt x="557" y="24"/>
                        </a:cubicBezTo>
                        <a:cubicBezTo>
                          <a:pt x="556" y="6"/>
                          <a:pt x="561" y="0"/>
                          <a:pt x="580" y="1"/>
                        </a:cubicBezTo>
                        <a:cubicBezTo>
                          <a:pt x="745" y="1"/>
                          <a:pt x="910" y="1"/>
                          <a:pt x="1076" y="1"/>
                        </a:cubicBezTo>
                        <a:cubicBezTo>
                          <a:pt x="1286" y="1"/>
                          <a:pt x="1496" y="1"/>
                          <a:pt x="1706" y="1"/>
                        </a:cubicBezTo>
                        <a:cubicBezTo>
                          <a:pt x="1724" y="1"/>
                          <a:pt x="1730" y="5"/>
                          <a:pt x="1729" y="24"/>
                        </a:cubicBezTo>
                        <a:cubicBezTo>
                          <a:pt x="1727" y="55"/>
                          <a:pt x="1729" y="86"/>
                          <a:pt x="1729" y="118"/>
                        </a:cubicBezTo>
                        <a:cubicBezTo>
                          <a:pt x="1729" y="170"/>
                          <a:pt x="1768" y="217"/>
                          <a:pt x="1816" y="221"/>
                        </a:cubicBezTo>
                        <a:cubicBezTo>
                          <a:pt x="1876" y="227"/>
                          <a:pt x="1923" y="192"/>
                          <a:pt x="1933" y="134"/>
                        </a:cubicBezTo>
                        <a:cubicBezTo>
                          <a:pt x="1940" y="97"/>
                          <a:pt x="1936" y="59"/>
                          <a:pt x="1936" y="21"/>
                        </a:cubicBezTo>
                        <a:cubicBezTo>
                          <a:pt x="1936" y="5"/>
                          <a:pt x="1941" y="1"/>
                          <a:pt x="1956" y="1"/>
                        </a:cubicBezTo>
                        <a:cubicBezTo>
                          <a:pt x="2041" y="1"/>
                          <a:pt x="2126" y="1"/>
                          <a:pt x="2210" y="1"/>
                        </a:cubicBezTo>
                        <a:cubicBezTo>
                          <a:pt x="2243" y="1"/>
                          <a:pt x="2265" y="22"/>
                          <a:pt x="2265" y="55"/>
                        </a:cubicBezTo>
                        <a:cubicBezTo>
                          <a:pt x="2265" y="148"/>
                          <a:pt x="2265" y="241"/>
                          <a:pt x="2265" y="335"/>
                        </a:cubicBezTo>
                        <a:cubicBezTo>
                          <a:pt x="2265" y="346"/>
                          <a:pt x="2261" y="350"/>
                          <a:pt x="2250" y="349"/>
                        </a:cubicBezTo>
                        <a:cubicBezTo>
                          <a:pt x="2245" y="349"/>
                          <a:pt x="2239" y="349"/>
                          <a:pt x="2234" y="349"/>
                        </a:cubicBezTo>
                        <a:cubicBezTo>
                          <a:pt x="1867" y="349"/>
                          <a:pt x="1499" y="349"/>
                          <a:pt x="1132" y="3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75" name="Freeform 806"/>
                  <p:cNvSpPr>
                    <a:spLocks/>
                  </p:cNvSpPr>
                  <p:nvPr/>
                </p:nvSpPr>
                <p:spPr bwMode="auto">
                  <a:xfrm>
                    <a:off x="13601700" y="-407988"/>
                    <a:ext cx="25400" cy="92075"/>
                  </a:xfrm>
                  <a:custGeom>
                    <a:avLst/>
                    <a:gdLst>
                      <a:gd name="T0" fmla="*/ 101 w 101"/>
                      <a:gd name="T1" fmla="*/ 181 h 357"/>
                      <a:gd name="T2" fmla="*/ 101 w 101"/>
                      <a:gd name="T3" fmla="*/ 303 h 357"/>
                      <a:gd name="T4" fmla="*/ 50 w 101"/>
                      <a:gd name="T5" fmla="*/ 357 h 357"/>
                      <a:gd name="T6" fmla="*/ 0 w 101"/>
                      <a:gd name="T7" fmla="*/ 302 h 357"/>
                      <a:gd name="T8" fmla="*/ 0 w 101"/>
                      <a:gd name="T9" fmla="*/ 56 h 357"/>
                      <a:gd name="T10" fmla="*/ 50 w 101"/>
                      <a:gd name="T11" fmla="*/ 0 h 357"/>
                      <a:gd name="T12" fmla="*/ 101 w 101"/>
                      <a:gd name="T13" fmla="*/ 55 h 357"/>
                      <a:gd name="T14" fmla="*/ 101 w 101"/>
                      <a:gd name="T15" fmla="*/ 181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57">
                        <a:moveTo>
                          <a:pt x="101" y="181"/>
                        </a:moveTo>
                        <a:cubicBezTo>
                          <a:pt x="101" y="221"/>
                          <a:pt x="101" y="262"/>
                          <a:pt x="101" y="303"/>
                        </a:cubicBezTo>
                        <a:cubicBezTo>
                          <a:pt x="100" y="336"/>
                          <a:pt x="81" y="357"/>
                          <a:pt x="50" y="357"/>
                        </a:cubicBezTo>
                        <a:cubicBezTo>
                          <a:pt x="20" y="357"/>
                          <a:pt x="0" y="335"/>
                          <a:pt x="0" y="302"/>
                        </a:cubicBezTo>
                        <a:cubicBezTo>
                          <a:pt x="0" y="220"/>
                          <a:pt x="0" y="138"/>
                          <a:pt x="0" y="56"/>
                        </a:cubicBezTo>
                        <a:cubicBezTo>
                          <a:pt x="0" y="24"/>
                          <a:pt x="21" y="0"/>
                          <a:pt x="50" y="0"/>
                        </a:cubicBezTo>
                        <a:cubicBezTo>
                          <a:pt x="78" y="0"/>
                          <a:pt x="100" y="23"/>
                          <a:pt x="101" y="55"/>
                        </a:cubicBezTo>
                        <a:cubicBezTo>
                          <a:pt x="101" y="97"/>
                          <a:pt x="101" y="139"/>
                          <a:pt x="101" y="18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76" name="Freeform 807"/>
                  <p:cNvSpPr>
                    <a:spLocks/>
                  </p:cNvSpPr>
                  <p:nvPr/>
                </p:nvSpPr>
                <p:spPr bwMode="auto">
                  <a:xfrm>
                    <a:off x="13247688" y="-400050"/>
                    <a:ext cx="26988" cy="84138"/>
                  </a:xfrm>
                  <a:custGeom>
                    <a:avLst/>
                    <a:gdLst>
                      <a:gd name="T0" fmla="*/ 0 w 101"/>
                      <a:gd name="T1" fmla="*/ 164 h 325"/>
                      <a:gd name="T2" fmla="*/ 0 w 101"/>
                      <a:gd name="T3" fmla="*/ 56 h 325"/>
                      <a:gd name="T4" fmla="*/ 51 w 101"/>
                      <a:gd name="T5" fmla="*/ 1 h 325"/>
                      <a:gd name="T6" fmla="*/ 101 w 101"/>
                      <a:gd name="T7" fmla="*/ 56 h 325"/>
                      <a:gd name="T8" fmla="*/ 101 w 101"/>
                      <a:gd name="T9" fmla="*/ 272 h 325"/>
                      <a:gd name="T10" fmla="*/ 50 w 101"/>
                      <a:gd name="T11" fmla="*/ 325 h 325"/>
                      <a:gd name="T12" fmla="*/ 0 w 101"/>
                      <a:gd name="T13" fmla="*/ 272 h 325"/>
                      <a:gd name="T14" fmla="*/ 0 w 101"/>
                      <a:gd name="T15" fmla="*/ 164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25">
                        <a:moveTo>
                          <a:pt x="0" y="164"/>
                        </a:moveTo>
                        <a:cubicBezTo>
                          <a:pt x="0" y="128"/>
                          <a:pt x="0" y="92"/>
                          <a:pt x="0" y="56"/>
                        </a:cubicBezTo>
                        <a:cubicBezTo>
                          <a:pt x="1" y="24"/>
                          <a:pt x="23" y="0"/>
                          <a:pt x="51" y="1"/>
                        </a:cubicBezTo>
                        <a:cubicBezTo>
                          <a:pt x="77" y="1"/>
                          <a:pt x="101" y="28"/>
                          <a:pt x="101" y="56"/>
                        </a:cubicBezTo>
                        <a:cubicBezTo>
                          <a:pt x="101" y="128"/>
                          <a:pt x="101" y="200"/>
                          <a:pt x="101" y="272"/>
                        </a:cubicBezTo>
                        <a:cubicBezTo>
                          <a:pt x="101" y="303"/>
                          <a:pt x="79" y="325"/>
                          <a:pt x="50" y="325"/>
                        </a:cubicBezTo>
                        <a:cubicBezTo>
                          <a:pt x="20" y="325"/>
                          <a:pt x="1" y="305"/>
                          <a:pt x="0" y="272"/>
                        </a:cubicBezTo>
                        <a:cubicBezTo>
                          <a:pt x="0" y="236"/>
                          <a:pt x="0" y="200"/>
                          <a:pt x="0" y="16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77" name="Freeform 808"/>
                  <p:cNvSpPr>
                    <a:spLocks noEditPoints="1"/>
                  </p:cNvSpPr>
                  <p:nvPr/>
                </p:nvSpPr>
                <p:spPr bwMode="auto">
                  <a:xfrm>
                    <a:off x="13144500" y="-241300"/>
                    <a:ext cx="582613" cy="390525"/>
                  </a:xfrm>
                  <a:custGeom>
                    <a:avLst/>
                    <a:gdLst>
                      <a:gd name="T0" fmla="*/ 2238 w 2269"/>
                      <a:gd name="T1" fmla="*/ 3 h 1523"/>
                      <a:gd name="T2" fmla="*/ 1134 w 2269"/>
                      <a:gd name="T3" fmla="*/ 3 h 1523"/>
                      <a:gd name="T4" fmla="*/ 26 w 2269"/>
                      <a:gd name="T5" fmla="*/ 2 h 1523"/>
                      <a:gd name="T6" fmla="*/ 0 w 2269"/>
                      <a:gd name="T7" fmla="*/ 27 h 1523"/>
                      <a:gd name="T8" fmla="*/ 0 w 2269"/>
                      <a:gd name="T9" fmla="*/ 1459 h 1523"/>
                      <a:gd name="T10" fmla="*/ 65 w 2269"/>
                      <a:gd name="T11" fmla="*/ 1523 h 1523"/>
                      <a:gd name="T12" fmla="*/ 2197 w 2269"/>
                      <a:gd name="T13" fmla="*/ 1523 h 1523"/>
                      <a:gd name="T14" fmla="*/ 2265 w 2269"/>
                      <a:gd name="T15" fmla="*/ 1455 h 1523"/>
                      <a:gd name="T16" fmla="*/ 2265 w 2269"/>
                      <a:gd name="T17" fmla="*/ 31 h 1523"/>
                      <a:gd name="T18" fmla="*/ 2238 w 2269"/>
                      <a:gd name="T19" fmla="*/ 3 h 1523"/>
                      <a:gd name="T20" fmla="*/ 879 w 2269"/>
                      <a:gd name="T21" fmla="*/ 1243 h 1523"/>
                      <a:gd name="T22" fmla="*/ 574 w 2269"/>
                      <a:gd name="T23" fmla="*/ 1284 h 1523"/>
                      <a:gd name="T24" fmla="*/ 350 w 2269"/>
                      <a:gd name="T25" fmla="*/ 1224 h 1523"/>
                      <a:gd name="T26" fmla="*/ 337 w 2269"/>
                      <a:gd name="T27" fmla="*/ 1193 h 1523"/>
                      <a:gd name="T28" fmla="*/ 377 w 2269"/>
                      <a:gd name="T29" fmla="*/ 1041 h 1523"/>
                      <a:gd name="T30" fmla="*/ 398 w 2269"/>
                      <a:gd name="T31" fmla="*/ 1031 h 1523"/>
                      <a:gd name="T32" fmla="*/ 660 w 2269"/>
                      <a:gd name="T33" fmla="*/ 1087 h 1523"/>
                      <a:gd name="T34" fmla="*/ 794 w 2269"/>
                      <a:gd name="T35" fmla="*/ 1023 h 1523"/>
                      <a:gd name="T36" fmla="*/ 747 w 2269"/>
                      <a:gd name="T37" fmla="*/ 828 h 1523"/>
                      <a:gd name="T38" fmla="*/ 619 w 2269"/>
                      <a:gd name="T39" fmla="*/ 795 h 1523"/>
                      <a:gd name="T40" fmla="*/ 525 w 2269"/>
                      <a:gd name="T41" fmla="*/ 795 h 1523"/>
                      <a:gd name="T42" fmla="*/ 508 w 2269"/>
                      <a:gd name="T43" fmla="*/ 779 h 1523"/>
                      <a:gd name="T44" fmla="*/ 508 w 2269"/>
                      <a:gd name="T45" fmla="*/ 631 h 1523"/>
                      <a:gd name="T46" fmla="*/ 526 w 2269"/>
                      <a:gd name="T47" fmla="*/ 615 h 1523"/>
                      <a:gd name="T48" fmla="*/ 671 w 2269"/>
                      <a:gd name="T49" fmla="*/ 607 h 1523"/>
                      <a:gd name="T50" fmla="*/ 749 w 2269"/>
                      <a:gd name="T51" fmla="*/ 573 h 1523"/>
                      <a:gd name="T52" fmla="*/ 787 w 2269"/>
                      <a:gd name="T53" fmla="*/ 468 h 1523"/>
                      <a:gd name="T54" fmla="*/ 693 w 2269"/>
                      <a:gd name="T55" fmla="*/ 387 h 1523"/>
                      <a:gd name="T56" fmla="*/ 474 w 2269"/>
                      <a:gd name="T57" fmla="*/ 416 h 1523"/>
                      <a:gd name="T58" fmla="*/ 428 w 2269"/>
                      <a:gd name="T59" fmla="*/ 439 h 1523"/>
                      <a:gd name="T60" fmla="*/ 412 w 2269"/>
                      <a:gd name="T61" fmla="*/ 433 h 1523"/>
                      <a:gd name="T62" fmla="*/ 369 w 2269"/>
                      <a:gd name="T63" fmla="*/ 277 h 1523"/>
                      <a:gd name="T64" fmla="*/ 386 w 2269"/>
                      <a:gd name="T65" fmla="*/ 251 h 1523"/>
                      <a:gd name="T66" fmla="*/ 546 w 2269"/>
                      <a:gd name="T67" fmla="*/ 197 h 1523"/>
                      <a:gd name="T68" fmla="*/ 861 w 2269"/>
                      <a:gd name="T69" fmla="*/ 211 h 1523"/>
                      <a:gd name="T70" fmla="*/ 1033 w 2269"/>
                      <a:gd name="T71" fmla="*/ 391 h 1523"/>
                      <a:gd name="T72" fmla="*/ 878 w 2269"/>
                      <a:gd name="T73" fmla="*/ 686 h 1523"/>
                      <a:gd name="T74" fmla="*/ 852 w 2269"/>
                      <a:gd name="T75" fmla="*/ 697 h 1523"/>
                      <a:gd name="T76" fmla="*/ 968 w 2269"/>
                      <a:gd name="T77" fmla="*/ 751 h 1523"/>
                      <a:gd name="T78" fmla="*/ 1073 w 2269"/>
                      <a:gd name="T79" fmla="*/ 931 h 1523"/>
                      <a:gd name="T80" fmla="*/ 879 w 2269"/>
                      <a:gd name="T81" fmla="*/ 1243 h 1523"/>
                      <a:gd name="T82" fmla="*/ 1767 w 2269"/>
                      <a:gd name="T83" fmla="*/ 1271 h 1523"/>
                      <a:gd name="T84" fmla="*/ 1573 w 2269"/>
                      <a:gd name="T85" fmla="*/ 1271 h 1523"/>
                      <a:gd name="T86" fmla="*/ 1549 w 2269"/>
                      <a:gd name="T87" fmla="*/ 1247 h 1523"/>
                      <a:gd name="T88" fmla="*/ 1549 w 2269"/>
                      <a:gd name="T89" fmla="*/ 447 h 1523"/>
                      <a:gd name="T90" fmla="*/ 1528 w 2269"/>
                      <a:gd name="T91" fmla="*/ 433 h 1523"/>
                      <a:gd name="T92" fmla="*/ 1367 w 2269"/>
                      <a:gd name="T93" fmla="*/ 512 h 1523"/>
                      <a:gd name="T94" fmla="*/ 1341 w 2269"/>
                      <a:gd name="T95" fmla="*/ 499 h 1523"/>
                      <a:gd name="T96" fmla="*/ 1308 w 2269"/>
                      <a:gd name="T97" fmla="*/ 345 h 1523"/>
                      <a:gd name="T98" fmla="*/ 1317 w 2269"/>
                      <a:gd name="T99" fmla="*/ 327 h 1523"/>
                      <a:gd name="T100" fmla="*/ 1581 w 2269"/>
                      <a:gd name="T101" fmla="*/ 203 h 1523"/>
                      <a:gd name="T102" fmla="*/ 1603 w 2269"/>
                      <a:gd name="T103" fmla="*/ 200 h 1523"/>
                      <a:gd name="T104" fmla="*/ 1769 w 2269"/>
                      <a:gd name="T105" fmla="*/ 199 h 1523"/>
                      <a:gd name="T106" fmla="*/ 1789 w 2269"/>
                      <a:gd name="T107" fmla="*/ 221 h 1523"/>
                      <a:gd name="T108" fmla="*/ 1789 w 2269"/>
                      <a:gd name="T109" fmla="*/ 737 h 1523"/>
                      <a:gd name="T110" fmla="*/ 1789 w 2269"/>
                      <a:gd name="T111" fmla="*/ 1247 h 1523"/>
                      <a:gd name="T112" fmla="*/ 1767 w 2269"/>
                      <a:gd name="T113" fmla="*/ 1271 h 15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269" h="1523">
                        <a:moveTo>
                          <a:pt x="2238" y="3"/>
                        </a:moveTo>
                        <a:cubicBezTo>
                          <a:pt x="1870" y="3"/>
                          <a:pt x="1502" y="3"/>
                          <a:pt x="1134" y="3"/>
                        </a:cubicBezTo>
                        <a:cubicBezTo>
                          <a:pt x="764" y="3"/>
                          <a:pt x="395" y="3"/>
                          <a:pt x="26" y="2"/>
                        </a:cubicBezTo>
                        <a:cubicBezTo>
                          <a:pt x="6" y="2"/>
                          <a:pt x="0" y="6"/>
                          <a:pt x="0" y="27"/>
                        </a:cubicBezTo>
                        <a:cubicBezTo>
                          <a:pt x="1" y="504"/>
                          <a:pt x="0" y="982"/>
                          <a:pt x="0" y="1459"/>
                        </a:cubicBezTo>
                        <a:cubicBezTo>
                          <a:pt x="0" y="1504"/>
                          <a:pt x="19" y="1523"/>
                          <a:pt x="65" y="1523"/>
                        </a:cubicBezTo>
                        <a:cubicBezTo>
                          <a:pt x="776" y="1523"/>
                          <a:pt x="1486" y="1523"/>
                          <a:pt x="2197" y="1523"/>
                        </a:cubicBezTo>
                        <a:cubicBezTo>
                          <a:pt x="2245" y="1523"/>
                          <a:pt x="2265" y="1503"/>
                          <a:pt x="2265" y="1455"/>
                        </a:cubicBezTo>
                        <a:cubicBezTo>
                          <a:pt x="2265" y="980"/>
                          <a:pt x="2265" y="506"/>
                          <a:pt x="2265" y="31"/>
                        </a:cubicBezTo>
                        <a:cubicBezTo>
                          <a:pt x="2265" y="0"/>
                          <a:pt x="2269" y="3"/>
                          <a:pt x="2238" y="3"/>
                        </a:cubicBezTo>
                        <a:close/>
                        <a:moveTo>
                          <a:pt x="879" y="1243"/>
                        </a:moveTo>
                        <a:cubicBezTo>
                          <a:pt x="781" y="1284"/>
                          <a:pt x="679" y="1294"/>
                          <a:pt x="574" y="1284"/>
                        </a:cubicBezTo>
                        <a:cubicBezTo>
                          <a:pt x="496" y="1276"/>
                          <a:pt x="421" y="1258"/>
                          <a:pt x="350" y="1224"/>
                        </a:cubicBezTo>
                        <a:cubicBezTo>
                          <a:pt x="335" y="1216"/>
                          <a:pt x="332" y="1209"/>
                          <a:pt x="337" y="1193"/>
                        </a:cubicBezTo>
                        <a:cubicBezTo>
                          <a:pt x="351" y="1142"/>
                          <a:pt x="364" y="1092"/>
                          <a:pt x="377" y="1041"/>
                        </a:cubicBezTo>
                        <a:cubicBezTo>
                          <a:pt x="380" y="1028"/>
                          <a:pt x="384" y="1024"/>
                          <a:pt x="398" y="1031"/>
                        </a:cubicBezTo>
                        <a:cubicBezTo>
                          <a:pt x="480" y="1072"/>
                          <a:pt x="567" y="1094"/>
                          <a:pt x="660" y="1087"/>
                        </a:cubicBezTo>
                        <a:cubicBezTo>
                          <a:pt x="713" y="1083"/>
                          <a:pt x="761" y="1067"/>
                          <a:pt x="794" y="1023"/>
                        </a:cubicBezTo>
                        <a:cubicBezTo>
                          <a:pt x="842" y="960"/>
                          <a:pt x="818" y="867"/>
                          <a:pt x="747" y="828"/>
                        </a:cubicBezTo>
                        <a:cubicBezTo>
                          <a:pt x="707" y="806"/>
                          <a:pt x="664" y="796"/>
                          <a:pt x="619" y="795"/>
                        </a:cubicBezTo>
                        <a:cubicBezTo>
                          <a:pt x="587" y="794"/>
                          <a:pt x="556" y="795"/>
                          <a:pt x="525" y="795"/>
                        </a:cubicBezTo>
                        <a:cubicBezTo>
                          <a:pt x="512" y="795"/>
                          <a:pt x="508" y="792"/>
                          <a:pt x="508" y="779"/>
                        </a:cubicBezTo>
                        <a:cubicBezTo>
                          <a:pt x="509" y="730"/>
                          <a:pt x="509" y="681"/>
                          <a:pt x="508" y="631"/>
                        </a:cubicBezTo>
                        <a:cubicBezTo>
                          <a:pt x="508" y="618"/>
                          <a:pt x="514" y="615"/>
                          <a:pt x="526" y="615"/>
                        </a:cubicBezTo>
                        <a:cubicBezTo>
                          <a:pt x="575" y="615"/>
                          <a:pt x="623" y="618"/>
                          <a:pt x="671" y="607"/>
                        </a:cubicBezTo>
                        <a:cubicBezTo>
                          <a:pt x="699" y="601"/>
                          <a:pt x="726" y="591"/>
                          <a:pt x="749" y="573"/>
                        </a:cubicBezTo>
                        <a:cubicBezTo>
                          <a:pt x="783" y="546"/>
                          <a:pt x="797" y="510"/>
                          <a:pt x="787" y="468"/>
                        </a:cubicBezTo>
                        <a:cubicBezTo>
                          <a:pt x="776" y="419"/>
                          <a:pt x="738" y="396"/>
                          <a:pt x="693" y="387"/>
                        </a:cubicBezTo>
                        <a:cubicBezTo>
                          <a:pt x="617" y="373"/>
                          <a:pt x="544" y="388"/>
                          <a:pt x="474" y="416"/>
                        </a:cubicBezTo>
                        <a:cubicBezTo>
                          <a:pt x="458" y="423"/>
                          <a:pt x="443" y="431"/>
                          <a:pt x="428" y="439"/>
                        </a:cubicBezTo>
                        <a:cubicBezTo>
                          <a:pt x="419" y="444"/>
                          <a:pt x="415" y="443"/>
                          <a:pt x="412" y="433"/>
                        </a:cubicBezTo>
                        <a:cubicBezTo>
                          <a:pt x="399" y="381"/>
                          <a:pt x="384" y="329"/>
                          <a:pt x="369" y="277"/>
                        </a:cubicBezTo>
                        <a:cubicBezTo>
                          <a:pt x="364" y="260"/>
                          <a:pt x="376" y="256"/>
                          <a:pt x="386" y="251"/>
                        </a:cubicBezTo>
                        <a:cubicBezTo>
                          <a:pt x="436" y="225"/>
                          <a:pt x="490" y="207"/>
                          <a:pt x="546" y="197"/>
                        </a:cubicBezTo>
                        <a:cubicBezTo>
                          <a:pt x="652" y="177"/>
                          <a:pt x="758" y="172"/>
                          <a:pt x="861" y="211"/>
                        </a:cubicBezTo>
                        <a:cubicBezTo>
                          <a:pt x="947" y="243"/>
                          <a:pt x="1010" y="299"/>
                          <a:pt x="1033" y="391"/>
                        </a:cubicBezTo>
                        <a:cubicBezTo>
                          <a:pt x="1064" y="516"/>
                          <a:pt x="1000" y="636"/>
                          <a:pt x="878" y="686"/>
                        </a:cubicBezTo>
                        <a:cubicBezTo>
                          <a:pt x="869" y="690"/>
                          <a:pt x="860" y="693"/>
                          <a:pt x="852" y="697"/>
                        </a:cubicBezTo>
                        <a:cubicBezTo>
                          <a:pt x="894" y="710"/>
                          <a:pt x="933" y="725"/>
                          <a:pt x="968" y="751"/>
                        </a:cubicBezTo>
                        <a:cubicBezTo>
                          <a:pt x="1030" y="795"/>
                          <a:pt x="1065" y="855"/>
                          <a:pt x="1073" y="931"/>
                        </a:cubicBezTo>
                        <a:cubicBezTo>
                          <a:pt x="1090" y="1085"/>
                          <a:pt x="993" y="1194"/>
                          <a:pt x="879" y="1243"/>
                        </a:cubicBezTo>
                        <a:close/>
                        <a:moveTo>
                          <a:pt x="1767" y="1271"/>
                        </a:moveTo>
                        <a:cubicBezTo>
                          <a:pt x="1702" y="1270"/>
                          <a:pt x="1637" y="1270"/>
                          <a:pt x="1573" y="1271"/>
                        </a:cubicBezTo>
                        <a:cubicBezTo>
                          <a:pt x="1554" y="1271"/>
                          <a:pt x="1549" y="1266"/>
                          <a:pt x="1549" y="1247"/>
                        </a:cubicBezTo>
                        <a:cubicBezTo>
                          <a:pt x="1549" y="980"/>
                          <a:pt x="1549" y="714"/>
                          <a:pt x="1549" y="447"/>
                        </a:cubicBezTo>
                        <a:cubicBezTo>
                          <a:pt x="1549" y="423"/>
                          <a:pt x="1549" y="423"/>
                          <a:pt x="1528" y="433"/>
                        </a:cubicBezTo>
                        <a:cubicBezTo>
                          <a:pt x="1474" y="459"/>
                          <a:pt x="1420" y="485"/>
                          <a:pt x="1367" y="512"/>
                        </a:cubicBezTo>
                        <a:cubicBezTo>
                          <a:pt x="1350" y="521"/>
                          <a:pt x="1344" y="516"/>
                          <a:pt x="1341" y="499"/>
                        </a:cubicBezTo>
                        <a:cubicBezTo>
                          <a:pt x="1331" y="447"/>
                          <a:pt x="1320" y="396"/>
                          <a:pt x="1308" y="345"/>
                        </a:cubicBezTo>
                        <a:cubicBezTo>
                          <a:pt x="1306" y="335"/>
                          <a:pt x="1308" y="331"/>
                          <a:pt x="1317" y="327"/>
                        </a:cubicBezTo>
                        <a:cubicBezTo>
                          <a:pt x="1405" y="286"/>
                          <a:pt x="1493" y="244"/>
                          <a:pt x="1581" y="203"/>
                        </a:cubicBezTo>
                        <a:cubicBezTo>
                          <a:pt x="1588" y="200"/>
                          <a:pt x="1595" y="200"/>
                          <a:pt x="1603" y="200"/>
                        </a:cubicBezTo>
                        <a:cubicBezTo>
                          <a:pt x="1658" y="200"/>
                          <a:pt x="1713" y="200"/>
                          <a:pt x="1769" y="199"/>
                        </a:cubicBezTo>
                        <a:cubicBezTo>
                          <a:pt x="1786" y="199"/>
                          <a:pt x="1789" y="205"/>
                          <a:pt x="1789" y="221"/>
                        </a:cubicBezTo>
                        <a:cubicBezTo>
                          <a:pt x="1789" y="393"/>
                          <a:pt x="1789" y="565"/>
                          <a:pt x="1789" y="737"/>
                        </a:cubicBezTo>
                        <a:cubicBezTo>
                          <a:pt x="1789" y="907"/>
                          <a:pt x="1789" y="1077"/>
                          <a:pt x="1789" y="1247"/>
                        </a:cubicBezTo>
                        <a:cubicBezTo>
                          <a:pt x="1789" y="1264"/>
                          <a:pt x="1786" y="1271"/>
                          <a:pt x="1767" y="1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17" name="Group 1316"/>
              <p:cNvGrpSpPr/>
              <p:nvPr/>
            </p:nvGrpSpPr>
            <p:grpSpPr>
              <a:xfrm>
                <a:off x="16617342" y="2367809"/>
                <a:ext cx="182702" cy="182702"/>
                <a:chOff x="16349055" y="2629747"/>
                <a:chExt cx="182702" cy="182702"/>
              </a:xfrm>
              <a:grpFill/>
            </p:grpSpPr>
            <p:sp>
              <p:nvSpPr>
                <p:cNvPr id="1365" name="Oval 1364"/>
                <p:cNvSpPr/>
                <p:nvPr/>
              </p:nvSpPr>
              <p:spPr>
                <a:xfrm>
                  <a:off x="16349055" y="2629747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66" name="Group 811"/>
                <p:cNvGrpSpPr>
                  <a:grpSpLocks noChangeAspect="1"/>
                </p:cNvGrpSpPr>
                <p:nvPr/>
              </p:nvGrpSpPr>
              <p:grpSpPr bwMode="auto">
                <a:xfrm>
                  <a:off x="16374562" y="2656761"/>
                  <a:ext cx="131688" cy="110579"/>
                  <a:chOff x="8065" y="-446"/>
                  <a:chExt cx="418" cy="351"/>
                </a:xfrm>
                <a:grpFill/>
              </p:grpSpPr>
              <p:sp>
                <p:nvSpPr>
                  <p:cNvPr id="1367" name="Freeform 812"/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68" name="Freeform 813"/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69" name="Freeform 814"/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70" name="Freeform 815"/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71" name="Freeform 816"/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18" name="Group 1317"/>
              <p:cNvGrpSpPr/>
              <p:nvPr/>
            </p:nvGrpSpPr>
            <p:grpSpPr>
              <a:xfrm>
                <a:off x="16877692" y="2882107"/>
                <a:ext cx="182702" cy="182702"/>
                <a:chOff x="16349055" y="2327275"/>
                <a:chExt cx="182702" cy="182702"/>
              </a:xfrm>
              <a:grpFill/>
            </p:grpSpPr>
            <p:sp>
              <p:nvSpPr>
                <p:cNvPr id="1358" name="Oval 1357"/>
                <p:cNvSpPr/>
                <p:nvPr/>
              </p:nvSpPr>
              <p:spPr>
                <a:xfrm>
                  <a:off x="16349055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59" name="Group 796"/>
                <p:cNvGrpSpPr>
                  <a:grpSpLocks noChangeAspect="1"/>
                </p:cNvGrpSpPr>
                <p:nvPr/>
              </p:nvGrpSpPr>
              <p:grpSpPr bwMode="auto">
                <a:xfrm>
                  <a:off x="16384305" y="2364762"/>
                  <a:ext cx="119439" cy="96873"/>
                  <a:chOff x="8435" y="-69"/>
                  <a:chExt cx="434" cy="352"/>
                </a:xfrm>
                <a:grpFill/>
              </p:grpSpPr>
              <p:sp>
                <p:nvSpPr>
                  <p:cNvPr id="1360" name="Freeform 797"/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61" name="Freeform 798"/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62" name="Freeform 799"/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63" name="Freeform 800"/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64" name="Freeform 801"/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19" name="Group 1318"/>
              <p:cNvGrpSpPr/>
              <p:nvPr/>
            </p:nvGrpSpPr>
            <p:grpSpPr>
              <a:xfrm>
                <a:off x="16877692" y="2367809"/>
                <a:ext cx="182702" cy="182702"/>
                <a:chOff x="16098837" y="2327275"/>
                <a:chExt cx="182702" cy="182702"/>
              </a:xfrm>
              <a:grpFill/>
            </p:grpSpPr>
            <p:sp>
              <p:nvSpPr>
                <p:cNvPr id="1354" name="Oval 1353"/>
                <p:cNvSpPr/>
                <p:nvPr/>
              </p:nvSpPr>
              <p:spPr>
                <a:xfrm>
                  <a:off x="16098837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55" name="Group 791"/>
                <p:cNvGrpSpPr>
                  <a:grpSpLocks noChangeAspect="1"/>
                </p:cNvGrpSpPr>
                <p:nvPr/>
              </p:nvGrpSpPr>
              <p:grpSpPr bwMode="auto">
                <a:xfrm>
                  <a:off x="16140634" y="2354443"/>
                  <a:ext cx="99110" cy="128368"/>
                  <a:chOff x="8611" y="26"/>
                  <a:chExt cx="271" cy="351"/>
                </a:xfrm>
                <a:grpFill/>
              </p:grpSpPr>
              <p:sp>
                <p:nvSpPr>
                  <p:cNvPr id="1356" name="Freeform 792"/>
                  <p:cNvSpPr>
                    <a:spLocks/>
                  </p:cNvSpPr>
                  <p:nvPr/>
                </p:nvSpPr>
                <p:spPr bwMode="auto">
                  <a:xfrm>
                    <a:off x="8611" y="171"/>
                    <a:ext cx="271" cy="206"/>
                  </a:xfrm>
                  <a:custGeom>
                    <a:avLst/>
                    <a:gdLst>
                      <a:gd name="T0" fmla="*/ 1125 w 2206"/>
                      <a:gd name="T1" fmla="*/ 919 h 1678"/>
                      <a:gd name="T2" fmla="*/ 1153 w 2206"/>
                      <a:gd name="T3" fmla="*/ 770 h 1678"/>
                      <a:gd name="T4" fmla="*/ 1207 w 2206"/>
                      <a:gd name="T5" fmla="*/ 462 h 1678"/>
                      <a:gd name="T6" fmla="*/ 1244 w 2206"/>
                      <a:gd name="T7" fmla="*/ 254 h 1678"/>
                      <a:gd name="T8" fmla="*/ 1269 w 2206"/>
                      <a:gd name="T9" fmla="*/ 227 h 1678"/>
                      <a:gd name="T10" fmla="*/ 1522 w 2206"/>
                      <a:gd name="T11" fmla="*/ 110 h 1678"/>
                      <a:gd name="T12" fmla="*/ 1597 w 2206"/>
                      <a:gd name="T13" fmla="*/ 42 h 1678"/>
                      <a:gd name="T14" fmla="*/ 1628 w 2206"/>
                      <a:gd name="T15" fmla="*/ 39 h 1678"/>
                      <a:gd name="T16" fmla="*/ 1975 w 2206"/>
                      <a:gd name="T17" fmla="*/ 467 h 1678"/>
                      <a:gd name="T18" fmla="*/ 2168 w 2206"/>
                      <a:gd name="T19" fmla="*/ 1029 h 1678"/>
                      <a:gd name="T20" fmla="*/ 2203 w 2206"/>
                      <a:gd name="T21" fmla="*/ 1345 h 1678"/>
                      <a:gd name="T22" fmla="*/ 2164 w 2206"/>
                      <a:gd name="T23" fmla="*/ 1407 h 1678"/>
                      <a:gd name="T24" fmla="*/ 1621 w 2206"/>
                      <a:gd name="T25" fmla="*/ 1619 h 1678"/>
                      <a:gd name="T26" fmla="*/ 1317 w 2206"/>
                      <a:gd name="T27" fmla="*/ 1668 h 1678"/>
                      <a:gd name="T28" fmla="*/ 1039 w 2206"/>
                      <a:gd name="T29" fmla="*/ 1674 h 1678"/>
                      <a:gd name="T30" fmla="*/ 659 w 2206"/>
                      <a:gd name="T31" fmla="*/ 1622 h 1678"/>
                      <a:gd name="T32" fmla="*/ 141 w 2206"/>
                      <a:gd name="T33" fmla="*/ 1427 h 1678"/>
                      <a:gd name="T34" fmla="*/ 20 w 2206"/>
                      <a:gd name="T35" fmla="*/ 1357 h 1678"/>
                      <a:gd name="T36" fmla="*/ 1 w 2206"/>
                      <a:gd name="T37" fmla="*/ 1320 h 1678"/>
                      <a:gd name="T38" fmla="*/ 34 w 2206"/>
                      <a:gd name="T39" fmla="*/ 1035 h 1678"/>
                      <a:gd name="T40" fmla="*/ 149 w 2206"/>
                      <a:gd name="T41" fmla="*/ 634 h 1678"/>
                      <a:gd name="T42" fmla="*/ 435 w 2206"/>
                      <a:gd name="T43" fmla="*/ 170 h 1678"/>
                      <a:gd name="T44" fmla="*/ 618 w 2206"/>
                      <a:gd name="T45" fmla="*/ 8 h 1678"/>
                      <a:gd name="T46" fmla="*/ 643 w 2206"/>
                      <a:gd name="T47" fmla="*/ 11 h 1678"/>
                      <a:gd name="T48" fmla="*/ 935 w 2206"/>
                      <a:gd name="T49" fmla="*/ 210 h 1678"/>
                      <a:gd name="T50" fmla="*/ 975 w 2206"/>
                      <a:gd name="T51" fmla="*/ 221 h 1678"/>
                      <a:gd name="T52" fmla="*/ 1005 w 2206"/>
                      <a:gd name="T53" fmla="*/ 253 h 1678"/>
                      <a:gd name="T54" fmla="*/ 1102 w 2206"/>
                      <a:gd name="T55" fmla="*/ 808 h 1678"/>
                      <a:gd name="T56" fmla="*/ 1122 w 2206"/>
                      <a:gd name="T57" fmla="*/ 919 h 1678"/>
                      <a:gd name="T58" fmla="*/ 1125 w 2206"/>
                      <a:gd name="T59" fmla="*/ 919 h 1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206" h="1678">
                        <a:moveTo>
                          <a:pt x="1125" y="919"/>
                        </a:moveTo>
                        <a:cubicBezTo>
                          <a:pt x="1134" y="869"/>
                          <a:pt x="1144" y="820"/>
                          <a:pt x="1153" y="770"/>
                        </a:cubicBezTo>
                        <a:cubicBezTo>
                          <a:pt x="1171" y="667"/>
                          <a:pt x="1189" y="565"/>
                          <a:pt x="1207" y="462"/>
                        </a:cubicBezTo>
                        <a:cubicBezTo>
                          <a:pt x="1220" y="393"/>
                          <a:pt x="1233" y="324"/>
                          <a:pt x="1244" y="254"/>
                        </a:cubicBezTo>
                        <a:cubicBezTo>
                          <a:pt x="1247" y="238"/>
                          <a:pt x="1252" y="230"/>
                          <a:pt x="1269" y="227"/>
                        </a:cubicBezTo>
                        <a:cubicBezTo>
                          <a:pt x="1362" y="207"/>
                          <a:pt x="1447" y="168"/>
                          <a:pt x="1522" y="110"/>
                        </a:cubicBezTo>
                        <a:cubicBezTo>
                          <a:pt x="1549" y="89"/>
                          <a:pt x="1576" y="68"/>
                          <a:pt x="1597" y="42"/>
                        </a:cubicBezTo>
                        <a:cubicBezTo>
                          <a:pt x="1607" y="30"/>
                          <a:pt x="1614" y="28"/>
                          <a:pt x="1628" y="39"/>
                        </a:cubicBezTo>
                        <a:cubicBezTo>
                          <a:pt x="1775" y="156"/>
                          <a:pt x="1887" y="302"/>
                          <a:pt x="1975" y="467"/>
                        </a:cubicBezTo>
                        <a:cubicBezTo>
                          <a:pt x="2070" y="643"/>
                          <a:pt x="2132" y="832"/>
                          <a:pt x="2168" y="1029"/>
                        </a:cubicBezTo>
                        <a:cubicBezTo>
                          <a:pt x="2188" y="1133"/>
                          <a:pt x="2197" y="1239"/>
                          <a:pt x="2203" y="1345"/>
                        </a:cubicBezTo>
                        <a:cubicBezTo>
                          <a:pt x="2206" y="1382"/>
                          <a:pt x="2190" y="1393"/>
                          <a:pt x="2164" y="1407"/>
                        </a:cubicBezTo>
                        <a:cubicBezTo>
                          <a:pt x="1993" y="1503"/>
                          <a:pt x="1812" y="1574"/>
                          <a:pt x="1621" y="1619"/>
                        </a:cubicBezTo>
                        <a:cubicBezTo>
                          <a:pt x="1521" y="1643"/>
                          <a:pt x="1419" y="1659"/>
                          <a:pt x="1317" y="1668"/>
                        </a:cubicBezTo>
                        <a:cubicBezTo>
                          <a:pt x="1224" y="1676"/>
                          <a:pt x="1132" y="1678"/>
                          <a:pt x="1039" y="1674"/>
                        </a:cubicBezTo>
                        <a:cubicBezTo>
                          <a:pt x="911" y="1669"/>
                          <a:pt x="784" y="1651"/>
                          <a:pt x="659" y="1622"/>
                        </a:cubicBezTo>
                        <a:cubicBezTo>
                          <a:pt x="478" y="1580"/>
                          <a:pt x="305" y="1514"/>
                          <a:pt x="141" y="1427"/>
                        </a:cubicBezTo>
                        <a:cubicBezTo>
                          <a:pt x="100" y="1405"/>
                          <a:pt x="61" y="1379"/>
                          <a:pt x="20" y="1357"/>
                        </a:cubicBezTo>
                        <a:cubicBezTo>
                          <a:pt x="4" y="1348"/>
                          <a:pt x="0" y="1337"/>
                          <a:pt x="1" y="1320"/>
                        </a:cubicBezTo>
                        <a:cubicBezTo>
                          <a:pt x="8" y="1225"/>
                          <a:pt x="16" y="1130"/>
                          <a:pt x="34" y="1035"/>
                        </a:cubicBezTo>
                        <a:cubicBezTo>
                          <a:pt x="59" y="898"/>
                          <a:pt x="96" y="763"/>
                          <a:pt x="149" y="634"/>
                        </a:cubicBezTo>
                        <a:cubicBezTo>
                          <a:pt x="219" y="464"/>
                          <a:pt x="310" y="307"/>
                          <a:pt x="435" y="170"/>
                        </a:cubicBezTo>
                        <a:cubicBezTo>
                          <a:pt x="490" y="109"/>
                          <a:pt x="552" y="56"/>
                          <a:pt x="618" y="8"/>
                        </a:cubicBezTo>
                        <a:cubicBezTo>
                          <a:pt x="629" y="0"/>
                          <a:pt x="634" y="0"/>
                          <a:pt x="643" y="11"/>
                        </a:cubicBezTo>
                        <a:cubicBezTo>
                          <a:pt x="722" y="104"/>
                          <a:pt x="819" y="170"/>
                          <a:pt x="935" y="210"/>
                        </a:cubicBezTo>
                        <a:cubicBezTo>
                          <a:pt x="948" y="214"/>
                          <a:pt x="961" y="220"/>
                          <a:pt x="975" y="221"/>
                        </a:cubicBezTo>
                        <a:cubicBezTo>
                          <a:pt x="995" y="223"/>
                          <a:pt x="1002" y="234"/>
                          <a:pt x="1005" y="253"/>
                        </a:cubicBezTo>
                        <a:cubicBezTo>
                          <a:pt x="1037" y="438"/>
                          <a:pt x="1069" y="623"/>
                          <a:pt x="1102" y="808"/>
                        </a:cubicBezTo>
                        <a:cubicBezTo>
                          <a:pt x="1108" y="845"/>
                          <a:pt x="1115" y="882"/>
                          <a:pt x="1122" y="919"/>
                        </a:cubicBezTo>
                        <a:cubicBezTo>
                          <a:pt x="1123" y="919"/>
                          <a:pt x="1124" y="919"/>
                          <a:pt x="1125" y="9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57" name="Freeform 793"/>
                  <p:cNvSpPr>
                    <a:spLocks/>
                  </p:cNvSpPr>
                  <p:nvPr/>
                </p:nvSpPr>
                <p:spPr bwMode="auto">
                  <a:xfrm>
                    <a:off x="8668" y="26"/>
                    <a:ext cx="162" cy="162"/>
                  </a:xfrm>
                  <a:custGeom>
                    <a:avLst/>
                    <a:gdLst>
                      <a:gd name="T0" fmla="*/ 658 w 1315"/>
                      <a:gd name="T1" fmla="*/ 6 h 1313"/>
                      <a:gd name="T2" fmla="*/ 1310 w 1315"/>
                      <a:gd name="T3" fmla="*/ 667 h 1313"/>
                      <a:gd name="T4" fmla="*/ 655 w 1315"/>
                      <a:gd name="T5" fmla="*/ 1312 h 1313"/>
                      <a:gd name="T6" fmla="*/ 2 w 1315"/>
                      <a:gd name="T7" fmla="*/ 655 h 1313"/>
                      <a:gd name="T8" fmla="*/ 658 w 1315"/>
                      <a:gd name="T9" fmla="*/ 6 h 1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15" h="1313">
                        <a:moveTo>
                          <a:pt x="658" y="6"/>
                        </a:moveTo>
                        <a:cubicBezTo>
                          <a:pt x="1008" y="1"/>
                          <a:pt x="1315" y="298"/>
                          <a:pt x="1310" y="667"/>
                        </a:cubicBezTo>
                        <a:cubicBezTo>
                          <a:pt x="1306" y="1017"/>
                          <a:pt x="1015" y="1313"/>
                          <a:pt x="655" y="1312"/>
                        </a:cubicBezTo>
                        <a:cubicBezTo>
                          <a:pt x="302" y="1312"/>
                          <a:pt x="0" y="1026"/>
                          <a:pt x="2" y="655"/>
                        </a:cubicBezTo>
                        <a:cubicBezTo>
                          <a:pt x="4" y="287"/>
                          <a:pt x="307" y="0"/>
                          <a:pt x="65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20" name="Group 1319"/>
              <p:cNvGrpSpPr/>
              <p:nvPr/>
            </p:nvGrpSpPr>
            <p:grpSpPr>
              <a:xfrm>
                <a:off x="16356992" y="2367809"/>
                <a:ext cx="182702" cy="182702"/>
                <a:chOff x="16599272" y="2327275"/>
                <a:chExt cx="182702" cy="182702"/>
              </a:xfrm>
              <a:grpFill/>
            </p:grpSpPr>
            <p:sp>
              <p:nvSpPr>
                <p:cNvPr id="1352" name="Oval 1351"/>
                <p:cNvSpPr/>
                <p:nvPr/>
              </p:nvSpPr>
              <p:spPr>
                <a:xfrm>
                  <a:off x="16599272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3" name="Freeform 788"/>
                <p:cNvSpPr>
                  <a:spLocks/>
                </p:cNvSpPr>
                <p:nvPr/>
              </p:nvSpPr>
              <p:spPr bwMode="auto">
                <a:xfrm>
                  <a:off x="16634802" y="2356756"/>
                  <a:ext cx="120688" cy="128368"/>
                </a:xfrm>
                <a:custGeom>
                  <a:avLst/>
                  <a:gdLst>
                    <a:gd name="T0" fmla="*/ 969 w 2814"/>
                    <a:gd name="T1" fmla="*/ 2992 h 2992"/>
                    <a:gd name="T2" fmla="*/ 994 w 2814"/>
                    <a:gd name="T3" fmla="*/ 2705 h 2992"/>
                    <a:gd name="T4" fmla="*/ 1053 w 2814"/>
                    <a:gd name="T5" fmla="*/ 2358 h 2992"/>
                    <a:gd name="T6" fmla="*/ 1107 w 2814"/>
                    <a:gd name="T7" fmla="*/ 2038 h 2992"/>
                    <a:gd name="T8" fmla="*/ 1156 w 2814"/>
                    <a:gd name="T9" fmla="*/ 1743 h 2992"/>
                    <a:gd name="T10" fmla="*/ 1140 w 2814"/>
                    <a:gd name="T11" fmla="*/ 1721 h 2992"/>
                    <a:gd name="T12" fmla="*/ 803 w 2814"/>
                    <a:gd name="T13" fmla="*/ 1673 h 2992"/>
                    <a:gd name="T14" fmla="*/ 543 w 2814"/>
                    <a:gd name="T15" fmla="*/ 1634 h 2992"/>
                    <a:gd name="T16" fmla="*/ 509 w 2814"/>
                    <a:gd name="T17" fmla="*/ 1647 h 2992"/>
                    <a:gd name="T18" fmla="*/ 230 w 2814"/>
                    <a:gd name="T19" fmla="*/ 1938 h 2992"/>
                    <a:gd name="T20" fmla="*/ 81 w 2814"/>
                    <a:gd name="T21" fmla="*/ 2091 h 2992"/>
                    <a:gd name="T22" fmla="*/ 77 w 2814"/>
                    <a:gd name="T23" fmla="*/ 2077 h 2992"/>
                    <a:gd name="T24" fmla="*/ 103 w 2814"/>
                    <a:gd name="T25" fmla="*/ 1867 h 2992"/>
                    <a:gd name="T26" fmla="*/ 130 w 2814"/>
                    <a:gd name="T27" fmla="*/ 1662 h 2992"/>
                    <a:gd name="T28" fmla="*/ 95 w 2814"/>
                    <a:gd name="T29" fmla="*/ 1595 h 2992"/>
                    <a:gd name="T30" fmla="*/ 59 w 2814"/>
                    <a:gd name="T31" fmla="*/ 1569 h 2992"/>
                    <a:gd name="T32" fmla="*/ 66 w 2814"/>
                    <a:gd name="T33" fmla="*/ 1399 h 2992"/>
                    <a:gd name="T34" fmla="*/ 119 w 2814"/>
                    <a:gd name="T35" fmla="*/ 1366 h 2992"/>
                    <a:gd name="T36" fmla="*/ 133 w 2814"/>
                    <a:gd name="T37" fmla="*/ 1341 h 2992"/>
                    <a:gd name="T38" fmla="*/ 108 w 2814"/>
                    <a:gd name="T39" fmla="*/ 1139 h 2992"/>
                    <a:gd name="T40" fmla="*/ 85 w 2814"/>
                    <a:gd name="T41" fmla="*/ 957 h 2992"/>
                    <a:gd name="T42" fmla="*/ 80 w 2814"/>
                    <a:gd name="T43" fmla="*/ 882 h 2992"/>
                    <a:gd name="T44" fmla="*/ 137 w 2814"/>
                    <a:gd name="T45" fmla="*/ 940 h 2992"/>
                    <a:gd name="T46" fmla="*/ 231 w 2814"/>
                    <a:gd name="T47" fmla="*/ 1037 h 2992"/>
                    <a:gd name="T48" fmla="*/ 499 w 2814"/>
                    <a:gd name="T49" fmla="*/ 1314 h 2992"/>
                    <a:gd name="T50" fmla="*/ 567 w 2814"/>
                    <a:gd name="T51" fmla="*/ 1337 h 2992"/>
                    <a:gd name="T52" fmla="*/ 1057 w 2814"/>
                    <a:gd name="T53" fmla="*/ 1260 h 2992"/>
                    <a:gd name="T54" fmla="*/ 1143 w 2814"/>
                    <a:gd name="T55" fmla="*/ 1241 h 2992"/>
                    <a:gd name="T56" fmla="*/ 1155 w 2814"/>
                    <a:gd name="T57" fmla="*/ 1220 h 2992"/>
                    <a:gd name="T58" fmla="*/ 1085 w 2814"/>
                    <a:gd name="T59" fmla="*/ 798 h 2992"/>
                    <a:gd name="T60" fmla="*/ 1014 w 2814"/>
                    <a:gd name="T61" fmla="*/ 381 h 2992"/>
                    <a:gd name="T62" fmla="*/ 975 w 2814"/>
                    <a:gd name="T63" fmla="*/ 143 h 2992"/>
                    <a:gd name="T64" fmla="*/ 974 w 2814"/>
                    <a:gd name="T65" fmla="*/ 0 h 2992"/>
                    <a:gd name="T66" fmla="*/ 1099 w 2814"/>
                    <a:gd name="T67" fmla="*/ 129 h 2992"/>
                    <a:gd name="T68" fmla="*/ 1305 w 2814"/>
                    <a:gd name="T69" fmla="*/ 445 h 2992"/>
                    <a:gd name="T70" fmla="*/ 1812 w 2814"/>
                    <a:gd name="T71" fmla="*/ 1221 h 2992"/>
                    <a:gd name="T72" fmla="*/ 1858 w 2814"/>
                    <a:gd name="T73" fmla="*/ 1245 h 2992"/>
                    <a:gd name="T74" fmla="*/ 2047 w 2814"/>
                    <a:gd name="T75" fmla="*/ 1250 h 2992"/>
                    <a:gd name="T76" fmla="*/ 2335 w 2814"/>
                    <a:gd name="T77" fmla="*/ 1276 h 2992"/>
                    <a:gd name="T78" fmla="*/ 2636 w 2814"/>
                    <a:gd name="T79" fmla="*/ 1342 h 2992"/>
                    <a:gd name="T80" fmla="*/ 2759 w 2814"/>
                    <a:gd name="T81" fmla="*/ 1407 h 2992"/>
                    <a:gd name="T82" fmla="*/ 2763 w 2814"/>
                    <a:gd name="T83" fmla="*/ 1562 h 2992"/>
                    <a:gd name="T84" fmla="*/ 2614 w 2814"/>
                    <a:gd name="T85" fmla="*/ 1640 h 2992"/>
                    <a:gd name="T86" fmla="*/ 2264 w 2814"/>
                    <a:gd name="T87" fmla="*/ 1706 h 2992"/>
                    <a:gd name="T88" fmla="*/ 1985 w 2814"/>
                    <a:gd name="T89" fmla="*/ 1726 h 2992"/>
                    <a:gd name="T90" fmla="*/ 1858 w 2814"/>
                    <a:gd name="T91" fmla="*/ 1729 h 2992"/>
                    <a:gd name="T92" fmla="*/ 1812 w 2814"/>
                    <a:gd name="T93" fmla="*/ 1753 h 2992"/>
                    <a:gd name="T94" fmla="*/ 1289 w 2814"/>
                    <a:gd name="T95" fmla="*/ 2553 h 2992"/>
                    <a:gd name="T96" fmla="*/ 1091 w 2814"/>
                    <a:gd name="T97" fmla="*/ 2857 h 2992"/>
                    <a:gd name="T98" fmla="*/ 1002 w 2814"/>
                    <a:gd name="T99" fmla="*/ 2957 h 2992"/>
                    <a:gd name="T100" fmla="*/ 969 w 2814"/>
                    <a:gd name="T101" fmla="*/ 2992 h 29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814" h="2992">
                      <a:moveTo>
                        <a:pt x="969" y="2992"/>
                      </a:moveTo>
                      <a:cubicBezTo>
                        <a:pt x="969" y="2894"/>
                        <a:pt x="977" y="2799"/>
                        <a:pt x="994" y="2705"/>
                      </a:cubicBezTo>
                      <a:cubicBezTo>
                        <a:pt x="1016" y="2590"/>
                        <a:pt x="1034" y="2474"/>
                        <a:pt x="1053" y="2358"/>
                      </a:cubicBezTo>
                      <a:cubicBezTo>
                        <a:pt x="1071" y="2251"/>
                        <a:pt x="1089" y="2144"/>
                        <a:pt x="1107" y="2038"/>
                      </a:cubicBezTo>
                      <a:cubicBezTo>
                        <a:pt x="1123" y="1939"/>
                        <a:pt x="1140" y="1841"/>
                        <a:pt x="1156" y="1743"/>
                      </a:cubicBezTo>
                      <a:cubicBezTo>
                        <a:pt x="1158" y="1730"/>
                        <a:pt x="1153" y="1723"/>
                        <a:pt x="1140" y="1721"/>
                      </a:cubicBezTo>
                      <a:cubicBezTo>
                        <a:pt x="1027" y="1705"/>
                        <a:pt x="915" y="1689"/>
                        <a:pt x="803" y="1673"/>
                      </a:cubicBezTo>
                      <a:cubicBezTo>
                        <a:pt x="716" y="1660"/>
                        <a:pt x="629" y="1648"/>
                        <a:pt x="543" y="1634"/>
                      </a:cubicBezTo>
                      <a:cubicBezTo>
                        <a:pt x="528" y="1632"/>
                        <a:pt x="519" y="1637"/>
                        <a:pt x="509" y="1647"/>
                      </a:cubicBezTo>
                      <a:cubicBezTo>
                        <a:pt x="416" y="1744"/>
                        <a:pt x="323" y="1841"/>
                        <a:pt x="230" y="1938"/>
                      </a:cubicBezTo>
                      <a:cubicBezTo>
                        <a:pt x="180" y="1989"/>
                        <a:pt x="131" y="2040"/>
                        <a:pt x="81" y="2091"/>
                      </a:cubicBezTo>
                      <a:cubicBezTo>
                        <a:pt x="74" y="2087"/>
                        <a:pt x="77" y="2081"/>
                        <a:pt x="77" y="2077"/>
                      </a:cubicBezTo>
                      <a:cubicBezTo>
                        <a:pt x="86" y="2007"/>
                        <a:pt x="95" y="1937"/>
                        <a:pt x="103" y="1867"/>
                      </a:cubicBezTo>
                      <a:cubicBezTo>
                        <a:pt x="112" y="1799"/>
                        <a:pt x="118" y="1730"/>
                        <a:pt x="130" y="1662"/>
                      </a:cubicBezTo>
                      <a:cubicBezTo>
                        <a:pt x="136" y="1627"/>
                        <a:pt x="128" y="1607"/>
                        <a:pt x="95" y="1595"/>
                      </a:cubicBezTo>
                      <a:cubicBezTo>
                        <a:pt x="81" y="1590"/>
                        <a:pt x="70" y="1579"/>
                        <a:pt x="59" y="1569"/>
                      </a:cubicBezTo>
                      <a:cubicBezTo>
                        <a:pt x="0" y="1515"/>
                        <a:pt x="3" y="1448"/>
                        <a:pt x="66" y="1399"/>
                      </a:cubicBezTo>
                      <a:cubicBezTo>
                        <a:pt x="83" y="1386"/>
                        <a:pt x="100" y="1375"/>
                        <a:pt x="119" y="1366"/>
                      </a:cubicBezTo>
                      <a:cubicBezTo>
                        <a:pt x="130" y="1361"/>
                        <a:pt x="134" y="1353"/>
                        <a:pt x="133" y="1341"/>
                      </a:cubicBezTo>
                      <a:cubicBezTo>
                        <a:pt x="124" y="1274"/>
                        <a:pt x="116" y="1206"/>
                        <a:pt x="108" y="1139"/>
                      </a:cubicBezTo>
                      <a:cubicBezTo>
                        <a:pt x="100" y="1078"/>
                        <a:pt x="92" y="1018"/>
                        <a:pt x="85" y="957"/>
                      </a:cubicBezTo>
                      <a:cubicBezTo>
                        <a:pt x="82" y="933"/>
                        <a:pt x="79" y="909"/>
                        <a:pt x="80" y="882"/>
                      </a:cubicBezTo>
                      <a:cubicBezTo>
                        <a:pt x="99" y="901"/>
                        <a:pt x="119" y="919"/>
                        <a:pt x="137" y="940"/>
                      </a:cubicBezTo>
                      <a:cubicBezTo>
                        <a:pt x="167" y="974"/>
                        <a:pt x="199" y="1005"/>
                        <a:pt x="231" y="1037"/>
                      </a:cubicBezTo>
                      <a:cubicBezTo>
                        <a:pt x="321" y="1130"/>
                        <a:pt x="411" y="1221"/>
                        <a:pt x="499" y="1314"/>
                      </a:cubicBezTo>
                      <a:cubicBezTo>
                        <a:pt x="520" y="1336"/>
                        <a:pt x="539" y="1342"/>
                        <a:pt x="567" y="1337"/>
                      </a:cubicBezTo>
                      <a:cubicBezTo>
                        <a:pt x="730" y="1311"/>
                        <a:pt x="894" y="1286"/>
                        <a:pt x="1057" y="1260"/>
                      </a:cubicBezTo>
                      <a:cubicBezTo>
                        <a:pt x="1086" y="1256"/>
                        <a:pt x="1114" y="1248"/>
                        <a:pt x="1143" y="1241"/>
                      </a:cubicBezTo>
                      <a:cubicBezTo>
                        <a:pt x="1155" y="1239"/>
                        <a:pt x="1157" y="1233"/>
                        <a:pt x="1155" y="1220"/>
                      </a:cubicBezTo>
                      <a:cubicBezTo>
                        <a:pt x="1131" y="1079"/>
                        <a:pt x="1108" y="938"/>
                        <a:pt x="1085" y="798"/>
                      </a:cubicBezTo>
                      <a:cubicBezTo>
                        <a:pt x="1061" y="659"/>
                        <a:pt x="1037" y="520"/>
                        <a:pt x="1014" y="381"/>
                      </a:cubicBezTo>
                      <a:cubicBezTo>
                        <a:pt x="1000" y="302"/>
                        <a:pt x="984" y="223"/>
                        <a:pt x="975" y="143"/>
                      </a:cubicBezTo>
                      <a:cubicBezTo>
                        <a:pt x="969" y="96"/>
                        <a:pt x="974" y="48"/>
                        <a:pt x="974" y="0"/>
                      </a:cubicBezTo>
                      <a:cubicBezTo>
                        <a:pt x="1019" y="37"/>
                        <a:pt x="1065" y="76"/>
                        <a:pt x="1099" y="129"/>
                      </a:cubicBezTo>
                      <a:cubicBezTo>
                        <a:pt x="1166" y="235"/>
                        <a:pt x="1236" y="339"/>
                        <a:pt x="1305" y="445"/>
                      </a:cubicBezTo>
                      <a:cubicBezTo>
                        <a:pt x="1474" y="703"/>
                        <a:pt x="1643" y="962"/>
                        <a:pt x="1812" y="1221"/>
                      </a:cubicBezTo>
                      <a:cubicBezTo>
                        <a:pt x="1824" y="1239"/>
                        <a:pt x="1837" y="1246"/>
                        <a:pt x="1858" y="1245"/>
                      </a:cubicBezTo>
                      <a:cubicBezTo>
                        <a:pt x="1921" y="1242"/>
                        <a:pt x="1984" y="1246"/>
                        <a:pt x="2047" y="1250"/>
                      </a:cubicBezTo>
                      <a:cubicBezTo>
                        <a:pt x="2143" y="1256"/>
                        <a:pt x="2239" y="1263"/>
                        <a:pt x="2335" y="1276"/>
                      </a:cubicBezTo>
                      <a:cubicBezTo>
                        <a:pt x="2437" y="1290"/>
                        <a:pt x="2538" y="1307"/>
                        <a:pt x="2636" y="1342"/>
                      </a:cubicBezTo>
                      <a:cubicBezTo>
                        <a:pt x="2680" y="1357"/>
                        <a:pt x="2722" y="1377"/>
                        <a:pt x="2759" y="1407"/>
                      </a:cubicBezTo>
                      <a:cubicBezTo>
                        <a:pt x="2812" y="1451"/>
                        <a:pt x="2814" y="1515"/>
                        <a:pt x="2763" y="1562"/>
                      </a:cubicBezTo>
                      <a:cubicBezTo>
                        <a:pt x="2720" y="1602"/>
                        <a:pt x="2667" y="1623"/>
                        <a:pt x="2614" y="1640"/>
                      </a:cubicBezTo>
                      <a:cubicBezTo>
                        <a:pt x="2500" y="1675"/>
                        <a:pt x="2382" y="1693"/>
                        <a:pt x="2264" y="1706"/>
                      </a:cubicBezTo>
                      <a:cubicBezTo>
                        <a:pt x="2171" y="1716"/>
                        <a:pt x="2078" y="1722"/>
                        <a:pt x="1985" y="1726"/>
                      </a:cubicBezTo>
                      <a:cubicBezTo>
                        <a:pt x="1943" y="1728"/>
                        <a:pt x="1900" y="1729"/>
                        <a:pt x="1858" y="1729"/>
                      </a:cubicBezTo>
                      <a:cubicBezTo>
                        <a:pt x="1837" y="1729"/>
                        <a:pt x="1824" y="1735"/>
                        <a:pt x="1812" y="1753"/>
                      </a:cubicBezTo>
                      <a:cubicBezTo>
                        <a:pt x="1638" y="2020"/>
                        <a:pt x="1464" y="2286"/>
                        <a:pt x="1289" y="2553"/>
                      </a:cubicBezTo>
                      <a:cubicBezTo>
                        <a:pt x="1223" y="2654"/>
                        <a:pt x="1156" y="2755"/>
                        <a:pt x="1091" y="2857"/>
                      </a:cubicBezTo>
                      <a:cubicBezTo>
                        <a:pt x="1066" y="2895"/>
                        <a:pt x="1030" y="2923"/>
                        <a:pt x="1002" y="2957"/>
                      </a:cubicBezTo>
                      <a:cubicBezTo>
                        <a:pt x="993" y="2969"/>
                        <a:pt x="985" y="2982"/>
                        <a:pt x="969" y="299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21" name="Group 1320"/>
              <p:cNvGrpSpPr/>
              <p:nvPr/>
            </p:nvGrpSpPr>
            <p:grpSpPr>
              <a:xfrm>
                <a:off x="16094074" y="2629100"/>
                <a:ext cx="182702" cy="182702"/>
                <a:chOff x="16349055" y="2936281"/>
                <a:chExt cx="182702" cy="182702"/>
              </a:xfrm>
              <a:grpFill/>
            </p:grpSpPr>
            <p:sp>
              <p:nvSpPr>
                <p:cNvPr id="1346" name="Oval 1345"/>
                <p:cNvSpPr/>
                <p:nvPr/>
              </p:nvSpPr>
              <p:spPr>
                <a:xfrm>
                  <a:off x="16349055" y="2936281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47" name="Group 1346"/>
                <p:cNvGrpSpPr/>
                <p:nvPr/>
              </p:nvGrpSpPr>
              <p:grpSpPr>
                <a:xfrm>
                  <a:off x="16385510" y="2971485"/>
                  <a:ext cx="108583" cy="103849"/>
                  <a:chOff x="13144500" y="-407988"/>
                  <a:chExt cx="582613" cy="557213"/>
                </a:xfrm>
                <a:grpFill/>
              </p:grpSpPr>
              <p:sp>
                <p:nvSpPr>
                  <p:cNvPr id="1348" name="Freeform 805"/>
                  <p:cNvSpPr>
                    <a:spLocks/>
                  </p:cNvSpPr>
                  <p:nvPr/>
                </p:nvSpPr>
                <p:spPr bwMode="auto">
                  <a:xfrm>
                    <a:off x="13144500" y="-358775"/>
                    <a:ext cx="581025" cy="90488"/>
                  </a:xfrm>
                  <a:custGeom>
                    <a:avLst/>
                    <a:gdLst>
                      <a:gd name="T0" fmla="*/ 1132 w 2265"/>
                      <a:gd name="T1" fmla="*/ 349 h 350"/>
                      <a:gd name="T2" fmla="*/ 27 w 2265"/>
                      <a:gd name="T3" fmla="*/ 349 h 350"/>
                      <a:gd name="T4" fmla="*/ 0 w 2265"/>
                      <a:gd name="T5" fmla="*/ 324 h 350"/>
                      <a:gd name="T6" fmla="*/ 0 w 2265"/>
                      <a:gd name="T7" fmla="*/ 58 h 350"/>
                      <a:gd name="T8" fmla="*/ 57 w 2265"/>
                      <a:gd name="T9" fmla="*/ 1 h 350"/>
                      <a:gd name="T10" fmla="*/ 329 w 2265"/>
                      <a:gd name="T11" fmla="*/ 1 h 350"/>
                      <a:gd name="T12" fmla="*/ 350 w 2265"/>
                      <a:gd name="T13" fmla="*/ 22 h 350"/>
                      <a:gd name="T14" fmla="*/ 353 w 2265"/>
                      <a:gd name="T15" fmla="*/ 140 h 350"/>
                      <a:gd name="T16" fmla="*/ 521 w 2265"/>
                      <a:gd name="T17" fmla="*/ 197 h 350"/>
                      <a:gd name="T18" fmla="*/ 557 w 2265"/>
                      <a:gd name="T19" fmla="*/ 124 h 350"/>
                      <a:gd name="T20" fmla="*/ 557 w 2265"/>
                      <a:gd name="T21" fmla="*/ 24 h 350"/>
                      <a:gd name="T22" fmla="*/ 580 w 2265"/>
                      <a:gd name="T23" fmla="*/ 1 h 350"/>
                      <a:gd name="T24" fmla="*/ 1076 w 2265"/>
                      <a:gd name="T25" fmla="*/ 1 h 350"/>
                      <a:gd name="T26" fmla="*/ 1706 w 2265"/>
                      <a:gd name="T27" fmla="*/ 1 h 350"/>
                      <a:gd name="T28" fmla="*/ 1729 w 2265"/>
                      <a:gd name="T29" fmla="*/ 24 h 350"/>
                      <a:gd name="T30" fmla="*/ 1729 w 2265"/>
                      <a:gd name="T31" fmla="*/ 118 h 350"/>
                      <a:gd name="T32" fmla="*/ 1816 w 2265"/>
                      <a:gd name="T33" fmla="*/ 221 h 350"/>
                      <a:gd name="T34" fmla="*/ 1933 w 2265"/>
                      <a:gd name="T35" fmla="*/ 134 h 350"/>
                      <a:gd name="T36" fmla="*/ 1936 w 2265"/>
                      <a:gd name="T37" fmla="*/ 21 h 350"/>
                      <a:gd name="T38" fmla="*/ 1956 w 2265"/>
                      <a:gd name="T39" fmla="*/ 1 h 350"/>
                      <a:gd name="T40" fmla="*/ 2210 w 2265"/>
                      <a:gd name="T41" fmla="*/ 1 h 350"/>
                      <a:gd name="T42" fmla="*/ 2265 w 2265"/>
                      <a:gd name="T43" fmla="*/ 55 h 350"/>
                      <a:gd name="T44" fmla="*/ 2265 w 2265"/>
                      <a:gd name="T45" fmla="*/ 335 h 350"/>
                      <a:gd name="T46" fmla="*/ 2250 w 2265"/>
                      <a:gd name="T47" fmla="*/ 349 h 350"/>
                      <a:gd name="T48" fmla="*/ 2234 w 2265"/>
                      <a:gd name="T49" fmla="*/ 349 h 350"/>
                      <a:gd name="T50" fmla="*/ 1132 w 2265"/>
                      <a:gd name="T51" fmla="*/ 349 h 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265" h="350">
                        <a:moveTo>
                          <a:pt x="1132" y="349"/>
                        </a:moveTo>
                        <a:cubicBezTo>
                          <a:pt x="764" y="349"/>
                          <a:pt x="395" y="349"/>
                          <a:pt x="27" y="349"/>
                        </a:cubicBezTo>
                        <a:cubicBezTo>
                          <a:pt x="0" y="349"/>
                          <a:pt x="0" y="349"/>
                          <a:pt x="0" y="324"/>
                        </a:cubicBezTo>
                        <a:cubicBezTo>
                          <a:pt x="0" y="235"/>
                          <a:pt x="0" y="146"/>
                          <a:pt x="0" y="58"/>
                        </a:cubicBezTo>
                        <a:cubicBezTo>
                          <a:pt x="0" y="20"/>
                          <a:pt x="20" y="1"/>
                          <a:pt x="57" y="1"/>
                        </a:cubicBezTo>
                        <a:cubicBezTo>
                          <a:pt x="148" y="1"/>
                          <a:pt x="238" y="1"/>
                          <a:pt x="329" y="1"/>
                        </a:cubicBezTo>
                        <a:cubicBezTo>
                          <a:pt x="346" y="0"/>
                          <a:pt x="350" y="6"/>
                          <a:pt x="350" y="22"/>
                        </a:cubicBezTo>
                        <a:cubicBezTo>
                          <a:pt x="350" y="61"/>
                          <a:pt x="344" y="101"/>
                          <a:pt x="353" y="140"/>
                        </a:cubicBezTo>
                        <a:cubicBezTo>
                          <a:pt x="372" y="218"/>
                          <a:pt x="459" y="248"/>
                          <a:pt x="521" y="197"/>
                        </a:cubicBezTo>
                        <a:cubicBezTo>
                          <a:pt x="543" y="178"/>
                          <a:pt x="556" y="153"/>
                          <a:pt x="557" y="124"/>
                        </a:cubicBezTo>
                        <a:cubicBezTo>
                          <a:pt x="558" y="91"/>
                          <a:pt x="558" y="57"/>
                          <a:pt x="557" y="24"/>
                        </a:cubicBezTo>
                        <a:cubicBezTo>
                          <a:pt x="556" y="6"/>
                          <a:pt x="561" y="0"/>
                          <a:pt x="580" y="1"/>
                        </a:cubicBezTo>
                        <a:cubicBezTo>
                          <a:pt x="745" y="1"/>
                          <a:pt x="910" y="1"/>
                          <a:pt x="1076" y="1"/>
                        </a:cubicBezTo>
                        <a:cubicBezTo>
                          <a:pt x="1286" y="1"/>
                          <a:pt x="1496" y="1"/>
                          <a:pt x="1706" y="1"/>
                        </a:cubicBezTo>
                        <a:cubicBezTo>
                          <a:pt x="1724" y="1"/>
                          <a:pt x="1730" y="5"/>
                          <a:pt x="1729" y="24"/>
                        </a:cubicBezTo>
                        <a:cubicBezTo>
                          <a:pt x="1727" y="55"/>
                          <a:pt x="1729" y="86"/>
                          <a:pt x="1729" y="118"/>
                        </a:cubicBezTo>
                        <a:cubicBezTo>
                          <a:pt x="1729" y="170"/>
                          <a:pt x="1768" y="217"/>
                          <a:pt x="1816" y="221"/>
                        </a:cubicBezTo>
                        <a:cubicBezTo>
                          <a:pt x="1876" y="227"/>
                          <a:pt x="1923" y="192"/>
                          <a:pt x="1933" y="134"/>
                        </a:cubicBezTo>
                        <a:cubicBezTo>
                          <a:pt x="1940" y="97"/>
                          <a:pt x="1936" y="59"/>
                          <a:pt x="1936" y="21"/>
                        </a:cubicBezTo>
                        <a:cubicBezTo>
                          <a:pt x="1936" y="5"/>
                          <a:pt x="1941" y="1"/>
                          <a:pt x="1956" y="1"/>
                        </a:cubicBezTo>
                        <a:cubicBezTo>
                          <a:pt x="2041" y="1"/>
                          <a:pt x="2126" y="1"/>
                          <a:pt x="2210" y="1"/>
                        </a:cubicBezTo>
                        <a:cubicBezTo>
                          <a:pt x="2243" y="1"/>
                          <a:pt x="2265" y="22"/>
                          <a:pt x="2265" y="55"/>
                        </a:cubicBezTo>
                        <a:cubicBezTo>
                          <a:pt x="2265" y="148"/>
                          <a:pt x="2265" y="241"/>
                          <a:pt x="2265" y="335"/>
                        </a:cubicBezTo>
                        <a:cubicBezTo>
                          <a:pt x="2265" y="346"/>
                          <a:pt x="2261" y="350"/>
                          <a:pt x="2250" y="349"/>
                        </a:cubicBezTo>
                        <a:cubicBezTo>
                          <a:pt x="2245" y="349"/>
                          <a:pt x="2239" y="349"/>
                          <a:pt x="2234" y="349"/>
                        </a:cubicBezTo>
                        <a:cubicBezTo>
                          <a:pt x="1867" y="349"/>
                          <a:pt x="1499" y="349"/>
                          <a:pt x="1132" y="3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9" name="Freeform 806"/>
                  <p:cNvSpPr>
                    <a:spLocks/>
                  </p:cNvSpPr>
                  <p:nvPr/>
                </p:nvSpPr>
                <p:spPr bwMode="auto">
                  <a:xfrm>
                    <a:off x="13601700" y="-407988"/>
                    <a:ext cx="25400" cy="92075"/>
                  </a:xfrm>
                  <a:custGeom>
                    <a:avLst/>
                    <a:gdLst>
                      <a:gd name="T0" fmla="*/ 101 w 101"/>
                      <a:gd name="T1" fmla="*/ 181 h 357"/>
                      <a:gd name="T2" fmla="*/ 101 w 101"/>
                      <a:gd name="T3" fmla="*/ 303 h 357"/>
                      <a:gd name="T4" fmla="*/ 50 w 101"/>
                      <a:gd name="T5" fmla="*/ 357 h 357"/>
                      <a:gd name="T6" fmla="*/ 0 w 101"/>
                      <a:gd name="T7" fmla="*/ 302 h 357"/>
                      <a:gd name="T8" fmla="*/ 0 w 101"/>
                      <a:gd name="T9" fmla="*/ 56 h 357"/>
                      <a:gd name="T10" fmla="*/ 50 w 101"/>
                      <a:gd name="T11" fmla="*/ 0 h 357"/>
                      <a:gd name="T12" fmla="*/ 101 w 101"/>
                      <a:gd name="T13" fmla="*/ 55 h 357"/>
                      <a:gd name="T14" fmla="*/ 101 w 101"/>
                      <a:gd name="T15" fmla="*/ 181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57">
                        <a:moveTo>
                          <a:pt x="101" y="181"/>
                        </a:moveTo>
                        <a:cubicBezTo>
                          <a:pt x="101" y="221"/>
                          <a:pt x="101" y="262"/>
                          <a:pt x="101" y="303"/>
                        </a:cubicBezTo>
                        <a:cubicBezTo>
                          <a:pt x="100" y="336"/>
                          <a:pt x="81" y="357"/>
                          <a:pt x="50" y="357"/>
                        </a:cubicBezTo>
                        <a:cubicBezTo>
                          <a:pt x="20" y="357"/>
                          <a:pt x="0" y="335"/>
                          <a:pt x="0" y="302"/>
                        </a:cubicBezTo>
                        <a:cubicBezTo>
                          <a:pt x="0" y="220"/>
                          <a:pt x="0" y="138"/>
                          <a:pt x="0" y="56"/>
                        </a:cubicBezTo>
                        <a:cubicBezTo>
                          <a:pt x="0" y="24"/>
                          <a:pt x="21" y="0"/>
                          <a:pt x="50" y="0"/>
                        </a:cubicBezTo>
                        <a:cubicBezTo>
                          <a:pt x="78" y="0"/>
                          <a:pt x="100" y="23"/>
                          <a:pt x="101" y="55"/>
                        </a:cubicBezTo>
                        <a:cubicBezTo>
                          <a:pt x="101" y="97"/>
                          <a:pt x="101" y="139"/>
                          <a:pt x="101" y="18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50" name="Freeform 807"/>
                  <p:cNvSpPr>
                    <a:spLocks/>
                  </p:cNvSpPr>
                  <p:nvPr/>
                </p:nvSpPr>
                <p:spPr bwMode="auto">
                  <a:xfrm>
                    <a:off x="13247688" y="-400050"/>
                    <a:ext cx="26988" cy="84138"/>
                  </a:xfrm>
                  <a:custGeom>
                    <a:avLst/>
                    <a:gdLst>
                      <a:gd name="T0" fmla="*/ 0 w 101"/>
                      <a:gd name="T1" fmla="*/ 164 h 325"/>
                      <a:gd name="T2" fmla="*/ 0 w 101"/>
                      <a:gd name="T3" fmla="*/ 56 h 325"/>
                      <a:gd name="T4" fmla="*/ 51 w 101"/>
                      <a:gd name="T5" fmla="*/ 1 h 325"/>
                      <a:gd name="T6" fmla="*/ 101 w 101"/>
                      <a:gd name="T7" fmla="*/ 56 h 325"/>
                      <a:gd name="T8" fmla="*/ 101 w 101"/>
                      <a:gd name="T9" fmla="*/ 272 h 325"/>
                      <a:gd name="T10" fmla="*/ 50 w 101"/>
                      <a:gd name="T11" fmla="*/ 325 h 325"/>
                      <a:gd name="T12" fmla="*/ 0 w 101"/>
                      <a:gd name="T13" fmla="*/ 272 h 325"/>
                      <a:gd name="T14" fmla="*/ 0 w 101"/>
                      <a:gd name="T15" fmla="*/ 164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25">
                        <a:moveTo>
                          <a:pt x="0" y="164"/>
                        </a:moveTo>
                        <a:cubicBezTo>
                          <a:pt x="0" y="128"/>
                          <a:pt x="0" y="92"/>
                          <a:pt x="0" y="56"/>
                        </a:cubicBezTo>
                        <a:cubicBezTo>
                          <a:pt x="1" y="24"/>
                          <a:pt x="23" y="0"/>
                          <a:pt x="51" y="1"/>
                        </a:cubicBezTo>
                        <a:cubicBezTo>
                          <a:pt x="77" y="1"/>
                          <a:pt x="101" y="28"/>
                          <a:pt x="101" y="56"/>
                        </a:cubicBezTo>
                        <a:cubicBezTo>
                          <a:pt x="101" y="128"/>
                          <a:pt x="101" y="200"/>
                          <a:pt x="101" y="272"/>
                        </a:cubicBezTo>
                        <a:cubicBezTo>
                          <a:pt x="101" y="303"/>
                          <a:pt x="79" y="325"/>
                          <a:pt x="50" y="325"/>
                        </a:cubicBezTo>
                        <a:cubicBezTo>
                          <a:pt x="20" y="325"/>
                          <a:pt x="1" y="305"/>
                          <a:pt x="0" y="272"/>
                        </a:cubicBezTo>
                        <a:cubicBezTo>
                          <a:pt x="0" y="236"/>
                          <a:pt x="0" y="200"/>
                          <a:pt x="0" y="16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51" name="Freeform 808"/>
                  <p:cNvSpPr>
                    <a:spLocks noEditPoints="1"/>
                  </p:cNvSpPr>
                  <p:nvPr/>
                </p:nvSpPr>
                <p:spPr bwMode="auto">
                  <a:xfrm>
                    <a:off x="13144500" y="-241300"/>
                    <a:ext cx="582613" cy="390525"/>
                  </a:xfrm>
                  <a:custGeom>
                    <a:avLst/>
                    <a:gdLst>
                      <a:gd name="T0" fmla="*/ 2238 w 2269"/>
                      <a:gd name="T1" fmla="*/ 3 h 1523"/>
                      <a:gd name="T2" fmla="*/ 1134 w 2269"/>
                      <a:gd name="T3" fmla="*/ 3 h 1523"/>
                      <a:gd name="T4" fmla="*/ 26 w 2269"/>
                      <a:gd name="T5" fmla="*/ 2 h 1523"/>
                      <a:gd name="T6" fmla="*/ 0 w 2269"/>
                      <a:gd name="T7" fmla="*/ 27 h 1523"/>
                      <a:gd name="T8" fmla="*/ 0 w 2269"/>
                      <a:gd name="T9" fmla="*/ 1459 h 1523"/>
                      <a:gd name="T10" fmla="*/ 65 w 2269"/>
                      <a:gd name="T11" fmla="*/ 1523 h 1523"/>
                      <a:gd name="T12" fmla="*/ 2197 w 2269"/>
                      <a:gd name="T13" fmla="*/ 1523 h 1523"/>
                      <a:gd name="T14" fmla="*/ 2265 w 2269"/>
                      <a:gd name="T15" fmla="*/ 1455 h 1523"/>
                      <a:gd name="T16" fmla="*/ 2265 w 2269"/>
                      <a:gd name="T17" fmla="*/ 31 h 1523"/>
                      <a:gd name="T18" fmla="*/ 2238 w 2269"/>
                      <a:gd name="T19" fmla="*/ 3 h 1523"/>
                      <a:gd name="T20" fmla="*/ 879 w 2269"/>
                      <a:gd name="T21" fmla="*/ 1243 h 1523"/>
                      <a:gd name="T22" fmla="*/ 574 w 2269"/>
                      <a:gd name="T23" fmla="*/ 1284 h 1523"/>
                      <a:gd name="T24" fmla="*/ 350 w 2269"/>
                      <a:gd name="T25" fmla="*/ 1224 h 1523"/>
                      <a:gd name="T26" fmla="*/ 337 w 2269"/>
                      <a:gd name="T27" fmla="*/ 1193 h 1523"/>
                      <a:gd name="T28" fmla="*/ 377 w 2269"/>
                      <a:gd name="T29" fmla="*/ 1041 h 1523"/>
                      <a:gd name="T30" fmla="*/ 398 w 2269"/>
                      <a:gd name="T31" fmla="*/ 1031 h 1523"/>
                      <a:gd name="T32" fmla="*/ 660 w 2269"/>
                      <a:gd name="T33" fmla="*/ 1087 h 1523"/>
                      <a:gd name="T34" fmla="*/ 794 w 2269"/>
                      <a:gd name="T35" fmla="*/ 1023 h 1523"/>
                      <a:gd name="T36" fmla="*/ 747 w 2269"/>
                      <a:gd name="T37" fmla="*/ 828 h 1523"/>
                      <a:gd name="T38" fmla="*/ 619 w 2269"/>
                      <a:gd name="T39" fmla="*/ 795 h 1523"/>
                      <a:gd name="T40" fmla="*/ 525 w 2269"/>
                      <a:gd name="T41" fmla="*/ 795 h 1523"/>
                      <a:gd name="T42" fmla="*/ 508 w 2269"/>
                      <a:gd name="T43" fmla="*/ 779 h 1523"/>
                      <a:gd name="T44" fmla="*/ 508 w 2269"/>
                      <a:gd name="T45" fmla="*/ 631 h 1523"/>
                      <a:gd name="T46" fmla="*/ 526 w 2269"/>
                      <a:gd name="T47" fmla="*/ 615 h 1523"/>
                      <a:gd name="T48" fmla="*/ 671 w 2269"/>
                      <a:gd name="T49" fmla="*/ 607 h 1523"/>
                      <a:gd name="T50" fmla="*/ 749 w 2269"/>
                      <a:gd name="T51" fmla="*/ 573 h 1523"/>
                      <a:gd name="T52" fmla="*/ 787 w 2269"/>
                      <a:gd name="T53" fmla="*/ 468 h 1523"/>
                      <a:gd name="T54" fmla="*/ 693 w 2269"/>
                      <a:gd name="T55" fmla="*/ 387 h 1523"/>
                      <a:gd name="T56" fmla="*/ 474 w 2269"/>
                      <a:gd name="T57" fmla="*/ 416 h 1523"/>
                      <a:gd name="T58" fmla="*/ 428 w 2269"/>
                      <a:gd name="T59" fmla="*/ 439 h 1523"/>
                      <a:gd name="T60" fmla="*/ 412 w 2269"/>
                      <a:gd name="T61" fmla="*/ 433 h 1523"/>
                      <a:gd name="T62" fmla="*/ 369 w 2269"/>
                      <a:gd name="T63" fmla="*/ 277 h 1523"/>
                      <a:gd name="T64" fmla="*/ 386 w 2269"/>
                      <a:gd name="T65" fmla="*/ 251 h 1523"/>
                      <a:gd name="T66" fmla="*/ 546 w 2269"/>
                      <a:gd name="T67" fmla="*/ 197 h 1523"/>
                      <a:gd name="T68" fmla="*/ 861 w 2269"/>
                      <a:gd name="T69" fmla="*/ 211 h 1523"/>
                      <a:gd name="T70" fmla="*/ 1033 w 2269"/>
                      <a:gd name="T71" fmla="*/ 391 h 1523"/>
                      <a:gd name="T72" fmla="*/ 878 w 2269"/>
                      <a:gd name="T73" fmla="*/ 686 h 1523"/>
                      <a:gd name="T74" fmla="*/ 852 w 2269"/>
                      <a:gd name="T75" fmla="*/ 697 h 1523"/>
                      <a:gd name="T76" fmla="*/ 968 w 2269"/>
                      <a:gd name="T77" fmla="*/ 751 h 1523"/>
                      <a:gd name="T78" fmla="*/ 1073 w 2269"/>
                      <a:gd name="T79" fmla="*/ 931 h 1523"/>
                      <a:gd name="T80" fmla="*/ 879 w 2269"/>
                      <a:gd name="T81" fmla="*/ 1243 h 1523"/>
                      <a:gd name="T82" fmla="*/ 1767 w 2269"/>
                      <a:gd name="T83" fmla="*/ 1271 h 1523"/>
                      <a:gd name="T84" fmla="*/ 1573 w 2269"/>
                      <a:gd name="T85" fmla="*/ 1271 h 1523"/>
                      <a:gd name="T86" fmla="*/ 1549 w 2269"/>
                      <a:gd name="T87" fmla="*/ 1247 h 1523"/>
                      <a:gd name="T88" fmla="*/ 1549 w 2269"/>
                      <a:gd name="T89" fmla="*/ 447 h 1523"/>
                      <a:gd name="T90" fmla="*/ 1528 w 2269"/>
                      <a:gd name="T91" fmla="*/ 433 h 1523"/>
                      <a:gd name="T92" fmla="*/ 1367 w 2269"/>
                      <a:gd name="T93" fmla="*/ 512 h 1523"/>
                      <a:gd name="T94" fmla="*/ 1341 w 2269"/>
                      <a:gd name="T95" fmla="*/ 499 h 1523"/>
                      <a:gd name="T96" fmla="*/ 1308 w 2269"/>
                      <a:gd name="T97" fmla="*/ 345 h 1523"/>
                      <a:gd name="T98" fmla="*/ 1317 w 2269"/>
                      <a:gd name="T99" fmla="*/ 327 h 1523"/>
                      <a:gd name="T100" fmla="*/ 1581 w 2269"/>
                      <a:gd name="T101" fmla="*/ 203 h 1523"/>
                      <a:gd name="T102" fmla="*/ 1603 w 2269"/>
                      <a:gd name="T103" fmla="*/ 200 h 1523"/>
                      <a:gd name="T104" fmla="*/ 1769 w 2269"/>
                      <a:gd name="T105" fmla="*/ 199 h 1523"/>
                      <a:gd name="T106" fmla="*/ 1789 w 2269"/>
                      <a:gd name="T107" fmla="*/ 221 h 1523"/>
                      <a:gd name="T108" fmla="*/ 1789 w 2269"/>
                      <a:gd name="T109" fmla="*/ 737 h 1523"/>
                      <a:gd name="T110" fmla="*/ 1789 w 2269"/>
                      <a:gd name="T111" fmla="*/ 1247 h 1523"/>
                      <a:gd name="T112" fmla="*/ 1767 w 2269"/>
                      <a:gd name="T113" fmla="*/ 1271 h 15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269" h="1523">
                        <a:moveTo>
                          <a:pt x="2238" y="3"/>
                        </a:moveTo>
                        <a:cubicBezTo>
                          <a:pt x="1870" y="3"/>
                          <a:pt x="1502" y="3"/>
                          <a:pt x="1134" y="3"/>
                        </a:cubicBezTo>
                        <a:cubicBezTo>
                          <a:pt x="764" y="3"/>
                          <a:pt x="395" y="3"/>
                          <a:pt x="26" y="2"/>
                        </a:cubicBezTo>
                        <a:cubicBezTo>
                          <a:pt x="6" y="2"/>
                          <a:pt x="0" y="6"/>
                          <a:pt x="0" y="27"/>
                        </a:cubicBezTo>
                        <a:cubicBezTo>
                          <a:pt x="1" y="504"/>
                          <a:pt x="0" y="982"/>
                          <a:pt x="0" y="1459"/>
                        </a:cubicBezTo>
                        <a:cubicBezTo>
                          <a:pt x="0" y="1504"/>
                          <a:pt x="19" y="1523"/>
                          <a:pt x="65" y="1523"/>
                        </a:cubicBezTo>
                        <a:cubicBezTo>
                          <a:pt x="776" y="1523"/>
                          <a:pt x="1486" y="1523"/>
                          <a:pt x="2197" y="1523"/>
                        </a:cubicBezTo>
                        <a:cubicBezTo>
                          <a:pt x="2245" y="1523"/>
                          <a:pt x="2265" y="1503"/>
                          <a:pt x="2265" y="1455"/>
                        </a:cubicBezTo>
                        <a:cubicBezTo>
                          <a:pt x="2265" y="980"/>
                          <a:pt x="2265" y="506"/>
                          <a:pt x="2265" y="31"/>
                        </a:cubicBezTo>
                        <a:cubicBezTo>
                          <a:pt x="2265" y="0"/>
                          <a:pt x="2269" y="3"/>
                          <a:pt x="2238" y="3"/>
                        </a:cubicBezTo>
                        <a:close/>
                        <a:moveTo>
                          <a:pt x="879" y="1243"/>
                        </a:moveTo>
                        <a:cubicBezTo>
                          <a:pt x="781" y="1284"/>
                          <a:pt x="679" y="1294"/>
                          <a:pt x="574" y="1284"/>
                        </a:cubicBezTo>
                        <a:cubicBezTo>
                          <a:pt x="496" y="1276"/>
                          <a:pt x="421" y="1258"/>
                          <a:pt x="350" y="1224"/>
                        </a:cubicBezTo>
                        <a:cubicBezTo>
                          <a:pt x="335" y="1216"/>
                          <a:pt x="332" y="1209"/>
                          <a:pt x="337" y="1193"/>
                        </a:cubicBezTo>
                        <a:cubicBezTo>
                          <a:pt x="351" y="1142"/>
                          <a:pt x="364" y="1092"/>
                          <a:pt x="377" y="1041"/>
                        </a:cubicBezTo>
                        <a:cubicBezTo>
                          <a:pt x="380" y="1028"/>
                          <a:pt x="384" y="1024"/>
                          <a:pt x="398" y="1031"/>
                        </a:cubicBezTo>
                        <a:cubicBezTo>
                          <a:pt x="480" y="1072"/>
                          <a:pt x="567" y="1094"/>
                          <a:pt x="660" y="1087"/>
                        </a:cubicBezTo>
                        <a:cubicBezTo>
                          <a:pt x="713" y="1083"/>
                          <a:pt x="761" y="1067"/>
                          <a:pt x="794" y="1023"/>
                        </a:cubicBezTo>
                        <a:cubicBezTo>
                          <a:pt x="842" y="960"/>
                          <a:pt x="818" y="867"/>
                          <a:pt x="747" y="828"/>
                        </a:cubicBezTo>
                        <a:cubicBezTo>
                          <a:pt x="707" y="806"/>
                          <a:pt x="664" y="796"/>
                          <a:pt x="619" y="795"/>
                        </a:cubicBezTo>
                        <a:cubicBezTo>
                          <a:pt x="587" y="794"/>
                          <a:pt x="556" y="795"/>
                          <a:pt x="525" y="795"/>
                        </a:cubicBezTo>
                        <a:cubicBezTo>
                          <a:pt x="512" y="795"/>
                          <a:pt x="508" y="792"/>
                          <a:pt x="508" y="779"/>
                        </a:cubicBezTo>
                        <a:cubicBezTo>
                          <a:pt x="509" y="730"/>
                          <a:pt x="509" y="681"/>
                          <a:pt x="508" y="631"/>
                        </a:cubicBezTo>
                        <a:cubicBezTo>
                          <a:pt x="508" y="618"/>
                          <a:pt x="514" y="615"/>
                          <a:pt x="526" y="615"/>
                        </a:cubicBezTo>
                        <a:cubicBezTo>
                          <a:pt x="575" y="615"/>
                          <a:pt x="623" y="618"/>
                          <a:pt x="671" y="607"/>
                        </a:cubicBezTo>
                        <a:cubicBezTo>
                          <a:pt x="699" y="601"/>
                          <a:pt x="726" y="591"/>
                          <a:pt x="749" y="573"/>
                        </a:cubicBezTo>
                        <a:cubicBezTo>
                          <a:pt x="783" y="546"/>
                          <a:pt x="797" y="510"/>
                          <a:pt x="787" y="468"/>
                        </a:cubicBezTo>
                        <a:cubicBezTo>
                          <a:pt x="776" y="419"/>
                          <a:pt x="738" y="396"/>
                          <a:pt x="693" y="387"/>
                        </a:cubicBezTo>
                        <a:cubicBezTo>
                          <a:pt x="617" y="373"/>
                          <a:pt x="544" y="388"/>
                          <a:pt x="474" y="416"/>
                        </a:cubicBezTo>
                        <a:cubicBezTo>
                          <a:pt x="458" y="423"/>
                          <a:pt x="443" y="431"/>
                          <a:pt x="428" y="439"/>
                        </a:cubicBezTo>
                        <a:cubicBezTo>
                          <a:pt x="419" y="444"/>
                          <a:pt x="415" y="443"/>
                          <a:pt x="412" y="433"/>
                        </a:cubicBezTo>
                        <a:cubicBezTo>
                          <a:pt x="399" y="381"/>
                          <a:pt x="384" y="329"/>
                          <a:pt x="369" y="277"/>
                        </a:cubicBezTo>
                        <a:cubicBezTo>
                          <a:pt x="364" y="260"/>
                          <a:pt x="376" y="256"/>
                          <a:pt x="386" y="251"/>
                        </a:cubicBezTo>
                        <a:cubicBezTo>
                          <a:pt x="436" y="225"/>
                          <a:pt x="490" y="207"/>
                          <a:pt x="546" y="197"/>
                        </a:cubicBezTo>
                        <a:cubicBezTo>
                          <a:pt x="652" y="177"/>
                          <a:pt x="758" y="172"/>
                          <a:pt x="861" y="211"/>
                        </a:cubicBezTo>
                        <a:cubicBezTo>
                          <a:pt x="947" y="243"/>
                          <a:pt x="1010" y="299"/>
                          <a:pt x="1033" y="391"/>
                        </a:cubicBezTo>
                        <a:cubicBezTo>
                          <a:pt x="1064" y="516"/>
                          <a:pt x="1000" y="636"/>
                          <a:pt x="878" y="686"/>
                        </a:cubicBezTo>
                        <a:cubicBezTo>
                          <a:pt x="869" y="690"/>
                          <a:pt x="860" y="693"/>
                          <a:pt x="852" y="697"/>
                        </a:cubicBezTo>
                        <a:cubicBezTo>
                          <a:pt x="894" y="710"/>
                          <a:pt x="933" y="725"/>
                          <a:pt x="968" y="751"/>
                        </a:cubicBezTo>
                        <a:cubicBezTo>
                          <a:pt x="1030" y="795"/>
                          <a:pt x="1065" y="855"/>
                          <a:pt x="1073" y="931"/>
                        </a:cubicBezTo>
                        <a:cubicBezTo>
                          <a:pt x="1090" y="1085"/>
                          <a:pt x="993" y="1194"/>
                          <a:pt x="879" y="1243"/>
                        </a:cubicBezTo>
                        <a:close/>
                        <a:moveTo>
                          <a:pt x="1767" y="1271"/>
                        </a:moveTo>
                        <a:cubicBezTo>
                          <a:pt x="1702" y="1270"/>
                          <a:pt x="1637" y="1270"/>
                          <a:pt x="1573" y="1271"/>
                        </a:cubicBezTo>
                        <a:cubicBezTo>
                          <a:pt x="1554" y="1271"/>
                          <a:pt x="1549" y="1266"/>
                          <a:pt x="1549" y="1247"/>
                        </a:cubicBezTo>
                        <a:cubicBezTo>
                          <a:pt x="1549" y="980"/>
                          <a:pt x="1549" y="714"/>
                          <a:pt x="1549" y="447"/>
                        </a:cubicBezTo>
                        <a:cubicBezTo>
                          <a:pt x="1549" y="423"/>
                          <a:pt x="1549" y="423"/>
                          <a:pt x="1528" y="433"/>
                        </a:cubicBezTo>
                        <a:cubicBezTo>
                          <a:pt x="1474" y="459"/>
                          <a:pt x="1420" y="485"/>
                          <a:pt x="1367" y="512"/>
                        </a:cubicBezTo>
                        <a:cubicBezTo>
                          <a:pt x="1350" y="521"/>
                          <a:pt x="1344" y="516"/>
                          <a:pt x="1341" y="499"/>
                        </a:cubicBezTo>
                        <a:cubicBezTo>
                          <a:pt x="1331" y="447"/>
                          <a:pt x="1320" y="396"/>
                          <a:pt x="1308" y="345"/>
                        </a:cubicBezTo>
                        <a:cubicBezTo>
                          <a:pt x="1306" y="335"/>
                          <a:pt x="1308" y="331"/>
                          <a:pt x="1317" y="327"/>
                        </a:cubicBezTo>
                        <a:cubicBezTo>
                          <a:pt x="1405" y="286"/>
                          <a:pt x="1493" y="244"/>
                          <a:pt x="1581" y="203"/>
                        </a:cubicBezTo>
                        <a:cubicBezTo>
                          <a:pt x="1588" y="200"/>
                          <a:pt x="1595" y="200"/>
                          <a:pt x="1603" y="200"/>
                        </a:cubicBezTo>
                        <a:cubicBezTo>
                          <a:pt x="1658" y="200"/>
                          <a:pt x="1713" y="200"/>
                          <a:pt x="1769" y="199"/>
                        </a:cubicBezTo>
                        <a:cubicBezTo>
                          <a:pt x="1786" y="199"/>
                          <a:pt x="1789" y="205"/>
                          <a:pt x="1789" y="221"/>
                        </a:cubicBezTo>
                        <a:cubicBezTo>
                          <a:pt x="1789" y="393"/>
                          <a:pt x="1789" y="565"/>
                          <a:pt x="1789" y="737"/>
                        </a:cubicBezTo>
                        <a:cubicBezTo>
                          <a:pt x="1789" y="907"/>
                          <a:pt x="1789" y="1077"/>
                          <a:pt x="1789" y="1247"/>
                        </a:cubicBezTo>
                        <a:cubicBezTo>
                          <a:pt x="1789" y="1264"/>
                          <a:pt x="1786" y="1271"/>
                          <a:pt x="1767" y="1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22" name="Group 1321"/>
              <p:cNvGrpSpPr/>
              <p:nvPr/>
            </p:nvGrpSpPr>
            <p:grpSpPr>
              <a:xfrm>
                <a:off x="16094074" y="2882107"/>
                <a:ext cx="182702" cy="182702"/>
                <a:chOff x="16098837" y="2327275"/>
                <a:chExt cx="182702" cy="182702"/>
              </a:xfrm>
              <a:grpFill/>
            </p:grpSpPr>
            <p:sp>
              <p:nvSpPr>
                <p:cNvPr id="1342" name="Oval 1341"/>
                <p:cNvSpPr/>
                <p:nvPr/>
              </p:nvSpPr>
              <p:spPr>
                <a:xfrm>
                  <a:off x="16098837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43" name="Group 791"/>
                <p:cNvGrpSpPr>
                  <a:grpSpLocks noChangeAspect="1"/>
                </p:cNvGrpSpPr>
                <p:nvPr/>
              </p:nvGrpSpPr>
              <p:grpSpPr bwMode="auto">
                <a:xfrm>
                  <a:off x="16140634" y="2354443"/>
                  <a:ext cx="99110" cy="128368"/>
                  <a:chOff x="8611" y="26"/>
                  <a:chExt cx="271" cy="351"/>
                </a:xfrm>
                <a:grpFill/>
              </p:grpSpPr>
              <p:sp>
                <p:nvSpPr>
                  <p:cNvPr id="1344" name="Freeform 792"/>
                  <p:cNvSpPr>
                    <a:spLocks/>
                  </p:cNvSpPr>
                  <p:nvPr/>
                </p:nvSpPr>
                <p:spPr bwMode="auto">
                  <a:xfrm>
                    <a:off x="8611" y="171"/>
                    <a:ext cx="271" cy="206"/>
                  </a:xfrm>
                  <a:custGeom>
                    <a:avLst/>
                    <a:gdLst>
                      <a:gd name="T0" fmla="*/ 1125 w 2206"/>
                      <a:gd name="T1" fmla="*/ 919 h 1678"/>
                      <a:gd name="T2" fmla="*/ 1153 w 2206"/>
                      <a:gd name="T3" fmla="*/ 770 h 1678"/>
                      <a:gd name="T4" fmla="*/ 1207 w 2206"/>
                      <a:gd name="T5" fmla="*/ 462 h 1678"/>
                      <a:gd name="T6" fmla="*/ 1244 w 2206"/>
                      <a:gd name="T7" fmla="*/ 254 h 1678"/>
                      <a:gd name="T8" fmla="*/ 1269 w 2206"/>
                      <a:gd name="T9" fmla="*/ 227 h 1678"/>
                      <a:gd name="T10" fmla="*/ 1522 w 2206"/>
                      <a:gd name="T11" fmla="*/ 110 h 1678"/>
                      <a:gd name="T12" fmla="*/ 1597 w 2206"/>
                      <a:gd name="T13" fmla="*/ 42 h 1678"/>
                      <a:gd name="T14" fmla="*/ 1628 w 2206"/>
                      <a:gd name="T15" fmla="*/ 39 h 1678"/>
                      <a:gd name="T16" fmla="*/ 1975 w 2206"/>
                      <a:gd name="T17" fmla="*/ 467 h 1678"/>
                      <a:gd name="T18" fmla="*/ 2168 w 2206"/>
                      <a:gd name="T19" fmla="*/ 1029 h 1678"/>
                      <a:gd name="T20" fmla="*/ 2203 w 2206"/>
                      <a:gd name="T21" fmla="*/ 1345 h 1678"/>
                      <a:gd name="T22" fmla="*/ 2164 w 2206"/>
                      <a:gd name="T23" fmla="*/ 1407 h 1678"/>
                      <a:gd name="T24" fmla="*/ 1621 w 2206"/>
                      <a:gd name="T25" fmla="*/ 1619 h 1678"/>
                      <a:gd name="T26" fmla="*/ 1317 w 2206"/>
                      <a:gd name="T27" fmla="*/ 1668 h 1678"/>
                      <a:gd name="T28" fmla="*/ 1039 w 2206"/>
                      <a:gd name="T29" fmla="*/ 1674 h 1678"/>
                      <a:gd name="T30" fmla="*/ 659 w 2206"/>
                      <a:gd name="T31" fmla="*/ 1622 h 1678"/>
                      <a:gd name="T32" fmla="*/ 141 w 2206"/>
                      <a:gd name="T33" fmla="*/ 1427 h 1678"/>
                      <a:gd name="T34" fmla="*/ 20 w 2206"/>
                      <a:gd name="T35" fmla="*/ 1357 h 1678"/>
                      <a:gd name="T36" fmla="*/ 1 w 2206"/>
                      <a:gd name="T37" fmla="*/ 1320 h 1678"/>
                      <a:gd name="T38" fmla="*/ 34 w 2206"/>
                      <a:gd name="T39" fmla="*/ 1035 h 1678"/>
                      <a:gd name="T40" fmla="*/ 149 w 2206"/>
                      <a:gd name="T41" fmla="*/ 634 h 1678"/>
                      <a:gd name="T42" fmla="*/ 435 w 2206"/>
                      <a:gd name="T43" fmla="*/ 170 h 1678"/>
                      <a:gd name="T44" fmla="*/ 618 w 2206"/>
                      <a:gd name="T45" fmla="*/ 8 h 1678"/>
                      <a:gd name="T46" fmla="*/ 643 w 2206"/>
                      <a:gd name="T47" fmla="*/ 11 h 1678"/>
                      <a:gd name="T48" fmla="*/ 935 w 2206"/>
                      <a:gd name="T49" fmla="*/ 210 h 1678"/>
                      <a:gd name="T50" fmla="*/ 975 w 2206"/>
                      <a:gd name="T51" fmla="*/ 221 h 1678"/>
                      <a:gd name="T52" fmla="*/ 1005 w 2206"/>
                      <a:gd name="T53" fmla="*/ 253 h 1678"/>
                      <a:gd name="T54" fmla="*/ 1102 w 2206"/>
                      <a:gd name="T55" fmla="*/ 808 h 1678"/>
                      <a:gd name="T56" fmla="*/ 1122 w 2206"/>
                      <a:gd name="T57" fmla="*/ 919 h 1678"/>
                      <a:gd name="T58" fmla="*/ 1125 w 2206"/>
                      <a:gd name="T59" fmla="*/ 919 h 1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206" h="1678">
                        <a:moveTo>
                          <a:pt x="1125" y="919"/>
                        </a:moveTo>
                        <a:cubicBezTo>
                          <a:pt x="1134" y="869"/>
                          <a:pt x="1144" y="820"/>
                          <a:pt x="1153" y="770"/>
                        </a:cubicBezTo>
                        <a:cubicBezTo>
                          <a:pt x="1171" y="667"/>
                          <a:pt x="1189" y="565"/>
                          <a:pt x="1207" y="462"/>
                        </a:cubicBezTo>
                        <a:cubicBezTo>
                          <a:pt x="1220" y="393"/>
                          <a:pt x="1233" y="324"/>
                          <a:pt x="1244" y="254"/>
                        </a:cubicBezTo>
                        <a:cubicBezTo>
                          <a:pt x="1247" y="238"/>
                          <a:pt x="1252" y="230"/>
                          <a:pt x="1269" y="227"/>
                        </a:cubicBezTo>
                        <a:cubicBezTo>
                          <a:pt x="1362" y="207"/>
                          <a:pt x="1447" y="168"/>
                          <a:pt x="1522" y="110"/>
                        </a:cubicBezTo>
                        <a:cubicBezTo>
                          <a:pt x="1549" y="89"/>
                          <a:pt x="1576" y="68"/>
                          <a:pt x="1597" y="42"/>
                        </a:cubicBezTo>
                        <a:cubicBezTo>
                          <a:pt x="1607" y="30"/>
                          <a:pt x="1614" y="28"/>
                          <a:pt x="1628" y="39"/>
                        </a:cubicBezTo>
                        <a:cubicBezTo>
                          <a:pt x="1775" y="156"/>
                          <a:pt x="1887" y="302"/>
                          <a:pt x="1975" y="467"/>
                        </a:cubicBezTo>
                        <a:cubicBezTo>
                          <a:pt x="2070" y="643"/>
                          <a:pt x="2132" y="832"/>
                          <a:pt x="2168" y="1029"/>
                        </a:cubicBezTo>
                        <a:cubicBezTo>
                          <a:pt x="2188" y="1133"/>
                          <a:pt x="2197" y="1239"/>
                          <a:pt x="2203" y="1345"/>
                        </a:cubicBezTo>
                        <a:cubicBezTo>
                          <a:pt x="2206" y="1382"/>
                          <a:pt x="2190" y="1393"/>
                          <a:pt x="2164" y="1407"/>
                        </a:cubicBezTo>
                        <a:cubicBezTo>
                          <a:pt x="1993" y="1503"/>
                          <a:pt x="1812" y="1574"/>
                          <a:pt x="1621" y="1619"/>
                        </a:cubicBezTo>
                        <a:cubicBezTo>
                          <a:pt x="1521" y="1643"/>
                          <a:pt x="1419" y="1659"/>
                          <a:pt x="1317" y="1668"/>
                        </a:cubicBezTo>
                        <a:cubicBezTo>
                          <a:pt x="1224" y="1676"/>
                          <a:pt x="1132" y="1678"/>
                          <a:pt x="1039" y="1674"/>
                        </a:cubicBezTo>
                        <a:cubicBezTo>
                          <a:pt x="911" y="1669"/>
                          <a:pt x="784" y="1651"/>
                          <a:pt x="659" y="1622"/>
                        </a:cubicBezTo>
                        <a:cubicBezTo>
                          <a:pt x="478" y="1580"/>
                          <a:pt x="305" y="1514"/>
                          <a:pt x="141" y="1427"/>
                        </a:cubicBezTo>
                        <a:cubicBezTo>
                          <a:pt x="100" y="1405"/>
                          <a:pt x="61" y="1379"/>
                          <a:pt x="20" y="1357"/>
                        </a:cubicBezTo>
                        <a:cubicBezTo>
                          <a:pt x="4" y="1348"/>
                          <a:pt x="0" y="1337"/>
                          <a:pt x="1" y="1320"/>
                        </a:cubicBezTo>
                        <a:cubicBezTo>
                          <a:pt x="8" y="1225"/>
                          <a:pt x="16" y="1130"/>
                          <a:pt x="34" y="1035"/>
                        </a:cubicBezTo>
                        <a:cubicBezTo>
                          <a:pt x="59" y="898"/>
                          <a:pt x="96" y="763"/>
                          <a:pt x="149" y="634"/>
                        </a:cubicBezTo>
                        <a:cubicBezTo>
                          <a:pt x="219" y="464"/>
                          <a:pt x="310" y="307"/>
                          <a:pt x="435" y="170"/>
                        </a:cubicBezTo>
                        <a:cubicBezTo>
                          <a:pt x="490" y="109"/>
                          <a:pt x="552" y="56"/>
                          <a:pt x="618" y="8"/>
                        </a:cubicBezTo>
                        <a:cubicBezTo>
                          <a:pt x="629" y="0"/>
                          <a:pt x="634" y="0"/>
                          <a:pt x="643" y="11"/>
                        </a:cubicBezTo>
                        <a:cubicBezTo>
                          <a:pt x="722" y="104"/>
                          <a:pt x="819" y="170"/>
                          <a:pt x="935" y="210"/>
                        </a:cubicBezTo>
                        <a:cubicBezTo>
                          <a:pt x="948" y="214"/>
                          <a:pt x="961" y="220"/>
                          <a:pt x="975" y="221"/>
                        </a:cubicBezTo>
                        <a:cubicBezTo>
                          <a:pt x="995" y="223"/>
                          <a:pt x="1002" y="234"/>
                          <a:pt x="1005" y="253"/>
                        </a:cubicBezTo>
                        <a:cubicBezTo>
                          <a:pt x="1037" y="438"/>
                          <a:pt x="1069" y="623"/>
                          <a:pt x="1102" y="808"/>
                        </a:cubicBezTo>
                        <a:cubicBezTo>
                          <a:pt x="1108" y="845"/>
                          <a:pt x="1115" y="882"/>
                          <a:pt x="1122" y="919"/>
                        </a:cubicBezTo>
                        <a:cubicBezTo>
                          <a:pt x="1123" y="919"/>
                          <a:pt x="1124" y="919"/>
                          <a:pt x="1125" y="9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5" name="Freeform 793"/>
                  <p:cNvSpPr>
                    <a:spLocks/>
                  </p:cNvSpPr>
                  <p:nvPr/>
                </p:nvSpPr>
                <p:spPr bwMode="auto">
                  <a:xfrm>
                    <a:off x="8668" y="26"/>
                    <a:ext cx="162" cy="162"/>
                  </a:xfrm>
                  <a:custGeom>
                    <a:avLst/>
                    <a:gdLst>
                      <a:gd name="T0" fmla="*/ 658 w 1315"/>
                      <a:gd name="T1" fmla="*/ 6 h 1313"/>
                      <a:gd name="T2" fmla="*/ 1310 w 1315"/>
                      <a:gd name="T3" fmla="*/ 667 h 1313"/>
                      <a:gd name="T4" fmla="*/ 655 w 1315"/>
                      <a:gd name="T5" fmla="*/ 1312 h 1313"/>
                      <a:gd name="T6" fmla="*/ 2 w 1315"/>
                      <a:gd name="T7" fmla="*/ 655 h 1313"/>
                      <a:gd name="T8" fmla="*/ 658 w 1315"/>
                      <a:gd name="T9" fmla="*/ 6 h 1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15" h="1313">
                        <a:moveTo>
                          <a:pt x="658" y="6"/>
                        </a:moveTo>
                        <a:cubicBezTo>
                          <a:pt x="1008" y="1"/>
                          <a:pt x="1315" y="298"/>
                          <a:pt x="1310" y="667"/>
                        </a:cubicBezTo>
                        <a:cubicBezTo>
                          <a:pt x="1306" y="1017"/>
                          <a:pt x="1015" y="1313"/>
                          <a:pt x="655" y="1312"/>
                        </a:cubicBezTo>
                        <a:cubicBezTo>
                          <a:pt x="302" y="1312"/>
                          <a:pt x="0" y="1026"/>
                          <a:pt x="2" y="655"/>
                        </a:cubicBezTo>
                        <a:cubicBezTo>
                          <a:pt x="4" y="287"/>
                          <a:pt x="307" y="0"/>
                          <a:pt x="65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23" name="Group 1322"/>
              <p:cNvGrpSpPr/>
              <p:nvPr/>
            </p:nvGrpSpPr>
            <p:grpSpPr>
              <a:xfrm>
                <a:off x="16094074" y="2367809"/>
                <a:ext cx="182702" cy="182702"/>
                <a:chOff x="16349055" y="2327275"/>
                <a:chExt cx="182702" cy="182702"/>
              </a:xfrm>
              <a:grpFill/>
            </p:grpSpPr>
            <p:sp>
              <p:nvSpPr>
                <p:cNvPr id="1335" name="Oval 1334"/>
                <p:cNvSpPr/>
                <p:nvPr/>
              </p:nvSpPr>
              <p:spPr>
                <a:xfrm>
                  <a:off x="16349055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36" name="Group 796"/>
                <p:cNvGrpSpPr>
                  <a:grpSpLocks noChangeAspect="1"/>
                </p:cNvGrpSpPr>
                <p:nvPr/>
              </p:nvGrpSpPr>
              <p:grpSpPr bwMode="auto">
                <a:xfrm>
                  <a:off x="16384305" y="2364762"/>
                  <a:ext cx="119439" cy="96873"/>
                  <a:chOff x="8435" y="-69"/>
                  <a:chExt cx="434" cy="352"/>
                </a:xfrm>
                <a:grpFill/>
              </p:grpSpPr>
              <p:sp>
                <p:nvSpPr>
                  <p:cNvPr id="1337" name="Freeform 797"/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38" name="Freeform 798"/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39" name="Freeform 799"/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0" name="Freeform 800"/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1" name="Freeform 801"/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24" name="Group 1323"/>
              <p:cNvGrpSpPr/>
              <p:nvPr/>
            </p:nvGrpSpPr>
            <p:grpSpPr>
              <a:xfrm>
                <a:off x="16616486" y="2882107"/>
                <a:ext cx="182702" cy="182702"/>
                <a:chOff x="16349055" y="2629747"/>
                <a:chExt cx="182702" cy="182702"/>
              </a:xfrm>
              <a:grpFill/>
            </p:grpSpPr>
            <p:sp>
              <p:nvSpPr>
                <p:cNvPr id="1328" name="Oval 1327"/>
                <p:cNvSpPr/>
                <p:nvPr/>
              </p:nvSpPr>
              <p:spPr>
                <a:xfrm>
                  <a:off x="16349055" y="2629747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29" name="Group 811"/>
                <p:cNvGrpSpPr>
                  <a:grpSpLocks noChangeAspect="1"/>
                </p:cNvGrpSpPr>
                <p:nvPr/>
              </p:nvGrpSpPr>
              <p:grpSpPr bwMode="auto">
                <a:xfrm>
                  <a:off x="16374562" y="2656761"/>
                  <a:ext cx="131688" cy="110579"/>
                  <a:chOff x="8065" y="-446"/>
                  <a:chExt cx="418" cy="351"/>
                </a:xfrm>
                <a:grpFill/>
              </p:grpSpPr>
              <p:sp>
                <p:nvSpPr>
                  <p:cNvPr id="1330" name="Freeform 812"/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31" name="Freeform 813"/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32" name="Freeform 814"/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33" name="Freeform 815"/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34" name="Freeform 816"/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25" name="Group 1324"/>
              <p:cNvGrpSpPr/>
              <p:nvPr/>
            </p:nvGrpSpPr>
            <p:grpSpPr>
              <a:xfrm>
                <a:off x="16877692" y="2629747"/>
                <a:ext cx="182702" cy="182702"/>
                <a:chOff x="16599272" y="2327275"/>
                <a:chExt cx="182702" cy="182702"/>
              </a:xfrm>
              <a:grpFill/>
            </p:grpSpPr>
            <p:sp>
              <p:nvSpPr>
                <p:cNvPr id="1326" name="Oval 1325"/>
                <p:cNvSpPr/>
                <p:nvPr/>
              </p:nvSpPr>
              <p:spPr>
                <a:xfrm>
                  <a:off x="16599272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7" name="Freeform 788"/>
                <p:cNvSpPr>
                  <a:spLocks/>
                </p:cNvSpPr>
                <p:nvPr/>
              </p:nvSpPr>
              <p:spPr bwMode="auto">
                <a:xfrm>
                  <a:off x="16634802" y="2356756"/>
                  <a:ext cx="120688" cy="128368"/>
                </a:xfrm>
                <a:custGeom>
                  <a:avLst/>
                  <a:gdLst>
                    <a:gd name="T0" fmla="*/ 969 w 2814"/>
                    <a:gd name="T1" fmla="*/ 2992 h 2992"/>
                    <a:gd name="T2" fmla="*/ 994 w 2814"/>
                    <a:gd name="T3" fmla="*/ 2705 h 2992"/>
                    <a:gd name="T4" fmla="*/ 1053 w 2814"/>
                    <a:gd name="T5" fmla="*/ 2358 h 2992"/>
                    <a:gd name="T6" fmla="*/ 1107 w 2814"/>
                    <a:gd name="T7" fmla="*/ 2038 h 2992"/>
                    <a:gd name="T8" fmla="*/ 1156 w 2814"/>
                    <a:gd name="T9" fmla="*/ 1743 h 2992"/>
                    <a:gd name="T10" fmla="*/ 1140 w 2814"/>
                    <a:gd name="T11" fmla="*/ 1721 h 2992"/>
                    <a:gd name="T12" fmla="*/ 803 w 2814"/>
                    <a:gd name="T13" fmla="*/ 1673 h 2992"/>
                    <a:gd name="T14" fmla="*/ 543 w 2814"/>
                    <a:gd name="T15" fmla="*/ 1634 h 2992"/>
                    <a:gd name="T16" fmla="*/ 509 w 2814"/>
                    <a:gd name="T17" fmla="*/ 1647 h 2992"/>
                    <a:gd name="T18" fmla="*/ 230 w 2814"/>
                    <a:gd name="T19" fmla="*/ 1938 h 2992"/>
                    <a:gd name="T20" fmla="*/ 81 w 2814"/>
                    <a:gd name="T21" fmla="*/ 2091 h 2992"/>
                    <a:gd name="T22" fmla="*/ 77 w 2814"/>
                    <a:gd name="T23" fmla="*/ 2077 h 2992"/>
                    <a:gd name="T24" fmla="*/ 103 w 2814"/>
                    <a:gd name="T25" fmla="*/ 1867 h 2992"/>
                    <a:gd name="T26" fmla="*/ 130 w 2814"/>
                    <a:gd name="T27" fmla="*/ 1662 h 2992"/>
                    <a:gd name="T28" fmla="*/ 95 w 2814"/>
                    <a:gd name="T29" fmla="*/ 1595 h 2992"/>
                    <a:gd name="T30" fmla="*/ 59 w 2814"/>
                    <a:gd name="T31" fmla="*/ 1569 h 2992"/>
                    <a:gd name="T32" fmla="*/ 66 w 2814"/>
                    <a:gd name="T33" fmla="*/ 1399 h 2992"/>
                    <a:gd name="T34" fmla="*/ 119 w 2814"/>
                    <a:gd name="T35" fmla="*/ 1366 h 2992"/>
                    <a:gd name="T36" fmla="*/ 133 w 2814"/>
                    <a:gd name="T37" fmla="*/ 1341 h 2992"/>
                    <a:gd name="T38" fmla="*/ 108 w 2814"/>
                    <a:gd name="T39" fmla="*/ 1139 h 2992"/>
                    <a:gd name="T40" fmla="*/ 85 w 2814"/>
                    <a:gd name="T41" fmla="*/ 957 h 2992"/>
                    <a:gd name="T42" fmla="*/ 80 w 2814"/>
                    <a:gd name="T43" fmla="*/ 882 h 2992"/>
                    <a:gd name="T44" fmla="*/ 137 w 2814"/>
                    <a:gd name="T45" fmla="*/ 940 h 2992"/>
                    <a:gd name="T46" fmla="*/ 231 w 2814"/>
                    <a:gd name="T47" fmla="*/ 1037 h 2992"/>
                    <a:gd name="T48" fmla="*/ 499 w 2814"/>
                    <a:gd name="T49" fmla="*/ 1314 h 2992"/>
                    <a:gd name="T50" fmla="*/ 567 w 2814"/>
                    <a:gd name="T51" fmla="*/ 1337 h 2992"/>
                    <a:gd name="T52" fmla="*/ 1057 w 2814"/>
                    <a:gd name="T53" fmla="*/ 1260 h 2992"/>
                    <a:gd name="T54" fmla="*/ 1143 w 2814"/>
                    <a:gd name="T55" fmla="*/ 1241 h 2992"/>
                    <a:gd name="T56" fmla="*/ 1155 w 2814"/>
                    <a:gd name="T57" fmla="*/ 1220 h 2992"/>
                    <a:gd name="T58" fmla="*/ 1085 w 2814"/>
                    <a:gd name="T59" fmla="*/ 798 h 2992"/>
                    <a:gd name="T60" fmla="*/ 1014 w 2814"/>
                    <a:gd name="T61" fmla="*/ 381 h 2992"/>
                    <a:gd name="T62" fmla="*/ 975 w 2814"/>
                    <a:gd name="T63" fmla="*/ 143 h 2992"/>
                    <a:gd name="T64" fmla="*/ 974 w 2814"/>
                    <a:gd name="T65" fmla="*/ 0 h 2992"/>
                    <a:gd name="T66" fmla="*/ 1099 w 2814"/>
                    <a:gd name="T67" fmla="*/ 129 h 2992"/>
                    <a:gd name="T68" fmla="*/ 1305 w 2814"/>
                    <a:gd name="T69" fmla="*/ 445 h 2992"/>
                    <a:gd name="T70" fmla="*/ 1812 w 2814"/>
                    <a:gd name="T71" fmla="*/ 1221 h 2992"/>
                    <a:gd name="T72" fmla="*/ 1858 w 2814"/>
                    <a:gd name="T73" fmla="*/ 1245 h 2992"/>
                    <a:gd name="T74" fmla="*/ 2047 w 2814"/>
                    <a:gd name="T75" fmla="*/ 1250 h 2992"/>
                    <a:gd name="T76" fmla="*/ 2335 w 2814"/>
                    <a:gd name="T77" fmla="*/ 1276 h 2992"/>
                    <a:gd name="T78" fmla="*/ 2636 w 2814"/>
                    <a:gd name="T79" fmla="*/ 1342 h 2992"/>
                    <a:gd name="T80" fmla="*/ 2759 w 2814"/>
                    <a:gd name="T81" fmla="*/ 1407 h 2992"/>
                    <a:gd name="T82" fmla="*/ 2763 w 2814"/>
                    <a:gd name="T83" fmla="*/ 1562 h 2992"/>
                    <a:gd name="T84" fmla="*/ 2614 w 2814"/>
                    <a:gd name="T85" fmla="*/ 1640 h 2992"/>
                    <a:gd name="T86" fmla="*/ 2264 w 2814"/>
                    <a:gd name="T87" fmla="*/ 1706 h 2992"/>
                    <a:gd name="T88" fmla="*/ 1985 w 2814"/>
                    <a:gd name="T89" fmla="*/ 1726 h 2992"/>
                    <a:gd name="T90" fmla="*/ 1858 w 2814"/>
                    <a:gd name="T91" fmla="*/ 1729 h 2992"/>
                    <a:gd name="T92" fmla="*/ 1812 w 2814"/>
                    <a:gd name="T93" fmla="*/ 1753 h 2992"/>
                    <a:gd name="T94" fmla="*/ 1289 w 2814"/>
                    <a:gd name="T95" fmla="*/ 2553 h 2992"/>
                    <a:gd name="T96" fmla="*/ 1091 w 2814"/>
                    <a:gd name="T97" fmla="*/ 2857 h 2992"/>
                    <a:gd name="T98" fmla="*/ 1002 w 2814"/>
                    <a:gd name="T99" fmla="*/ 2957 h 2992"/>
                    <a:gd name="T100" fmla="*/ 969 w 2814"/>
                    <a:gd name="T101" fmla="*/ 2992 h 29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814" h="2992">
                      <a:moveTo>
                        <a:pt x="969" y="2992"/>
                      </a:moveTo>
                      <a:cubicBezTo>
                        <a:pt x="969" y="2894"/>
                        <a:pt x="977" y="2799"/>
                        <a:pt x="994" y="2705"/>
                      </a:cubicBezTo>
                      <a:cubicBezTo>
                        <a:pt x="1016" y="2590"/>
                        <a:pt x="1034" y="2474"/>
                        <a:pt x="1053" y="2358"/>
                      </a:cubicBezTo>
                      <a:cubicBezTo>
                        <a:pt x="1071" y="2251"/>
                        <a:pt x="1089" y="2144"/>
                        <a:pt x="1107" y="2038"/>
                      </a:cubicBezTo>
                      <a:cubicBezTo>
                        <a:pt x="1123" y="1939"/>
                        <a:pt x="1140" y="1841"/>
                        <a:pt x="1156" y="1743"/>
                      </a:cubicBezTo>
                      <a:cubicBezTo>
                        <a:pt x="1158" y="1730"/>
                        <a:pt x="1153" y="1723"/>
                        <a:pt x="1140" y="1721"/>
                      </a:cubicBezTo>
                      <a:cubicBezTo>
                        <a:pt x="1027" y="1705"/>
                        <a:pt x="915" y="1689"/>
                        <a:pt x="803" y="1673"/>
                      </a:cubicBezTo>
                      <a:cubicBezTo>
                        <a:pt x="716" y="1660"/>
                        <a:pt x="629" y="1648"/>
                        <a:pt x="543" y="1634"/>
                      </a:cubicBezTo>
                      <a:cubicBezTo>
                        <a:pt x="528" y="1632"/>
                        <a:pt x="519" y="1637"/>
                        <a:pt x="509" y="1647"/>
                      </a:cubicBezTo>
                      <a:cubicBezTo>
                        <a:pt x="416" y="1744"/>
                        <a:pt x="323" y="1841"/>
                        <a:pt x="230" y="1938"/>
                      </a:cubicBezTo>
                      <a:cubicBezTo>
                        <a:pt x="180" y="1989"/>
                        <a:pt x="131" y="2040"/>
                        <a:pt x="81" y="2091"/>
                      </a:cubicBezTo>
                      <a:cubicBezTo>
                        <a:pt x="74" y="2087"/>
                        <a:pt x="77" y="2081"/>
                        <a:pt x="77" y="2077"/>
                      </a:cubicBezTo>
                      <a:cubicBezTo>
                        <a:pt x="86" y="2007"/>
                        <a:pt x="95" y="1937"/>
                        <a:pt x="103" y="1867"/>
                      </a:cubicBezTo>
                      <a:cubicBezTo>
                        <a:pt x="112" y="1799"/>
                        <a:pt x="118" y="1730"/>
                        <a:pt x="130" y="1662"/>
                      </a:cubicBezTo>
                      <a:cubicBezTo>
                        <a:pt x="136" y="1627"/>
                        <a:pt x="128" y="1607"/>
                        <a:pt x="95" y="1595"/>
                      </a:cubicBezTo>
                      <a:cubicBezTo>
                        <a:pt x="81" y="1590"/>
                        <a:pt x="70" y="1579"/>
                        <a:pt x="59" y="1569"/>
                      </a:cubicBezTo>
                      <a:cubicBezTo>
                        <a:pt x="0" y="1515"/>
                        <a:pt x="3" y="1448"/>
                        <a:pt x="66" y="1399"/>
                      </a:cubicBezTo>
                      <a:cubicBezTo>
                        <a:pt x="83" y="1386"/>
                        <a:pt x="100" y="1375"/>
                        <a:pt x="119" y="1366"/>
                      </a:cubicBezTo>
                      <a:cubicBezTo>
                        <a:pt x="130" y="1361"/>
                        <a:pt x="134" y="1353"/>
                        <a:pt x="133" y="1341"/>
                      </a:cubicBezTo>
                      <a:cubicBezTo>
                        <a:pt x="124" y="1274"/>
                        <a:pt x="116" y="1206"/>
                        <a:pt x="108" y="1139"/>
                      </a:cubicBezTo>
                      <a:cubicBezTo>
                        <a:pt x="100" y="1078"/>
                        <a:pt x="92" y="1018"/>
                        <a:pt x="85" y="957"/>
                      </a:cubicBezTo>
                      <a:cubicBezTo>
                        <a:pt x="82" y="933"/>
                        <a:pt x="79" y="909"/>
                        <a:pt x="80" y="882"/>
                      </a:cubicBezTo>
                      <a:cubicBezTo>
                        <a:pt x="99" y="901"/>
                        <a:pt x="119" y="919"/>
                        <a:pt x="137" y="940"/>
                      </a:cubicBezTo>
                      <a:cubicBezTo>
                        <a:pt x="167" y="974"/>
                        <a:pt x="199" y="1005"/>
                        <a:pt x="231" y="1037"/>
                      </a:cubicBezTo>
                      <a:cubicBezTo>
                        <a:pt x="321" y="1130"/>
                        <a:pt x="411" y="1221"/>
                        <a:pt x="499" y="1314"/>
                      </a:cubicBezTo>
                      <a:cubicBezTo>
                        <a:pt x="520" y="1336"/>
                        <a:pt x="539" y="1342"/>
                        <a:pt x="567" y="1337"/>
                      </a:cubicBezTo>
                      <a:cubicBezTo>
                        <a:pt x="730" y="1311"/>
                        <a:pt x="894" y="1286"/>
                        <a:pt x="1057" y="1260"/>
                      </a:cubicBezTo>
                      <a:cubicBezTo>
                        <a:pt x="1086" y="1256"/>
                        <a:pt x="1114" y="1248"/>
                        <a:pt x="1143" y="1241"/>
                      </a:cubicBezTo>
                      <a:cubicBezTo>
                        <a:pt x="1155" y="1239"/>
                        <a:pt x="1157" y="1233"/>
                        <a:pt x="1155" y="1220"/>
                      </a:cubicBezTo>
                      <a:cubicBezTo>
                        <a:pt x="1131" y="1079"/>
                        <a:pt x="1108" y="938"/>
                        <a:pt x="1085" y="798"/>
                      </a:cubicBezTo>
                      <a:cubicBezTo>
                        <a:pt x="1061" y="659"/>
                        <a:pt x="1037" y="520"/>
                        <a:pt x="1014" y="381"/>
                      </a:cubicBezTo>
                      <a:cubicBezTo>
                        <a:pt x="1000" y="302"/>
                        <a:pt x="984" y="223"/>
                        <a:pt x="975" y="143"/>
                      </a:cubicBezTo>
                      <a:cubicBezTo>
                        <a:pt x="969" y="96"/>
                        <a:pt x="974" y="48"/>
                        <a:pt x="974" y="0"/>
                      </a:cubicBezTo>
                      <a:cubicBezTo>
                        <a:pt x="1019" y="37"/>
                        <a:pt x="1065" y="76"/>
                        <a:pt x="1099" y="129"/>
                      </a:cubicBezTo>
                      <a:cubicBezTo>
                        <a:pt x="1166" y="235"/>
                        <a:pt x="1236" y="339"/>
                        <a:pt x="1305" y="445"/>
                      </a:cubicBezTo>
                      <a:cubicBezTo>
                        <a:pt x="1474" y="703"/>
                        <a:pt x="1643" y="962"/>
                        <a:pt x="1812" y="1221"/>
                      </a:cubicBezTo>
                      <a:cubicBezTo>
                        <a:pt x="1824" y="1239"/>
                        <a:pt x="1837" y="1246"/>
                        <a:pt x="1858" y="1245"/>
                      </a:cubicBezTo>
                      <a:cubicBezTo>
                        <a:pt x="1921" y="1242"/>
                        <a:pt x="1984" y="1246"/>
                        <a:pt x="2047" y="1250"/>
                      </a:cubicBezTo>
                      <a:cubicBezTo>
                        <a:pt x="2143" y="1256"/>
                        <a:pt x="2239" y="1263"/>
                        <a:pt x="2335" y="1276"/>
                      </a:cubicBezTo>
                      <a:cubicBezTo>
                        <a:pt x="2437" y="1290"/>
                        <a:pt x="2538" y="1307"/>
                        <a:pt x="2636" y="1342"/>
                      </a:cubicBezTo>
                      <a:cubicBezTo>
                        <a:pt x="2680" y="1357"/>
                        <a:pt x="2722" y="1377"/>
                        <a:pt x="2759" y="1407"/>
                      </a:cubicBezTo>
                      <a:cubicBezTo>
                        <a:pt x="2812" y="1451"/>
                        <a:pt x="2814" y="1515"/>
                        <a:pt x="2763" y="1562"/>
                      </a:cubicBezTo>
                      <a:cubicBezTo>
                        <a:pt x="2720" y="1602"/>
                        <a:pt x="2667" y="1623"/>
                        <a:pt x="2614" y="1640"/>
                      </a:cubicBezTo>
                      <a:cubicBezTo>
                        <a:pt x="2500" y="1675"/>
                        <a:pt x="2382" y="1693"/>
                        <a:pt x="2264" y="1706"/>
                      </a:cubicBezTo>
                      <a:cubicBezTo>
                        <a:pt x="2171" y="1716"/>
                        <a:pt x="2078" y="1722"/>
                        <a:pt x="1985" y="1726"/>
                      </a:cubicBezTo>
                      <a:cubicBezTo>
                        <a:pt x="1943" y="1728"/>
                        <a:pt x="1900" y="1729"/>
                        <a:pt x="1858" y="1729"/>
                      </a:cubicBezTo>
                      <a:cubicBezTo>
                        <a:pt x="1837" y="1729"/>
                        <a:pt x="1824" y="1735"/>
                        <a:pt x="1812" y="1753"/>
                      </a:cubicBezTo>
                      <a:cubicBezTo>
                        <a:pt x="1638" y="2020"/>
                        <a:pt x="1464" y="2286"/>
                        <a:pt x="1289" y="2553"/>
                      </a:cubicBezTo>
                      <a:cubicBezTo>
                        <a:pt x="1223" y="2654"/>
                        <a:pt x="1156" y="2755"/>
                        <a:pt x="1091" y="2857"/>
                      </a:cubicBezTo>
                      <a:cubicBezTo>
                        <a:pt x="1066" y="2895"/>
                        <a:pt x="1030" y="2923"/>
                        <a:pt x="1002" y="2957"/>
                      </a:cubicBezTo>
                      <a:cubicBezTo>
                        <a:pt x="993" y="2969"/>
                        <a:pt x="985" y="2982"/>
                        <a:pt x="969" y="299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467" name="Rectangle 368"/>
          <p:cNvSpPr>
            <a:spLocks noChangeArrowheads="1"/>
          </p:cNvSpPr>
          <p:nvPr/>
        </p:nvSpPr>
        <p:spPr bwMode="auto">
          <a:xfrm>
            <a:off x="6840693" y="3263784"/>
            <a:ext cx="969807" cy="1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ctr">
              <a:lnSpc>
                <a:spcPct val="85000"/>
              </a:lnSpc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chemeClr val="tx2"/>
                </a:solidFill>
                <a:latin typeface="+mj-lt"/>
              </a:rPr>
              <a:t>Relate &amp;</a:t>
            </a:r>
          </a:p>
        </p:txBody>
      </p:sp>
      <p:sp>
        <p:nvSpPr>
          <p:cNvPr id="1468" name="Rectangle 368"/>
          <p:cNvSpPr>
            <a:spLocks noChangeArrowheads="1"/>
          </p:cNvSpPr>
          <p:nvPr/>
        </p:nvSpPr>
        <p:spPr bwMode="auto">
          <a:xfrm>
            <a:off x="5537177" y="3720145"/>
            <a:ext cx="820610" cy="1578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200" b="1" dirty="0">
                <a:solidFill>
                  <a:schemeClr val="accent1"/>
                </a:solidFill>
                <a:latin typeface="+mj-lt"/>
              </a:rPr>
              <a:t>Standardize</a:t>
            </a:r>
          </a:p>
        </p:txBody>
      </p:sp>
      <p:sp>
        <p:nvSpPr>
          <p:cNvPr id="1469" name="Rectangle 368"/>
          <p:cNvSpPr>
            <a:spLocks noChangeArrowheads="1"/>
          </p:cNvSpPr>
          <p:nvPr/>
        </p:nvSpPr>
        <p:spPr bwMode="auto">
          <a:xfrm>
            <a:off x="3751602" y="3720145"/>
            <a:ext cx="1002710" cy="1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+mj-lt"/>
              </a:rPr>
              <a:t>Profile &amp; Clean</a:t>
            </a:r>
          </a:p>
        </p:txBody>
      </p:sp>
      <p:sp>
        <p:nvSpPr>
          <p:cNvPr id="1481" name="Freeform 33"/>
          <p:cNvSpPr>
            <a:spLocks/>
          </p:cNvSpPr>
          <p:nvPr/>
        </p:nvSpPr>
        <p:spPr bwMode="auto">
          <a:xfrm>
            <a:off x="9364625" y="2008621"/>
            <a:ext cx="830862" cy="778568"/>
          </a:xfrm>
          <a:prstGeom prst="roundRect">
            <a:avLst>
              <a:gd name="adj" fmla="val 902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02" name="Group 1501">
            <a:extLst>
              <a:ext uri="{FF2B5EF4-FFF2-40B4-BE49-F238E27FC236}">
                <a16:creationId xmlns:a16="http://schemas.microsoft.com/office/drawing/2014/main" id="{395EB69F-9BB3-4782-9A70-2EF7892217CF}"/>
              </a:ext>
            </a:extLst>
          </p:cNvPr>
          <p:cNvGrpSpPr/>
          <p:nvPr/>
        </p:nvGrpSpPr>
        <p:grpSpPr>
          <a:xfrm>
            <a:off x="9364625" y="3872703"/>
            <a:ext cx="830862" cy="778568"/>
            <a:chOff x="9364625" y="4083944"/>
            <a:chExt cx="830862" cy="778568"/>
          </a:xfrm>
        </p:grpSpPr>
        <p:sp>
          <p:nvSpPr>
            <p:cNvPr id="742" name="Freeform 33">
              <a:extLst>
                <a:ext uri="{FF2B5EF4-FFF2-40B4-BE49-F238E27FC236}">
                  <a16:creationId xmlns:a16="http://schemas.microsoft.com/office/drawing/2014/main" id="{18EECE84-3328-49D5-9CB0-A1E69EDBD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625" y="4083944"/>
              <a:ext cx="830862" cy="778568"/>
            </a:xfrm>
            <a:prstGeom prst="roundRect">
              <a:avLst>
                <a:gd name="adj" fmla="val 902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0" name="Rectangle 86"/>
            <p:cNvSpPr>
              <a:spLocks noChangeArrowheads="1"/>
            </p:cNvSpPr>
            <p:nvPr/>
          </p:nvSpPr>
          <p:spPr bwMode="auto">
            <a:xfrm>
              <a:off x="9766340" y="4140110"/>
              <a:ext cx="27432" cy="66623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1" name="Rectangle 87"/>
            <p:cNvSpPr>
              <a:spLocks noChangeArrowheads="1"/>
            </p:cNvSpPr>
            <p:nvPr/>
          </p:nvSpPr>
          <p:spPr bwMode="auto">
            <a:xfrm>
              <a:off x="9447905" y="4461608"/>
              <a:ext cx="664303" cy="2324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62" name="Oval 88"/>
          <p:cNvSpPr>
            <a:spLocks noChangeArrowheads="1"/>
          </p:cNvSpPr>
          <p:nvPr/>
        </p:nvSpPr>
        <p:spPr bwMode="auto">
          <a:xfrm>
            <a:off x="9447906" y="4358825"/>
            <a:ext cx="75534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4" name="Oval 90"/>
          <p:cNvSpPr>
            <a:spLocks noChangeArrowheads="1"/>
          </p:cNvSpPr>
          <p:nvPr/>
        </p:nvSpPr>
        <p:spPr bwMode="auto">
          <a:xfrm>
            <a:off x="9546679" y="4265861"/>
            <a:ext cx="75534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6" name="Oval 92"/>
          <p:cNvSpPr>
            <a:spLocks noChangeArrowheads="1"/>
          </p:cNvSpPr>
          <p:nvPr/>
        </p:nvSpPr>
        <p:spPr bwMode="auto">
          <a:xfrm>
            <a:off x="9507944" y="4201948"/>
            <a:ext cx="77470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8" name="Oval 94"/>
          <p:cNvSpPr>
            <a:spLocks noChangeArrowheads="1"/>
          </p:cNvSpPr>
          <p:nvPr/>
        </p:nvSpPr>
        <p:spPr bwMode="auto">
          <a:xfrm>
            <a:off x="9595098" y="4341394"/>
            <a:ext cx="73596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0" name="Oval 96"/>
          <p:cNvSpPr>
            <a:spLocks noChangeArrowheads="1"/>
          </p:cNvSpPr>
          <p:nvPr/>
        </p:nvSpPr>
        <p:spPr bwMode="auto">
          <a:xfrm>
            <a:off x="9604780" y="4267798"/>
            <a:ext cx="77470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2" name="Oval 98"/>
          <p:cNvSpPr>
            <a:spLocks noChangeArrowheads="1"/>
          </p:cNvSpPr>
          <p:nvPr/>
        </p:nvSpPr>
        <p:spPr bwMode="auto">
          <a:xfrm>
            <a:off x="10009560" y="4128352"/>
            <a:ext cx="73596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" name="Oval 100"/>
          <p:cNvSpPr>
            <a:spLocks noChangeArrowheads="1"/>
          </p:cNvSpPr>
          <p:nvPr/>
        </p:nvSpPr>
        <p:spPr bwMode="auto">
          <a:xfrm>
            <a:off x="10019244" y="4430484"/>
            <a:ext cx="77470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" name="Oval 102"/>
          <p:cNvSpPr>
            <a:spLocks noChangeArrowheads="1"/>
          </p:cNvSpPr>
          <p:nvPr/>
        </p:nvSpPr>
        <p:spPr bwMode="auto">
          <a:xfrm>
            <a:off x="9480829" y="4467282"/>
            <a:ext cx="77470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" name="Oval 104"/>
          <p:cNvSpPr>
            <a:spLocks noChangeArrowheads="1"/>
          </p:cNvSpPr>
          <p:nvPr/>
        </p:nvSpPr>
        <p:spPr bwMode="auto">
          <a:xfrm>
            <a:off x="9641579" y="4172898"/>
            <a:ext cx="75534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0" name="Oval 106"/>
          <p:cNvSpPr>
            <a:spLocks noChangeArrowheads="1"/>
          </p:cNvSpPr>
          <p:nvPr/>
        </p:nvSpPr>
        <p:spPr bwMode="auto">
          <a:xfrm>
            <a:off x="10025055" y="4031516"/>
            <a:ext cx="77470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2" name="Oval 108"/>
          <p:cNvSpPr>
            <a:spLocks noChangeArrowheads="1"/>
          </p:cNvSpPr>
          <p:nvPr/>
        </p:nvSpPr>
        <p:spPr bwMode="auto">
          <a:xfrm>
            <a:off x="9953394" y="4070251"/>
            <a:ext cx="75534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4" name="Oval 110"/>
          <p:cNvSpPr>
            <a:spLocks noChangeArrowheads="1"/>
          </p:cNvSpPr>
          <p:nvPr/>
        </p:nvSpPr>
        <p:spPr bwMode="auto">
          <a:xfrm>
            <a:off x="9691934" y="4362699"/>
            <a:ext cx="77470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6" name="Oval 112"/>
          <p:cNvSpPr>
            <a:spLocks noChangeArrowheads="1"/>
          </p:cNvSpPr>
          <p:nvPr/>
        </p:nvSpPr>
        <p:spPr bwMode="auto">
          <a:xfrm>
            <a:off x="9511817" y="3961793"/>
            <a:ext cx="77470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8" name="Oval 114"/>
          <p:cNvSpPr>
            <a:spLocks noChangeArrowheads="1"/>
          </p:cNvSpPr>
          <p:nvPr/>
        </p:nvSpPr>
        <p:spPr bwMode="auto">
          <a:xfrm>
            <a:off x="9517628" y="4327837"/>
            <a:ext cx="77470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3" name="Freeform 19"/>
          <p:cNvSpPr>
            <a:spLocks/>
          </p:cNvSpPr>
          <p:nvPr/>
        </p:nvSpPr>
        <p:spPr bwMode="auto">
          <a:xfrm>
            <a:off x="9742290" y="3348344"/>
            <a:ext cx="44546" cy="183990"/>
          </a:xfrm>
          <a:custGeom>
            <a:avLst/>
            <a:gdLst>
              <a:gd name="T0" fmla="*/ 11 w 23"/>
              <a:gd name="T1" fmla="*/ 95 h 95"/>
              <a:gd name="T2" fmla="*/ 0 w 23"/>
              <a:gd name="T3" fmla="*/ 94 h 95"/>
              <a:gd name="T4" fmla="*/ 11 w 23"/>
              <a:gd name="T5" fmla="*/ 0 h 95"/>
              <a:gd name="T6" fmla="*/ 23 w 23"/>
              <a:gd name="T7" fmla="*/ 2 h 95"/>
              <a:gd name="T8" fmla="*/ 11 w 23"/>
              <a:gd name="T9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95">
                <a:moveTo>
                  <a:pt x="11" y="95"/>
                </a:moveTo>
                <a:lnTo>
                  <a:pt x="0" y="94"/>
                </a:lnTo>
                <a:lnTo>
                  <a:pt x="11" y="0"/>
                </a:lnTo>
                <a:lnTo>
                  <a:pt x="23" y="2"/>
                </a:lnTo>
                <a:lnTo>
                  <a:pt x="11" y="9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4" name="Freeform 20"/>
          <p:cNvSpPr>
            <a:spLocks/>
          </p:cNvSpPr>
          <p:nvPr/>
        </p:nvSpPr>
        <p:spPr bwMode="auto">
          <a:xfrm>
            <a:off x="9593160" y="3342533"/>
            <a:ext cx="185927" cy="162686"/>
          </a:xfrm>
          <a:custGeom>
            <a:avLst/>
            <a:gdLst>
              <a:gd name="T0" fmla="*/ 7 w 96"/>
              <a:gd name="T1" fmla="*/ 84 h 84"/>
              <a:gd name="T2" fmla="*/ 0 w 96"/>
              <a:gd name="T3" fmla="*/ 74 h 84"/>
              <a:gd name="T4" fmla="*/ 88 w 96"/>
              <a:gd name="T5" fmla="*/ 0 h 84"/>
              <a:gd name="T6" fmla="*/ 96 w 96"/>
              <a:gd name="T7" fmla="*/ 9 h 84"/>
              <a:gd name="T8" fmla="*/ 7 w 96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84">
                <a:moveTo>
                  <a:pt x="7" y="84"/>
                </a:moveTo>
                <a:lnTo>
                  <a:pt x="0" y="74"/>
                </a:lnTo>
                <a:lnTo>
                  <a:pt x="88" y="0"/>
                </a:lnTo>
                <a:lnTo>
                  <a:pt x="96" y="9"/>
                </a:lnTo>
                <a:lnTo>
                  <a:pt x="7" y="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5" name="Freeform 21"/>
          <p:cNvSpPr>
            <a:spLocks/>
          </p:cNvSpPr>
          <p:nvPr/>
        </p:nvSpPr>
        <p:spPr bwMode="auto">
          <a:xfrm>
            <a:off x="9779087" y="3133366"/>
            <a:ext cx="131699" cy="214978"/>
          </a:xfrm>
          <a:custGeom>
            <a:avLst/>
            <a:gdLst>
              <a:gd name="T0" fmla="*/ 10 w 68"/>
              <a:gd name="T1" fmla="*/ 111 h 111"/>
              <a:gd name="T2" fmla="*/ 0 w 68"/>
              <a:gd name="T3" fmla="*/ 105 h 111"/>
              <a:gd name="T4" fmla="*/ 58 w 68"/>
              <a:gd name="T5" fmla="*/ 0 h 111"/>
              <a:gd name="T6" fmla="*/ 68 w 68"/>
              <a:gd name="T7" fmla="*/ 6 h 111"/>
              <a:gd name="T8" fmla="*/ 10 w 68"/>
              <a:gd name="T9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111">
                <a:moveTo>
                  <a:pt x="10" y="111"/>
                </a:moveTo>
                <a:lnTo>
                  <a:pt x="0" y="105"/>
                </a:lnTo>
                <a:lnTo>
                  <a:pt x="58" y="0"/>
                </a:lnTo>
                <a:lnTo>
                  <a:pt x="68" y="6"/>
                </a:lnTo>
                <a:lnTo>
                  <a:pt x="10" y="11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6" name="Freeform 22"/>
          <p:cNvSpPr>
            <a:spLocks/>
          </p:cNvSpPr>
          <p:nvPr/>
        </p:nvSpPr>
        <p:spPr bwMode="auto">
          <a:xfrm>
            <a:off x="9782961" y="3301863"/>
            <a:ext cx="201422" cy="46482"/>
          </a:xfrm>
          <a:custGeom>
            <a:avLst/>
            <a:gdLst>
              <a:gd name="T0" fmla="*/ 2 w 104"/>
              <a:gd name="T1" fmla="*/ 24 h 24"/>
              <a:gd name="T2" fmla="*/ 0 w 104"/>
              <a:gd name="T3" fmla="*/ 12 h 24"/>
              <a:gd name="T4" fmla="*/ 103 w 104"/>
              <a:gd name="T5" fmla="*/ 0 h 24"/>
              <a:gd name="T6" fmla="*/ 104 w 104"/>
              <a:gd name="T7" fmla="*/ 11 h 24"/>
              <a:gd name="T8" fmla="*/ 2 w 104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24">
                <a:moveTo>
                  <a:pt x="2" y="24"/>
                </a:moveTo>
                <a:lnTo>
                  <a:pt x="0" y="12"/>
                </a:lnTo>
                <a:lnTo>
                  <a:pt x="103" y="0"/>
                </a:lnTo>
                <a:lnTo>
                  <a:pt x="104" y="11"/>
                </a:lnTo>
                <a:lnTo>
                  <a:pt x="2" y="2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7" name="Freeform 23"/>
          <p:cNvSpPr>
            <a:spLocks/>
          </p:cNvSpPr>
          <p:nvPr/>
        </p:nvSpPr>
        <p:spPr bwMode="auto">
          <a:xfrm>
            <a:off x="9769405" y="3352218"/>
            <a:ext cx="162686" cy="137509"/>
          </a:xfrm>
          <a:custGeom>
            <a:avLst/>
            <a:gdLst>
              <a:gd name="T0" fmla="*/ 76 w 84"/>
              <a:gd name="T1" fmla="*/ 71 h 71"/>
              <a:gd name="T2" fmla="*/ 0 w 84"/>
              <a:gd name="T3" fmla="*/ 9 h 71"/>
              <a:gd name="T4" fmla="*/ 7 w 84"/>
              <a:gd name="T5" fmla="*/ 0 h 71"/>
              <a:gd name="T6" fmla="*/ 84 w 84"/>
              <a:gd name="T7" fmla="*/ 62 h 71"/>
              <a:gd name="T8" fmla="*/ 76 w 84"/>
              <a:gd name="T9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" h="71">
                <a:moveTo>
                  <a:pt x="76" y="71"/>
                </a:moveTo>
                <a:lnTo>
                  <a:pt x="0" y="9"/>
                </a:lnTo>
                <a:lnTo>
                  <a:pt x="7" y="0"/>
                </a:lnTo>
                <a:lnTo>
                  <a:pt x="84" y="62"/>
                </a:lnTo>
                <a:lnTo>
                  <a:pt x="76" y="7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Freeform 24"/>
          <p:cNvSpPr>
            <a:spLocks/>
          </p:cNvSpPr>
          <p:nvPr/>
        </p:nvSpPr>
        <p:spPr bwMode="auto">
          <a:xfrm>
            <a:off x="9914659" y="3480042"/>
            <a:ext cx="32926" cy="162686"/>
          </a:xfrm>
          <a:custGeom>
            <a:avLst/>
            <a:gdLst>
              <a:gd name="T0" fmla="*/ 6 w 17"/>
              <a:gd name="T1" fmla="*/ 84 h 84"/>
              <a:gd name="T2" fmla="*/ 0 w 17"/>
              <a:gd name="T3" fmla="*/ 1 h 84"/>
              <a:gd name="T4" fmla="*/ 11 w 17"/>
              <a:gd name="T5" fmla="*/ 0 h 84"/>
              <a:gd name="T6" fmla="*/ 17 w 17"/>
              <a:gd name="T7" fmla="*/ 84 h 84"/>
              <a:gd name="T8" fmla="*/ 6 w 17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84">
                <a:moveTo>
                  <a:pt x="6" y="84"/>
                </a:moveTo>
                <a:lnTo>
                  <a:pt x="0" y="1"/>
                </a:lnTo>
                <a:lnTo>
                  <a:pt x="11" y="0"/>
                </a:lnTo>
                <a:lnTo>
                  <a:pt x="17" y="84"/>
                </a:lnTo>
                <a:lnTo>
                  <a:pt x="6" y="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9" name="Freeform 25"/>
          <p:cNvSpPr>
            <a:spLocks/>
          </p:cNvSpPr>
          <p:nvPr/>
        </p:nvSpPr>
        <p:spPr bwMode="auto">
          <a:xfrm>
            <a:off x="9916596" y="3480042"/>
            <a:ext cx="135572" cy="98774"/>
          </a:xfrm>
          <a:custGeom>
            <a:avLst/>
            <a:gdLst>
              <a:gd name="T0" fmla="*/ 63 w 70"/>
              <a:gd name="T1" fmla="*/ 51 h 51"/>
              <a:gd name="T2" fmla="*/ 0 w 70"/>
              <a:gd name="T3" fmla="*/ 9 h 51"/>
              <a:gd name="T4" fmla="*/ 6 w 70"/>
              <a:gd name="T5" fmla="*/ 0 h 51"/>
              <a:gd name="T6" fmla="*/ 70 w 70"/>
              <a:gd name="T7" fmla="*/ 41 h 51"/>
              <a:gd name="T8" fmla="*/ 63 w 70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51">
                <a:moveTo>
                  <a:pt x="63" y="51"/>
                </a:moveTo>
                <a:lnTo>
                  <a:pt x="0" y="9"/>
                </a:lnTo>
                <a:lnTo>
                  <a:pt x="6" y="0"/>
                </a:lnTo>
                <a:lnTo>
                  <a:pt x="70" y="41"/>
                </a:lnTo>
                <a:lnTo>
                  <a:pt x="63" y="5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0" name="Freeform 26"/>
          <p:cNvSpPr>
            <a:spLocks/>
          </p:cNvSpPr>
          <p:nvPr/>
        </p:nvSpPr>
        <p:spPr bwMode="auto">
          <a:xfrm>
            <a:off x="9924344" y="3445182"/>
            <a:ext cx="156877" cy="58103"/>
          </a:xfrm>
          <a:custGeom>
            <a:avLst/>
            <a:gdLst>
              <a:gd name="T0" fmla="*/ 3 w 81"/>
              <a:gd name="T1" fmla="*/ 30 h 30"/>
              <a:gd name="T2" fmla="*/ 0 w 81"/>
              <a:gd name="T3" fmla="*/ 18 h 30"/>
              <a:gd name="T4" fmla="*/ 78 w 81"/>
              <a:gd name="T5" fmla="*/ 0 h 30"/>
              <a:gd name="T6" fmla="*/ 81 w 81"/>
              <a:gd name="T7" fmla="*/ 12 h 30"/>
              <a:gd name="T8" fmla="*/ 3 w 81"/>
              <a:gd name="T9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30">
                <a:moveTo>
                  <a:pt x="3" y="30"/>
                </a:moveTo>
                <a:lnTo>
                  <a:pt x="0" y="18"/>
                </a:lnTo>
                <a:lnTo>
                  <a:pt x="78" y="0"/>
                </a:lnTo>
                <a:lnTo>
                  <a:pt x="81" y="12"/>
                </a:lnTo>
                <a:lnTo>
                  <a:pt x="3" y="3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1" name="Freeform 27"/>
          <p:cNvSpPr>
            <a:spLocks/>
          </p:cNvSpPr>
          <p:nvPr/>
        </p:nvSpPr>
        <p:spPr bwMode="auto">
          <a:xfrm>
            <a:off x="9651263" y="3007479"/>
            <a:ext cx="63913" cy="162686"/>
          </a:xfrm>
          <a:custGeom>
            <a:avLst/>
            <a:gdLst>
              <a:gd name="T0" fmla="*/ 22 w 33"/>
              <a:gd name="T1" fmla="*/ 84 h 84"/>
              <a:gd name="T2" fmla="*/ 0 w 33"/>
              <a:gd name="T3" fmla="*/ 4 h 84"/>
              <a:gd name="T4" fmla="*/ 10 w 33"/>
              <a:gd name="T5" fmla="*/ 0 h 84"/>
              <a:gd name="T6" fmla="*/ 33 w 33"/>
              <a:gd name="T7" fmla="*/ 81 h 84"/>
              <a:gd name="T8" fmla="*/ 22 w 33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84">
                <a:moveTo>
                  <a:pt x="22" y="84"/>
                </a:moveTo>
                <a:lnTo>
                  <a:pt x="0" y="4"/>
                </a:lnTo>
                <a:lnTo>
                  <a:pt x="10" y="0"/>
                </a:lnTo>
                <a:lnTo>
                  <a:pt x="33" y="81"/>
                </a:lnTo>
                <a:lnTo>
                  <a:pt x="22" y="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2" name="Freeform 28"/>
          <p:cNvSpPr>
            <a:spLocks/>
          </p:cNvSpPr>
          <p:nvPr/>
        </p:nvSpPr>
        <p:spPr bwMode="auto">
          <a:xfrm>
            <a:off x="9550552" y="3098505"/>
            <a:ext cx="156877" cy="79407"/>
          </a:xfrm>
          <a:custGeom>
            <a:avLst/>
            <a:gdLst>
              <a:gd name="T0" fmla="*/ 77 w 81"/>
              <a:gd name="T1" fmla="*/ 41 h 41"/>
              <a:gd name="T2" fmla="*/ 0 w 81"/>
              <a:gd name="T3" fmla="*/ 11 h 41"/>
              <a:gd name="T4" fmla="*/ 4 w 81"/>
              <a:gd name="T5" fmla="*/ 0 h 41"/>
              <a:gd name="T6" fmla="*/ 81 w 81"/>
              <a:gd name="T7" fmla="*/ 30 h 41"/>
              <a:gd name="T8" fmla="*/ 77 w 81"/>
              <a:gd name="T9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41">
                <a:moveTo>
                  <a:pt x="77" y="41"/>
                </a:moveTo>
                <a:lnTo>
                  <a:pt x="0" y="11"/>
                </a:lnTo>
                <a:lnTo>
                  <a:pt x="4" y="0"/>
                </a:lnTo>
                <a:lnTo>
                  <a:pt x="81" y="30"/>
                </a:lnTo>
                <a:lnTo>
                  <a:pt x="77" y="4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3" name="Freeform 29"/>
          <p:cNvSpPr>
            <a:spLocks/>
          </p:cNvSpPr>
          <p:nvPr/>
        </p:nvSpPr>
        <p:spPr bwMode="auto">
          <a:xfrm>
            <a:off x="9612528" y="3168227"/>
            <a:ext cx="89090" cy="98774"/>
          </a:xfrm>
          <a:custGeom>
            <a:avLst/>
            <a:gdLst>
              <a:gd name="T0" fmla="*/ 9 w 46"/>
              <a:gd name="T1" fmla="*/ 51 h 51"/>
              <a:gd name="T2" fmla="*/ 0 w 46"/>
              <a:gd name="T3" fmla="*/ 44 h 51"/>
              <a:gd name="T4" fmla="*/ 38 w 46"/>
              <a:gd name="T5" fmla="*/ 0 h 51"/>
              <a:gd name="T6" fmla="*/ 46 w 46"/>
              <a:gd name="T7" fmla="*/ 7 h 51"/>
              <a:gd name="T8" fmla="*/ 9 w 46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1">
                <a:moveTo>
                  <a:pt x="9" y="51"/>
                </a:moveTo>
                <a:lnTo>
                  <a:pt x="0" y="44"/>
                </a:lnTo>
                <a:lnTo>
                  <a:pt x="38" y="0"/>
                </a:lnTo>
                <a:lnTo>
                  <a:pt x="46" y="7"/>
                </a:lnTo>
                <a:lnTo>
                  <a:pt x="9" y="5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4" name="Freeform 30"/>
          <p:cNvSpPr>
            <a:spLocks/>
          </p:cNvSpPr>
          <p:nvPr/>
        </p:nvSpPr>
        <p:spPr bwMode="auto">
          <a:xfrm>
            <a:off x="9602845" y="3234077"/>
            <a:ext cx="176244" cy="127824"/>
          </a:xfrm>
          <a:custGeom>
            <a:avLst/>
            <a:gdLst>
              <a:gd name="T0" fmla="*/ 85 w 91"/>
              <a:gd name="T1" fmla="*/ 66 h 66"/>
              <a:gd name="T2" fmla="*/ 0 w 91"/>
              <a:gd name="T3" fmla="*/ 9 h 66"/>
              <a:gd name="T4" fmla="*/ 6 w 91"/>
              <a:gd name="T5" fmla="*/ 0 h 66"/>
              <a:gd name="T6" fmla="*/ 91 w 91"/>
              <a:gd name="T7" fmla="*/ 57 h 66"/>
              <a:gd name="T8" fmla="*/ 85 w 91"/>
              <a:gd name="T9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6">
                <a:moveTo>
                  <a:pt x="85" y="66"/>
                </a:moveTo>
                <a:lnTo>
                  <a:pt x="0" y="9"/>
                </a:lnTo>
                <a:lnTo>
                  <a:pt x="6" y="0"/>
                </a:lnTo>
                <a:lnTo>
                  <a:pt x="91" y="57"/>
                </a:lnTo>
                <a:lnTo>
                  <a:pt x="85" y="6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5" name="Freeform 31"/>
          <p:cNvSpPr>
            <a:spLocks/>
          </p:cNvSpPr>
          <p:nvPr/>
        </p:nvSpPr>
        <p:spPr bwMode="auto">
          <a:xfrm>
            <a:off x="9484703" y="3224393"/>
            <a:ext cx="127824" cy="32926"/>
          </a:xfrm>
          <a:custGeom>
            <a:avLst/>
            <a:gdLst>
              <a:gd name="T0" fmla="*/ 64 w 66"/>
              <a:gd name="T1" fmla="*/ 17 h 17"/>
              <a:gd name="T2" fmla="*/ 0 w 66"/>
              <a:gd name="T3" fmla="*/ 11 h 17"/>
              <a:gd name="T4" fmla="*/ 2 w 66"/>
              <a:gd name="T5" fmla="*/ 0 h 17"/>
              <a:gd name="T6" fmla="*/ 66 w 66"/>
              <a:gd name="T7" fmla="*/ 7 h 17"/>
              <a:gd name="T8" fmla="*/ 64 w 66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" h="17">
                <a:moveTo>
                  <a:pt x="64" y="17"/>
                </a:moveTo>
                <a:lnTo>
                  <a:pt x="0" y="11"/>
                </a:lnTo>
                <a:lnTo>
                  <a:pt x="2" y="0"/>
                </a:lnTo>
                <a:lnTo>
                  <a:pt x="66" y="7"/>
                </a:lnTo>
                <a:lnTo>
                  <a:pt x="64" y="1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Freeform 32"/>
          <p:cNvSpPr>
            <a:spLocks/>
          </p:cNvSpPr>
          <p:nvPr/>
        </p:nvSpPr>
        <p:spPr bwMode="auto">
          <a:xfrm>
            <a:off x="9504071" y="3239887"/>
            <a:ext cx="116204" cy="116204"/>
          </a:xfrm>
          <a:custGeom>
            <a:avLst/>
            <a:gdLst>
              <a:gd name="T0" fmla="*/ 7 w 60"/>
              <a:gd name="T1" fmla="*/ 60 h 60"/>
              <a:gd name="T2" fmla="*/ 0 w 60"/>
              <a:gd name="T3" fmla="*/ 52 h 60"/>
              <a:gd name="T4" fmla="*/ 52 w 60"/>
              <a:gd name="T5" fmla="*/ 0 h 60"/>
              <a:gd name="T6" fmla="*/ 60 w 60"/>
              <a:gd name="T7" fmla="*/ 8 h 60"/>
              <a:gd name="T8" fmla="*/ 7 w 60"/>
              <a:gd name="T9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60">
                <a:moveTo>
                  <a:pt x="7" y="60"/>
                </a:moveTo>
                <a:lnTo>
                  <a:pt x="0" y="52"/>
                </a:lnTo>
                <a:lnTo>
                  <a:pt x="52" y="0"/>
                </a:lnTo>
                <a:lnTo>
                  <a:pt x="60" y="8"/>
                </a:lnTo>
                <a:lnTo>
                  <a:pt x="7" y="6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0" name="Freeform 116"/>
          <p:cNvSpPr>
            <a:spLocks/>
          </p:cNvSpPr>
          <p:nvPr/>
        </p:nvSpPr>
        <p:spPr bwMode="auto">
          <a:xfrm>
            <a:off x="9695809" y="3162417"/>
            <a:ext cx="91027" cy="185927"/>
          </a:xfrm>
          <a:custGeom>
            <a:avLst/>
            <a:gdLst>
              <a:gd name="T0" fmla="*/ 36 w 47"/>
              <a:gd name="T1" fmla="*/ 96 h 96"/>
              <a:gd name="T2" fmla="*/ 0 w 47"/>
              <a:gd name="T3" fmla="*/ 5 h 96"/>
              <a:gd name="T4" fmla="*/ 10 w 47"/>
              <a:gd name="T5" fmla="*/ 0 h 96"/>
              <a:gd name="T6" fmla="*/ 47 w 47"/>
              <a:gd name="T7" fmla="*/ 91 h 96"/>
              <a:gd name="T8" fmla="*/ 36 w 47"/>
              <a:gd name="T9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96">
                <a:moveTo>
                  <a:pt x="36" y="96"/>
                </a:moveTo>
                <a:lnTo>
                  <a:pt x="0" y="5"/>
                </a:lnTo>
                <a:lnTo>
                  <a:pt x="10" y="0"/>
                </a:lnTo>
                <a:lnTo>
                  <a:pt x="47" y="91"/>
                </a:lnTo>
                <a:lnTo>
                  <a:pt x="36" y="9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1" name="Oval 117"/>
          <p:cNvSpPr>
            <a:spLocks noChangeArrowheads="1"/>
          </p:cNvSpPr>
          <p:nvPr/>
        </p:nvSpPr>
        <p:spPr bwMode="auto">
          <a:xfrm>
            <a:off x="9457589" y="3319293"/>
            <a:ext cx="75534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3" name="Oval 119"/>
          <p:cNvSpPr>
            <a:spLocks noChangeArrowheads="1"/>
          </p:cNvSpPr>
          <p:nvPr/>
        </p:nvSpPr>
        <p:spPr bwMode="auto">
          <a:xfrm>
            <a:off x="9581540" y="3224393"/>
            <a:ext cx="77470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5" name="Oval 121"/>
          <p:cNvSpPr>
            <a:spLocks noChangeArrowheads="1"/>
          </p:cNvSpPr>
          <p:nvPr/>
        </p:nvSpPr>
        <p:spPr bwMode="auto">
          <a:xfrm>
            <a:off x="9629959" y="2995858"/>
            <a:ext cx="75534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7" name="Oval 123"/>
          <p:cNvSpPr>
            <a:spLocks noChangeArrowheads="1"/>
          </p:cNvSpPr>
          <p:nvPr/>
        </p:nvSpPr>
        <p:spPr bwMode="auto">
          <a:xfrm>
            <a:off x="9507944" y="3079138"/>
            <a:ext cx="77470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9" name="Oval 125"/>
          <p:cNvSpPr>
            <a:spLocks noChangeArrowheads="1"/>
          </p:cNvSpPr>
          <p:nvPr/>
        </p:nvSpPr>
        <p:spPr bwMode="auto">
          <a:xfrm>
            <a:off x="9742290" y="3309610"/>
            <a:ext cx="77470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1" name="Oval 127"/>
          <p:cNvSpPr>
            <a:spLocks noChangeArrowheads="1"/>
          </p:cNvSpPr>
          <p:nvPr/>
        </p:nvSpPr>
        <p:spPr bwMode="auto">
          <a:xfrm>
            <a:off x="9891418" y="3454864"/>
            <a:ext cx="77470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3" name="Oval 129"/>
          <p:cNvSpPr>
            <a:spLocks noChangeArrowheads="1"/>
          </p:cNvSpPr>
          <p:nvPr/>
        </p:nvSpPr>
        <p:spPr bwMode="auto">
          <a:xfrm>
            <a:off x="10032801" y="3418067"/>
            <a:ext cx="75534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5" name="Oval 131"/>
          <p:cNvSpPr>
            <a:spLocks noChangeArrowheads="1"/>
          </p:cNvSpPr>
          <p:nvPr/>
        </p:nvSpPr>
        <p:spPr bwMode="auto">
          <a:xfrm>
            <a:off x="10011497" y="3532334"/>
            <a:ext cx="77470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7" name="Oval 133"/>
          <p:cNvSpPr>
            <a:spLocks noChangeArrowheads="1"/>
          </p:cNvSpPr>
          <p:nvPr/>
        </p:nvSpPr>
        <p:spPr bwMode="auto">
          <a:xfrm>
            <a:off x="9899165" y="3594310"/>
            <a:ext cx="75534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9" name="Oval 135"/>
          <p:cNvSpPr>
            <a:spLocks noChangeArrowheads="1"/>
          </p:cNvSpPr>
          <p:nvPr/>
        </p:nvSpPr>
        <p:spPr bwMode="auto">
          <a:xfrm>
            <a:off x="9715176" y="3507157"/>
            <a:ext cx="75534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1" name="Oval 137"/>
          <p:cNvSpPr>
            <a:spLocks noChangeArrowheads="1"/>
          </p:cNvSpPr>
          <p:nvPr/>
        </p:nvSpPr>
        <p:spPr bwMode="auto">
          <a:xfrm>
            <a:off x="9937901" y="3274748"/>
            <a:ext cx="75534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3" name="Oval 139"/>
          <p:cNvSpPr>
            <a:spLocks noChangeArrowheads="1"/>
          </p:cNvSpPr>
          <p:nvPr/>
        </p:nvSpPr>
        <p:spPr bwMode="auto">
          <a:xfrm>
            <a:off x="9850748" y="3117872"/>
            <a:ext cx="75534" cy="73596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5" name="Oval 141"/>
          <p:cNvSpPr>
            <a:spLocks noChangeArrowheads="1"/>
          </p:cNvSpPr>
          <p:nvPr/>
        </p:nvSpPr>
        <p:spPr bwMode="auto">
          <a:xfrm>
            <a:off x="9554425" y="3476169"/>
            <a:ext cx="77470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7" name="Oval 143"/>
          <p:cNvSpPr>
            <a:spLocks noChangeArrowheads="1"/>
          </p:cNvSpPr>
          <p:nvPr/>
        </p:nvSpPr>
        <p:spPr bwMode="auto">
          <a:xfrm>
            <a:off x="9668694" y="3129493"/>
            <a:ext cx="75534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9" name="Oval 145"/>
          <p:cNvSpPr>
            <a:spLocks noChangeArrowheads="1"/>
          </p:cNvSpPr>
          <p:nvPr/>
        </p:nvSpPr>
        <p:spPr bwMode="auto">
          <a:xfrm>
            <a:off x="9449841" y="3191469"/>
            <a:ext cx="77470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1" name="Oval 147"/>
          <p:cNvSpPr>
            <a:spLocks noChangeArrowheads="1"/>
          </p:cNvSpPr>
          <p:nvPr/>
        </p:nvSpPr>
        <p:spPr bwMode="auto">
          <a:xfrm>
            <a:off x="9484703" y="4923854"/>
            <a:ext cx="366044" cy="366044"/>
          </a:xfrm>
          <a:prstGeom prst="ellipse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2" name="Oval 148"/>
          <p:cNvSpPr>
            <a:spLocks noChangeArrowheads="1"/>
          </p:cNvSpPr>
          <p:nvPr/>
        </p:nvSpPr>
        <p:spPr bwMode="auto">
          <a:xfrm>
            <a:off x="9703555" y="4923854"/>
            <a:ext cx="366044" cy="366044"/>
          </a:xfrm>
          <a:prstGeom prst="ellipse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3" name="Oval 149"/>
          <p:cNvSpPr>
            <a:spLocks noChangeArrowheads="1"/>
          </p:cNvSpPr>
          <p:nvPr/>
        </p:nvSpPr>
        <p:spPr bwMode="auto">
          <a:xfrm>
            <a:off x="9699682" y="5109780"/>
            <a:ext cx="366044" cy="366044"/>
          </a:xfrm>
          <a:prstGeom prst="ellipse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4" name="Oval 150"/>
          <p:cNvSpPr>
            <a:spLocks noChangeArrowheads="1"/>
          </p:cNvSpPr>
          <p:nvPr/>
        </p:nvSpPr>
        <p:spPr bwMode="auto">
          <a:xfrm>
            <a:off x="9494387" y="5109780"/>
            <a:ext cx="367981" cy="366044"/>
          </a:xfrm>
          <a:prstGeom prst="ellipse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5" name="Freeform 151"/>
          <p:cNvSpPr>
            <a:spLocks/>
          </p:cNvSpPr>
          <p:nvPr/>
        </p:nvSpPr>
        <p:spPr bwMode="auto">
          <a:xfrm>
            <a:off x="9726796" y="5140768"/>
            <a:ext cx="102647" cy="110394"/>
          </a:xfrm>
          <a:custGeom>
            <a:avLst/>
            <a:gdLst>
              <a:gd name="T0" fmla="*/ 33 w 64"/>
              <a:gd name="T1" fmla="*/ 0 h 70"/>
              <a:gd name="T2" fmla="*/ 0 w 64"/>
              <a:gd name="T3" fmla="*/ 35 h 70"/>
              <a:gd name="T4" fmla="*/ 31 w 64"/>
              <a:gd name="T5" fmla="*/ 70 h 70"/>
              <a:gd name="T6" fmla="*/ 64 w 64"/>
              <a:gd name="T7" fmla="*/ 31 h 70"/>
              <a:gd name="T8" fmla="*/ 33 w 64"/>
              <a:gd name="T9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70">
                <a:moveTo>
                  <a:pt x="33" y="0"/>
                </a:moveTo>
                <a:cubicBezTo>
                  <a:pt x="20" y="9"/>
                  <a:pt x="8" y="21"/>
                  <a:pt x="0" y="35"/>
                </a:cubicBezTo>
                <a:cubicBezTo>
                  <a:pt x="8" y="49"/>
                  <a:pt x="18" y="61"/>
                  <a:pt x="31" y="70"/>
                </a:cubicBezTo>
                <a:cubicBezTo>
                  <a:pt x="45" y="60"/>
                  <a:pt x="56" y="46"/>
                  <a:pt x="64" y="31"/>
                </a:cubicBezTo>
                <a:cubicBezTo>
                  <a:pt x="56" y="19"/>
                  <a:pt x="45" y="8"/>
                  <a:pt x="33" y="0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8129628" y="3365592"/>
            <a:ext cx="858118" cy="861167"/>
            <a:chOff x="7843882" y="3782812"/>
            <a:chExt cx="858118" cy="86116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31" name="Freeform 713"/>
            <p:cNvSpPr>
              <a:spLocks/>
            </p:cNvSpPr>
            <p:nvPr/>
          </p:nvSpPr>
          <p:spPr bwMode="auto">
            <a:xfrm>
              <a:off x="7843882" y="3782812"/>
              <a:ext cx="858118" cy="861167"/>
            </a:xfrm>
            <a:custGeom>
              <a:avLst/>
              <a:gdLst>
                <a:gd name="T0" fmla="*/ 341 w 682"/>
                <a:gd name="T1" fmla="*/ 0 h 683"/>
                <a:gd name="T2" fmla="*/ 320 w 682"/>
                <a:gd name="T3" fmla="*/ 1 h 683"/>
                <a:gd name="T4" fmla="*/ 306 w 682"/>
                <a:gd name="T5" fmla="*/ 2 h 683"/>
                <a:gd name="T6" fmla="*/ 80 w 682"/>
                <a:gd name="T7" fmla="*/ 121 h 683"/>
                <a:gd name="T8" fmla="*/ 0 w 682"/>
                <a:gd name="T9" fmla="*/ 341 h 683"/>
                <a:gd name="T10" fmla="*/ 341 w 682"/>
                <a:gd name="T11" fmla="*/ 683 h 683"/>
                <a:gd name="T12" fmla="*/ 682 w 682"/>
                <a:gd name="T13" fmla="*/ 341 h 683"/>
                <a:gd name="T14" fmla="*/ 434 w 682"/>
                <a:gd name="T15" fmla="*/ 13 h 683"/>
                <a:gd name="T16" fmla="*/ 393 w 682"/>
                <a:gd name="T17" fmla="*/ 4 h 683"/>
                <a:gd name="T18" fmla="*/ 341 w 682"/>
                <a:gd name="T19" fmla="*/ 0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2" h="683">
                  <a:moveTo>
                    <a:pt x="341" y="0"/>
                  </a:moveTo>
                  <a:cubicBezTo>
                    <a:pt x="334" y="0"/>
                    <a:pt x="327" y="0"/>
                    <a:pt x="320" y="1"/>
                  </a:cubicBezTo>
                  <a:cubicBezTo>
                    <a:pt x="315" y="1"/>
                    <a:pt x="311" y="1"/>
                    <a:pt x="306" y="2"/>
                  </a:cubicBezTo>
                  <a:cubicBezTo>
                    <a:pt x="216" y="11"/>
                    <a:pt x="136" y="55"/>
                    <a:pt x="80" y="121"/>
                  </a:cubicBezTo>
                  <a:cubicBezTo>
                    <a:pt x="30" y="181"/>
                    <a:pt x="0" y="257"/>
                    <a:pt x="0" y="341"/>
                  </a:cubicBezTo>
                  <a:cubicBezTo>
                    <a:pt x="0" y="530"/>
                    <a:pt x="153" y="683"/>
                    <a:pt x="341" y="683"/>
                  </a:cubicBezTo>
                  <a:cubicBezTo>
                    <a:pt x="530" y="683"/>
                    <a:pt x="682" y="530"/>
                    <a:pt x="682" y="341"/>
                  </a:cubicBezTo>
                  <a:cubicBezTo>
                    <a:pt x="682" y="185"/>
                    <a:pt x="577" y="53"/>
                    <a:pt x="434" y="13"/>
                  </a:cubicBezTo>
                  <a:cubicBezTo>
                    <a:pt x="420" y="9"/>
                    <a:pt x="407" y="6"/>
                    <a:pt x="393" y="4"/>
                  </a:cubicBezTo>
                  <a:cubicBezTo>
                    <a:pt x="376" y="1"/>
                    <a:pt x="359" y="0"/>
                    <a:pt x="341" y="0"/>
                  </a:cubicBezTo>
                </a:path>
              </a:pathLst>
            </a:custGeom>
            <a:solidFill>
              <a:schemeClr val="bg1"/>
            </a:solidFill>
            <a:ln w="28575" cap="rnd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652" name="Group 1651"/>
            <p:cNvGrpSpPr/>
            <p:nvPr/>
          </p:nvGrpSpPr>
          <p:grpSpPr>
            <a:xfrm>
              <a:off x="8440052" y="4071845"/>
              <a:ext cx="171959" cy="164459"/>
              <a:chOff x="13144500" y="-407988"/>
              <a:chExt cx="582613" cy="557213"/>
            </a:xfrm>
            <a:grpFill/>
          </p:grpSpPr>
          <p:sp>
            <p:nvSpPr>
              <p:cNvPr id="1653" name="Freeform 805"/>
              <p:cNvSpPr>
                <a:spLocks/>
              </p:cNvSpPr>
              <p:nvPr/>
            </p:nvSpPr>
            <p:spPr bwMode="auto">
              <a:xfrm>
                <a:off x="13144500" y="-358775"/>
                <a:ext cx="581025" cy="90488"/>
              </a:xfrm>
              <a:custGeom>
                <a:avLst/>
                <a:gdLst>
                  <a:gd name="T0" fmla="*/ 1132 w 2265"/>
                  <a:gd name="T1" fmla="*/ 349 h 350"/>
                  <a:gd name="T2" fmla="*/ 27 w 2265"/>
                  <a:gd name="T3" fmla="*/ 349 h 350"/>
                  <a:gd name="T4" fmla="*/ 0 w 2265"/>
                  <a:gd name="T5" fmla="*/ 324 h 350"/>
                  <a:gd name="T6" fmla="*/ 0 w 2265"/>
                  <a:gd name="T7" fmla="*/ 58 h 350"/>
                  <a:gd name="T8" fmla="*/ 57 w 2265"/>
                  <a:gd name="T9" fmla="*/ 1 h 350"/>
                  <a:gd name="T10" fmla="*/ 329 w 2265"/>
                  <a:gd name="T11" fmla="*/ 1 h 350"/>
                  <a:gd name="T12" fmla="*/ 350 w 2265"/>
                  <a:gd name="T13" fmla="*/ 22 h 350"/>
                  <a:gd name="T14" fmla="*/ 353 w 2265"/>
                  <a:gd name="T15" fmla="*/ 140 h 350"/>
                  <a:gd name="T16" fmla="*/ 521 w 2265"/>
                  <a:gd name="T17" fmla="*/ 197 h 350"/>
                  <a:gd name="T18" fmla="*/ 557 w 2265"/>
                  <a:gd name="T19" fmla="*/ 124 h 350"/>
                  <a:gd name="T20" fmla="*/ 557 w 2265"/>
                  <a:gd name="T21" fmla="*/ 24 h 350"/>
                  <a:gd name="T22" fmla="*/ 580 w 2265"/>
                  <a:gd name="T23" fmla="*/ 1 h 350"/>
                  <a:gd name="T24" fmla="*/ 1076 w 2265"/>
                  <a:gd name="T25" fmla="*/ 1 h 350"/>
                  <a:gd name="T26" fmla="*/ 1706 w 2265"/>
                  <a:gd name="T27" fmla="*/ 1 h 350"/>
                  <a:gd name="T28" fmla="*/ 1729 w 2265"/>
                  <a:gd name="T29" fmla="*/ 24 h 350"/>
                  <a:gd name="T30" fmla="*/ 1729 w 2265"/>
                  <a:gd name="T31" fmla="*/ 118 h 350"/>
                  <a:gd name="T32" fmla="*/ 1816 w 2265"/>
                  <a:gd name="T33" fmla="*/ 221 h 350"/>
                  <a:gd name="T34" fmla="*/ 1933 w 2265"/>
                  <a:gd name="T35" fmla="*/ 134 h 350"/>
                  <a:gd name="T36" fmla="*/ 1936 w 2265"/>
                  <a:gd name="T37" fmla="*/ 21 h 350"/>
                  <a:gd name="T38" fmla="*/ 1956 w 2265"/>
                  <a:gd name="T39" fmla="*/ 1 h 350"/>
                  <a:gd name="T40" fmla="*/ 2210 w 2265"/>
                  <a:gd name="T41" fmla="*/ 1 h 350"/>
                  <a:gd name="T42" fmla="*/ 2265 w 2265"/>
                  <a:gd name="T43" fmla="*/ 55 h 350"/>
                  <a:gd name="T44" fmla="*/ 2265 w 2265"/>
                  <a:gd name="T45" fmla="*/ 335 h 350"/>
                  <a:gd name="T46" fmla="*/ 2250 w 2265"/>
                  <a:gd name="T47" fmla="*/ 349 h 350"/>
                  <a:gd name="T48" fmla="*/ 2234 w 2265"/>
                  <a:gd name="T49" fmla="*/ 349 h 350"/>
                  <a:gd name="T50" fmla="*/ 1132 w 2265"/>
                  <a:gd name="T51" fmla="*/ 349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65" h="350">
                    <a:moveTo>
                      <a:pt x="1132" y="349"/>
                    </a:moveTo>
                    <a:cubicBezTo>
                      <a:pt x="764" y="349"/>
                      <a:pt x="395" y="349"/>
                      <a:pt x="27" y="349"/>
                    </a:cubicBezTo>
                    <a:cubicBezTo>
                      <a:pt x="0" y="349"/>
                      <a:pt x="0" y="349"/>
                      <a:pt x="0" y="324"/>
                    </a:cubicBezTo>
                    <a:cubicBezTo>
                      <a:pt x="0" y="235"/>
                      <a:pt x="0" y="146"/>
                      <a:pt x="0" y="58"/>
                    </a:cubicBezTo>
                    <a:cubicBezTo>
                      <a:pt x="0" y="20"/>
                      <a:pt x="20" y="1"/>
                      <a:pt x="57" y="1"/>
                    </a:cubicBezTo>
                    <a:cubicBezTo>
                      <a:pt x="148" y="1"/>
                      <a:pt x="238" y="1"/>
                      <a:pt x="329" y="1"/>
                    </a:cubicBezTo>
                    <a:cubicBezTo>
                      <a:pt x="346" y="0"/>
                      <a:pt x="350" y="6"/>
                      <a:pt x="350" y="22"/>
                    </a:cubicBezTo>
                    <a:cubicBezTo>
                      <a:pt x="350" y="61"/>
                      <a:pt x="344" y="101"/>
                      <a:pt x="353" y="140"/>
                    </a:cubicBezTo>
                    <a:cubicBezTo>
                      <a:pt x="372" y="218"/>
                      <a:pt x="459" y="248"/>
                      <a:pt x="521" y="197"/>
                    </a:cubicBezTo>
                    <a:cubicBezTo>
                      <a:pt x="543" y="178"/>
                      <a:pt x="556" y="153"/>
                      <a:pt x="557" y="124"/>
                    </a:cubicBezTo>
                    <a:cubicBezTo>
                      <a:pt x="558" y="91"/>
                      <a:pt x="558" y="57"/>
                      <a:pt x="557" y="24"/>
                    </a:cubicBezTo>
                    <a:cubicBezTo>
                      <a:pt x="556" y="6"/>
                      <a:pt x="561" y="0"/>
                      <a:pt x="580" y="1"/>
                    </a:cubicBezTo>
                    <a:cubicBezTo>
                      <a:pt x="745" y="1"/>
                      <a:pt x="910" y="1"/>
                      <a:pt x="1076" y="1"/>
                    </a:cubicBezTo>
                    <a:cubicBezTo>
                      <a:pt x="1286" y="1"/>
                      <a:pt x="1496" y="1"/>
                      <a:pt x="1706" y="1"/>
                    </a:cubicBezTo>
                    <a:cubicBezTo>
                      <a:pt x="1724" y="1"/>
                      <a:pt x="1730" y="5"/>
                      <a:pt x="1729" y="24"/>
                    </a:cubicBezTo>
                    <a:cubicBezTo>
                      <a:pt x="1727" y="55"/>
                      <a:pt x="1729" y="86"/>
                      <a:pt x="1729" y="118"/>
                    </a:cubicBezTo>
                    <a:cubicBezTo>
                      <a:pt x="1729" y="170"/>
                      <a:pt x="1768" y="217"/>
                      <a:pt x="1816" y="221"/>
                    </a:cubicBezTo>
                    <a:cubicBezTo>
                      <a:pt x="1876" y="227"/>
                      <a:pt x="1923" y="192"/>
                      <a:pt x="1933" y="134"/>
                    </a:cubicBezTo>
                    <a:cubicBezTo>
                      <a:pt x="1940" y="97"/>
                      <a:pt x="1936" y="59"/>
                      <a:pt x="1936" y="21"/>
                    </a:cubicBezTo>
                    <a:cubicBezTo>
                      <a:pt x="1936" y="5"/>
                      <a:pt x="1941" y="1"/>
                      <a:pt x="1956" y="1"/>
                    </a:cubicBezTo>
                    <a:cubicBezTo>
                      <a:pt x="2041" y="1"/>
                      <a:pt x="2126" y="1"/>
                      <a:pt x="2210" y="1"/>
                    </a:cubicBezTo>
                    <a:cubicBezTo>
                      <a:pt x="2243" y="1"/>
                      <a:pt x="2265" y="22"/>
                      <a:pt x="2265" y="55"/>
                    </a:cubicBezTo>
                    <a:cubicBezTo>
                      <a:pt x="2265" y="148"/>
                      <a:pt x="2265" y="241"/>
                      <a:pt x="2265" y="335"/>
                    </a:cubicBezTo>
                    <a:cubicBezTo>
                      <a:pt x="2265" y="346"/>
                      <a:pt x="2261" y="350"/>
                      <a:pt x="2250" y="349"/>
                    </a:cubicBezTo>
                    <a:cubicBezTo>
                      <a:pt x="2245" y="349"/>
                      <a:pt x="2239" y="349"/>
                      <a:pt x="2234" y="349"/>
                    </a:cubicBezTo>
                    <a:cubicBezTo>
                      <a:pt x="1867" y="349"/>
                      <a:pt x="1499" y="349"/>
                      <a:pt x="1132" y="3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4" name="Freeform 806"/>
              <p:cNvSpPr>
                <a:spLocks/>
              </p:cNvSpPr>
              <p:nvPr/>
            </p:nvSpPr>
            <p:spPr bwMode="auto">
              <a:xfrm>
                <a:off x="13601700" y="-407988"/>
                <a:ext cx="25400" cy="92075"/>
              </a:xfrm>
              <a:custGeom>
                <a:avLst/>
                <a:gdLst>
                  <a:gd name="T0" fmla="*/ 101 w 101"/>
                  <a:gd name="T1" fmla="*/ 181 h 357"/>
                  <a:gd name="T2" fmla="*/ 101 w 101"/>
                  <a:gd name="T3" fmla="*/ 303 h 357"/>
                  <a:gd name="T4" fmla="*/ 50 w 101"/>
                  <a:gd name="T5" fmla="*/ 357 h 357"/>
                  <a:gd name="T6" fmla="*/ 0 w 101"/>
                  <a:gd name="T7" fmla="*/ 302 h 357"/>
                  <a:gd name="T8" fmla="*/ 0 w 101"/>
                  <a:gd name="T9" fmla="*/ 56 h 357"/>
                  <a:gd name="T10" fmla="*/ 50 w 101"/>
                  <a:gd name="T11" fmla="*/ 0 h 357"/>
                  <a:gd name="T12" fmla="*/ 101 w 101"/>
                  <a:gd name="T13" fmla="*/ 55 h 357"/>
                  <a:gd name="T14" fmla="*/ 101 w 101"/>
                  <a:gd name="T15" fmla="*/ 181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57">
                    <a:moveTo>
                      <a:pt x="101" y="181"/>
                    </a:moveTo>
                    <a:cubicBezTo>
                      <a:pt x="101" y="221"/>
                      <a:pt x="101" y="262"/>
                      <a:pt x="101" y="303"/>
                    </a:cubicBezTo>
                    <a:cubicBezTo>
                      <a:pt x="100" y="336"/>
                      <a:pt x="81" y="357"/>
                      <a:pt x="50" y="357"/>
                    </a:cubicBezTo>
                    <a:cubicBezTo>
                      <a:pt x="20" y="357"/>
                      <a:pt x="0" y="335"/>
                      <a:pt x="0" y="302"/>
                    </a:cubicBezTo>
                    <a:cubicBezTo>
                      <a:pt x="0" y="220"/>
                      <a:pt x="0" y="138"/>
                      <a:pt x="0" y="56"/>
                    </a:cubicBezTo>
                    <a:cubicBezTo>
                      <a:pt x="0" y="24"/>
                      <a:pt x="21" y="0"/>
                      <a:pt x="50" y="0"/>
                    </a:cubicBezTo>
                    <a:cubicBezTo>
                      <a:pt x="78" y="0"/>
                      <a:pt x="100" y="23"/>
                      <a:pt x="101" y="55"/>
                    </a:cubicBezTo>
                    <a:cubicBezTo>
                      <a:pt x="101" y="97"/>
                      <a:pt x="101" y="139"/>
                      <a:pt x="101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5" name="Freeform 807"/>
              <p:cNvSpPr>
                <a:spLocks/>
              </p:cNvSpPr>
              <p:nvPr/>
            </p:nvSpPr>
            <p:spPr bwMode="auto">
              <a:xfrm>
                <a:off x="13247688" y="-400050"/>
                <a:ext cx="26988" cy="84138"/>
              </a:xfrm>
              <a:custGeom>
                <a:avLst/>
                <a:gdLst>
                  <a:gd name="T0" fmla="*/ 0 w 101"/>
                  <a:gd name="T1" fmla="*/ 164 h 325"/>
                  <a:gd name="T2" fmla="*/ 0 w 101"/>
                  <a:gd name="T3" fmla="*/ 56 h 325"/>
                  <a:gd name="T4" fmla="*/ 51 w 101"/>
                  <a:gd name="T5" fmla="*/ 1 h 325"/>
                  <a:gd name="T6" fmla="*/ 101 w 101"/>
                  <a:gd name="T7" fmla="*/ 56 h 325"/>
                  <a:gd name="T8" fmla="*/ 101 w 101"/>
                  <a:gd name="T9" fmla="*/ 272 h 325"/>
                  <a:gd name="T10" fmla="*/ 50 w 101"/>
                  <a:gd name="T11" fmla="*/ 325 h 325"/>
                  <a:gd name="T12" fmla="*/ 0 w 101"/>
                  <a:gd name="T13" fmla="*/ 272 h 325"/>
                  <a:gd name="T14" fmla="*/ 0 w 101"/>
                  <a:gd name="T15" fmla="*/ 164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25">
                    <a:moveTo>
                      <a:pt x="0" y="164"/>
                    </a:moveTo>
                    <a:cubicBezTo>
                      <a:pt x="0" y="128"/>
                      <a:pt x="0" y="92"/>
                      <a:pt x="0" y="56"/>
                    </a:cubicBezTo>
                    <a:cubicBezTo>
                      <a:pt x="1" y="24"/>
                      <a:pt x="23" y="0"/>
                      <a:pt x="51" y="1"/>
                    </a:cubicBezTo>
                    <a:cubicBezTo>
                      <a:pt x="77" y="1"/>
                      <a:pt x="101" y="28"/>
                      <a:pt x="101" y="56"/>
                    </a:cubicBezTo>
                    <a:cubicBezTo>
                      <a:pt x="101" y="128"/>
                      <a:pt x="101" y="200"/>
                      <a:pt x="101" y="272"/>
                    </a:cubicBezTo>
                    <a:cubicBezTo>
                      <a:pt x="101" y="303"/>
                      <a:pt x="79" y="325"/>
                      <a:pt x="50" y="325"/>
                    </a:cubicBezTo>
                    <a:cubicBezTo>
                      <a:pt x="20" y="325"/>
                      <a:pt x="1" y="305"/>
                      <a:pt x="0" y="272"/>
                    </a:cubicBezTo>
                    <a:cubicBezTo>
                      <a:pt x="0" y="236"/>
                      <a:pt x="0" y="200"/>
                      <a:pt x="0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6" name="Freeform 808"/>
              <p:cNvSpPr>
                <a:spLocks noEditPoints="1"/>
              </p:cNvSpPr>
              <p:nvPr/>
            </p:nvSpPr>
            <p:spPr bwMode="auto">
              <a:xfrm>
                <a:off x="13144500" y="-241300"/>
                <a:ext cx="582613" cy="390525"/>
              </a:xfrm>
              <a:custGeom>
                <a:avLst/>
                <a:gdLst>
                  <a:gd name="T0" fmla="*/ 2238 w 2269"/>
                  <a:gd name="T1" fmla="*/ 3 h 1523"/>
                  <a:gd name="T2" fmla="*/ 1134 w 2269"/>
                  <a:gd name="T3" fmla="*/ 3 h 1523"/>
                  <a:gd name="T4" fmla="*/ 26 w 2269"/>
                  <a:gd name="T5" fmla="*/ 2 h 1523"/>
                  <a:gd name="T6" fmla="*/ 0 w 2269"/>
                  <a:gd name="T7" fmla="*/ 27 h 1523"/>
                  <a:gd name="T8" fmla="*/ 0 w 2269"/>
                  <a:gd name="T9" fmla="*/ 1459 h 1523"/>
                  <a:gd name="T10" fmla="*/ 65 w 2269"/>
                  <a:gd name="T11" fmla="*/ 1523 h 1523"/>
                  <a:gd name="T12" fmla="*/ 2197 w 2269"/>
                  <a:gd name="T13" fmla="*/ 1523 h 1523"/>
                  <a:gd name="T14" fmla="*/ 2265 w 2269"/>
                  <a:gd name="T15" fmla="*/ 1455 h 1523"/>
                  <a:gd name="T16" fmla="*/ 2265 w 2269"/>
                  <a:gd name="T17" fmla="*/ 31 h 1523"/>
                  <a:gd name="T18" fmla="*/ 2238 w 2269"/>
                  <a:gd name="T19" fmla="*/ 3 h 1523"/>
                  <a:gd name="T20" fmla="*/ 879 w 2269"/>
                  <a:gd name="T21" fmla="*/ 1243 h 1523"/>
                  <a:gd name="T22" fmla="*/ 574 w 2269"/>
                  <a:gd name="T23" fmla="*/ 1284 h 1523"/>
                  <a:gd name="T24" fmla="*/ 350 w 2269"/>
                  <a:gd name="T25" fmla="*/ 1224 h 1523"/>
                  <a:gd name="T26" fmla="*/ 337 w 2269"/>
                  <a:gd name="T27" fmla="*/ 1193 h 1523"/>
                  <a:gd name="T28" fmla="*/ 377 w 2269"/>
                  <a:gd name="T29" fmla="*/ 1041 h 1523"/>
                  <a:gd name="T30" fmla="*/ 398 w 2269"/>
                  <a:gd name="T31" fmla="*/ 1031 h 1523"/>
                  <a:gd name="T32" fmla="*/ 660 w 2269"/>
                  <a:gd name="T33" fmla="*/ 1087 h 1523"/>
                  <a:gd name="T34" fmla="*/ 794 w 2269"/>
                  <a:gd name="T35" fmla="*/ 1023 h 1523"/>
                  <a:gd name="T36" fmla="*/ 747 w 2269"/>
                  <a:gd name="T37" fmla="*/ 828 h 1523"/>
                  <a:gd name="T38" fmla="*/ 619 w 2269"/>
                  <a:gd name="T39" fmla="*/ 795 h 1523"/>
                  <a:gd name="T40" fmla="*/ 525 w 2269"/>
                  <a:gd name="T41" fmla="*/ 795 h 1523"/>
                  <a:gd name="T42" fmla="*/ 508 w 2269"/>
                  <a:gd name="T43" fmla="*/ 779 h 1523"/>
                  <a:gd name="T44" fmla="*/ 508 w 2269"/>
                  <a:gd name="T45" fmla="*/ 631 h 1523"/>
                  <a:gd name="T46" fmla="*/ 526 w 2269"/>
                  <a:gd name="T47" fmla="*/ 615 h 1523"/>
                  <a:gd name="T48" fmla="*/ 671 w 2269"/>
                  <a:gd name="T49" fmla="*/ 607 h 1523"/>
                  <a:gd name="T50" fmla="*/ 749 w 2269"/>
                  <a:gd name="T51" fmla="*/ 573 h 1523"/>
                  <a:gd name="T52" fmla="*/ 787 w 2269"/>
                  <a:gd name="T53" fmla="*/ 468 h 1523"/>
                  <a:gd name="T54" fmla="*/ 693 w 2269"/>
                  <a:gd name="T55" fmla="*/ 387 h 1523"/>
                  <a:gd name="T56" fmla="*/ 474 w 2269"/>
                  <a:gd name="T57" fmla="*/ 416 h 1523"/>
                  <a:gd name="T58" fmla="*/ 428 w 2269"/>
                  <a:gd name="T59" fmla="*/ 439 h 1523"/>
                  <a:gd name="T60" fmla="*/ 412 w 2269"/>
                  <a:gd name="T61" fmla="*/ 433 h 1523"/>
                  <a:gd name="T62" fmla="*/ 369 w 2269"/>
                  <a:gd name="T63" fmla="*/ 277 h 1523"/>
                  <a:gd name="T64" fmla="*/ 386 w 2269"/>
                  <a:gd name="T65" fmla="*/ 251 h 1523"/>
                  <a:gd name="T66" fmla="*/ 546 w 2269"/>
                  <a:gd name="T67" fmla="*/ 197 h 1523"/>
                  <a:gd name="T68" fmla="*/ 861 w 2269"/>
                  <a:gd name="T69" fmla="*/ 211 h 1523"/>
                  <a:gd name="T70" fmla="*/ 1033 w 2269"/>
                  <a:gd name="T71" fmla="*/ 391 h 1523"/>
                  <a:gd name="T72" fmla="*/ 878 w 2269"/>
                  <a:gd name="T73" fmla="*/ 686 h 1523"/>
                  <a:gd name="T74" fmla="*/ 852 w 2269"/>
                  <a:gd name="T75" fmla="*/ 697 h 1523"/>
                  <a:gd name="T76" fmla="*/ 968 w 2269"/>
                  <a:gd name="T77" fmla="*/ 751 h 1523"/>
                  <a:gd name="T78" fmla="*/ 1073 w 2269"/>
                  <a:gd name="T79" fmla="*/ 931 h 1523"/>
                  <a:gd name="T80" fmla="*/ 879 w 2269"/>
                  <a:gd name="T81" fmla="*/ 1243 h 1523"/>
                  <a:gd name="T82" fmla="*/ 1767 w 2269"/>
                  <a:gd name="T83" fmla="*/ 1271 h 1523"/>
                  <a:gd name="T84" fmla="*/ 1573 w 2269"/>
                  <a:gd name="T85" fmla="*/ 1271 h 1523"/>
                  <a:gd name="T86" fmla="*/ 1549 w 2269"/>
                  <a:gd name="T87" fmla="*/ 1247 h 1523"/>
                  <a:gd name="T88" fmla="*/ 1549 w 2269"/>
                  <a:gd name="T89" fmla="*/ 447 h 1523"/>
                  <a:gd name="T90" fmla="*/ 1528 w 2269"/>
                  <a:gd name="T91" fmla="*/ 433 h 1523"/>
                  <a:gd name="T92" fmla="*/ 1367 w 2269"/>
                  <a:gd name="T93" fmla="*/ 512 h 1523"/>
                  <a:gd name="T94" fmla="*/ 1341 w 2269"/>
                  <a:gd name="T95" fmla="*/ 499 h 1523"/>
                  <a:gd name="T96" fmla="*/ 1308 w 2269"/>
                  <a:gd name="T97" fmla="*/ 345 h 1523"/>
                  <a:gd name="T98" fmla="*/ 1317 w 2269"/>
                  <a:gd name="T99" fmla="*/ 327 h 1523"/>
                  <a:gd name="T100" fmla="*/ 1581 w 2269"/>
                  <a:gd name="T101" fmla="*/ 203 h 1523"/>
                  <a:gd name="T102" fmla="*/ 1603 w 2269"/>
                  <a:gd name="T103" fmla="*/ 200 h 1523"/>
                  <a:gd name="T104" fmla="*/ 1769 w 2269"/>
                  <a:gd name="T105" fmla="*/ 199 h 1523"/>
                  <a:gd name="T106" fmla="*/ 1789 w 2269"/>
                  <a:gd name="T107" fmla="*/ 221 h 1523"/>
                  <a:gd name="T108" fmla="*/ 1789 w 2269"/>
                  <a:gd name="T109" fmla="*/ 737 h 1523"/>
                  <a:gd name="T110" fmla="*/ 1789 w 2269"/>
                  <a:gd name="T111" fmla="*/ 1247 h 1523"/>
                  <a:gd name="T112" fmla="*/ 1767 w 2269"/>
                  <a:gd name="T113" fmla="*/ 1271 h 1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69" h="1523">
                    <a:moveTo>
                      <a:pt x="2238" y="3"/>
                    </a:moveTo>
                    <a:cubicBezTo>
                      <a:pt x="1870" y="3"/>
                      <a:pt x="1502" y="3"/>
                      <a:pt x="1134" y="3"/>
                    </a:cubicBezTo>
                    <a:cubicBezTo>
                      <a:pt x="764" y="3"/>
                      <a:pt x="395" y="3"/>
                      <a:pt x="26" y="2"/>
                    </a:cubicBezTo>
                    <a:cubicBezTo>
                      <a:pt x="6" y="2"/>
                      <a:pt x="0" y="6"/>
                      <a:pt x="0" y="27"/>
                    </a:cubicBezTo>
                    <a:cubicBezTo>
                      <a:pt x="1" y="504"/>
                      <a:pt x="0" y="982"/>
                      <a:pt x="0" y="1459"/>
                    </a:cubicBezTo>
                    <a:cubicBezTo>
                      <a:pt x="0" y="1504"/>
                      <a:pt x="19" y="1523"/>
                      <a:pt x="65" y="1523"/>
                    </a:cubicBezTo>
                    <a:cubicBezTo>
                      <a:pt x="776" y="1523"/>
                      <a:pt x="1486" y="1523"/>
                      <a:pt x="2197" y="1523"/>
                    </a:cubicBezTo>
                    <a:cubicBezTo>
                      <a:pt x="2245" y="1523"/>
                      <a:pt x="2265" y="1503"/>
                      <a:pt x="2265" y="1455"/>
                    </a:cubicBezTo>
                    <a:cubicBezTo>
                      <a:pt x="2265" y="980"/>
                      <a:pt x="2265" y="506"/>
                      <a:pt x="2265" y="31"/>
                    </a:cubicBezTo>
                    <a:cubicBezTo>
                      <a:pt x="2265" y="0"/>
                      <a:pt x="2269" y="3"/>
                      <a:pt x="2238" y="3"/>
                    </a:cubicBezTo>
                    <a:close/>
                    <a:moveTo>
                      <a:pt x="879" y="1243"/>
                    </a:moveTo>
                    <a:cubicBezTo>
                      <a:pt x="781" y="1284"/>
                      <a:pt x="679" y="1294"/>
                      <a:pt x="574" y="1284"/>
                    </a:cubicBezTo>
                    <a:cubicBezTo>
                      <a:pt x="496" y="1276"/>
                      <a:pt x="421" y="1258"/>
                      <a:pt x="350" y="1224"/>
                    </a:cubicBezTo>
                    <a:cubicBezTo>
                      <a:pt x="335" y="1216"/>
                      <a:pt x="332" y="1209"/>
                      <a:pt x="337" y="1193"/>
                    </a:cubicBezTo>
                    <a:cubicBezTo>
                      <a:pt x="351" y="1142"/>
                      <a:pt x="364" y="1092"/>
                      <a:pt x="377" y="1041"/>
                    </a:cubicBezTo>
                    <a:cubicBezTo>
                      <a:pt x="380" y="1028"/>
                      <a:pt x="384" y="1024"/>
                      <a:pt x="398" y="1031"/>
                    </a:cubicBezTo>
                    <a:cubicBezTo>
                      <a:pt x="480" y="1072"/>
                      <a:pt x="567" y="1094"/>
                      <a:pt x="660" y="1087"/>
                    </a:cubicBezTo>
                    <a:cubicBezTo>
                      <a:pt x="713" y="1083"/>
                      <a:pt x="761" y="1067"/>
                      <a:pt x="794" y="1023"/>
                    </a:cubicBezTo>
                    <a:cubicBezTo>
                      <a:pt x="842" y="960"/>
                      <a:pt x="818" y="867"/>
                      <a:pt x="747" y="828"/>
                    </a:cubicBezTo>
                    <a:cubicBezTo>
                      <a:pt x="707" y="806"/>
                      <a:pt x="664" y="796"/>
                      <a:pt x="619" y="795"/>
                    </a:cubicBezTo>
                    <a:cubicBezTo>
                      <a:pt x="587" y="794"/>
                      <a:pt x="556" y="795"/>
                      <a:pt x="525" y="795"/>
                    </a:cubicBezTo>
                    <a:cubicBezTo>
                      <a:pt x="512" y="795"/>
                      <a:pt x="508" y="792"/>
                      <a:pt x="508" y="779"/>
                    </a:cubicBezTo>
                    <a:cubicBezTo>
                      <a:pt x="509" y="730"/>
                      <a:pt x="509" y="681"/>
                      <a:pt x="508" y="631"/>
                    </a:cubicBezTo>
                    <a:cubicBezTo>
                      <a:pt x="508" y="618"/>
                      <a:pt x="514" y="615"/>
                      <a:pt x="526" y="615"/>
                    </a:cubicBezTo>
                    <a:cubicBezTo>
                      <a:pt x="575" y="615"/>
                      <a:pt x="623" y="618"/>
                      <a:pt x="671" y="607"/>
                    </a:cubicBezTo>
                    <a:cubicBezTo>
                      <a:pt x="699" y="601"/>
                      <a:pt x="726" y="591"/>
                      <a:pt x="749" y="573"/>
                    </a:cubicBezTo>
                    <a:cubicBezTo>
                      <a:pt x="783" y="546"/>
                      <a:pt x="797" y="510"/>
                      <a:pt x="787" y="468"/>
                    </a:cubicBezTo>
                    <a:cubicBezTo>
                      <a:pt x="776" y="419"/>
                      <a:pt x="738" y="396"/>
                      <a:pt x="693" y="387"/>
                    </a:cubicBezTo>
                    <a:cubicBezTo>
                      <a:pt x="617" y="373"/>
                      <a:pt x="544" y="388"/>
                      <a:pt x="474" y="416"/>
                    </a:cubicBezTo>
                    <a:cubicBezTo>
                      <a:pt x="458" y="423"/>
                      <a:pt x="443" y="431"/>
                      <a:pt x="428" y="439"/>
                    </a:cubicBezTo>
                    <a:cubicBezTo>
                      <a:pt x="419" y="444"/>
                      <a:pt x="415" y="443"/>
                      <a:pt x="412" y="433"/>
                    </a:cubicBezTo>
                    <a:cubicBezTo>
                      <a:pt x="399" y="381"/>
                      <a:pt x="384" y="329"/>
                      <a:pt x="369" y="277"/>
                    </a:cubicBezTo>
                    <a:cubicBezTo>
                      <a:pt x="364" y="260"/>
                      <a:pt x="376" y="256"/>
                      <a:pt x="386" y="251"/>
                    </a:cubicBezTo>
                    <a:cubicBezTo>
                      <a:pt x="436" y="225"/>
                      <a:pt x="490" y="207"/>
                      <a:pt x="546" y="197"/>
                    </a:cubicBezTo>
                    <a:cubicBezTo>
                      <a:pt x="652" y="177"/>
                      <a:pt x="758" y="172"/>
                      <a:pt x="861" y="211"/>
                    </a:cubicBezTo>
                    <a:cubicBezTo>
                      <a:pt x="947" y="243"/>
                      <a:pt x="1010" y="299"/>
                      <a:pt x="1033" y="391"/>
                    </a:cubicBezTo>
                    <a:cubicBezTo>
                      <a:pt x="1064" y="516"/>
                      <a:pt x="1000" y="636"/>
                      <a:pt x="878" y="686"/>
                    </a:cubicBezTo>
                    <a:cubicBezTo>
                      <a:pt x="869" y="690"/>
                      <a:pt x="860" y="693"/>
                      <a:pt x="852" y="697"/>
                    </a:cubicBezTo>
                    <a:cubicBezTo>
                      <a:pt x="894" y="710"/>
                      <a:pt x="933" y="725"/>
                      <a:pt x="968" y="751"/>
                    </a:cubicBezTo>
                    <a:cubicBezTo>
                      <a:pt x="1030" y="795"/>
                      <a:pt x="1065" y="855"/>
                      <a:pt x="1073" y="931"/>
                    </a:cubicBezTo>
                    <a:cubicBezTo>
                      <a:pt x="1090" y="1085"/>
                      <a:pt x="993" y="1194"/>
                      <a:pt x="879" y="1243"/>
                    </a:cubicBezTo>
                    <a:close/>
                    <a:moveTo>
                      <a:pt x="1767" y="1271"/>
                    </a:moveTo>
                    <a:cubicBezTo>
                      <a:pt x="1702" y="1270"/>
                      <a:pt x="1637" y="1270"/>
                      <a:pt x="1573" y="1271"/>
                    </a:cubicBezTo>
                    <a:cubicBezTo>
                      <a:pt x="1554" y="1271"/>
                      <a:pt x="1549" y="1266"/>
                      <a:pt x="1549" y="1247"/>
                    </a:cubicBezTo>
                    <a:cubicBezTo>
                      <a:pt x="1549" y="980"/>
                      <a:pt x="1549" y="714"/>
                      <a:pt x="1549" y="447"/>
                    </a:cubicBezTo>
                    <a:cubicBezTo>
                      <a:pt x="1549" y="423"/>
                      <a:pt x="1549" y="423"/>
                      <a:pt x="1528" y="433"/>
                    </a:cubicBezTo>
                    <a:cubicBezTo>
                      <a:pt x="1474" y="459"/>
                      <a:pt x="1420" y="485"/>
                      <a:pt x="1367" y="512"/>
                    </a:cubicBezTo>
                    <a:cubicBezTo>
                      <a:pt x="1350" y="521"/>
                      <a:pt x="1344" y="516"/>
                      <a:pt x="1341" y="499"/>
                    </a:cubicBezTo>
                    <a:cubicBezTo>
                      <a:pt x="1331" y="447"/>
                      <a:pt x="1320" y="396"/>
                      <a:pt x="1308" y="345"/>
                    </a:cubicBezTo>
                    <a:cubicBezTo>
                      <a:pt x="1306" y="335"/>
                      <a:pt x="1308" y="331"/>
                      <a:pt x="1317" y="327"/>
                    </a:cubicBezTo>
                    <a:cubicBezTo>
                      <a:pt x="1405" y="286"/>
                      <a:pt x="1493" y="244"/>
                      <a:pt x="1581" y="203"/>
                    </a:cubicBezTo>
                    <a:cubicBezTo>
                      <a:pt x="1588" y="200"/>
                      <a:pt x="1595" y="200"/>
                      <a:pt x="1603" y="200"/>
                    </a:cubicBezTo>
                    <a:cubicBezTo>
                      <a:pt x="1658" y="200"/>
                      <a:pt x="1713" y="200"/>
                      <a:pt x="1769" y="199"/>
                    </a:cubicBezTo>
                    <a:cubicBezTo>
                      <a:pt x="1786" y="199"/>
                      <a:pt x="1789" y="205"/>
                      <a:pt x="1789" y="221"/>
                    </a:cubicBezTo>
                    <a:cubicBezTo>
                      <a:pt x="1789" y="393"/>
                      <a:pt x="1789" y="565"/>
                      <a:pt x="1789" y="737"/>
                    </a:cubicBezTo>
                    <a:cubicBezTo>
                      <a:pt x="1789" y="907"/>
                      <a:pt x="1789" y="1077"/>
                      <a:pt x="1789" y="1247"/>
                    </a:cubicBezTo>
                    <a:cubicBezTo>
                      <a:pt x="1789" y="1264"/>
                      <a:pt x="1786" y="1271"/>
                      <a:pt x="1767" y="12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59" name="Group 811"/>
            <p:cNvGrpSpPr>
              <a:grpSpLocks noChangeAspect="1"/>
            </p:cNvGrpSpPr>
            <p:nvPr/>
          </p:nvGrpSpPr>
          <p:grpSpPr bwMode="auto">
            <a:xfrm>
              <a:off x="7927093" y="4062059"/>
              <a:ext cx="208549" cy="175118"/>
              <a:chOff x="8065" y="-446"/>
              <a:chExt cx="418" cy="351"/>
            </a:xfrm>
            <a:grpFill/>
          </p:grpSpPr>
          <p:sp>
            <p:nvSpPr>
              <p:cNvPr id="1660" name="Freeform 812"/>
              <p:cNvSpPr>
                <a:spLocks/>
              </p:cNvSpPr>
              <p:nvPr/>
            </p:nvSpPr>
            <p:spPr bwMode="auto">
              <a:xfrm>
                <a:off x="8065" y="-118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0 w 6025"/>
                  <a:gd name="T19" fmla="*/ 336 h 337"/>
                  <a:gd name="T20" fmla="*/ 4589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9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6"/>
                      <a:pt x="6018" y="290"/>
                    </a:cubicBezTo>
                    <a:cubicBezTo>
                      <a:pt x="6019" y="328"/>
                      <a:pt x="6006" y="336"/>
                      <a:pt x="5970" y="336"/>
                    </a:cubicBezTo>
                    <a:cubicBezTo>
                      <a:pt x="5510" y="335"/>
                      <a:pt x="5049" y="336"/>
                      <a:pt x="4589" y="336"/>
                    </a:cubicBezTo>
                    <a:cubicBezTo>
                      <a:pt x="4062" y="336"/>
                      <a:pt x="3535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1" name="Freeform 813"/>
              <p:cNvSpPr>
                <a:spLocks/>
              </p:cNvSpPr>
              <p:nvPr/>
            </p:nvSpPr>
            <p:spPr bwMode="auto">
              <a:xfrm>
                <a:off x="8065" y="-342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1 w 6025"/>
                  <a:gd name="T19" fmla="*/ 336 h 337"/>
                  <a:gd name="T20" fmla="*/ 4624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8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7"/>
                      <a:pt x="6018" y="290"/>
                    </a:cubicBezTo>
                    <a:cubicBezTo>
                      <a:pt x="6019" y="328"/>
                      <a:pt x="6007" y="337"/>
                      <a:pt x="5971" y="336"/>
                    </a:cubicBezTo>
                    <a:cubicBezTo>
                      <a:pt x="5522" y="335"/>
                      <a:pt x="5073" y="336"/>
                      <a:pt x="4624" y="336"/>
                    </a:cubicBezTo>
                    <a:cubicBezTo>
                      <a:pt x="4086" y="336"/>
                      <a:pt x="3547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2" name="Freeform 814"/>
              <p:cNvSpPr>
                <a:spLocks/>
              </p:cNvSpPr>
              <p:nvPr/>
            </p:nvSpPr>
            <p:spPr bwMode="auto">
              <a:xfrm>
                <a:off x="8138" y="-446"/>
                <a:ext cx="272" cy="96"/>
              </a:xfrm>
              <a:custGeom>
                <a:avLst/>
                <a:gdLst>
                  <a:gd name="T0" fmla="*/ 3923 w 3923"/>
                  <a:gd name="T1" fmla="*/ 1389 h 1389"/>
                  <a:gd name="T2" fmla="*/ 3403 w 3923"/>
                  <a:gd name="T3" fmla="*/ 1389 h 1389"/>
                  <a:gd name="T4" fmla="*/ 3351 w 3923"/>
                  <a:gd name="T5" fmla="*/ 1369 h 1389"/>
                  <a:gd name="T6" fmla="*/ 2351 w 3923"/>
                  <a:gd name="T7" fmla="*/ 662 h 1389"/>
                  <a:gd name="T8" fmla="*/ 1984 w 3923"/>
                  <a:gd name="T9" fmla="*/ 401 h 1389"/>
                  <a:gd name="T10" fmla="*/ 1926 w 3923"/>
                  <a:gd name="T11" fmla="*/ 407 h 1389"/>
                  <a:gd name="T12" fmla="*/ 1046 w 3923"/>
                  <a:gd name="T13" fmla="*/ 1030 h 1389"/>
                  <a:gd name="T14" fmla="*/ 562 w 3923"/>
                  <a:gd name="T15" fmla="*/ 1372 h 1389"/>
                  <a:gd name="T16" fmla="*/ 518 w 3923"/>
                  <a:gd name="T17" fmla="*/ 1389 h 1389"/>
                  <a:gd name="T18" fmla="*/ 18 w 3923"/>
                  <a:gd name="T19" fmla="*/ 1389 h 1389"/>
                  <a:gd name="T20" fmla="*/ 0 w 3923"/>
                  <a:gd name="T21" fmla="*/ 1384 h 1389"/>
                  <a:gd name="T22" fmla="*/ 208 w 3923"/>
                  <a:gd name="T23" fmla="*/ 1236 h 1389"/>
                  <a:gd name="T24" fmla="*/ 1708 w 3923"/>
                  <a:gd name="T25" fmla="*/ 173 h 1389"/>
                  <a:gd name="T26" fmla="*/ 1928 w 3923"/>
                  <a:gd name="T27" fmla="*/ 17 h 1389"/>
                  <a:gd name="T28" fmla="*/ 1990 w 3923"/>
                  <a:gd name="T29" fmla="*/ 18 h 1389"/>
                  <a:gd name="T30" fmla="*/ 3054 w 3923"/>
                  <a:gd name="T31" fmla="*/ 771 h 1389"/>
                  <a:gd name="T32" fmla="*/ 3898 w 3923"/>
                  <a:gd name="T33" fmla="*/ 1369 h 1389"/>
                  <a:gd name="T34" fmla="*/ 3923 w 3923"/>
                  <a:gd name="T35" fmla="*/ 1389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923" h="1389">
                    <a:moveTo>
                      <a:pt x="3923" y="1389"/>
                    </a:moveTo>
                    <a:cubicBezTo>
                      <a:pt x="3742" y="1389"/>
                      <a:pt x="3573" y="1388"/>
                      <a:pt x="3403" y="1389"/>
                    </a:cubicBezTo>
                    <a:cubicBezTo>
                      <a:pt x="3382" y="1389"/>
                      <a:pt x="3367" y="1379"/>
                      <a:pt x="3351" y="1369"/>
                    </a:cubicBezTo>
                    <a:cubicBezTo>
                      <a:pt x="3018" y="1133"/>
                      <a:pt x="2684" y="898"/>
                      <a:pt x="2351" y="662"/>
                    </a:cubicBezTo>
                    <a:cubicBezTo>
                      <a:pt x="2228" y="575"/>
                      <a:pt x="2105" y="489"/>
                      <a:pt x="1984" y="401"/>
                    </a:cubicBezTo>
                    <a:cubicBezTo>
                      <a:pt x="1959" y="383"/>
                      <a:pt x="1944" y="394"/>
                      <a:pt x="1926" y="407"/>
                    </a:cubicBezTo>
                    <a:cubicBezTo>
                      <a:pt x="1632" y="615"/>
                      <a:pt x="1339" y="822"/>
                      <a:pt x="1046" y="1030"/>
                    </a:cubicBezTo>
                    <a:cubicBezTo>
                      <a:pt x="884" y="1144"/>
                      <a:pt x="723" y="1258"/>
                      <a:pt x="562" y="1372"/>
                    </a:cubicBezTo>
                    <a:cubicBezTo>
                      <a:pt x="548" y="1382"/>
                      <a:pt x="536" y="1389"/>
                      <a:pt x="518" y="1389"/>
                    </a:cubicBezTo>
                    <a:cubicBezTo>
                      <a:pt x="351" y="1389"/>
                      <a:pt x="185" y="1389"/>
                      <a:pt x="18" y="1389"/>
                    </a:cubicBezTo>
                    <a:cubicBezTo>
                      <a:pt x="14" y="1389"/>
                      <a:pt x="10" y="1387"/>
                      <a:pt x="0" y="1384"/>
                    </a:cubicBezTo>
                    <a:cubicBezTo>
                      <a:pt x="72" y="1332"/>
                      <a:pt x="140" y="1284"/>
                      <a:pt x="208" y="1236"/>
                    </a:cubicBezTo>
                    <a:cubicBezTo>
                      <a:pt x="708" y="882"/>
                      <a:pt x="1208" y="527"/>
                      <a:pt x="1708" y="173"/>
                    </a:cubicBezTo>
                    <a:cubicBezTo>
                      <a:pt x="1782" y="121"/>
                      <a:pt x="1856" y="70"/>
                      <a:pt x="1928" y="17"/>
                    </a:cubicBezTo>
                    <a:cubicBezTo>
                      <a:pt x="1951" y="0"/>
                      <a:pt x="1966" y="1"/>
                      <a:pt x="1990" y="18"/>
                    </a:cubicBezTo>
                    <a:cubicBezTo>
                      <a:pt x="2344" y="269"/>
                      <a:pt x="2699" y="520"/>
                      <a:pt x="3054" y="771"/>
                    </a:cubicBezTo>
                    <a:cubicBezTo>
                      <a:pt x="3335" y="971"/>
                      <a:pt x="3616" y="1170"/>
                      <a:pt x="3898" y="1369"/>
                    </a:cubicBezTo>
                    <a:cubicBezTo>
                      <a:pt x="3904" y="1373"/>
                      <a:pt x="3909" y="1378"/>
                      <a:pt x="3923" y="13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3" name="Freeform 815"/>
              <p:cNvSpPr>
                <a:spLocks/>
              </p:cNvSpPr>
              <p:nvPr/>
            </p:nvSpPr>
            <p:spPr bwMode="auto">
              <a:xfrm>
                <a:off x="8199" y="-403"/>
                <a:ext cx="150" cy="53"/>
              </a:xfrm>
              <a:custGeom>
                <a:avLst/>
                <a:gdLst>
                  <a:gd name="T0" fmla="*/ 2161 w 2161"/>
                  <a:gd name="T1" fmla="*/ 761 h 761"/>
                  <a:gd name="T2" fmla="*/ 0 w 2161"/>
                  <a:gd name="T3" fmla="*/ 761 h 761"/>
                  <a:gd name="T4" fmla="*/ 222 w 2161"/>
                  <a:gd name="T5" fmla="*/ 604 h 761"/>
                  <a:gd name="T6" fmla="*/ 1030 w 2161"/>
                  <a:gd name="T7" fmla="*/ 31 h 761"/>
                  <a:gd name="T8" fmla="*/ 1133 w 2161"/>
                  <a:gd name="T9" fmla="*/ 29 h 761"/>
                  <a:gd name="T10" fmla="*/ 2143 w 2161"/>
                  <a:gd name="T11" fmla="*/ 745 h 761"/>
                  <a:gd name="T12" fmla="*/ 2161 w 2161"/>
                  <a:gd name="T13" fmla="*/ 761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1" h="761">
                    <a:moveTo>
                      <a:pt x="2161" y="761"/>
                    </a:moveTo>
                    <a:cubicBezTo>
                      <a:pt x="1438" y="761"/>
                      <a:pt x="724" y="761"/>
                      <a:pt x="0" y="761"/>
                    </a:cubicBezTo>
                    <a:cubicBezTo>
                      <a:pt x="79" y="705"/>
                      <a:pt x="150" y="654"/>
                      <a:pt x="222" y="604"/>
                    </a:cubicBezTo>
                    <a:cubicBezTo>
                      <a:pt x="491" y="413"/>
                      <a:pt x="761" y="223"/>
                      <a:pt x="1030" y="31"/>
                    </a:cubicBezTo>
                    <a:cubicBezTo>
                      <a:pt x="1067" y="5"/>
                      <a:pt x="1093" y="0"/>
                      <a:pt x="1133" y="29"/>
                    </a:cubicBezTo>
                    <a:cubicBezTo>
                      <a:pt x="1469" y="269"/>
                      <a:pt x="1806" y="507"/>
                      <a:pt x="2143" y="745"/>
                    </a:cubicBezTo>
                    <a:cubicBezTo>
                      <a:pt x="2148" y="748"/>
                      <a:pt x="2151" y="752"/>
                      <a:pt x="2161" y="7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4" name="Freeform 816"/>
              <p:cNvSpPr>
                <a:spLocks noEditPoints="1"/>
              </p:cNvSpPr>
              <p:nvPr/>
            </p:nvSpPr>
            <p:spPr bwMode="auto">
              <a:xfrm>
                <a:off x="8081" y="-313"/>
                <a:ext cx="385" cy="188"/>
              </a:xfrm>
              <a:custGeom>
                <a:avLst/>
                <a:gdLst>
                  <a:gd name="T0" fmla="*/ 5547 w 5547"/>
                  <a:gd name="T1" fmla="*/ 53 h 2712"/>
                  <a:gd name="T2" fmla="*/ 5493 w 5547"/>
                  <a:gd name="T3" fmla="*/ 0 h 2712"/>
                  <a:gd name="T4" fmla="*/ 55 w 5547"/>
                  <a:gd name="T5" fmla="*/ 0 h 2712"/>
                  <a:gd name="T6" fmla="*/ 0 w 5547"/>
                  <a:gd name="T7" fmla="*/ 53 h 2712"/>
                  <a:gd name="T8" fmla="*/ 0 w 5547"/>
                  <a:gd name="T9" fmla="*/ 2657 h 2712"/>
                  <a:gd name="T10" fmla="*/ 57 w 5547"/>
                  <a:gd name="T11" fmla="*/ 2712 h 2712"/>
                  <a:gd name="T12" fmla="*/ 2771 w 5547"/>
                  <a:gd name="T13" fmla="*/ 2711 h 2712"/>
                  <a:gd name="T14" fmla="*/ 5495 w 5547"/>
                  <a:gd name="T15" fmla="*/ 2712 h 2712"/>
                  <a:gd name="T16" fmla="*/ 5547 w 5547"/>
                  <a:gd name="T17" fmla="*/ 2662 h 2712"/>
                  <a:gd name="T18" fmla="*/ 5547 w 5547"/>
                  <a:gd name="T19" fmla="*/ 53 h 2712"/>
                  <a:gd name="T20" fmla="*/ 1076 w 5547"/>
                  <a:gd name="T21" fmla="*/ 2075 h 2712"/>
                  <a:gd name="T22" fmla="*/ 612 w 5547"/>
                  <a:gd name="T23" fmla="*/ 2075 h 2712"/>
                  <a:gd name="T24" fmla="*/ 568 w 5547"/>
                  <a:gd name="T25" fmla="*/ 2029 h 2712"/>
                  <a:gd name="T26" fmla="*/ 568 w 5547"/>
                  <a:gd name="T27" fmla="*/ 1343 h 2712"/>
                  <a:gd name="T28" fmla="*/ 568 w 5547"/>
                  <a:gd name="T29" fmla="*/ 666 h 2712"/>
                  <a:gd name="T30" fmla="*/ 612 w 5547"/>
                  <a:gd name="T31" fmla="*/ 620 h 2712"/>
                  <a:gd name="T32" fmla="*/ 1076 w 5547"/>
                  <a:gd name="T33" fmla="*/ 620 h 2712"/>
                  <a:gd name="T34" fmla="*/ 1118 w 5547"/>
                  <a:gd name="T35" fmla="*/ 663 h 2712"/>
                  <a:gd name="T36" fmla="*/ 1118 w 5547"/>
                  <a:gd name="T37" fmla="*/ 2032 h 2712"/>
                  <a:gd name="T38" fmla="*/ 1076 w 5547"/>
                  <a:gd name="T39" fmla="*/ 2075 h 2712"/>
                  <a:gd name="T40" fmla="*/ 2368 w 5547"/>
                  <a:gd name="T41" fmla="*/ 2101 h 2712"/>
                  <a:gd name="T42" fmla="*/ 1894 w 5547"/>
                  <a:gd name="T43" fmla="*/ 2101 h 2712"/>
                  <a:gd name="T44" fmla="*/ 1852 w 5547"/>
                  <a:gd name="T45" fmla="*/ 2059 h 2712"/>
                  <a:gd name="T46" fmla="*/ 1853 w 5547"/>
                  <a:gd name="T47" fmla="*/ 1373 h 2712"/>
                  <a:gd name="T48" fmla="*/ 1852 w 5547"/>
                  <a:gd name="T49" fmla="*/ 695 h 2712"/>
                  <a:gd name="T50" fmla="*/ 1897 w 5547"/>
                  <a:gd name="T51" fmla="*/ 647 h 2712"/>
                  <a:gd name="T52" fmla="*/ 2371 w 5547"/>
                  <a:gd name="T53" fmla="*/ 647 h 2712"/>
                  <a:gd name="T54" fmla="*/ 2411 w 5547"/>
                  <a:gd name="T55" fmla="*/ 687 h 2712"/>
                  <a:gd name="T56" fmla="*/ 2411 w 5547"/>
                  <a:gd name="T57" fmla="*/ 2060 h 2712"/>
                  <a:gd name="T58" fmla="*/ 2368 w 5547"/>
                  <a:gd name="T59" fmla="*/ 2101 h 2712"/>
                  <a:gd name="T60" fmla="*/ 3695 w 5547"/>
                  <a:gd name="T61" fmla="*/ 2062 h 2712"/>
                  <a:gd name="T62" fmla="*/ 3655 w 5547"/>
                  <a:gd name="T63" fmla="*/ 2101 h 2712"/>
                  <a:gd name="T64" fmla="*/ 3186 w 5547"/>
                  <a:gd name="T65" fmla="*/ 2101 h 2712"/>
                  <a:gd name="T66" fmla="*/ 3145 w 5547"/>
                  <a:gd name="T67" fmla="*/ 2057 h 2712"/>
                  <a:gd name="T68" fmla="*/ 3146 w 5547"/>
                  <a:gd name="T69" fmla="*/ 1375 h 2712"/>
                  <a:gd name="T70" fmla="*/ 3145 w 5547"/>
                  <a:gd name="T71" fmla="*/ 693 h 2712"/>
                  <a:gd name="T72" fmla="*/ 3192 w 5547"/>
                  <a:gd name="T73" fmla="*/ 647 h 2712"/>
                  <a:gd name="T74" fmla="*/ 3653 w 5547"/>
                  <a:gd name="T75" fmla="*/ 647 h 2712"/>
                  <a:gd name="T76" fmla="*/ 3696 w 5547"/>
                  <a:gd name="T77" fmla="*/ 689 h 2712"/>
                  <a:gd name="T78" fmla="*/ 3695 w 5547"/>
                  <a:gd name="T79" fmla="*/ 2062 h 2712"/>
                  <a:gd name="T80" fmla="*/ 4980 w 5547"/>
                  <a:gd name="T81" fmla="*/ 2060 h 2712"/>
                  <a:gd name="T82" fmla="*/ 4940 w 5547"/>
                  <a:gd name="T83" fmla="*/ 2101 h 2712"/>
                  <a:gd name="T84" fmla="*/ 4471 w 5547"/>
                  <a:gd name="T85" fmla="*/ 2101 h 2712"/>
                  <a:gd name="T86" fmla="*/ 4429 w 5547"/>
                  <a:gd name="T87" fmla="*/ 2058 h 2712"/>
                  <a:gd name="T88" fmla="*/ 4430 w 5547"/>
                  <a:gd name="T89" fmla="*/ 1372 h 2712"/>
                  <a:gd name="T90" fmla="*/ 4429 w 5547"/>
                  <a:gd name="T91" fmla="*/ 694 h 2712"/>
                  <a:gd name="T92" fmla="*/ 4475 w 5547"/>
                  <a:gd name="T93" fmla="*/ 647 h 2712"/>
                  <a:gd name="T94" fmla="*/ 4936 w 5547"/>
                  <a:gd name="T95" fmla="*/ 647 h 2712"/>
                  <a:gd name="T96" fmla="*/ 4980 w 5547"/>
                  <a:gd name="T97" fmla="*/ 688 h 2712"/>
                  <a:gd name="T98" fmla="*/ 4980 w 5547"/>
                  <a:gd name="T99" fmla="*/ 2060 h 2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47" h="2712">
                    <a:moveTo>
                      <a:pt x="5547" y="53"/>
                    </a:moveTo>
                    <a:cubicBezTo>
                      <a:pt x="5547" y="10"/>
                      <a:pt x="5535" y="0"/>
                      <a:pt x="5493" y="0"/>
                    </a:cubicBezTo>
                    <a:cubicBezTo>
                      <a:pt x="3680" y="1"/>
                      <a:pt x="1867" y="1"/>
                      <a:pt x="55" y="0"/>
                    </a:cubicBezTo>
                    <a:cubicBezTo>
                      <a:pt x="13" y="0"/>
                      <a:pt x="0" y="10"/>
                      <a:pt x="0" y="53"/>
                    </a:cubicBezTo>
                    <a:cubicBezTo>
                      <a:pt x="2" y="921"/>
                      <a:pt x="2" y="1789"/>
                      <a:pt x="0" y="2657"/>
                    </a:cubicBezTo>
                    <a:cubicBezTo>
                      <a:pt x="0" y="2703"/>
                      <a:pt x="13" y="2712"/>
                      <a:pt x="57" y="2712"/>
                    </a:cubicBezTo>
                    <a:cubicBezTo>
                      <a:pt x="962" y="2711"/>
                      <a:pt x="1867" y="2711"/>
                      <a:pt x="2771" y="2711"/>
                    </a:cubicBezTo>
                    <a:cubicBezTo>
                      <a:pt x="3679" y="2711"/>
                      <a:pt x="4587" y="2711"/>
                      <a:pt x="5495" y="2712"/>
                    </a:cubicBezTo>
                    <a:cubicBezTo>
                      <a:pt x="5534" y="2712"/>
                      <a:pt x="5547" y="2703"/>
                      <a:pt x="5547" y="2662"/>
                    </a:cubicBezTo>
                    <a:cubicBezTo>
                      <a:pt x="5546" y="1792"/>
                      <a:pt x="5546" y="923"/>
                      <a:pt x="5547" y="53"/>
                    </a:cubicBezTo>
                    <a:close/>
                    <a:moveTo>
                      <a:pt x="1076" y="2075"/>
                    </a:moveTo>
                    <a:cubicBezTo>
                      <a:pt x="922" y="2073"/>
                      <a:pt x="766" y="2073"/>
                      <a:pt x="612" y="2075"/>
                    </a:cubicBezTo>
                    <a:cubicBezTo>
                      <a:pt x="575" y="2075"/>
                      <a:pt x="567" y="2063"/>
                      <a:pt x="568" y="2029"/>
                    </a:cubicBezTo>
                    <a:cubicBezTo>
                      <a:pt x="569" y="1801"/>
                      <a:pt x="568" y="1572"/>
                      <a:pt x="568" y="1343"/>
                    </a:cubicBezTo>
                    <a:cubicBezTo>
                      <a:pt x="568" y="1117"/>
                      <a:pt x="569" y="891"/>
                      <a:pt x="568" y="666"/>
                    </a:cubicBezTo>
                    <a:cubicBezTo>
                      <a:pt x="567" y="632"/>
                      <a:pt x="575" y="620"/>
                      <a:pt x="612" y="620"/>
                    </a:cubicBezTo>
                    <a:cubicBezTo>
                      <a:pt x="766" y="622"/>
                      <a:pt x="922" y="622"/>
                      <a:pt x="1076" y="620"/>
                    </a:cubicBezTo>
                    <a:cubicBezTo>
                      <a:pt x="1110" y="620"/>
                      <a:pt x="1118" y="631"/>
                      <a:pt x="1118" y="663"/>
                    </a:cubicBezTo>
                    <a:cubicBezTo>
                      <a:pt x="1117" y="1119"/>
                      <a:pt x="1117" y="1576"/>
                      <a:pt x="1118" y="2032"/>
                    </a:cubicBezTo>
                    <a:cubicBezTo>
                      <a:pt x="1118" y="2064"/>
                      <a:pt x="1110" y="2075"/>
                      <a:pt x="1076" y="2075"/>
                    </a:cubicBezTo>
                    <a:close/>
                    <a:moveTo>
                      <a:pt x="2368" y="2101"/>
                    </a:moveTo>
                    <a:cubicBezTo>
                      <a:pt x="2210" y="2100"/>
                      <a:pt x="2052" y="2099"/>
                      <a:pt x="1894" y="2101"/>
                    </a:cubicBezTo>
                    <a:cubicBezTo>
                      <a:pt x="1861" y="2101"/>
                      <a:pt x="1852" y="2092"/>
                      <a:pt x="1852" y="2059"/>
                    </a:cubicBezTo>
                    <a:cubicBezTo>
                      <a:pt x="1853" y="1830"/>
                      <a:pt x="1853" y="1601"/>
                      <a:pt x="1853" y="1373"/>
                    </a:cubicBezTo>
                    <a:cubicBezTo>
                      <a:pt x="1853" y="1147"/>
                      <a:pt x="1853" y="921"/>
                      <a:pt x="1852" y="695"/>
                    </a:cubicBezTo>
                    <a:cubicBezTo>
                      <a:pt x="1852" y="660"/>
                      <a:pt x="1859" y="646"/>
                      <a:pt x="1897" y="647"/>
                    </a:cubicBezTo>
                    <a:cubicBezTo>
                      <a:pt x="2055" y="649"/>
                      <a:pt x="2213" y="649"/>
                      <a:pt x="2371" y="647"/>
                    </a:cubicBezTo>
                    <a:cubicBezTo>
                      <a:pt x="2402" y="647"/>
                      <a:pt x="2411" y="656"/>
                      <a:pt x="2411" y="687"/>
                    </a:cubicBezTo>
                    <a:cubicBezTo>
                      <a:pt x="2410" y="1145"/>
                      <a:pt x="2410" y="1602"/>
                      <a:pt x="2411" y="2060"/>
                    </a:cubicBezTo>
                    <a:cubicBezTo>
                      <a:pt x="2411" y="2094"/>
                      <a:pt x="2400" y="2101"/>
                      <a:pt x="2368" y="2101"/>
                    </a:cubicBezTo>
                    <a:close/>
                    <a:moveTo>
                      <a:pt x="3695" y="2062"/>
                    </a:moveTo>
                    <a:cubicBezTo>
                      <a:pt x="3696" y="2093"/>
                      <a:pt x="3685" y="2101"/>
                      <a:pt x="3655" y="2101"/>
                    </a:cubicBezTo>
                    <a:cubicBezTo>
                      <a:pt x="3498" y="2100"/>
                      <a:pt x="3342" y="2099"/>
                      <a:pt x="3186" y="2101"/>
                    </a:cubicBezTo>
                    <a:cubicBezTo>
                      <a:pt x="3150" y="2102"/>
                      <a:pt x="3145" y="2088"/>
                      <a:pt x="3145" y="2057"/>
                    </a:cubicBezTo>
                    <a:cubicBezTo>
                      <a:pt x="3146" y="1830"/>
                      <a:pt x="3146" y="1603"/>
                      <a:pt x="3146" y="1375"/>
                    </a:cubicBezTo>
                    <a:cubicBezTo>
                      <a:pt x="3146" y="1148"/>
                      <a:pt x="3147" y="921"/>
                      <a:pt x="3145" y="693"/>
                    </a:cubicBezTo>
                    <a:cubicBezTo>
                      <a:pt x="3145" y="656"/>
                      <a:pt x="3156" y="647"/>
                      <a:pt x="3192" y="647"/>
                    </a:cubicBezTo>
                    <a:cubicBezTo>
                      <a:pt x="3346" y="649"/>
                      <a:pt x="3499" y="649"/>
                      <a:pt x="3653" y="647"/>
                    </a:cubicBezTo>
                    <a:cubicBezTo>
                      <a:pt x="3685" y="647"/>
                      <a:pt x="3696" y="655"/>
                      <a:pt x="3696" y="689"/>
                    </a:cubicBezTo>
                    <a:cubicBezTo>
                      <a:pt x="3694" y="1146"/>
                      <a:pt x="3695" y="1604"/>
                      <a:pt x="3695" y="2062"/>
                    </a:cubicBezTo>
                    <a:close/>
                    <a:moveTo>
                      <a:pt x="4980" y="2060"/>
                    </a:moveTo>
                    <a:cubicBezTo>
                      <a:pt x="4980" y="2091"/>
                      <a:pt x="4972" y="2101"/>
                      <a:pt x="4940" y="2101"/>
                    </a:cubicBezTo>
                    <a:cubicBezTo>
                      <a:pt x="4784" y="2100"/>
                      <a:pt x="4627" y="2099"/>
                      <a:pt x="4471" y="2101"/>
                    </a:cubicBezTo>
                    <a:cubicBezTo>
                      <a:pt x="4437" y="2102"/>
                      <a:pt x="4429" y="2091"/>
                      <a:pt x="4429" y="2058"/>
                    </a:cubicBezTo>
                    <a:cubicBezTo>
                      <a:pt x="4431" y="1829"/>
                      <a:pt x="4430" y="1601"/>
                      <a:pt x="4430" y="1372"/>
                    </a:cubicBezTo>
                    <a:cubicBezTo>
                      <a:pt x="4430" y="1146"/>
                      <a:pt x="4431" y="920"/>
                      <a:pt x="4429" y="694"/>
                    </a:cubicBezTo>
                    <a:cubicBezTo>
                      <a:pt x="4429" y="658"/>
                      <a:pt x="4438" y="646"/>
                      <a:pt x="4475" y="647"/>
                    </a:cubicBezTo>
                    <a:cubicBezTo>
                      <a:pt x="4629" y="649"/>
                      <a:pt x="4782" y="649"/>
                      <a:pt x="4936" y="647"/>
                    </a:cubicBezTo>
                    <a:cubicBezTo>
                      <a:pt x="4967" y="647"/>
                      <a:pt x="4980" y="652"/>
                      <a:pt x="4980" y="688"/>
                    </a:cubicBezTo>
                    <a:cubicBezTo>
                      <a:pt x="4979" y="1145"/>
                      <a:pt x="4979" y="1603"/>
                      <a:pt x="4980" y="20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67" name="Group 796"/>
            <p:cNvGrpSpPr>
              <a:grpSpLocks noChangeAspect="1"/>
            </p:cNvGrpSpPr>
            <p:nvPr/>
          </p:nvGrpSpPr>
          <p:grpSpPr bwMode="auto">
            <a:xfrm>
              <a:off x="8338930" y="4329945"/>
              <a:ext cx="189151" cy="153412"/>
              <a:chOff x="8435" y="-69"/>
              <a:chExt cx="434" cy="352"/>
            </a:xfrm>
            <a:grpFill/>
          </p:grpSpPr>
          <p:sp>
            <p:nvSpPr>
              <p:cNvPr id="1668" name="Freeform 797"/>
              <p:cNvSpPr>
                <a:spLocks/>
              </p:cNvSpPr>
              <p:nvPr/>
            </p:nvSpPr>
            <p:spPr bwMode="auto">
              <a:xfrm>
                <a:off x="8492" y="115"/>
                <a:ext cx="178" cy="167"/>
              </a:xfrm>
              <a:custGeom>
                <a:avLst/>
                <a:gdLst>
                  <a:gd name="T0" fmla="*/ 840 w 1077"/>
                  <a:gd name="T1" fmla="*/ 666 h 1010"/>
                  <a:gd name="T2" fmla="*/ 840 w 1077"/>
                  <a:gd name="T3" fmla="*/ 643 h 1010"/>
                  <a:gd name="T4" fmla="*/ 840 w 1077"/>
                  <a:gd name="T5" fmla="*/ 23 h 1010"/>
                  <a:gd name="T6" fmla="*/ 862 w 1077"/>
                  <a:gd name="T7" fmla="*/ 0 h 1010"/>
                  <a:gd name="T8" fmla="*/ 1056 w 1077"/>
                  <a:gd name="T9" fmla="*/ 0 h 1010"/>
                  <a:gd name="T10" fmla="*/ 1077 w 1077"/>
                  <a:gd name="T11" fmla="*/ 20 h 1010"/>
                  <a:gd name="T12" fmla="*/ 1077 w 1077"/>
                  <a:gd name="T13" fmla="*/ 990 h 1010"/>
                  <a:gd name="T14" fmla="*/ 1056 w 1077"/>
                  <a:gd name="T15" fmla="*/ 1010 h 1010"/>
                  <a:gd name="T16" fmla="*/ 860 w 1077"/>
                  <a:gd name="T17" fmla="*/ 1010 h 1010"/>
                  <a:gd name="T18" fmla="*/ 829 w 1077"/>
                  <a:gd name="T19" fmla="*/ 996 h 1010"/>
                  <a:gd name="T20" fmla="*/ 617 w 1077"/>
                  <a:gd name="T21" fmla="*/ 757 h 1010"/>
                  <a:gd name="T22" fmla="*/ 471 w 1077"/>
                  <a:gd name="T23" fmla="*/ 593 h 1010"/>
                  <a:gd name="T24" fmla="*/ 257 w 1077"/>
                  <a:gd name="T25" fmla="*/ 353 h 1010"/>
                  <a:gd name="T26" fmla="*/ 236 w 1077"/>
                  <a:gd name="T27" fmla="*/ 335 h 1010"/>
                  <a:gd name="T28" fmla="*/ 236 w 1077"/>
                  <a:gd name="T29" fmla="*/ 358 h 1010"/>
                  <a:gd name="T30" fmla="*/ 237 w 1077"/>
                  <a:gd name="T31" fmla="*/ 986 h 1010"/>
                  <a:gd name="T32" fmla="*/ 212 w 1077"/>
                  <a:gd name="T33" fmla="*/ 1010 h 1010"/>
                  <a:gd name="T34" fmla="*/ 18 w 1077"/>
                  <a:gd name="T35" fmla="*/ 1010 h 1010"/>
                  <a:gd name="T36" fmla="*/ 0 w 1077"/>
                  <a:gd name="T37" fmla="*/ 992 h 1010"/>
                  <a:gd name="T38" fmla="*/ 0 w 1077"/>
                  <a:gd name="T39" fmla="*/ 18 h 1010"/>
                  <a:gd name="T40" fmla="*/ 17 w 1077"/>
                  <a:gd name="T41" fmla="*/ 0 h 1010"/>
                  <a:gd name="T42" fmla="*/ 225 w 1077"/>
                  <a:gd name="T43" fmla="*/ 0 h 1010"/>
                  <a:gd name="T44" fmla="*/ 249 w 1077"/>
                  <a:gd name="T45" fmla="*/ 12 h 1010"/>
                  <a:gd name="T46" fmla="*/ 602 w 1077"/>
                  <a:gd name="T47" fmla="*/ 406 h 1010"/>
                  <a:gd name="T48" fmla="*/ 827 w 1077"/>
                  <a:gd name="T49" fmla="*/ 658 h 1010"/>
                  <a:gd name="T50" fmla="*/ 840 w 1077"/>
                  <a:gd name="T51" fmla="*/ 666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77" h="1010">
                    <a:moveTo>
                      <a:pt x="840" y="666"/>
                    </a:moveTo>
                    <a:cubicBezTo>
                      <a:pt x="840" y="658"/>
                      <a:pt x="840" y="650"/>
                      <a:pt x="840" y="643"/>
                    </a:cubicBezTo>
                    <a:cubicBezTo>
                      <a:pt x="840" y="436"/>
                      <a:pt x="841" y="230"/>
                      <a:pt x="840" y="23"/>
                    </a:cubicBezTo>
                    <a:cubicBezTo>
                      <a:pt x="840" y="6"/>
                      <a:pt x="843" y="0"/>
                      <a:pt x="862" y="0"/>
                    </a:cubicBezTo>
                    <a:cubicBezTo>
                      <a:pt x="926" y="1"/>
                      <a:pt x="991" y="1"/>
                      <a:pt x="1056" y="0"/>
                    </a:cubicBezTo>
                    <a:cubicBezTo>
                      <a:pt x="1070" y="0"/>
                      <a:pt x="1077" y="3"/>
                      <a:pt x="1077" y="20"/>
                    </a:cubicBezTo>
                    <a:cubicBezTo>
                      <a:pt x="1076" y="343"/>
                      <a:pt x="1076" y="666"/>
                      <a:pt x="1077" y="990"/>
                    </a:cubicBezTo>
                    <a:cubicBezTo>
                      <a:pt x="1077" y="1006"/>
                      <a:pt x="1071" y="1010"/>
                      <a:pt x="1056" y="1010"/>
                    </a:cubicBezTo>
                    <a:cubicBezTo>
                      <a:pt x="991" y="1009"/>
                      <a:pt x="925" y="1009"/>
                      <a:pt x="860" y="1010"/>
                    </a:cubicBezTo>
                    <a:cubicBezTo>
                      <a:pt x="847" y="1010"/>
                      <a:pt x="838" y="1006"/>
                      <a:pt x="829" y="996"/>
                    </a:cubicBezTo>
                    <a:cubicBezTo>
                      <a:pt x="759" y="916"/>
                      <a:pt x="688" y="837"/>
                      <a:pt x="617" y="757"/>
                    </a:cubicBezTo>
                    <a:cubicBezTo>
                      <a:pt x="568" y="702"/>
                      <a:pt x="519" y="648"/>
                      <a:pt x="471" y="593"/>
                    </a:cubicBezTo>
                    <a:cubicBezTo>
                      <a:pt x="399" y="513"/>
                      <a:pt x="328" y="433"/>
                      <a:pt x="257" y="353"/>
                    </a:cubicBezTo>
                    <a:cubicBezTo>
                      <a:pt x="252" y="347"/>
                      <a:pt x="247" y="339"/>
                      <a:pt x="236" y="335"/>
                    </a:cubicBezTo>
                    <a:cubicBezTo>
                      <a:pt x="236" y="344"/>
                      <a:pt x="236" y="351"/>
                      <a:pt x="236" y="358"/>
                    </a:cubicBezTo>
                    <a:cubicBezTo>
                      <a:pt x="236" y="567"/>
                      <a:pt x="236" y="776"/>
                      <a:pt x="237" y="986"/>
                    </a:cubicBezTo>
                    <a:cubicBezTo>
                      <a:pt x="237" y="1005"/>
                      <a:pt x="231" y="1010"/>
                      <a:pt x="212" y="1010"/>
                    </a:cubicBezTo>
                    <a:cubicBezTo>
                      <a:pt x="148" y="1009"/>
                      <a:pt x="83" y="1009"/>
                      <a:pt x="18" y="1010"/>
                    </a:cubicBezTo>
                    <a:cubicBezTo>
                      <a:pt x="5" y="1010"/>
                      <a:pt x="0" y="1006"/>
                      <a:pt x="0" y="992"/>
                    </a:cubicBezTo>
                    <a:cubicBezTo>
                      <a:pt x="0" y="667"/>
                      <a:pt x="0" y="342"/>
                      <a:pt x="0" y="18"/>
                    </a:cubicBezTo>
                    <a:cubicBezTo>
                      <a:pt x="0" y="5"/>
                      <a:pt x="4" y="0"/>
                      <a:pt x="17" y="0"/>
                    </a:cubicBezTo>
                    <a:cubicBezTo>
                      <a:pt x="86" y="1"/>
                      <a:pt x="156" y="1"/>
                      <a:pt x="225" y="0"/>
                    </a:cubicBezTo>
                    <a:cubicBezTo>
                      <a:pt x="236" y="0"/>
                      <a:pt x="242" y="5"/>
                      <a:pt x="249" y="12"/>
                    </a:cubicBezTo>
                    <a:cubicBezTo>
                      <a:pt x="367" y="144"/>
                      <a:pt x="485" y="275"/>
                      <a:pt x="602" y="406"/>
                    </a:cubicBezTo>
                    <a:cubicBezTo>
                      <a:pt x="677" y="490"/>
                      <a:pt x="752" y="574"/>
                      <a:pt x="827" y="658"/>
                    </a:cubicBezTo>
                    <a:cubicBezTo>
                      <a:pt x="830" y="661"/>
                      <a:pt x="832" y="665"/>
                      <a:pt x="840" y="6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9" name="Freeform 798"/>
              <p:cNvSpPr>
                <a:spLocks/>
              </p:cNvSpPr>
              <p:nvPr/>
            </p:nvSpPr>
            <p:spPr bwMode="auto">
              <a:xfrm>
                <a:off x="8686" y="115"/>
                <a:ext cx="183" cy="168"/>
              </a:xfrm>
              <a:custGeom>
                <a:avLst/>
                <a:gdLst>
                  <a:gd name="T0" fmla="*/ 695 w 1110"/>
                  <a:gd name="T1" fmla="*/ 1009 h 1011"/>
                  <a:gd name="T2" fmla="*/ 319 w 1110"/>
                  <a:gd name="T3" fmla="*/ 1009 h 1011"/>
                  <a:gd name="T4" fmla="*/ 28 w 1110"/>
                  <a:gd name="T5" fmla="*/ 825 h 1011"/>
                  <a:gd name="T6" fmla="*/ 1 w 1110"/>
                  <a:gd name="T7" fmla="*/ 712 h 1011"/>
                  <a:gd name="T8" fmla="*/ 1 w 1110"/>
                  <a:gd name="T9" fmla="*/ 300 h 1011"/>
                  <a:gd name="T10" fmla="*/ 246 w 1110"/>
                  <a:gd name="T11" fmla="*/ 9 h 1011"/>
                  <a:gd name="T12" fmla="*/ 335 w 1110"/>
                  <a:gd name="T13" fmla="*/ 1 h 1011"/>
                  <a:gd name="T14" fmla="*/ 1085 w 1110"/>
                  <a:gd name="T15" fmla="*/ 0 h 1011"/>
                  <a:gd name="T16" fmla="*/ 1109 w 1110"/>
                  <a:gd name="T17" fmla="*/ 23 h 1011"/>
                  <a:gd name="T18" fmla="*/ 1109 w 1110"/>
                  <a:gd name="T19" fmla="*/ 215 h 1011"/>
                  <a:gd name="T20" fmla="*/ 1087 w 1110"/>
                  <a:gd name="T21" fmla="*/ 237 h 1011"/>
                  <a:gd name="T22" fmla="*/ 331 w 1110"/>
                  <a:gd name="T23" fmla="*/ 237 h 1011"/>
                  <a:gd name="T24" fmla="*/ 295 w 1110"/>
                  <a:gd name="T25" fmla="*/ 239 h 1011"/>
                  <a:gd name="T26" fmla="*/ 234 w 1110"/>
                  <a:gd name="T27" fmla="*/ 321 h 1011"/>
                  <a:gd name="T28" fmla="*/ 234 w 1110"/>
                  <a:gd name="T29" fmla="*/ 689 h 1011"/>
                  <a:gd name="T30" fmla="*/ 323 w 1110"/>
                  <a:gd name="T31" fmla="*/ 773 h 1011"/>
                  <a:gd name="T32" fmla="*/ 1083 w 1110"/>
                  <a:gd name="T33" fmla="*/ 773 h 1011"/>
                  <a:gd name="T34" fmla="*/ 1109 w 1110"/>
                  <a:gd name="T35" fmla="*/ 799 h 1011"/>
                  <a:gd name="T36" fmla="*/ 1109 w 1110"/>
                  <a:gd name="T37" fmla="*/ 987 h 1011"/>
                  <a:gd name="T38" fmla="*/ 1087 w 1110"/>
                  <a:gd name="T39" fmla="*/ 1010 h 1011"/>
                  <a:gd name="T40" fmla="*/ 695 w 1110"/>
                  <a:gd name="T41" fmla="*/ 1009 h 1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10" h="1011">
                    <a:moveTo>
                      <a:pt x="695" y="1009"/>
                    </a:moveTo>
                    <a:cubicBezTo>
                      <a:pt x="570" y="1009"/>
                      <a:pt x="444" y="1011"/>
                      <a:pt x="319" y="1009"/>
                    </a:cubicBezTo>
                    <a:cubicBezTo>
                      <a:pt x="186" y="1006"/>
                      <a:pt x="89" y="943"/>
                      <a:pt x="28" y="825"/>
                    </a:cubicBezTo>
                    <a:cubicBezTo>
                      <a:pt x="9" y="790"/>
                      <a:pt x="1" y="752"/>
                      <a:pt x="1" y="712"/>
                    </a:cubicBezTo>
                    <a:cubicBezTo>
                      <a:pt x="1" y="574"/>
                      <a:pt x="0" y="437"/>
                      <a:pt x="1" y="300"/>
                    </a:cubicBezTo>
                    <a:cubicBezTo>
                      <a:pt x="2" y="165"/>
                      <a:pt x="113" y="35"/>
                      <a:pt x="246" y="9"/>
                    </a:cubicBezTo>
                    <a:cubicBezTo>
                      <a:pt x="276" y="3"/>
                      <a:pt x="305" y="1"/>
                      <a:pt x="335" y="1"/>
                    </a:cubicBezTo>
                    <a:cubicBezTo>
                      <a:pt x="585" y="1"/>
                      <a:pt x="835" y="1"/>
                      <a:pt x="1085" y="0"/>
                    </a:cubicBezTo>
                    <a:cubicBezTo>
                      <a:pt x="1103" y="0"/>
                      <a:pt x="1110" y="4"/>
                      <a:pt x="1109" y="23"/>
                    </a:cubicBezTo>
                    <a:cubicBezTo>
                      <a:pt x="1108" y="87"/>
                      <a:pt x="1108" y="151"/>
                      <a:pt x="1109" y="215"/>
                    </a:cubicBezTo>
                    <a:cubicBezTo>
                      <a:pt x="1109" y="233"/>
                      <a:pt x="1104" y="237"/>
                      <a:pt x="1087" y="237"/>
                    </a:cubicBezTo>
                    <a:cubicBezTo>
                      <a:pt x="835" y="237"/>
                      <a:pt x="583" y="237"/>
                      <a:pt x="331" y="237"/>
                    </a:cubicBezTo>
                    <a:cubicBezTo>
                      <a:pt x="319" y="237"/>
                      <a:pt x="306" y="236"/>
                      <a:pt x="295" y="239"/>
                    </a:cubicBezTo>
                    <a:cubicBezTo>
                      <a:pt x="255" y="248"/>
                      <a:pt x="234" y="275"/>
                      <a:pt x="234" y="321"/>
                    </a:cubicBezTo>
                    <a:cubicBezTo>
                      <a:pt x="233" y="444"/>
                      <a:pt x="233" y="566"/>
                      <a:pt x="234" y="689"/>
                    </a:cubicBezTo>
                    <a:cubicBezTo>
                      <a:pt x="235" y="746"/>
                      <a:pt x="265" y="773"/>
                      <a:pt x="323" y="773"/>
                    </a:cubicBezTo>
                    <a:cubicBezTo>
                      <a:pt x="576" y="773"/>
                      <a:pt x="830" y="773"/>
                      <a:pt x="1083" y="773"/>
                    </a:cubicBezTo>
                    <a:cubicBezTo>
                      <a:pt x="1109" y="773"/>
                      <a:pt x="1109" y="773"/>
                      <a:pt x="1109" y="799"/>
                    </a:cubicBezTo>
                    <a:cubicBezTo>
                      <a:pt x="1109" y="862"/>
                      <a:pt x="1108" y="925"/>
                      <a:pt x="1109" y="987"/>
                    </a:cubicBezTo>
                    <a:cubicBezTo>
                      <a:pt x="1109" y="1005"/>
                      <a:pt x="1105" y="1010"/>
                      <a:pt x="1087" y="1010"/>
                    </a:cubicBezTo>
                    <a:cubicBezTo>
                      <a:pt x="956" y="1009"/>
                      <a:pt x="826" y="1009"/>
                      <a:pt x="695" y="10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0" name="Freeform 799"/>
              <p:cNvSpPr>
                <a:spLocks/>
              </p:cNvSpPr>
              <p:nvPr/>
            </p:nvSpPr>
            <p:spPr bwMode="auto">
              <a:xfrm>
                <a:off x="8602" y="-69"/>
                <a:ext cx="223" cy="131"/>
              </a:xfrm>
              <a:custGeom>
                <a:avLst/>
                <a:gdLst>
                  <a:gd name="T0" fmla="*/ 1346 w 1346"/>
                  <a:gd name="T1" fmla="*/ 790 h 794"/>
                  <a:gd name="T2" fmla="*/ 0 w 1346"/>
                  <a:gd name="T3" fmla="*/ 787 h 794"/>
                  <a:gd name="T4" fmla="*/ 15 w 1346"/>
                  <a:gd name="T5" fmla="*/ 764 h 794"/>
                  <a:gd name="T6" fmla="*/ 237 w 1346"/>
                  <a:gd name="T7" fmla="*/ 507 h 794"/>
                  <a:gd name="T8" fmla="*/ 432 w 1346"/>
                  <a:gd name="T9" fmla="*/ 283 h 794"/>
                  <a:gd name="T10" fmla="*/ 648 w 1346"/>
                  <a:gd name="T11" fmla="*/ 32 h 794"/>
                  <a:gd name="T12" fmla="*/ 696 w 1346"/>
                  <a:gd name="T13" fmla="*/ 33 h 794"/>
                  <a:gd name="T14" fmla="*/ 879 w 1346"/>
                  <a:gd name="T15" fmla="*/ 246 h 794"/>
                  <a:gd name="T16" fmla="*/ 1088 w 1346"/>
                  <a:gd name="T17" fmla="*/ 490 h 794"/>
                  <a:gd name="T18" fmla="*/ 1293 w 1346"/>
                  <a:gd name="T19" fmla="*/ 728 h 794"/>
                  <a:gd name="T20" fmla="*/ 1346 w 1346"/>
                  <a:gd name="T21" fmla="*/ 790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6" h="794">
                    <a:moveTo>
                      <a:pt x="1346" y="790"/>
                    </a:moveTo>
                    <a:cubicBezTo>
                      <a:pt x="895" y="794"/>
                      <a:pt x="449" y="786"/>
                      <a:pt x="0" y="787"/>
                    </a:cubicBezTo>
                    <a:cubicBezTo>
                      <a:pt x="2" y="777"/>
                      <a:pt x="9" y="771"/>
                      <a:pt x="15" y="764"/>
                    </a:cubicBezTo>
                    <a:cubicBezTo>
                      <a:pt x="89" y="678"/>
                      <a:pt x="163" y="593"/>
                      <a:pt x="237" y="507"/>
                    </a:cubicBezTo>
                    <a:cubicBezTo>
                      <a:pt x="302" y="432"/>
                      <a:pt x="367" y="358"/>
                      <a:pt x="432" y="283"/>
                    </a:cubicBezTo>
                    <a:cubicBezTo>
                      <a:pt x="504" y="199"/>
                      <a:pt x="576" y="115"/>
                      <a:pt x="648" y="32"/>
                    </a:cubicBezTo>
                    <a:cubicBezTo>
                      <a:pt x="676" y="0"/>
                      <a:pt x="668" y="0"/>
                      <a:pt x="696" y="33"/>
                    </a:cubicBezTo>
                    <a:cubicBezTo>
                      <a:pt x="758" y="103"/>
                      <a:pt x="818" y="175"/>
                      <a:pt x="879" y="246"/>
                    </a:cubicBezTo>
                    <a:cubicBezTo>
                      <a:pt x="949" y="328"/>
                      <a:pt x="1018" y="409"/>
                      <a:pt x="1088" y="490"/>
                    </a:cubicBezTo>
                    <a:cubicBezTo>
                      <a:pt x="1156" y="569"/>
                      <a:pt x="1224" y="649"/>
                      <a:pt x="1293" y="728"/>
                    </a:cubicBezTo>
                    <a:cubicBezTo>
                      <a:pt x="1310" y="748"/>
                      <a:pt x="1327" y="768"/>
                      <a:pt x="1346" y="7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1" name="Freeform 800"/>
              <p:cNvSpPr>
                <a:spLocks/>
              </p:cNvSpPr>
              <p:nvPr/>
            </p:nvSpPr>
            <p:spPr bwMode="auto">
              <a:xfrm>
                <a:off x="8435" y="-68"/>
                <a:ext cx="174" cy="129"/>
              </a:xfrm>
              <a:custGeom>
                <a:avLst/>
                <a:gdLst>
                  <a:gd name="T0" fmla="*/ 0 w 1050"/>
                  <a:gd name="T1" fmla="*/ 780 h 782"/>
                  <a:gd name="T2" fmla="*/ 69 w 1050"/>
                  <a:gd name="T3" fmla="*/ 699 h 782"/>
                  <a:gd name="T4" fmla="*/ 349 w 1050"/>
                  <a:gd name="T5" fmla="*/ 376 h 782"/>
                  <a:gd name="T6" fmla="*/ 565 w 1050"/>
                  <a:gd name="T7" fmla="*/ 127 h 782"/>
                  <a:gd name="T8" fmla="*/ 664 w 1050"/>
                  <a:gd name="T9" fmla="*/ 12 h 782"/>
                  <a:gd name="T10" fmla="*/ 689 w 1050"/>
                  <a:gd name="T11" fmla="*/ 13 h 782"/>
                  <a:gd name="T12" fmla="*/ 871 w 1050"/>
                  <a:gd name="T13" fmla="*/ 225 h 782"/>
                  <a:gd name="T14" fmla="*/ 1043 w 1050"/>
                  <a:gd name="T15" fmla="*/ 425 h 782"/>
                  <a:gd name="T16" fmla="*/ 1042 w 1050"/>
                  <a:gd name="T17" fmla="*/ 447 h 782"/>
                  <a:gd name="T18" fmla="*/ 901 w 1050"/>
                  <a:gd name="T19" fmla="*/ 610 h 782"/>
                  <a:gd name="T20" fmla="*/ 763 w 1050"/>
                  <a:gd name="T21" fmla="*/ 770 h 782"/>
                  <a:gd name="T22" fmla="*/ 737 w 1050"/>
                  <a:gd name="T23" fmla="*/ 782 h 782"/>
                  <a:gd name="T24" fmla="*/ 11 w 1050"/>
                  <a:gd name="T25" fmla="*/ 781 h 782"/>
                  <a:gd name="T26" fmla="*/ 0 w 1050"/>
                  <a:gd name="T27" fmla="*/ 780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50" h="782">
                    <a:moveTo>
                      <a:pt x="0" y="780"/>
                    </a:moveTo>
                    <a:cubicBezTo>
                      <a:pt x="25" y="751"/>
                      <a:pt x="47" y="725"/>
                      <a:pt x="69" y="699"/>
                    </a:cubicBezTo>
                    <a:cubicBezTo>
                      <a:pt x="162" y="591"/>
                      <a:pt x="256" y="484"/>
                      <a:pt x="349" y="376"/>
                    </a:cubicBezTo>
                    <a:cubicBezTo>
                      <a:pt x="421" y="293"/>
                      <a:pt x="493" y="210"/>
                      <a:pt x="565" y="127"/>
                    </a:cubicBezTo>
                    <a:cubicBezTo>
                      <a:pt x="598" y="89"/>
                      <a:pt x="631" y="51"/>
                      <a:pt x="664" y="12"/>
                    </a:cubicBezTo>
                    <a:cubicBezTo>
                      <a:pt x="673" y="0"/>
                      <a:pt x="679" y="0"/>
                      <a:pt x="689" y="13"/>
                    </a:cubicBezTo>
                    <a:cubicBezTo>
                      <a:pt x="749" y="84"/>
                      <a:pt x="810" y="154"/>
                      <a:pt x="871" y="225"/>
                    </a:cubicBezTo>
                    <a:cubicBezTo>
                      <a:pt x="928" y="292"/>
                      <a:pt x="985" y="358"/>
                      <a:pt x="1043" y="425"/>
                    </a:cubicBezTo>
                    <a:cubicBezTo>
                      <a:pt x="1050" y="433"/>
                      <a:pt x="1049" y="439"/>
                      <a:pt x="1042" y="447"/>
                    </a:cubicBezTo>
                    <a:cubicBezTo>
                      <a:pt x="995" y="501"/>
                      <a:pt x="948" y="556"/>
                      <a:pt x="901" y="610"/>
                    </a:cubicBezTo>
                    <a:cubicBezTo>
                      <a:pt x="855" y="663"/>
                      <a:pt x="809" y="716"/>
                      <a:pt x="763" y="770"/>
                    </a:cubicBezTo>
                    <a:cubicBezTo>
                      <a:pt x="756" y="778"/>
                      <a:pt x="748" y="782"/>
                      <a:pt x="737" y="782"/>
                    </a:cubicBezTo>
                    <a:cubicBezTo>
                      <a:pt x="495" y="781"/>
                      <a:pt x="253" y="781"/>
                      <a:pt x="11" y="781"/>
                    </a:cubicBezTo>
                    <a:cubicBezTo>
                      <a:pt x="9" y="781"/>
                      <a:pt x="7" y="781"/>
                      <a:pt x="0" y="7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2" name="Freeform 801"/>
              <p:cNvSpPr>
                <a:spLocks/>
              </p:cNvSpPr>
              <p:nvPr/>
            </p:nvSpPr>
            <p:spPr bwMode="auto">
              <a:xfrm>
                <a:off x="8437" y="115"/>
                <a:ext cx="39" cy="168"/>
              </a:xfrm>
              <a:custGeom>
                <a:avLst/>
                <a:gdLst>
                  <a:gd name="T0" fmla="*/ 0 w 236"/>
                  <a:gd name="T1" fmla="*/ 507 h 1018"/>
                  <a:gd name="T2" fmla="*/ 0 w 236"/>
                  <a:gd name="T3" fmla="*/ 23 h 1018"/>
                  <a:gd name="T4" fmla="*/ 22 w 236"/>
                  <a:gd name="T5" fmla="*/ 1 h 1018"/>
                  <a:gd name="T6" fmla="*/ 215 w 236"/>
                  <a:gd name="T7" fmla="*/ 1 h 1018"/>
                  <a:gd name="T8" fmla="*/ 236 w 236"/>
                  <a:gd name="T9" fmla="*/ 20 h 1018"/>
                  <a:gd name="T10" fmla="*/ 236 w 236"/>
                  <a:gd name="T11" fmla="*/ 998 h 1018"/>
                  <a:gd name="T12" fmla="*/ 217 w 236"/>
                  <a:gd name="T13" fmla="*/ 1017 h 1018"/>
                  <a:gd name="T14" fmla="*/ 20 w 236"/>
                  <a:gd name="T15" fmla="*/ 1017 h 1018"/>
                  <a:gd name="T16" fmla="*/ 0 w 236"/>
                  <a:gd name="T17" fmla="*/ 997 h 1018"/>
                  <a:gd name="T18" fmla="*/ 0 w 236"/>
                  <a:gd name="T19" fmla="*/ 507 h 1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6" h="1018">
                    <a:moveTo>
                      <a:pt x="0" y="507"/>
                    </a:moveTo>
                    <a:cubicBezTo>
                      <a:pt x="0" y="346"/>
                      <a:pt x="0" y="184"/>
                      <a:pt x="0" y="23"/>
                    </a:cubicBezTo>
                    <a:cubicBezTo>
                      <a:pt x="0" y="6"/>
                      <a:pt x="3" y="0"/>
                      <a:pt x="22" y="1"/>
                    </a:cubicBezTo>
                    <a:cubicBezTo>
                      <a:pt x="86" y="2"/>
                      <a:pt x="151" y="1"/>
                      <a:pt x="215" y="1"/>
                    </a:cubicBezTo>
                    <a:cubicBezTo>
                      <a:pt x="230" y="1"/>
                      <a:pt x="236" y="3"/>
                      <a:pt x="236" y="20"/>
                    </a:cubicBezTo>
                    <a:cubicBezTo>
                      <a:pt x="236" y="346"/>
                      <a:pt x="236" y="672"/>
                      <a:pt x="236" y="998"/>
                    </a:cubicBezTo>
                    <a:cubicBezTo>
                      <a:pt x="236" y="1013"/>
                      <a:pt x="233" y="1018"/>
                      <a:pt x="217" y="1017"/>
                    </a:cubicBezTo>
                    <a:cubicBezTo>
                      <a:pt x="151" y="1017"/>
                      <a:pt x="85" y="1016"/>
                      <a:pt x="20" y="1017"/>
                    </a:cubicBezTo>
                    <a:cubicBezTo>
                      <a:pt x="3" y="1018"/>
                      <a:pt x="0" y="1012"/>
                      <a:pt x="0" y="997"/>
                    </a:cubicBezTo>
                    <a:cubicBezTo>
                      <a:pt x="0" y="834"/>
                      <a:pt x="0" y="670"/>
                      <a:pt x="0" y="5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75" name="Group 791"/>
            <p:cNvGrpSpPr>
              <a:grpSpLocks noChangeAspect="1"/>
            </p:cNvGrpSpPr>
            <p:nvPr/>
          </p:nvGrpSpPr>
          <p:grpSpPr bwMode="auto">
            <a:xfrm>
              <a:off x="8194464" y="3858260"/>
              <a:ext cx="156958" cy="203290"/>
              <a:chOff x="8623" y="26"/>
              <a:chExt cx="271" cy="351"/>
            </a:xfrm>
            <a:grpFill/>
          </p:grpSpPr>
          <p:sp>
            <p:nvSpPr>
              <p:cNvPr id="1676" name="Freeform 792"/>
              <p:cNvSpPr>
                <a:spLocks/>
              </p:cNvSpPr>
              <p:nvPr/>
            </p:nvSpPr>
            <p:spPr bwMode="auto">
              <a:xfrm>
                <a:off x="8623" y="171"/>
                <a:ext cx="271" cy="206"/>
              </a:xfrm>
              <a:custGeom>
                <a:avLst/>
                <a:gdLst>
                  <a:gd name="T0" fmla="*/ 1125 w 2206"/>
                  <a:gd name="T1" fmla="*/ 919 h 1678"/>
                  <a:gd name="T2" fmla="*/ 1153 w 2206"/>
                  <a:gd name="T3" fmla="*/ 770 h 1678"/>
                  <a:gd name="T4" fmla="*/ 1207 w 2206"/>
                  <a:gd name="T5" fmla="*/ 462 h 1678"/>
                  <a:gd name="T6" fmla="*/ 1244 w 2206"/>
                  <a:gd name="T7" fmla="*/ 254 h 1678"/>
                  <a:gd name="T8" fmla="*/ 1269 w 2206"/>
                  <a:gd name="T9" fmla="*/ 227 h 1678"/>
                  <a:gd name="T10" fmla="*/ 1522 w 2206"/>
                  <a:gd name="T11" fmla="*/ 110 h 1678"/>
                  <a:gd name="T12" fmla="*/ 1597 w 2206"/>
                  <a:gd name="T13" fmla="*/ 42 h 1678"/>
                  <a:gd name="T14" fmla="*/ 1628 w 2206"/>
                  <a:gd name="T15" fmla="*/ 39 h 1678"/>
                  <a:gd name="T16" fmla="*/ 1975 w 2206"/>
                  <a:gd name="T17" fmla="*/ 467 h 1678"/>
                  <a:gd name="T18" fmla="*/ 2168 w 2206"/>
                  <a:gd name="T19" fmla="*/ 1029 h 1678"/>
                  <a:gd name="T20" fmla="*/ 2203 w 2206"/>
                  <a:gd name="T21" fmla="*/ 1345 h 1678"/>
                  <a:gd name="T22" fmla="*/ 2164 w 2206"/>
                  <a:gd name="T23" fmla="*/ 1407 h 1678"/>
                  <a:gd name="T24" fmla="*/ 1621 w 2206"/>
                  <a:gd name="T25" fmla="*/ 1619 h 1678"/>
                  <a:gd name="T26" fmla="*/ 1317 w 2206"/>
                  <a:gd name="T27" fmla="*/ 1668 h 1678"/>
                  <a:gd name="T28" fmla="*/ 1039 w 2206"/>
                  <a:gd name="T29" fmla="*/ 1674 h 1678"/>
                  <a:gd name="T30" fmla="*/ 659 w 2206"/>
                  <a:gd name="T31" fmla="*/ 1622 h 1678"/>
                  <a:gd name="T32" fmla="*/ 141 w 2206"/>
                  <a:gd name="T33" fmla="*/ 1427 h 1678"/>
                  <a:gd name="T34" fmla="*/ 20 w 2206"/>
                  <a:gd name="T35" fmla="*/ 1357 h 1678"/>
                  <a:gd name="T36" fmla="*/ 1 w 2206"/>
                  <a:gd name="T37" fmla="*/ 1320 h 1678"/>
                  <a:gd name="T38" fmla="*/ 34 w 2206"/>
                  <a:gd name="T39" fmla="*/ 1035 h 1678"/>
                  <a:gd name="T40" fmla="*/ 149 w 2206"/>
                  <a:gd name="T41" fmla="*/ 634 h 1678"/>
                  <a:gd name="T42" fmla="*/ 435 w 2206"/>
                  <a:gd name="T43" fmla="*/ 170 h 1678"/>
                  <a:gd name="T44" fmla="*/ 618 w 2206"/>
                  <a:gd name="T45" fmla="*/ 8 h 1678"/>
                  <a:gd name="T46" fmla="*/ 643 w 2206"/>
                  <a:gd name="T47" fmla="*/ 11 h 1678"/>
                  <a:gd name="T48" fmla="*/ 935 w 2206"/>
                  <a:gd name="T49" fmla="*/ 210 h 1678"/>
                  <a:gd name="T50" fmla="*/ 975 w 2206"/>
                  <a:gd name="T51" fmla="*/ 221 h 1678"/>
                  <a:gd name="T52" fmla="*/ 1005 w 2206"/>
                  <a:gd name="T53" fmla="*/ 253 h 1678"/>
                  <a:gd name="T54" fmla="*/ 1102 w 2206"/>
                  <a:gd name="T55" fmla="*/ 808 h 1678"/>
                  <a:gd name="T56" fmla="*/ 1122 w 2206"/>
                  <a:gd name="T57" fmla="*/ 919 h 1678"/>
                  <a:gd name="T58" fmla="*/ 1125 w 2206"/>
                  <a:gd name="T59" fmla="*/ 919 h 1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06" h="1678">
                    <a:moveTo>
                      <a:pt x="1125" y="919"/>
                    </a:moveTo>
                    <a:cubicBezTo>
                      <a:pt x="1134" y="869"/>
                      <a:pt x="1144" y="820"/>
                      <a:pt x="1153" y="770"/>
                    </a:cubicBezTo>
                    <a:cubicBezTo>
                      <a:pt x="1171" y="667"/>
                      <a:pt x="1189" y="565"/>
                      <a:pt x="1207" y="462"/>
                    </a:cubicBezTo>
                    <a:cubicBezTo>
                      <a:pt x="1220" y="393"/>
                      <a:pt x="1233" y="324"/>
                      <a:pt x="1244" y="254"/>
                    </a:cubicBezTo>
                    <a:cubicBezTo>
                      <a:pt x="1247" y="238"/>
                      <a:pt x="1252" y="230"/>
                      <a:pt x="1269" y="227"/>
                    </a:cubicBezTo>
                    <a:cubicBezTo>
                      <a:pt x="1362" y="207"/>
                      <a:pt x="1447" y="168"/>
                      <a:pt x="1522" y="110"/>
                    </a:cubicBezTo>
                    <a:cubicBezTo>
                      <a:pt x="1549" y="89"/>
                      <a:pt x="1576" y="68"/>
                      <a:pt x="1597" y="42"/>
                    </a:cubicBezTo>
                    <a:cubicBezTo>
                      <a:pt x="1607" y="30"/>
                      <a:pt x="1614" y="28"/>
                      <a:pt x="1628" y="39"/>
                    </a:cubicBezTo>
                    <a:cubicBezTo>
                      <a:pt x="1775" y="156"/>
                      <a:pt x="1887" y="302"/>
                      <a:pt x="1975" y="467"/>
                    </a:cubicBezTo>
                    <a:cubicBezTo>
                      <a:pt x="2070" y="643"/>
                      <a:pt x="2132" y="832"/>
                      <a:pt x="2168" y="1029"/>
                    </a:cubicBezTo>
                    <a:cubicBezTo>
                      <a:pt x="2188" y="1133"/>
                      <a:pt x="2197" y="1239"/>
                      <a:pt x="2203" y="1345"/>
                    </a:cubicBezTo>
                    <a:cubicBezTo>
                      <a:pt x="2206" y="1382"/>
                      <a:pt x="2190" y="1393"/>
                      <a:pt x="2164" y="1407"/>
                    </a:cubicBezTo>
                    <a:cubicBezTo>
                      <a:pt x="1993" y="1503"/>
                      <a:pt x="1812" y="1574"/>
                      <a:pt x="1621" y="1619"/>
                    </a:cubicBezTo>
                    <a:cubicBezTo>
                      <a:pt x="1521" y="1643"/>
                      <a:pt x="1419" y="1659"/>
                      <a:pt x="1317" y="1668"/>
                    </a:cubicBezTo>
                    <a:cubicBezTo>
                      <a:pt x="1224" y="1676"/>
                      <a:pt x="1132" y="1678"/>
                      <a:pt x="1039" y="1674"/>
                    </a:cubicBezTo>
                    <a:cubicBezTo>
                      <a:pt x="911" y="1669"/>
                      <a:pt x="784" y="1651"/>
                      <a:pt x="659" y="1622"/>
                    </a:cubicBezTo>
                    <a:cubicBezTo>
                      <a:pt x="478" y="1580"/>
                      <a:pt x="305" y="1514"/>
                      <a:pt x="141" y="1427"/>
                    </a:cubicBezTo>
                    <a:cubicBezTo>
                      <a:pt x="100" y="1405"/>
                      <a:pt x="61" y="1379"/>
                      <a:pt x="20" y="1357"/>
                    </a:cubicBezTo>
                    <a:cubicBezTo>
                      <a:pt x="4" y="1348"/>
                      <a:pt x="0" y="1337"/>
                      <a:pt x="1" y="1320"/>
                    </a:cubicBezTo>
                    <a:cubicBezTo>
                      <a:pt x="8" y="1225"/>
                      <a:pt x="16" y="1130"/>
                      <a:pt x="34" y="1035"/>
                    </a:cubicBezTo>
                    <a:cubicBezTo>
                      <a:pt x="59" y="898"/>
                      <a:pt x="96" y="763"/>
                      <a:pt x="149" y="634"/>
                    </a:cubicBezTo>
                    <a:cubicBezTo>
                      <a:pt x="219" y="464"/>
                      <a:pt x="310" y="307"/>
                      <a:pt x="435" y="170"/>
                    </a:cubicBezTo>
                    <a:cubicBezTo>
                      <a:pt x="490" y="109"/>
                      <a:pt x="552" y="56"/>
                      <a:pt x="618" y="8"/>
                    </a:cubicBezTo>
                    <a:cubicBezTo>
                      <a:pt x="629" y="0"/>
                      <a:pt x="634" y="0"/>
                      <a:pt x="643" y="11"/>
                    </a:cubicBezTo>
                    <a:cubicBezTo>
                      <a:pt x="722" y="104"/>
                      <a:pt x="819" y="170"/>
                      <a:pt x="935" y="210"/>
                    </a:cubicBezTo>
                    <a:cubicBezTo>
                      <a:pt x="948" y="214"/>
                      <a:pt x="961" y="220"/>
                      <a:pt x="975" y="221"/>
                    </a:cubicBezTo>
                    <a:cubicBezTo>
                      <a:pt x="995" y="223"/>
                      <a:pt x="1002" y="234"/>
                      <a:pt x="1005" y="253"/>
                    </a:cubicBezTo>
                    <a:cubicBezTo>
                      <a:pt x="1037" y="438"/>
                      <a:pt x="1069" y="623"/>
                      <a:pt x="1102" y="808"/>
                    </a:cubicBezTo>
                    <a:cubicBezTo>
                      <a:pt x="1108" y="845"/>
                      <a:pt x="1115" y="882"/>
                      <a:pt x="1122" y="919"/>
                    </a:cubicBezTo>
                    <a:cubicBezTo>
                      <a:pt x="1123" y="919"/>
                      <a:pt x="1124" y="919"/>
                      <a:pt x="1125" y="9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7" name="Freeform 793"/>
              <p:cNvSpPr>
                <a:spLocks/>
              </p:cNvSpPr>
              <p:nvPr/>
            </p:nvSpPr>
            <p:spPr bwMode="auto">
              <a:xfrm>
                <a:off x="8677" y="26"/>
                <a:ext cx="162" cy="162"/>
              </a:xfrm>
              <a:custGeom>
                <a:avLst/>
                <a:gdLst>
                  <a:gd name="T0" fmla="*/ 658 w 1315"/>
                  <a:gd name="T1" fmla="*/ 6 h 1313"/>
                  <a:gd name="T2" fmla="*/ 1310 w 1315"/>
                  <a:gd name="T3" fmla="*/ 667 h 1313"/>
                  <a:gd name="T4" fmla="*/ 655 w 1315"/>
                  <a:gd name="T5" fmla="*/ 1312 h 1313"/>
                  <a:gd name="T6" fmla="*/ 2 w 1315"/>
                  <a:gd name="T7" fmla="*/ 655 h 1313"/>
                  <a:gd name="T8" fmla="*/ 658 w 1315"/>
                  <a:gd name="T9" fmla="*/ 6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5" h="1313">
                    <a:moveTo>
                      <a:pt x="658" y="6"/>
                    </a:moveTo>
                    <a:cubicBezTo>
                      <a:pt x="1008" y="1"/>
                      <a:pt x="1315" y="298"/>
                      <a:pt x="1310" y="667"/>
                    </a:cubicBezTo>
                    <a:cubicBezTo>
                      <a:pt x="1306" y="1017"/>
                      <a:pt x="1015" y="1313"/>
                      <a:pt x="655" y="1312"/>
                    </a:cubicBezTo>
                    <a:cubicBezTo>
                      <a:pt x="302" y="1312"/>
                      <a:pt x="0" y="1026"/>
                      <a:pt x="2" y="655"/>
                    </a:cubicBezTo>
                    <a:cubicBezTo>
                      <a:pt x="4" y="287"/>
                      <a:pt x="307" y="0"/>
                      <a:pt x="65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80" name="Freeform 788"/>
            <p:cNvSpPr>
              <a:spLocks/>
            </p:cNvSpPr>
            <p:nvPr/>
          </p:nvSpPr>
          <p:spPr bwMode="auto">
            <a:xfrm>
              <a:off x="8037383" y="4319391"/>
              <a:ext cx="191131" cy="203290"/>
            </a:xfrm>
            <a:custGeom>
              <a:avLst/>
              <a:gdLst>
                <a:gd name="T0" fmla="*/ 969 w 2814"/>
                <a:gd name="T1" fmla="*/ 2992 h 2992"/>
                <a:gd name="T2" fmla="*/ 994 w 2814"/>
                <a:gd name="T3" fmla="*/ 2705 h 2992"/>
                <a:gd name="T4" fmla="*/ 1053 w 2814"/>
                <a:gd name="T5" fmla="*/ 2358 h 2992"/>
                <a:gd name="T6" fmla="*/ 1107 w 2814"/>
                <a:gd name="T7" fmla="*/ 2038 h 2992"/>
                <a:gd name="T8" fmla="*/ 1156 w 2814"/>
                <a:gd name="T9" fmla="*/ 1743 h 2992"/>
                <a:gd name="T10" fmla="*/ 1140 w 2814"/>
                <a:gd name="T11" fmla="*/ 1721 h 2992"/>
                <a:gd name="T12" fmla="*/ 803 w 2814"/>
                <a:gd name="T13" fmla="*/ 1673 h 2992"/>
                <a:gd name="T14" fmla="*/ 543 w 2814"/>
                <a:gd name="T15" fmla="*/ 1634 h 2992"/>
                <a:gd name="T16" fmla="*/ 509 w 2814"/>
                <a:gd name="T17" fmla="*/ 1647 h 2992"/>
                <a:gd name="T18" fmla="*/ 230 w 2814"/>
                <a:gd name="T19" fmla="*/ 1938 h 2992"/>
                <a:gd name="T20" fmla="*/ 81 w 2814"/>
                <a:gd name="T21" fmla="*/ 2091 h 2992"/>
                <a:gd name="T22" fmla="*/ 77 w 2814"/>
                <a:gd name="T23" fmla="*/ 2077 h 2992"/>
                <a:gd name="T24" fmla="*/ 103 w 2814"/>
                <a:gd name="T25" fmla="*/ 1867 h 2992"/>
                <a:gd name="T26" fmla="*/ 130 w 2814"/>
                <a:gd name="T27" fmla="*/ 1662 h 2992"/>
                <a:gd name="T28" fmla="*/ 95 w 2814"/>
                <a:gd name="T29" fmla="*/ 1595 h 2992"/>
                <a:gd name="T30" fmla="*/ 59 w 2814"/>
                <a:gd name="T31" fmla="*/ 1569 h 2992"/>
                <a:gd name="T32" fmla="*/ 66 w 2814"/>
                <a:gd name="T33" fmla="*/ 1399 h 2992"/>
                <a:gd name="T34" fmla="*/ 119 w 2814"/>
                <a:gd name="T35" fmla="*/ 1366 h 2992"/>
                <a:gd name="T36" fmla="*/ 133 w 2814"/>
                <a:gd name="T37" fmla="*/ 1341 h 2992"/>
                <a:gd name="T38" fmla="*/ 108 w 2814"/>
                <a:gd name="T39" fmla="*/ 1139 h 2992"/>
                <a:gd name="T40" fmla="*/ 85 w 2814"/>
                <a:gd name="T41" fmla="*/ 957 h 2992"/>
                <a:gd name="T42" fmla="*/ 80 w 2814"/>
                <a:gd name="T43" fmla="*/ 882 h 2992"/>
                <a:gd name="T44" fmla="*/ 137 w 2814"/>
                <a:gd name="T45" fmla="*/ 940 h 2992"/>
                <a:gd name="T46" fmla="*/ 231 w 2814"/>
                <a:gd name="T47" fmla="*/ 1037 h 2992"/>
                <a:gd name="T48" fmla="*/ 499 w 2814"/>
                <a:gd name="T49" fmla="*/ 1314 h 2992"/>
                <a:gd name="T50" fmla="*/ 567 w 2814"/>
                <a:gd name="T51" fmla="*/ 1337 h 2992"/>
                <a:gd name="T52" fmla="*/ 1057 w 2814"/>
                <a:gd name="T53" fmla="*/ 1260 h 2992"/>
                <a:gd name="T54" fmla="*/ 1143 w 2814"/>
                <a:gd name="T55" fmla="*/ 1241 h 2992"/>
                <a:gd name="T56" fmla="*/ 1155 w 2814"/>
                <a:gd name="T57" fmla="*/ 1220 h 2992"/>
                <a:gd name="T58" fmla="*/ 1085 w 2814"/>
                <a:gd name="T59" fmla="*/ 798 h 2992"/>
                <a:gd name="T60" fmla="*/ 1014 w 2814"/>
                <a:gd name="T61" fmla="*/ 381 h 2992"/>
                <a:gd name="T62" fmla="*/ 975 w 2814"/>
                <a:gd name="T63" fmla="*/ 143 h 2992"/>
                <a:gd name="T64" fmla="*/ 974 w 2814"/>
                <a:gd name="T65" fmla="*/ 0 h 2992"/>
                <a:gd name="T66" fmla="*/ 1099 w 2814"/>
                <a:gd name="T67" fmla="*/ 129 h 2992"/>
                <a:gd name="T68" fmla="*/ 1305 w 2814"/>
                <a:gd name="T69" fmla="*/ 445 h 2992"/>
                <a:gd name="T70" fmla="*/ 1812 w 2814"/>
                <a:gd name="T71" fmla="*/ 1221 h 2992"/>
                <a:gd name="T72" fmla="*/ 1858 w 2814"/>
                <a:gd name="T73" fmla="*/ 1245 h 2992"/>
                <a:gd name="T74" fmla="*/ 2047 w 2814"/>
                <a:gd name="T75" fmla="*/ 1250 h 2992"/>
                <a:gd name="T76" fmla="*/ 2335 w 2814"/>
                <a:gd name="T77" fmla="*/ 1276 h 2992"/>
                <a:gd name="T78" fmla="*/ 2636 w 2814"/>
                <a:gd name="T79" fmla="*/ 1342 h 2992"/>
                <a:gd name="T80" fmla="*/ 2759 w 2814"/>
                <a:gd name="T81" fmla="*/ 1407 h 2992"/>
                <a:gd name="T82" fmla="*/ 2763 w 2814"/>
                <a:gd name="T83" fmla="*/ 1562 h 2992"/>
                <a:gd name="T84" fmla="*/ 2614 w 2814"/>
                <a:gd name="T85" fmla="*/ 1640 h 2992"/>
                <a:gd name="T86" fmla="*/ 2264 w 2814"/>
                <a:gd name="T87" fmla="*/ 1706 h 2992"/>
                <a:gd name="T88" fmla="*/ 1985 w 2814"/>
                <a:gd name="T89" fmla="*/ 1726 h 2992"/>
                <a:gd name="T90" fmla="*/ 1858 w 2814"/>
                <a:gd name="T91" fmla="*/ 1729 h 2992"/>
                <a:gd name="T92" fmla="*/ 1812 w 2814"/>
                <a:gd name="T93" fmla="*/ 1753 h 2992"/>
                <a:gd name="T94" fmla="*/ 1289 w 2814"/>
                <a:gd name="T95" fmla="*/ 2553 h 2992"/>
                <a:gd name="T96" fmla="*/ 1091 w 2814"/>
                <a:gd name="T97" fmla="*/ 2857 h 2992"/>
                <a:gd name="T98" fmla="*/ 1002 w 2814"/>
                <a:gd name="T99" fmla="*/ 2957 h 2992"/>
                <a:gd name="T100" fmla="*/ 969 w 2814"/>
                <a:gd name="T101" fmla="*/ 2992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14" h="2992">
                  <a:moveTo>
                    <a:pt x="969" y="2992"/>
                  </a:moveTo>
                  <a:cubicBezTo>
                    <a:pt x="969" y="2894"/>
                    <a:pt x="977" y="2799"/>
                    <a:pt x="994" y="2705"/>
                  </a:cubicBezTo>
                  <a:cubicBezTo>
                    <a:pt x="1016" y="2590"/>
                    <a:pt x="1034" y="2474"/>
                    <a:pt x="1053" y="2358"/>
                  </a:cubicBezTo>
                  <a:cubicBezTo>
                    <a:pt x="1071" y="2251"/>
                    <a:pt x="1089" y="2144"/>
                    <a:pt x="1107" y="2038"/>
                  </a:cubicBezTo>
                  <a:cubicBezTo>
                    <a:pt x="1123" y="1939"/>
                    <a:pt x="1140" y="1841"/>
                    <a:pt x="1156" y="1743"/>
                  </a:cubicBezTo>
                  <a:cubicBezTo>
                    <a:pt x="1158" y="1730"/>
                    <a:pt x="1153" y="1723"/>
                    <a:pt x="1140" y="1721"/>
                  </a:cubicBezTo>
                  <a:cubicBezTo>
                    <a:pt x="1027" y="1705"/>
                    <a:pt x="915" y="1689"/>
                    <a:pt x="803" y="1673"/>
                  </a:cubicBezTo>
                  <a:cubicBezTo>
                    <a:pt x="716" y="1660"/>
                    <a:pt x="629" y="1648"/>
                    <a:pt x="543" y="1634"/>
                  </a:cubicBezTo>
                  <a:cubicBezTo>
                    <a:pt x="528" y="1632"/>
                    <a:pt x="519" y="1637"/>
                    <a:pt x="509" y="1647"/>
                  </a:cubicBezTo>
                  <a:cubicBezTo>
                    <a:pt x="416" y="1744"/>
                    <a:pt x="323" y="1841"/>
                    <a:pt x="230" y="1938"/>
                  </a:cubicBezTo>
                  <a:cubicBezTo>
                    <a:pt x="180" y="1989"/>
                    <a:pt x="131" y="2040"/>
                    <a:pt x="81" y="2091"/>
                  </a:cubicBezTo>
                  <a:cubicBezTo>
                    <a:pt x="74" y="2087"/>
                    <a:pt x="77" y="2081"/>
                    <a:pt x="77" y="2077"/>
                  </a:cubicBezTo>
                  <a:cubicBezTo>
                    <a:pt x="86" y="2007"/>
                    <a:pt x="95" y="1937"/>
                    <a:pt x="103" y="1867"/>
                  </a:cubicBezTo>
                  <a:cubicBezTo>
                    <a:pt x="112" y="1799"/>
                    <a:pt x="118" y="1730"/>
                    <a:pt x="130" y="1662"/>
                  </a:cubicBezTo>
                  <a:cubicBezTo>
                    <a:pt x="136" y="1627"/>
                    <a:pt x="128" y="1607"/>
                    <a:pt x="95" y="1595"/>
                  </a:cubicBezTo>
                  <a:cubicBezTo>
                    <a:pt x="81" y="1590"/>
                    <a:pt x="70" y="1579"/>
                    <a:pt x="59" y="1569"/>
                  </a:cubicBezTo>
                  <a:cubicBezTo>
                    <a:pt x="0" y="1515"/>
                    <a:pt x="3" y="1448"/>
                    <a:pt x="66" y="1399"/>
                  </a:cubicBezTo>
                  <a:cubicBezTo>
                    <a:pt x="83" y="1386"/>
                    <a:pt x="100" y="1375"/>
                    <a:pt x="119" y="1366"/>
                  </a:cubicBezTo>
                  <a:cubicBezTo>
                    <a:pt x="130" y="1361"/>
                    <a:pt x="134" y="1353"/>
                    <a:pt x="133" y="1341"/>
                  </a:cubicBezTo>
                  <a:cubicBezTo>
                    <a:pt x="124" y="1274"/>
                    <a:pt x="116" y="1206"/>
                    <a:pt x="108" y="1139"/>
                  </a:cubicBezTo>
                  <a:cubicBezTo>
                    <a:pt x="100" y="1078"/>
                    <a:pt x="92" y="1018"/>
                    <a:pt x="85" y="957"/>
                  </a:cubicBezTo>
                  <a:cubicBezTo>
                    <a:pt x="82" y="933"/>
                    <a:pt x="79" y="909"/>
                    <a:pt x="80" y="882"/>
                  </a:cubicBezTo>
                  <a:cubicBezTo>
                    <a:pt x="99" y="901"/>
                    <a:pt x="119" y="919"/>
                    <a:pt x="137" y="940"/>
                  </a:cubicBezTo>
                  <a:cubicBezTo>
                    <a:pt x="167" y="974"/>
                    <a:pt x="199" y="1005"/>
                    <a:pt x="231" y="1037"/>
                  </a:cubicBezTo>
                  <a:cubicBezTo>
                    <a:pt x="321" y="1130"/>
                    <a:pt x="411" y="1221"/>
                    <a:pt x="499" y="1314"/>
                  </a:cubicBezTo>
                  <a:cubicBezTo>
                    <a:pt x="520" y="1336"/>
                    <a:pt x="539" y="1342"/>
                    <a:pt x="567" y="1337"/>
                  </a:cubicBezTo>
                  <a:cubicBezTo>
                    <a:pt x="730" y="1311"/>
                    <a:pt x="894" y="1286"/>
                    <a:pt x="1057" y="1260"/>
                  </a:cubicBezTo>
                  <a:cubicBezTo>
                    <a:pt x="1086" y="1256"/>
                    <a:pt x="1114" y="1248"/>
                    <a:pt x="1143" y="1241"/>
                  </a:cubicBezTo>
                  <a:cubicBezTo>
                    <a:pt x="1155" y="1239"/>
                    <a:pt x="1157" y="1233"/>
                    <a:pt x="1155" y="1220"/>
                  </a:cubicBezTo>
                  <a:cubicBezTo>
                    <a:pt x="1131" y="1079"/>
                    <a:pt x="1108" y="938"/>
                    <a:pt x="1085" y="798"/>
                  </a:cubicBezTo>
                  <a:cubicBezTo>
                    <a:pt x="1061" y="659"/>
                    <a:pt x="1037" y="520"/>
                    <a:pt x="1014" y="381"/>
                  </a:cubicBezTo>
                  <a:cubicBezTo>
                    <a:pt x="1000" y="302"/>
                    <a:pt x="984" y="223"/>
                    <a:pt x="975" y="143"/>
                  </a:cubicBezTo>
                  <a:cubicBezTo>
                    <a:pt x="969" y="96"/>
                    <a:pt x="974" y="48"/>
                    <a:pt x="974" y="0"/>
                  </a:cubicBezTo>
                  <a:cubicBezTo>
                    <a:pt x="1019" y="37"/>
                    <a:pt x="1065" y="76"/>
                    <a:pt x="1099" y="129"/>
                  </a:cubicBezTo>
                  <a:cubicBezTo>
                    <a:pt x="1166" y="235"/>
                    <a:pt x="1236" y="339"/>
                    <a:pt x="1305" y="445"/>
                  </a:cubicBezTo>
                  <a:cubicBezTo>
                    <a:pt x="1474" y="703"/>
                    <a:pt x="1643" y="962"/>
                    <a:pt x="1812" y="1221"/>
                  </a:cubicBezTo>
                  <a:cubicBezTo>
                    <a:pt x="1824" y="1239"/>
                    <a:pt x="1837" y="1246"/>
                    <a:pt x="1858" y="1245"/>
                  </a:cubicBezTo>
                  <a:cubicBezTo>
                    <a:pt x="1921" y="1242"/>
                    <a:pt x="1984" y="1246"/>
                    <a:pt x="2047" y="1250"/>
                  </a:cubicBezTo>
                  <a:cubicBezTo>
                    <a:pt x="2143" y="1256"/>
                    <a:pt x="2239" y="1263"/>
                    <a:pt x="2335" y="1276"/>
                  </a:cubicBezTo>
                  <a:cubicBezTo>
                    <a:pt x="2437" y="1290"/>
                    <a:pt x="2538" y="1307"/>
                    <a:pt x="2636" y="1342"/>
                  </a:cubicBezTo>
                  <a:cubicBezTo>
                    <a:pt x="2680" y="1357"/>
                    <a:pt x="2722" y="1377"/>
                    <a:pt x="2759" y="1407"/>
                  </a:cubicBezTo>
                  <a:cubicBezTo>
                    <a:pt x="2812" y="1451"/>
                    <a:pt x="2814" y="1515"/>
                    <a:pt x="2763" y="1562"/>
                  </a:cubicBezTo>
                  <a:cubicBezTo>
                    <a:pt x="2720" y="1602"/>
                    <a:pt x="2667" y="1623"/>
                    <a:pt x="2614" y="1640"/>
                  </a:cubicBezTo>
                  <a:cubicBezTo>
                    <a:pt x="2500" y="1675"/>
                    <a:pt x="2382" y="1693"/>
                    <a:pt x="2264" y="1706"/>
                  </a:cubicBezTo>
                  <a:cubicBezTo>
                    <a:pt x="2171" y="1716"/>
                    <a:pt x="2078" y="1722"/>
                    <a:pt x="1985" y="1726"/>
                  </a:cubicBezTo>
                  <a:cubicBezTo>
                    <a:pt x="1943" y="1728"/>
                    <a:pt x="1900" y="1729"/>
                    <a:pt x="1858" y="1729"/>
                  </a:cubicBezTo>
                  <a:cubicBezTo>
                    <a:pt x="1837" y="1729"/>
                    <a:pt x="1824" y="1735"/>
                    <a:pt x="1812" y="1753"/>
                  </a:cubicBezTo>
                  <a:cubicBezTo>
                    <a:pt x="1638" y="2020"/>
                    <a:pt x="1464" y="2286"/>
                    <a:pt x="1289" y="2553"/>
                  </a:cubicBezTo>
                  <a:cubicBezTo>
                    <a:pt x="1223" y="2654"/>
                    <a:pt x="1156" y="2755"/>
                    <a:pt x="1091" y="2857"/>
                  </a:cubicBezTo>
                  <a:cubicBezTo>
                    <a:pt x="1066" y="2895"/>
                    <a:pt x="1030" y="2923"/>
                    <a:pt x="1002" y="2957"/>
                  </a:cubicBezTo>
                  <a:cubicBezTo>
                    <a:pt x="993" y="2969"/>
                    <a:pt x="985" y="2982"/>
                    <a:pt x="969" y="29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0" name="Freeform 373">
            <a:extLst>
              <a:ext uri="{FF2B5EF4-FFF2-40B4-BE49-F238E27FC236}">
                <a16:creationId xmlns:a16="http://schemas.microsoft.com/office/drawing/2014/main" id="{80318348-E929-4CFF-9F9A-AA70F87E3477}"/>
              </a:ext>
            </a:extLst>
          </p:cNvPr>
          <p:cNvSpPr>
            <a:spLocks/>
          </p:cNvSpPr>
          <p:nvPr/>
        </p:nvSpPr>
        <p:spPr bwMode="auto">
          <a:xfrm flipH="1">
            <a:off x="10358532" y="1869670"/>
            <a:ext cx="263142" cy="3851624"/>
          </a:xfrm>
          <a:custGeom>
            <a:avLst/>
            <a:gdLst>
              <a:gd name="T0" fmla="*/ 338 w 338"/>
              <a:gd name="T1" fmla="*/ 3057 h 3057"/>
              <a:gd name="T2" fmla="*/ 108 w 338"/>
              <a:gd name="T3" fmla="*/ 2826 h 3057"/>
              <a:gd name="T4" fmla="*/ 108 w 338"/>
              <a:gd name="T5" fmla="*/ 1606 h 3057"/>
              <a:gd name="T6" fmla="*/ 0 w 338"/>
              <a:gd name="T7" fmla="*/ 1530 h 3057"/>
              <a:gd name="T8" fmla="*/ 108 w 338"/>
              <a:gd name="T9" fmla="*/ 1448 h 3057"/>
              <a:gd name="T10" fmla="*/ 108 w 338"/>
              <a:gd name="T11" fmla="*/ 230 h 3057"/>
              <a:gd name="T12" fmla="*/ 338 w 338"/>
              <a:gd name="T13" fmla="*/ 0 h 3057"/>
              <a:gd name="T14" fmla="*/ 338 w 338"/>
              <a:gd name="T15" fmla="*/ 16 h 3057"/>
              <a:gd name="T16" fmla="*/ 124 w 338"/>
              <a:gd name="T17" fmla="*/ 230 h 3057"/>
              <a:gd name="T18" fmla="*/ 124 w 338"/>
              <a:gd name="T19" fmla="*/ 1455 h 3057"/>
              <a:gd name="T20" fmla="*/ 27 w 338"/>
              <a:gd name="T21" fmla="*/ 1529 h 3057"/>
              <a:gd name="T22" fmla="*/ 124 w 338"/>
              <a:gd name="T23" fmla="*/ 1598 h 3057"/>
              <a:gd name="T24" fmla="*/ 124 w 338"/>
              <a:gd name="T25" fmla="*/ 2826 h 3057"/>
              <a:gd name="T26" fmla="*/ 338 w 338"/>
              <a:gd name="T27" fmla="*/ 3041 h 3057"/>
              <a:gd name="T28" fmla="*/ 338 w 338"/>
              <a:gd name="T29" fmla="*/ 3057 h 3057"/>
              <a:gd name="connsiteX0" fmla="*/ 10000 w 10000"/>
              <a:gd name="connsiteY0" fmla="*/ 10000 h 10000"/>
              <a:gd name="connsiteX1" fmla="*/ 3195 w 10000"/>
              <a:gd name="connsiteY1" fmla="*/ 9244 h 10000"/>
              <a:gd name="connsiteX2" fmla="*/ 3195 w 10000"/>
              <a:gd name="connsiteY2" fmla="*/ 5254 h 10000"/>
              <a:gd name="connsiteX3" fmla="*/ 0 w 10000"/>
              <a:gd name="connsiteY3" fmla="*/ 5005 h 10000"/>
              <a:gd name="connsiteX4" fmla="*/ 3195 w 10000"/>
              <a:gd name="connsiteY4" fmla="*/ 4737 h 10000"/>
              <a:gd name="connsiteX5" fmla="*/ 3195 w 10000"/>
              <a:gd name="connsiteY5" fmla="*/ 752 h 10000"/>
              <a:gd name="connsiteX6" fmla="*/ 10000 w 10000"/>
              <a:gd name="connsiteY6" fmla="*/ 0 h 10000"/>
              <a:gd name="connsiteX7" fmla="*/ 10000 w 10000"/>
              <a:gd name="connsiteY7" fmla="*/ 52 h 10000"/>
              <a:gd name="connsiteX8" fmla="*/ 3669 w 10000"/>
              <a:gd name="connsiteY8" fmla="*/ 752 h 10000"/>
              <a:gd name="connsiteX9" fmla="*/ 3669 w 10000"/>
              <a:gd name="connsiteY9" fmla="*/ 4760 h 10000"/>
              <a:gd name="connsiteX10" fmla="*/ 3669 w 10000"/>
              <a:gd name="connsiteY10" fmla="*/ 5227 h 10000"/>
              <a:gd name="connsiteX11" fmla="*/ 3669 w 10000"/>
              <a:gd name="connsiteY11" fmla="*/ 9244 h 10000"/>
              <a:gd name="connsiteX12" fmla="*/ 10000 w 10000"/>
              <a:gd name="connsiteY12" fmla="*/ 9948 h 10000"/>
              <a:gd name="connsiteX13" fmla="*/ 10000 w 10000"/>
              <a:gd name="connsiteY13" fmla="*/ 10000 h 10000"/>
              <a:gd name="connsiteX0" fmla="*/ 6805 w 6805"/>
              <a:gd name="connsiteY0" fmla="*/ 10000 h 10000"/>
              <a:gd name="connsiteX1" fmla="*/ 0 w 6805"/>
              <a:gd name="connsiteY1" fmla="*/ 9244 h 10000"/>
              <a:gd name="connsiteX2" fmla="*/ 0 w 6805"/>
              <a:gd name="connsiteY2" fmla="*/ 5254 h 10000"/>
              <a:gd name="connsiteX3" fmla="*/ 0 w 6805"/>
              <a:gd name="connsiteY3" fmla="*/ 4737 h 10000"/>
              <a:gd name="connsiteX4" fmla="*/ 0 w 6805"/>
              <a:gd name="connsiteY4" fmla="*/ 752 h 10000"/>
              <a:gd name="connsiteX5" fmla="*/ 6805 w 6805"/>
              <a:gd name="connsiteY5" fmla="*/ 0 h 10000"/>
              <a:gd name="connsiteX6" fmla="*/ 6805 w 6805"/>
              <a:gd name="connsiteY6" fmla="*/ 52 h 10000"/>
              <a:gd name="connsiteX7" fmla="*/ 474 w 6805"/>
              <a:gd name="connsiteY7" fmla="*/ 752 h 10000"/>
              <a:gd name="connsiteX8" fmla="*/ 474 w 6805"/>
              <a:gd name="connsiteY8" fmla="*/ 4760 h 10000"/>
              <a:gd name="connsiteX9" fmla="*/ 474 w 6805"/>
              <a:gd name="connsiteY9" fmla="*/ 5227 h 10000"/>
              <a:gd name="connsiteX10" fmla="*/ 474 w 6805"/>
              <a:gd name="connsiteY10" fmla="*/ 9244 h 10000"/>
              <a:gd name="connsiteX11" fmla="*/ 6805 w 6805"/>
              <a:gd name="connsiteY11" fmla="*/ 9948 h 10000"/>
              <a:gd name="connsiteX12" fmla="*/ 6805 w 6805"/>
              <a:gd name="connsiteY1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05" h="10000">
                <a:moveTo>
                  <a:pt x="6805" y="10000"/>
                </a:moveTo>
                <a:cubicBezTo>
                  <a:pt x="3048" y="10000"/>
                  <a:pt x="0" y="9660"/>
                  <a:pt x="0" y="9244"/>
                </a:cubicBezTo>
                <a:lnTo>
                  <a:pt x="0" y="5254"/>
                </a:lnTo>
                <a:lnTo>
                  <a:pt x="0" y="4737"/>
                </a:lnTo>
                <a:lnTo>
                  <a:pt x="0" y="752"/>
                </a:lnTo>
                <a:cubicBezTo>
                  <a:pt x="0" y="337"/>
                  <a:pt x="3048" y="0"/>
                  <a:pt x="6805" y="0"/>
                </a:cubicBezTo>
                <a:lnTo>
                  <a:pt x="6805" y="52"/>
                </a:lnTo>
                <a:cubicBezTo>
                  <a:pt x="3314" y="52"/>
                  <a:pt x="474" y="366"/>
                  <a:pt x="474" y="752"/>
                </a:cubicBezTo>
                <a:lnTo>
                  <a:pt x="474" y="4760"/>
                </a:lnTo>
                <a:lnTo>
                  <a:pt x="474" y="5227"/>
                </a:lnTo>
                <a:lnTo>
                  <a:pt x="474" y="9244"/>
                </a:lnTo>
                <a:cubicBezTo>
                  <a:pt x="474" y="9630"/>
                  <a:pt x="3314" y="9948"/>
                  <a:pt x="6805" y="9948"/>
                </a:cubicBezTo>
                <a:lnTo>
                  <a:pt x="6805" y="1000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5" name="Freeform 173">
            <a:extLst>
              <a:ext uri="{FF2B5EF4-FFF2-40B4-BE49-F238E27FC236}">
                <a16:creationId xmlns:a16="http://schemas.microsoft.com/office/drawing/2014/main" id="{D1024115-BBAC-4A48-ADF5-2398B1F9FF62}"/>
              </a:ext>
            </a:extLst>
          </p:cNvPr>
          <p:cNvSpPr>
            <a:spLocks/>
          </p:cNvSpPr>
          <p:nvPr/>
        </p:nvSpPr>
        <p:spPr bwMode="auto">
          <a:xfrm rot="5400000">
            <a:off x="2688438" y="2790230"/>
            <a:ext cx="501852" cy="590550"/>
          </a:xfrm>
          <a:prstGeom prst="trapezoid">
            <a:avLst>
              <a:gd name="adj" fmla="val 37596"/>
            </a:avLst>
          </a:prstGeom>
          <a:gradFill flip="none" rotWithShape="1">
            <a:gsLst>
              <a:gs pos="0">
                <a:schemeClr val="accent2"/>
              </a:gs>
              <a:gs pos="54000">
                <a:schemeClr val="accent2">
                  <a:alpha val="5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6" name="Freeform 305">
            <a:extLst>
              <a:ext uri="{FF2B5EF4-FFF2-40B4-BE49-F238E27FC236}">
                <a16:creationId xmlns:a16="http://schemas.microsoft.com/office/drawing/2014/main" id="{AA95DC8C-75B1-41AD-AD05-6D94958F5E1F}"/>
              </a:ext>
            </a:extLst>
          </p:cNvPr>
          <p:cNvSpPr>
            <a:spLocks noEditPoints="1"/>
          </p:cNvSpPr>
          <p:nvPr/>
        </p:nvSpPr>
        <p:spPr bwMode="auto">
          <a:xfrm>
            <a:off x="2335074" y="2833251"/>
            <a:ext cx="506030" cy="504507"/>
          </a:xfrm>
          <a:prstGeom prst="ellipse">
            <a:avLst/>
          </a:prstGeom>
          <a:solidFill>
            <a:schemeClr val="bg1"/>
          </a:solidFill>
          <a:ln w="19050">
            <a:solidFill>
              <a:srgbClr val="99C9E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8" name="Freeform 173">
            <a:extLst>
              <a:ext uri="{FF2B5EF4-FFF2-40B4-BE49-F238E27FC236}">
                <a16:creationId xmlns:a16="http://schemas.microsoft.com/office/drawing/2014/main" id="{28E6804C-F9CD-46FA-8205-6C76F1C50151}"/>
              </a:ext>
            </a:extLst>
          </p:cNvPr>
          <p:cNvSpPr>
            <a:spLocks/>
          </p:cNvSpPr>
          <p:nvPr/>
        </p:nvSpPr>
        <p:spPr bwMode="auto">
          <a:xfrm rot="5400000">
            <a:off x="2531275" y="3342878"/>
            <a:ext cx="501852" cy="904875"/>
          </a:xfrm>
          <a:prstGeom prst="trapezoid">
            <a:avLst>
              <a:gd name="adj" fmla="val 37596"/>
            </a:avLst>
          </a:prstGeom>
          <a:gradFill flip="none" rotWithShape="1">
            <a:gsLst>
              <a:gs pos="0">
                <a:schemeClr val="accent2"/>
              </a:gs>
              <a:gs pos="54000">
                <a:schemeClr val="accent2">
                  <a:alpha val="5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" name="Freeform 173">
            <a:extLst>
              <a:ext uri="{FF2B5EF4-FFF2-40B4-BE49-F238E27FC236}">
                <a16:creationId xmlns:a16="http://schemas.microsoft.com/office/drawing/2014/main" id="{BD029DFA-D486-4336-B258-FB5092F7CD69}"/>
              </a:ext>
            </a:extLst>
          </p:cNvPr>
          <p:cNvSpPr>
            <a:spLocks/>
          </p:cNvSpPr>
          <p:nvPr/>
        </p:nvSpPr>
        <p:spPr bwMode="auto">
          <a:xfrm rot="5400000">
            <a:off x="2684153" y="4207946"/>
            <a:ext cx="501852" cy="594360"/>
          </a:xfrm>
          <a:prstGeom prst="trapezoid">
            <a:avLst>
              <a:gd name="adj" fmla="val 37596"/>
            </a:avLst>
          </a:prstGeom>
          <a:gradFill flip="none" rotWithShape="1">
            <a:gsLst>
              <a:gs pos="0">
                <a:schemeClr val="accent2"/>
              </a:gs>
              <a:gs pos="54000">
                <a:schemeClr val="accent2">
                  <a:alpha val="5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2" name="Freeform 305">
            <a:extLst>
              <a:ext uri="{FF2B5EF4-FFF2-40B4-BE49-F238E27FC236}">
                <a16:creationId xmlns:a16="http://schemas.microsoft.com/office/drawing/2014/main" id="{82FA9059-9334-4744-A6CE-ED7EE8D8A738}"/>
              </a:ext>
            </a:extLst>
          </p:cNvPr>
          <p:cNvSpPr>
            <a:spLocks noEditPoints="1"/>
          </p:cNvSpPr>
          <p:nvPr/>
        </p:nvSpPr>
        <p:spPr bwMode="auto">
          <a:xfrm>
            <a:off x="2335074" y="4252873"/>
            <a:ext cx="506030" cy="504507"/>
          </a:xfrm>
          <a:prstGeom prst="ellipse">
            <a:avLst/>
          </a:prstGeom>
          <a:solidFill>
            <a:schemeClr val="bg1"/>
          </a:solidFill>
          <a:ln w="19050">
            <a:solidFill>
              <a:srgbClr val="99C9E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" name="Freeform 173">
            <a:extLst>
              <a:ext uri="{FF2B5EF4-FFF2-40B4-BE49-F238E27FC236}">
                <a16:creationId xmlns:a16="http://schemas.microsoft.com/office/drawing/2014/main" id="{305AEF98-0162-480B-9360-ADB4CC3CDF4B}"/>
              </a:ext>
            </a:extLst>
          </p:cNvPr>
          <p:cNvSpPr>
            <a:spLocks/>
          </p:cNvSpPr>
          <p:nvPr/>
        </p:nvSpPr>
        <p:spPr bwMode="auto">
          <a:xfrm rot="5400000">
            <a:off x="2520560" y="4758928"/>
            <a:ext cx="501852" cy="912018"/>
          </a:xfrm>
          <a:prstGeom prst="trapezoid">
            <a:avLst>
              <a:gd name="adj" fmla="val 37596"/>
            </a:avLst>
          </a:prstGeom>
          <a:gradFill flip="none" rotWithShape="1">
            <a:gsLst>
              <a:gs pos="0">
                <a:schemeClr val="accent2"/>
              </a:gs>
              <a:gs pos="54000">
                <a:schemeClr val="accent2">
                  <a:alpha val="5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" name="Freeform 305">
            <a:extLst>
              <a:ext uri="{FF2B5EF4-FFF2-40B4-BE49-F238E27FC236}">
                <a16:creationId xmlns:a16="http://schemas.microsoft.com/office/drawing/2014/main" id="{C5132358-27C3-4222-BB2C-EC8CE8D7C819}"/>
              </a:ext>
            </a:extLst>
          </p:cNvPr>
          <p:cNvSpPr>
            <a:spLocks noEditPoints="1"/>
          </p:cNvSpPr>
          <p:nvPr/>
        </p:nvSpPr>
        <p:spPr bwMode="auto">
          <a:xfrm>
            <a:off x="2011224" y="4962683"/>
            <a:ext cx="506030" cy="504507"/>
          </a:xfrm>
          <a:prstGeom prst="ellipse">
            <a:avLst/>
          </a:prstGeom>
          <a:solidFill>
            <a:schemeClr val="bg1"/>
          </a:solidFill>
          <a:ln w="19050">
            <a:solidFill>
              <a:srgbClr val="99C9E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28" name="Group 735"/>
          <p:cNvGrpSpPr>
            <a:grpSpLocks noChangeAspect="1"/>
          </p:cNvGrpSpPr>
          <p:nvPr/>
        </p:nvGrpSpPr>
        <p:grpSpPr bwMode="auto">
          <a:xfrm>
            <a:off x="2411966" y="2967356"/>
            <a:ext cx="322310" cy="235796"/>
            <a:chOff x="168" y="2488"/>
            <a:chExt cx="380" cy="278"/>
          </a:xfrm>
          <a:solidFill>
            <a:schemeClr val="accent2"/>
          </a:solidFill>
        </p:grpSpPr>
        <p:sp>
          <p:nvSpPr>
            <p:cNvPr id="2230" name="Freeform 736"/>
            <p:cNvSpPr>
              <a:spLocks noEditPoints="1"/>
            </p:cNvSpPr>
            <p:nvPr/>
          </p:nvSpPr>
          <p:spPr bwMode="auto">
            <a:xfrm>
              <a:off x="168" y="2488"/>
              <a:ext cx="380" cy="278"/>
            </a:xfrm>
            <a:custGeom>
              <a:avLst/>
              <a:gdLst>
                <a:gd name="T0" fmla="*/ 572 w 572"/>
                <a:gd name="T1" fmla="*/ 82 h 417"/>
                <a:gd name="T2" fmla="*/ 572 w 572"/>
                <a:gd name="T3" fmla="*/ 82 h 417"/>
                <a:gd name="T4" fmla="*/ 572 w 572"/>
                <a:gd name="T5" fmla="*/ 79 h 417"/>
                <a:gd name="T6" fmla="*/ 571 w 572"/>
                <a:gd name="T7" fmla="*/ 77 h 417"/>
                <a:gd name="T8" fmla="*/ 571 w 572"/>
                <a:gd name="T9" fmla="*/ 77 h 417"/>
                <a:gd name="T10" fmla="*/ 551 w 572"/>
                <a:gd name="T11" fmla="*/ 31 h 417"/>
                <a:gd name="T12" fmla="*/ 513 w 572"/>
                <a:gd name="T13" fmla="*/ 0 h 417"/>
                <a:gd name="T14" fmla="*/ 422 w 572"/>
                <a:gd name="T15" fmla="*/ 0 h 417"/>
                <a:gd name="T16" fmla="*/ 377 w 572"/>
                <a:gd name="T17" fmla="*/ 26 h 417"/>
                <a:gd name="T18" fmla="*/ 350 w 572"/>
                <a:gd name="T19" fmla="*/ 71 h 417"/>
                <a:gd name="T20" fmla="*/ 177 w 572"/>
                <a:gd name="T21" fmla="*/ 71 h 417"/>
                <a:gd name="T22" fmla="*/ 119 w 572"/>
                <a:gd name="T23" fmla="*/ 128 h 417"/>
                <a:gd name="T24" fmla="*/ 119 w 572"/>
                <a:gd name="T25" fmla="*/ 151 h 417"/>
                <a:gd name="T26" fmla="*/ 45 w 572"/>
                <a:gd name="T27" fmla="*/ 151 h 417"/>
                <a:gd name="T28" fmla="*/ 6 w 572"/>
                <a:gd name="T29" fmla="*/ 169 h 417"/>
                <a:gd name="T30" fmla="*/ 6 w 572"/>
                <a:gd name="T31" fmla="*/ 202 h 417"/>
                <a:gd name="T32" fmla="*/ 93 w 572"/>
                <a:gd name="T33" fmla="*/ 376 h 417"/>
                <a:gd name="T34" fmla="*/ 167 w 572"/>
                <a:gd name="T35" fmla="*/ 417 h 417"/>
                <a:gd name="T36" fmla="*/ 170 w 572"/>
                <a:gd name="T37" fmla="*/ 417 h 417"/>
                <a:gd name="T38" fmla="*/ 177 w 572"/>
                <a:gd name="T39" fmla="*/ 417 h 417"/>
                <a:gd name="T40" fmla="*/ 515 w 572"/>
                <a:gd name="T41" fmla="*/ 417 h 417"/>
                <a:gd name="T42" fmla="*/ 572 w 572"/>
                <a:gd name="T43" fmla="*/ 359 h 417"/>
                <a:gd name="T44" fmla="*/ 572 w 572"/>
                <a:gd name="T45" fmla="*/ 82 h 417"/>
                <a:gd name="T46" fmla="*/ 114 w 572"/>
                <a:gd name="T47" fmla="*/ 365 h 417"/>
                <a:gd name="T48" fmla="*/ 26 w 572"/>
                <a:gd name="T49" fmla="*/ 192 h 417"/>
                <a:gd name="T50" fmla="*/ 26 w 572"/>
                <a:gd name="T51" fmla="*/ 181 h 417"/>
                <a:gd name="T52" fmla="*/ 45 w 572"/>
                <a:gd name="T53" fmla="*/ 174 h 417"/>
                <a:gd name="T54" fmla="*/ 383 w 572"/>
                <a:gd name="T55" fmla="*/ 174 h 417"/>
                <a:gd name="T56" fmla="*/ 436 w 572"/>
                <a:gd name="T57" fmla="*/ 202 h 417"/>
                <a:gd name="T58" fmla="*/ 523 w 572"/>
                <a:gd name="T59" fmla="*/ 376 h 417"/>
                <a:gd name="T60" fmla="*/ 525 w 572"/>
                <a:gd name="T61" fmla="*/ 383 h 417"/>
                <a:gd name="T62" fmla="*/ 524 w 572"/>
                <a:gd name="T63" fmla="*/ 387 h 417"/>
                <a:gd name="T64" fmla="*/ 505 w 572"/>
                <a:gd name="T65" fmla="*/ 394 h 417"/>
                <a:gd name="T66" fmla="*/ 167 w 572"/>
                <a:gd name="T67" fmla="*/ 394 h 417"/>
                <a:gd name="T68" fmla="*/ 114 w 572"/>
                <a:gd name="T69" fmla="*/ 365 h 417"/>
                <a:gd name="T70" fmla="*/ 547 w 572"/>
                <a:gd name="T71" fmla="*/ 372 h 417"/>
                <a:gd name="T72" fmla="*/ 544 w 572"/>
                <a:gd name="T73" fmla="*/ 365 h 417"/>
                <a:gd name="T74" fmla="*/ 457 w 572"/>
                <a:gd name="T75" fmla="*/ 192 h 417"/>
                <a:gd name="T76" fmla="*/ 383 w 572"/>
                <a:gd name="T77" fmla="*/ 151 h 417"/>
                <a:gd name="T78" fmla="*/ 142 w 572"/>
                <a:gd name="T79" fmla="*/ 151 h 417"/>
                <a:gd name="T80" fmla="*/ 142 w 572"/>
                <a:gd name="T81" fmla="*/ 128 h 417"/>
                <a:gd name="T82" fmla="*/ 177 w 572"/>
                <a:gd name="T83" fmla="*/ 94 h 417"/>
                <a:gd name="T84" fmla="*/ 354 w 572"/>
                <a:gd name="T85" fmla="*/ 94 h 417"/>
                <a:gd name="T86" fmla="*/ 359 w 572"/>
                <a:gd name="T87" fmla="*/ 93 h 417"/>
                <a:gd name="T88" fmla="*/ 367 w 572"/>
                <a:gd name="T89" fmla="*/ 87 h 417"/>
                <a:gd name="T90" fmla="*/ 397 w 572"/>
                <a:gd name="T91" fmla="*/ 38 h 417"/>
                <a:gd name="T92" fmla="*/ 422 w 572"/>
                <a:gd name="T93" fmla="*/ 23 h 417"/>
                <a:gd name="T94" fmla="*/ 513 w 572"/>
                <a:gd name="T95" fmla="*/ 23 h 417"/>
                <a:gd name="T96" fmla="*/ 529 w 572"/>
                <a:gd name="T97" fmla="*/ 37 h 417"/>
                <a:gd name="T98" fmla="*/ 530 w 572"/>
                <a:gd name="T99" fmla="*/ 39 h 417"/>
                <a:gd name="T100" fmla="*/ 549 w 572"/>
                <a:gd name="T101" fmla="*/ 84 h 417"/>
                <a:gd name="T102" fmla="*/ 549 w 572"/>
                <a:gd name="T103" fmla="*/ 359 h 417"/>
                <a:gd name="T104" fmla="*/ 547 w 572"/>
                <a:gd name="T105" fmla="*/ 37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" h="417">
                  <a:moveTo>
                    <a:pt x="572" y="82"/>
                  </a:moveTo>
                  <a:cubicBezTo>
                    <a:pt x="572" y="82"/>
                    <a:pt x="572" y="82"/>
                    <a:pt x="572" y="82"/>
                  </a:cubicBezTo>
                  <a:cubicBezTo>
                    <a:pt x="572" y="81"/>
                    <a:pt x="572" y="80"/>
                    <a:pt x="572" y="79"/>
                  </a:cubicBezTo>
                  <a:cubicBezTo>
                    <a:pt x="572" y="79"/>
                    <a:pt x="572" y="78"/>
                    <a:pt x="571" y="77"/>
                  </a:cubicBezTo>
                  <a:cubicBezTo>
                    <a:pt x="571" y="77"/>
                    <a:pt x="571" y="77"/>
                    <a:pt x="571" y="77"/>
                  </a:cubicBezTo>
                  <a:cubicBezTo>
                    <a:pt x="551" y="31"/>
                    <a:pt x="551" y="31"/>
                    <a:pt x="551" y="31"/>
                  </a:cubicBezTo>
                  <a:cubicBezTo>
                    <a:pt x="547" y="14"/>
                    <a:pt x="531" y="0"/>
                    <a:pt x="513" y="0"/>
                  </a:cubicBezTo>
                  <a:cubicBezTo>
                    <a:pt x="422" y="0"/>
                    <a:pt x="422" y="0"/>
                    <a:pt x="422" y="0"/>
                  </a:cubicBezTo>
                  <a:cubicBezTo>
                    <a:pt x="405" y="0"/>
                    <a:pt x="386" y="11"/>
                    <a:pt x="377" y="26"/>
                  </a:cubicBezTo>
                  <a:cubicBezTo>
                    <a:pt x="350" y="71"/>
                    <a:pt x="350" y="71"/>
                    <a:pt x="350" y="71"/>
                  </a:cubicBezTo>
                  <a:cubicBezTo>
                    <a:pt x="177" y="71"/>
                    <a:pt x="177" y="71"/>
                    <a:pt x="177" y="71"/>
                  </a:cubicBezTo>
                  <a:cubicBezTo>
                    <a:pt x="145" y="71"/>
                    <a:pt x="119" y="96"/>
                    <a:pt x="119" y="128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27" y="151"/>
                    <a:pt x="13" y="157"/>
                    <a:pt x="6" y="169"/>
                  </a:cubicBezTo>
                  <a:cubicBezTo>
                    <a:pt x="0" y="179"/>
                    <a:pt x="0" y="190"/>
                    <a:pt x="6" y="202"/>
                  </a:cubicBezTo>
                  <a:cubicBezTo>
                    <a:pt x="93" y="376"/>
                    <a:pt x="93" y="376"/>
                    <a:pt x="93" y="376"/>
                  </a:cubicBezTo>
                  <a:cubicBezTo>
                    <a:pt x="105" y="399"/>
                    <a:pt x="137" y="417"/>
                    <a:pt x="167" y="417"/>
                  </a:cubicBezTo>
                  <a:cubicBezTo>
                    <a:pt x="170" y="417"/>
                    <a:pt x="170" y="417"/>
                    <a:pt x="170" y="417"/>
                  </a:cubicBezTo>
                  <a:cubicBezTo>
                    <a:pt x="172" y="417"/>
                    <a:pt x="174" y="417"/>
                    <a:pt x="177" y="417"/>
                  </a:cubicBezTo>
                  <a:cubicBezTo>
                    <a:pt x="515" y="417"/>
                    <a:pt x="515" y="417"/>
                    <a:pt x="515" y="417"/>
                  </a:cubicBezTo>
                  <a:cubicBezTo>
                    <a:pt x="547" y="417"/>
                    <a:pt x="572" y="391"/>
                    <a:pt x="572" y="359"/>
                  </a:cubicBezTo>
                  <a:lnTo>
                    <a:pt x="572" y="82"/>
                  </a:lnTo>
                  <a:close/>
                  <a:moveTo>
                    <a:pt x="114" y="365"/>
                  </a:moveTo>
                  <a:cubicBezTo>
                    <a:pt x="26" y="192"/>
                    <a:pt x="26" y="192"/>
                    <a:pt x="26" y="192"/>
                  </a:cubicBezTo>
                  <a:cubicBezTo>
                    <a:pt x="25" y="189"/>
                    <a:pt x="23" y="184"/>
                    <a:pt x="26" y="181"/>
                  </a:cubicBezTo>
                  <a:cubicBezTo>
                    <a:pt x="28" y="178"/>
                    <a:pt x="34" y="174"/>
                    <a:pt x="45" y="174"/>
                  </a:cubicBezTo>
                  <a:cubicBezTo>
                    <a:pt x="383" y="174"/>
                    <a:pt x="383" y="174"/>
                    <a:pt x="383" y="174"/>
                  </a:cubicBezTo>
                  <a:cubicBezTo>
                    <a:pt x="404" y="174"/>
                    <a:pt x="429" y="187"/>
                    <a:pt x="436" y="202"/>
                  </a:cubicBezTo>
                  <a:cubicBezTo>
                    <a:pt x="523" y="376"/>
                    <a:pt x="523" y="376"/>
                    <a:pt x="523" y="376"/>
                  </a:cubicBezTo>
                  <a:cubicBezTo>
                    <a:pt x="524" y="378"/>
                    <a:pt x="525" y="380"/>
                    <a:pt x="525" y="383"/>
                  </a:cubicBezTo>
                  <a:cubicBezTo>
                    <a:pt x="525" y="384"/>
                    <a:pt x="525" y="385"/>
                    <a:pt x="524" y="387"/>
                  </a:cubicBezTo>
                  <a:cubicBezTo>
                    <a:pt x="522" y="390"/>
                    <a:pt x="516" y="394"/>
                    <a:pt x="505" y="394"/>
                  </a:cubicBezTo>
                  <a:cubicBezTo>
                    <a:pt x="167" y="394"/>
                    <a:pt x="167" y="394"/>
                    <a:pt x="167" y="394"/>
                  </a:cubicBezTo>
                  <a:cubicBezTo>
                    <a:pt x="146" y="394"/>
                    <a:pt x="121" y="381"/>
                    <a:pt x="114" y="365"/>
                  </a:cubicBezTo>
                  <a:close/>
                  <a:moveTo>
                    <a:pt x="547" y="372"/>
                  </a:moveTo>
                  <a:cubicBezTo>
                    <a:pt x="546" y="370"/>
                    <a:pt x="545" y="368"/>
                    <a:pt x="544" y="365"/>
                  </a:cubicBezTo>
                  <a:cubicBezTo>
                    <a:pt x="457" y="192"/>
                    <a:pt x="457" y="192"/>
                    <a:pt x="457" y="192"/>
                  </a:cubicBezTo>
                  <a:cubicBezTo>
                    <a:pt x="445" y="169"/>
                    <a:pt x="413" y="151"/>
                    <a:pt x="383" y="151"/>
                  </a:cubicBezTo>
                  <a:cubicBezTo>
                    <a:pt x="142" y="151"/>
                    <a:pt x="142" y="151"/>
                    <a:pt x="142" y="151"/>
                  </a:cubicBezTo>
                  <a:cubicBezTo>
                    <a:pt x="142" y="128"/>
                    <a:pt x="142" y="128"/>
                    <a:pt x="142" y="128"/>
                  </a:cubicBezTo>
                  <a:cubicBezTo>
                    <a:pt x="142" y="109"/>
                    <a:pt x="158" y="94"/>
                    <a:pt x="177" y="94"/>
                  </a:cubicBezTo>
                  <a:cubicBezTo>
                    <a:pt x="354" y="94"/>
                    <a:pt x="354" y="94"/>
                    <a:pt x="354" y="94"/>
                  </a:cubicBezTo>
                  <a:cubicBezTo>
                    <a:pt x="356" y="94"/>
                    <a:pt x="357" y="93"/>
                    <a:pt x="359" y="93"/>
                  </a:cubicBezTo>
                  <a:cubicBezTo>
                    <a:pt x="362" y="92"/>
                    <a:pt x="365" y="90"/>
                    <a:pt x="367" y="87"/>
                  </a:cubicBezTo>
                  <a:cubicBezTo>
                    <a:pt x="397" y="38"/>
                    <a:pt x="397" y="38"/>
                    <a:pt x="397" y="38"/>
                  </a:cubicBezTo>
                  <a:cubicBezTo>
                    <a:pt x="402" y="30"/>
                    <a:pt x="414" y="23"/>
                    <a:pt x="422" y="23"/>
                  </a:cubicBezTo>
                  <a:cubicBezTo>
                    <a:pt x="513" y="23"/>
                    <a:pt x="513" y="23"/>
                    <a:pt x="513" y="23"/>
                  </a:cubicBezTo>
                  <a:cubicBezTo>
                    <a:pt x="520" y="23"/>
                    <a:pt x="528" y="30"/>
                    <a:pt x="529" y="37"/>
                  </a:cubicBezTo>
                  <a:cubicBezTo>
                    <a:pt x="529" y="37"/>
                    <a:pt x="529" y="38"/>
                    <a:pt x="530" y="39"/>
                  </a:cubicBezTo>
                  <a:cubicBezTo>
                    <a:pt x="549" y="84"/>
                    <a:pt x="549" y="84"/>
                    <a:pt x="549" y="84"/>
                  </a:cubicBezTo>
                  <a:cubicBezTo>
                    <a:pt x="549" y="359"/>
                    <a:pt x="549" y="359"/>
                    <a:pt x="549" y="359"/>
                  </a:cubicBezTo>
                  <a:cubicBezTo>
                    <a:pt x="549" y="364"/>
                    <a:pt x="548" y="368"/>
                    <a:pt x="547" y="3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1" name="Freeform 737"/>
            <p:cNvSpPr>
              <a:spLocks/>
            </p:cNvSpPr>
            <p:nvPr/>
          </p:nvSpPr>
          <p:spPr bwMode="auto">
            <a:xfrm>
              <a:off x="246" y="2686"/>
              <a:ext cx="28" cy="40"/>
            </a:xfrm>
            <a:custGeom>
              <a:avLst/>
              <a:gdLst>
                <a:gd name="T0" fmla="*/ 28 w 28"/>
                <a:gd name="T1" fmla="*/ 40 h 40"/>
                <a:gd name="T2" fmla="*/ 20 w 28"/>
                <a:gd name="T3" fmla="*/ 40 h 40"/>
                <a:gd name="T4" fmla="*/ 0 w 28"/>
                <a:gd name="T5" fmla="*/ 0 h 40"/>
                <a:gd name="T6" fmla="*/ 9 w 28"/>
                <a:gd name="T7" fmla="*/ 0 h 40"/>
                <a:gd name="T8" fmla="*/ 28 w 28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0">
                  <a:moveTo>
                    <a:pt x="28" y="40"/>
                  </a:moveTo>
                  <a:lnTo>
                    <a:pt x="20" y="4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2" name="Freeform 738"/>
            <p:cNvSpPr>
              <a:spLocks/>
            </p:cNvSpPr>
            <p:nvPr/>
          </p:nvSpPr>
          <p:spPr bwMode="auto">
            <a:xfrm>
              <a:off x="259" y="2686"/>
              <a:ext cx="58" cy="40"/>
            </a:xfrm>
            <a:custGeom>
              <a:avLst/>
              <a:gdLst>
                <a:gd name="T0" fmla="*/ 58 w 58"/>
                <a:gd name="T1" fmla="*/ 40 h 40"/>
                <a:gd name="T2" fmla="*/ 49 w 58"/>
                <a:gd name="T3" fmla="*/ 40 h 40"/>
                <a:gd name="T4" fmla="*/ 15 w 58"/>
                <a:gd name="T5" fmla="*/ 13 h 40"/>
                <a:gd name="T6" fmla="*/ 27 w 58"/>
                <a:gd name="T7" fmla="*/ 40 h 40"/>
                <a:gd name="T8" fmla="*/ 19 w 58"/>
                <a:gd name="T9" fmla="*/ 40 h 40"/>
                <a:gd name="T10" fmla="*/ 0 w 58"/>
                <a:gd name="T11" fmla="*/ 0 h 40"/>
                <a:gd name="T12" fmla="*/ 8 w 58"/>
                <a:gd name="T13" fmla="*/ 0 h 40"/>
                <a:gd name="T14" fmla="*/ 43 w 58"/>
                <a:gd name="T15" fmla="*/ 26 h 40"/>
                <a:gd name="T16" fmla="*/ 30 w 58"/>
                <a:gd name="T17" fmla="*/ 0 h 40"/>
                <a:gd name="T18" fmla="*/ 39 w 58"/>
                <a:gd name="T19" fmla="*/ 0 h 40"/>
                <a:gd name="T20" fmla="*/ 58 w 58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40">
                  <a:moveTo>
                    <a:pt x="58" y="40"/>
                  </a:moveTo>
                  <a:lnTo>
                    <a:pt x="49" y="40"/>
                  </a:lnTo>
                  <a:lnTo>
                    <a:pt x="15" y="13"/>
                  </a:lnTo>
                  <a:lnTo>
                    <a:pt x="27" y="40"/>
                  </a:lnTo>
                  <a:lnTo>
                    <a:pt x="19" y="40"/>
                  </a:lnTo>
                  <a:lnTo>
                    <a:pt x="0" y="0"/>
                  </a:lnTo>
                  <a:lnTo>
                    <a:pt x="8" y="0"/>
                  </a:lnTo>
                  <a:lnTo>
                    <a:pt x="43" y="26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5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3" name="Freeform 739"/>
            <p:cNvSpPr>
              <a:spLocks/>
            </p:cNvSpPr>
            <p:nvPr/>
          </p:nvSpPr>
          <p:spPr bwMode="auto">
            <a:xfrm>
              <a:off x="306" y="2686"/>
              <a:ext cx="55" cy="40"/>
            </a:xfrm>
            <a:custGeom>
              <a:avLst/>
              <a:gdLst>
                <a:gd name="T0" fmla="*/ 83 w 83"/>
                <a:gd name="T1" fmla="*/ 59 h 59"/>
                <a:gd name="T2" fmla="*/ 40 w 83"/>
                <a:gd name="T3" fmla="*/ 59 h 59"/>
                <a:gd name="T4" fmla="*/ 25 w 83"/>
                <a:gd name="T5" fmla="*/ 53 h 59"/>
                <a:gd name="T6" fmla="*/ 13 w 83"/>
                <a:gd name="T7" fmla="*/ 40 h 59"/>
                <a:gd name="T8" fmla="*/ 3 w 83"/>
                <a:gd name="T9" fmla="*/ 18 h 59"/>
                <a:gd name="T10" fmla="*/ 1 w 83"/>
                <a:gd name="T11" fmla="*/ 5 h 59"/>
                <a:gd name="T12" fmla="*/ 12 w 83"/>
                <a:gd name="T13" fmla="*/ 0 h 59"/>
                <a:gd name="T14" fmla="*/ 54 w 83"/>
                <a:gd name="T15" fmla="*/ 0 h 59"/>
                <a:gd name="T16" fmla="*/ 61 w 83"/>
                <a:gd name="T17" fmla="*/ 13 h 59"/>
                <a:gd name="T18" fmla="*/ 18 w 83"/>
                <a:gd name="T19" fmla="*/ 13 h 59"/>
                <a:gd name="T20" fmla="*/ 16 w 83"/>
                <a:gd name="T21" fmla="*/ 18 h 59"/>
                <a:gd name="T22" fmla="*/ 26 w 83"/>
                <a:gd name="T23" fmla="*/ 40 h 59"/>
                <a:gd name="T24" fmla="*/ 34 w 83"/>
                <a:gd name="T25" fmla="*/ 45 h 59"/>
                <a:gd name="T26" fmla="*/ 76 w 83"/>
                <a:gd name="T27" fmla="*/ 45 h 59"/>
                <a:gd name="T28" fmla="*/ 83 w 83"/>
                <a:gd name="T2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59">
                  <a:moveTo>
                    <a:pt x="83" y="59"/>
                  </a:moveTo>
                  <a:cubicBezTo>
                    <a:pt x="40" y="59"/>
                    <a:pt x="40" y="59"/>
                    <a:pt x="40" y="59"/>
                  </a:cubicBezTo>
                  <a:cubicBezTo>
                    <a:pt x="35" y="59"/>
                    <a:pt x="30" y="57"/>
                    <a:pt x="25" y="53"/>
                  </a:cubicBezTo>
                  <a:cubicBezTo>
                    <a:pt x="20" y="50"/>
                    <a:pt x="16" y="45"/>
                    <a:pt x="13" y="4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3"/>
                    <a:pt x="0" y="9"/>
                    <a:pt x="1" y="5"/>
                  </a:cubicBezTo>
                  <a:cubicBezTo>
                    <a:pt x="3" y="2"/>
                    <a:pt x="7" y="0"/>
                    <a:pt x="1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5" y="13"/>
                    <a:pt x="14" y="15"/>
                    <a:pt x="16" y="18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8" y="43"/>
                    <a:pt x="30" y="45"/>
                    <a:pt x="34" y="45"/>
                  </a:cubicBezTo>
                  <a:cubicBezTo>
                    <a:pt x="76" y="45"/>
                    <a:pt x="76" y="45"/>
                    <a:pt x="76" y="45"/>
                  </a:cubicBezTo>
                  <a:lnTo>
                    <a:pt x="83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2" name="Freeform 740"/>
            <p:cNvSpPr>
              <a:spLocks/>
            </p:cNvSpPr>
            <p:nvPr/>
          </p:nvSpPr>
          <p:spPr bwMode="auto">
            <a:xfrm>
              <a:off x="243" y="2652"/>
              <a:ext cx="37" cy="23"/>
            </a:xfrm>
            <a:custGeom>
              <a:avLst/>
              <a:gdLst>
                <a:gd name="T0" fmla="*/ 0 w 27"/>
                <a:gd name="T1" fmla="*/ 17 h 17"/>
                <a:gd name="T2" fmla="*/ 5 w 27"/>
                <a:gd name="T3" fmla="*/ 0 h 17"/>
                <a:gd name="T4" fmla="*/ 27 w 27"/>
                <a:gd name="T5" fmla="*/ 17 h 17"/>
                <a:gd name="T6" fmla="*/ 0 w 27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7">
                  <a:moveTo>
                    <a:pt x="0" y="17"/>
                  </a:moveTo>
                  <a:lnTo>
                    <a:pt x="5" y="0"/>
                  </a:lnTo>
                  <a:lnTo>
                    <a:pt x="27" y="17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3" name="Freeform 741"/>
            <p:cNvSpPr>
              <a:spLocks/>
            </p:cNvSpPr>
            <p:nvPr/>
          </p:nvSpPr>
          <p:spPr bwMode="auto">
            <a:xfrm>
              <a:off x="264" y="2648"/>
              <a:ext cx="42" cy="27"/>
            </a:xfrm>
            <a:custGeom>
              <a:avLst/>
              <a:gdLst>
                <a:gd name="T0" fmla="*/ 0 w 27"/>
                <a:gd name="T1" fmla="*/ 17 h 17"/>
                <a:gd name="T2" fmla="*/ 5 w 27"/>
                <a:gd name="T3" fmla="*/ 0 h 17"/>
                <a:gd name="T4" fmla="*/ 27 w 27"/>
                <a:gd name="T5" fmla="*/ 17 h 17"/>
                <a:gd name="T6" fmla="*/ 0 w 27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7">
                  <a:moveTo>
                    <a:pt x="0" y="17"/>
                  </a:moveTo>
                  <a:lnTo>
                    <a:pt x="5" y="0"/>
                  </a:lnTo>
                  <a:lnTo>
                    <a:pt x="27" y="17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75" name="Group 1474">
            <a:extLst>
              <a:ext uri="{FF2B5EF4-FFF2-40B4-BE49-F238E27FC236}">
                <a16:creationId xmlns:a16="http://schemas.microsoft.com/office/drawing/2014/main" id="{15CD348E-44B3-41D1-9583-1D0923586B58}"/>
              </a:ext>
            </a:extLst>
          </p:cNvPr>
          <p:cNvGrpSpPr/>
          <p:nvPr/>
        </p:nvGrpSpPr>
        <p:grpSpPr>
          <a:xfrm>
            <a:off x="2011224" y="3543062"/>
            <a:ext cx="506030" cy="504507"/>
            <a:chOff x="1924597" y="3754303"/>
            <a:chExt cx="506030" cy="504507"/>
          </a:xfrm>
        </p:grpSpPr>
        <p:sp>
          <p:nvSpPr>
            <p:cNvPr id="609" name="Freeform 305">
              <a:extLst>
                <a:ext uri="{FF2B5EF4-FFF2-40B4-BE49-F238E27FC236}">
                  <a16:creationId xmlns:a16="http://schemas.microsoft.com/office/drawing/2014/main" id="{AC7581C1-A60A-42B0-89B1-0040C1D653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4597" y="3754303"/>
              <a:ext cx="506030" cy="50450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9C9E8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63" name="Group 1462">
              <a:extLst>
                <a:ext uri="{FF2B5EF4-FFF2-40B4-BE49-F238E27FC236}">
                  <a16:creationId xmlns:a16="http://schemas.microsoft.com/office/drawing/2014/main" id="{447F95C1-F441-43CD-B186-910FBCEAB262}"/>
                </a:ext>
              </a:extLst>
            </p:cNvPr>
            <p:cNvGrpSpPr/>
            <p:nvPr/>
          </p:nvGrpSpPr>
          <p:grpSpPr>
            <a:xfrm>
              <a:off x="2020163" y="3897894"/>
              <a:ext cx="314899" cy="217324"/>
              <a:chOff x="2018725" y="3895095"/>
              <a:chExt cx="314899" cy="217324"/>
            </a:xfrm>
          </p:grpSpPr>
          <p:sp>
            <p:nvSpPr>
              <p:cNvPr id="2257" name="Freeform 757"/>
              <p:cNvSpPr>
                <a:spLocks/>
              </p:cNvSpPr>
              <p:nvPr/>
            </p:nvSpPr>
            <p:spPr bwMode="auto">
              <a:xfrm>
                <a:off x="2050711" y="4013089"/>
                <a:ext cx="81000" cy="6968"/>
              </a:xfrm>
              <a:custGeom>
                <a:avLst/>
                <a:gdLst>
                  <a:gd name="T0" fmla="*/ 516 w 540"/>
                  <a:gd name="T1" fmla="*/ 0 h 48"/>
                  <a:gd name="T2" fmla="*/ 24 w 540"/>
                  <a:gd name="T3" fmla="*/ 0 h 48"/>
                  <a:gd name="T4" fmla="*/ 0 w 540"/>
                  <a:gd name="T5" fmla="*/ 24 h 48"/>
                  <a:gd name="T6" fmla="*/ 24 w 540"/>
                  <a:gd name="T7" fmla="*/ 48 h 48"/>
                  <a:gd name="T8" fmla="*/ 516 w 540"/>
                  <a:gd name="T9" fmla="*/ 48 h 48"/>
                  <a:gd name="T10" fmla="*/ 540 w 540"/>
                  <a:gd name="T11" fmla="*/ 24 h 48"/>
                  <a:gd name="T12" fmla="*/ 516 w 540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0" h="48">
                    <a:moveTo>
                      <a:pt x="51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516" y="48"/>
                      <a:pt x="516" y="48"/>
                      <a:pt x="516" y="48"/>
                    </a:cubicBezTo>
                    <a:cubicBezTo>
                      <a:pt x="529" y="48"/>
                      <a:pt x="540" y="37"/>
                      <a:pt x="540" y="24"/>
                    </a:cubicBezTo>
                    <a:cubicBezTo>
                      <a:pt x="540" y="11"/>
                      <a:pt x="529" y="0"/>
                      <a:pt x="5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8" name="Freeform 758"/>
              <p:cNvSpPr>
                <a:spLocks/>
              </p:cNvSpPr>
              <p:nvPr/>
            </p:nvSpPr>
            <p:spPr bwMode="auto">
              <a:xfrm>
                <a:off x="2050711" y="4033121"/>
                <a:ext cx="81000" cy="6968"/>
              </a:xfrm>
              <a:custGeom>
                <a:avLst/>
                <a:gdLst>
                  <a:gd name="T0" fmla="*/ 516 w 540"/>
                  <a:gd name="T1" fmla="*/ 0 h 48"/>
                  <a:gd name="T2" fmla="*/ 24 w 540"/>
                  <a:gd name="T3" fmla="*/ 0 h 48"/>
                  <a:gd name="T4" fmla="*/ 0 w 540"/>
                  <a:gd name="T5" fmla="*/ 24 h 48"/>
                  <a:gd name="T6" fmla="*/ 24 w 540"/>
                  <a:gd name="T7" fmla="*/ 48 h 48"/>
                  <a:gd name="T8" fmla="*/ 516 w 540"/>
                  <a:gd name="T9" fmla="*/ 48 h 48"/>
                  <a:gd name="T10" fmla="*/ 540 w 540"/>
                  <a:gd name="T11" fmla="*/ 24 h 48"/>
                  <a:gd name="T12" fmla="*/ 516 w 540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0" h="48">
                    <a:moveTo>
                      <a:pt x="51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516" y="48"/>
                      <a:pt x="516" y="48"/>
                      <a:pt x="516" y="48"/>
                    </a:cubicBezTo>
                    <a:cubicBezTo>
                      <a:pt x="529" y="48"/>
                      <a:pt x="540" y="37"/>
                      <a:pt x="540" y="24"/>
                    </a:cubicBezTo>
                    <a:cubicBezTo>
                      <a:pt x="540" y="11"/>
                      <a:pt x="529" y="0"/>
                      <a:pt x="5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9" name="Freeform 759"/>
              <p:cNvSpPr>
                <a:spLocks/>
              </p:cNvSpPr>
              <p:nvPr/>
            </p:nvSpPr>
            <p:spPr bwMode="auto">
              <a:xfrm>
                <a:off x="2050711" y="4053153"/>
                <a:ext cx="81000" cy="6968"/>
              </a:xfrm>
              <a:custGeom>
                <a:avLst/>
                <a:gdLst>
                  <a:gd name="T0" fmla="*/ 516 w 540"/>
                  <a:gd name="T1" fmla="*/ 0 h 48"/>
                  <a:gd name="T2" fmla="*/ 24 w 540"/>
                  <a:gd name="T3" fmla="*/ 0 h 48"/>
                  <a:gd name="T4" fmla="*/ 0 w 540"/>
                  <a:gd name="T5" fmla="*/ 24 h 48"/>
                  <a:gd name="T6" fmla="*/ 24 w 540"/>
                  <a:gd name="T7" fmla="*/ 48 h 48"/>
                  <a:gd name="T8" fmla="*/ 516 w 540"/>
                  <a:gd name="T9" fmla="*/ 48 h 48"/>
                  <a:gd name="T10" fmla="*/ 540 w 540"/>
                  <a:gd name="T11" fmla="*/ 24 h 48"/>
                  <a:gd name="T12" fmla="*/ 516 w 540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0" h="48">
                    <a:moveTo>
                      <a:pt x="51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516" y="48"/>
                      <a:pt x="516" y="48"/>
                      <a:pt x="516" y="48"/>
                    </a:cubicBezTo>
                    <a:cubicBezTo>
                      <a:pt x="529" y="48"/>
                      <a:pt x="540" y="37"/>
                      <a:pt x="540" y="24"/>
                    </a:cubicBezTo>
                    <a:cubicBezTo>
                      <a:pt x="540" y="11"/>
                      <a:pt x="529" y="0"/>
                      <a:pt x="5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0" name="Freeform 760"/>
              <p:cNvSpPr>
                <a:spLocks/>
              </p:cNvSpPr>
              <p:nvPr/>
            </p:nvSpPr>
            <p:spPr bwMode="auto">
              <a:xfrm>
                <a:off x="2050711" y="4073185"/>
                <a:ext cx="81000" cy="6968"/>
              </a:xfrm>
              <a:custGeom>
                <a:avLst/>
                <a:gdLst>
                  <a:gd name="T0" fmla="*/ 516 w 540"/>
                  <a:gd name="T1" fmla="*/ 0 h 47"/>
                  <a:gd name="T2" fmla="*/ 24 w 540"/>
                  <a:gd name="T3" fmla="*/ 0 h 47"/>
                  <a:gd name="T4" fmla="*/ 0 w 540"/>
                  <a:gd name="T5" fmla="*/ 23 h 47"/>
                  <a:gd name="T6" fmla="*/ 24 w 540"/>
                  <a:gd name="T7" fmla="*/ 47 h 47"/>
                  <a:gd name="T8" fmla="*/ 516 w 540"/>
                  <a:gd name="T9" fmla="*/ 47 h 47"/>
                  <a:gd name="T10" fmla="*/ 540 w 540"/>
                  <a:gd name="T11" fmla="*/ 23 h 47"/>
                  <a:gd name="T12" fmla="*/ 516 w 540"/>
                  <a:gd name="T1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0" h="47">
                    <a:moveTo>
                      <a:pt x="51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37"/>
                      <a:pt x="11" y="47"/>
                      <a:pt x="24" y="47"/>
                    </a:cubicBezTo>
                    <a:cubicBezTo>
                      <a:pt x="516" y="47"/>
                      <a:pt x="516" y="47"/>
                      <a:pt x="516" y="47"/>
                    </a:cubicBezTo>
                    <a:cubicBezTo>
                      <a:pt x="529" y="47"/>
                      <a:pt x="540" y="37"/>
                      <a:pt x="540" y="23"/>
                    </a:cubicBezTo>
                    <a:cubicBezTo>
                      <a:pt x="540" y="10"/>
                      <a:pt x="529" y="0"/>
                      <a:pt x="5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" name="Freeform 773"/>
              <p:cNvSpPr>
                <a:spLocks/>
              </p:cNvSpPr>
              <p:nvPr/>
            </p:nvSpPr>
            <p:spPr bwMode="auto">
              <a:xfrm>
                <a:off x="2050711" y="3932089"/>
                <a:ext cx="97548" cy="67935"/>
              </a:xfrm>
              <a:custGeom>
                <a:avLst/>
                <a:gdLst>
                  <a:gd name="T0" fmla="*/ 643 w 643"/>
                  <a:gd name="T1" fmla="*/ 422 h 448"/>
                  <a:gd name="T2" fmla="*/ 615 w 643"/>
                  <a:gd name="T3" fmla="*/ 448 h 448"/>
                  <a:gd name="T4" fmla="*/ 27 w 643"/>
                  <a:gd name="T5" fmla="*/ 448 h 448"/>
                  <a:gd name="T6" fmla="*/ 0 w 643"/>
                  <a:gd name="T7" fmla="*/ 421 h 448"/>
                  <a:gd name="T8" fmla="*/ 0 w 643"/>
                  <a:gd name="T9" fmla="*/ 26 h 448"/>
                  <a:gd name="T10" fmla="*/ 28 w 643"/>
                  <a:gd name="T11" fmla="*/ 0 h 448"/>
                  <a:gd name="T12" fmla="*/ 615 w 643"/>
                  <a:gd name="T13" fmla="*/ 0 h 448"/>
                  <a:gd name="T14" fmla="*/ 643 w 643"/>
                  <a:gd name="T15" fmla="*/ 27 h 448"/>
                  <a:gd name="T16" fmla="*/ 643 w 643"/>
                  <a:gd name="T17" fmla="*/ 422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3" h="448">
                    <a:moveTo>
                      <a:pt x="643" y="422"/>
                    </a:moveTo>
                    <a:cubicBezTo>
                      <a:pt x="643" y="437"/>
                      <a:pt x="630" y="448"/>
                      <a:pt x="615" y="448"/>
                    </a:cubicBezTo>
                    <a:cubicBezTo>
                      <a:pt x="27" y="448"/>
                      <a:pt x="27" y="448"/>
                      <a:pt x="27" y="448"/>
                    </a:cubicBezTo>
                    <a:cubicBezTo>
                      <a:pt x="12" y="448"/>
                      <a:pt x="0" y="436"/>
                      <a:pt x="0" y="421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3" y="0"/>
                      <a:pt x="28" y="0"/>
                    </a:cubicBezTo>
                    <a:cubicBezTo>
                      <a:pt x="615" y="0"/>
                      <a:pt x="615" y="0"/>
                      <a:pt x="615" y="0"/>
                    </a:cubicBezTo>
                    <a:cubicBezTo>
                      <a:pt x="630" y="0"/>
                      <a:pt x="643" y="12"/>
                      <a:pt x="643" y="27"/>
                    </a:cubicBezTo>
                    <a:lnTo>
                      <a:pt x="643" y="4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459" name="Group 1458">
                <a:extLst>
                  <a:ext uri="{FF2B5EF4-FFF2-40B4-BE49-F238E27FC236}">
                    <a16:creationId xmlns:a16="http://schemas.microsoft.com/office/drawing/2014/main" id="{ED9C3477-4358-48CF-8427-0B1B409EE955}"/>
                  </a:ext>
                </a:extLst>
              </p:cNvPr>
              <p:cNvGrpSpPr/>
              <p:nvPr/>
            </p:nvGrpSpPr>
            <p:grpSpPr>
              <a:xfrm>
                <a:off x="2168235" y="3932089"/>
                <a:ext cx="57484" cy="147193"/>
                <a:chOff x="2165854" y="3932089"/>
                <a:chExt cx="57484" cy="147193"/>
              </a:xfrm>
            </p:grpSpPr>
            <p:sp>
              <p:nvSpPr>
                <p:cNvPr id="2261" name="Freeform 761"/>
                <p:cNvSpPr>
                  <a:spLocks/>
                </p:cNvSpPr>
                <p:nvPr/>
              </p:nvSpPr>
              <p:spPr bwMode="auto">
                <a:xfrm>
                  <a:off x="2165854" y="4053153"/>
                  <a:ext cx="49645" cy="6968"/>
                </a:xfrm>
                <a:custGeom>
                  <a:avLst/>
                  <a:gdLst>
                    <a:gd name="T0" fmla="*/ 305 w 328"/>
                    <a:gd name="T1" fmla="*/ 0 h 48"/>
                    <a:gd name="T2" fmla="*/ 24 w 328"/>
                    <a:gd name="T3" fmla="*/ 0 h 48"/>
                    <a:gd name="T4" fmla="*/ 0 w 328"/>
                    <a:gd name="T5" fmla="*/ 24 h 48"/>
                    <a:gd name="T6" fmla="*/ 24 w 328"/>
                    <a:gd name="T7" fmla="*/ 48 h 48"/>
                    <a:gd name="T8" fmla="*/ 305 w 328"/>
                    <a:gd name="T9" fmla="*/ 48 h 48"/>
                    <a:gd name="T10" fmla="*/ 328 w 328"/>
                    <a:gd name="T11" fmla="*/ 24 h 48"/>
                    <a:gd name="T12" fmla="*/ 305 w 328"/>
                    <a:gd name="T1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8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0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05" y="48"/>
                        <a:pt x="305" y="48"/>
                        <a:pt x="305" y="48"/>
                      </a:cubicBezTo>
                      <a:cubicBezTo>
                        <a:pt x="318" y="48"/>
                        <a:pt x="328" y="37"/>
                        <a:pt x="328" y="24"/>
                      </a:cubicBezTo>
                      <a:cubicBezTo>
                        <a:pt x="328" y="10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2" name="Freeform 762"/>
                <p:cNvSpPr>
                  <a:spLocks/>
                </p:cNvSpPr>
                <p:nvPr/>
              </p:nvSpPr>
              <p:spPr bwMode="auto">
                <a:xfrm>
                  <a:off x="2165854" y="4072314"/>
                  <a:ext cx="49645" cy="6968"/>
                </a:xfrm>
                <a:custGeom>
                  <a:avLst/>
                  <a:gdLst>
                    <a:gd name="T0" fmla="*/ 305 w 328"/>
                    <a:gd name="T1" fmla="*/ 0 h 48"/>
                    <a:gd name="T2" fmla="*/ 24 w 328"/>
                    <a:gd name="T3" fmla="*/ 0 h 48"/>
                    <a:gd name="T4" fmla="*/ 0 w 328"/>
                    <a:gd name="T5" fmla="*/ 24 h 48"/>
                    <a:gd name="T6" fmla="*/ 24 w 328"/>
                    <a:gd name="T7" fmla="*/ 48 h 48"/>
                    <a:gd name="T8" fmla="*/ 305 w 328"/>
                    <a:gd name="T9" fmla="*/ 48 h 48"/>
                    <a:gd name="T10" fmla="*/ 328 w 328"/>
                    <a:gd name="T11" fmla="*/ 24 h 48"/>
                    <a:gd name="T12" fmla="*/ 305 w 328"/>
                    <a:gd name="T1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8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05" y="48"/>
                        <a:pt x="305" y="48"/>
                        <a:pt x="305" y="48"/>
                      </a:cubicBezTo>
                      <a:cubicBezTo>
                        <a:pt x="318" y="48"/>
                        <a:pt x="328" y="37"/>
                        <a:pt x="328" y="24"/>
                      </a:cubicBezTo>
                      <a:cubicBezTo>
                        <a:pt x="328" y="11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3" name="Freeform 763"/>
                <p:cNvSpPr>
                  <a:spLocks/>
                </p:cNvSpPr>
                <p:nvPr/>
              </p:nvSpPr>
              <p:spPr bwMode="auto">
                <a:xfrm>
                  <a:off x="2165854" y="4014831"/>
                  <a:ext cx="49645" cy="6968"/>
                </a:xfrm>
                <a:custGeom>
                  <a:avLst/>
                  <a:gdLst>
                    <a:gd name="T0" fmla="*/ 305 w 328"/>
                    <a:gd name="T1" fmla="*/ 0 h 48"/>
                    <a:gd name="T2" fmla="*/ 24 w 328"/>
                    <a:gd name="T3" fmla="*/ 0 h 48"/>
                    <a:gd name="T4" fmla="*/ 0 w 328"/>
                    <a:gd name="T5" fmla="*/ 24 h 48"/>
                    <a:gd name="T6" fmla="*/ 24 w 328"/>
                    <a:gd name="T7" fmla="*/ 48 h 48"/>
                    <a:gd name="T8" fmla="*/ 305 w 328"/>
                    <a:gd name="T9" fmla="*/ 48 h 48"/>
                    <a:gd name="T10" fmla="*/ 328 w 328"/>
                    <a:gd name="T11" fmla="*/ 24 h 48"/>
                    <a:gd name="T12" fmla="*/ 305 w 328"/>
                    <a:gd name="T1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8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05" y="48"/>
                        <a:pt x="305" y="48"/>
                        <a:pt x="305" y="48"/>
                      </a:cubicBezTo>
                      <a:cubicBezTo>
                        <a:pt x="318" y="48"/>
                        <a:pt x="328" y="37"/>
                        <a:pt x="328" y="24"/>
                      </a:cubicBezTo>
                      <a:cubicBezTo>
                        <a:pt x="328" y="11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4" name="Freeform 764"/>
                <p:cNvSpPr>
                  <a:spLocks/>
                </p:cNvSpPr>
                <p:nvPr/>
              </p:nvSpPr>
              <p:spPr bwMode="auto">
                <a:xfrm>
                  <a:off x="2165854" y="4033992"/>
                  <a:ext cx="49645" cy="6968"/>
                </a:xfrm>
                <a:custGeom>
                  <a:avLst/>
                  <a:gdLst>
                    <a:gd name="T0" fmla="*/ 305 w 328"/>
                    <a:gd name="T1" fmla="*/ 0 h 47"/>
                    <a:gd name="T2" fmla="*/ 24 w 328"/>
                    <a:gd name="T3" fmla="*/ 0 h 47"/>
                    <a:gd name="T4" fmla="*/ 0 w 328"/>
                    <a:gd name="T5" fmla="*/ 23 h 47"/>
                    <a:gd name="T6" fmla="*/ 24 w 328"/>
                    <a:gd name="T7" fmla="*/ 47 h 47"/>
                    <a:gd name="T8" fmla="*/ 305 w 328"/>
                    <a:gd name="T9" fmla="*/ 47 h 47"/>
                    <a:gd name="T10" fmla="*/ 328 w 328"/>
                    <a:gd name="T11" fmla="*/ 23 h 47"/>
                    <a:gd name="T12" fmla="*/ 305 w 328"/>
                    <a:gd name="T13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7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0"/>
                        <a:pt x="0" y="23"/>
                      </a:cubicBezTo>
                      <a:cubicBezTo>
                        <a:pt x="0" y="37"/>
                        <a:pt x="11" y="47"/>
                        <a:pt x="24" y="47"/>
                      </a:cubicBezTo>
                      <a:cubicBezTo>
                        <a:pt x="305" y="47"/>
                        <a:pt x="305" y="47"/>
                        <a:pt x="305" y="47"/>
                      </a:cubicBezTo>
                      <a:cubicBezTo>
                        <a:pt x="318" y="47"/>
                        <a:pt x="328" y="37"/>
                        <a:pt x="328" y="23"/>
                      </a:cubicBezTo>
                      <a:cubicBezTo>
                        <a:pt x="328" y="10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5" name="Freeform 765"/>
                <p:cNvSpPr>
                  <a:spLocks/>
                </p:cNvSpPr>
                <p:nvPr/>
              </p:nvSpPr>
              <p:spPr bwMode="auto">
                <a:xfrm>
                  <a:off x="2165854" y="3976508"/>
                  <a:ext cx="49645" cy="6968"/>
                </a:xfrm>
                <a:custGeom>
                  <a:avLst/>
                  <a:gdLst>
                    <a:gd name="T0" fmla="*/ 305 w 328"/>
                    <a:gd name="T1" fmla="*/ 0 h 48"/>
                    <a:gd name="T2" fmla="*/ 24 w 328"/>
                    <a:gd name="T3" fmla="*/ 0 h 48"/>
                    <a:gd name="T4" fmla="*/ 0 w 328"/>
                    <a:gd name="T5" fmla="*/ 24 h 48"/>
                    <a:gd name="T6" fmla="*/ 24 w 328"/>
                    <a:gd name="T7" fmla="*/ 48 h 48"/>
                    <a:gd name="T8" fmla="*/ 305 w 328"/>
                    <a:gd name="T9" fmla="*/ 48 h 48"/>
                    <a:gd name="T10" fmla="*/ 328 w 328"/>
                    <a:gd name="T11" fmla="*/ 24 h 48"/>
                    <a:gd name="T12" fmla="*/ 305 w 328"/>
                    <a:gd name="T1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8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8"/>
                        <a:pt x="11" y="48"/>
                        <a:pt x="24" y="48"/>
                      </a:cubicBezTo>
                      <a:cubicBezTo>
                        <a:pt x="305" y="48"/>
                        <a:pt x="305" y="48"/>
                        <a:pt x="305" y="48"/>
                      </a:cubicBezTo>
                      <a:cubicBezTo>
                        <a:pt x="318" y="48"/>
                        <a:pt x="328" y="38"/>
                        <a:pt x="328" y="24"/>
                      </a:cubicBezTo>
                      <a:cubicBezTo>
                        <a:pt x="328" y="11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6" name="Freeform 766"/>
                <p:cNvSpPr>
                  <a:spLocks/>
                </p:cNvSpPr>
                <p:nvPr/>
              </p:nvSpPr>
              <p:spPr bwMode="auto">
                <a:xfrm>
                  <a:off x="2165854" y="3995669"/>
                  <a:ext cx="49645" cy="6968"/>
                </a:xfrm>
                <a:custGeom>
                  <a:avLst/>
                  <a:gdLst>
                    <a:gd name="T0" fmla="*/ 305 w 328"/>
                    <a:gd name="T1" fmla="*/ 0 h 48"/>
                    <a:gd name="T2" fmla="*/ 24 w 328"/>
                    <a:gd name="T3" fmla="*/ 0 h 48"/>
                    <a:gd name="T4" fmla="*/ 0 w 328"/>
                    <a:gd name="T5" fmla="*/ 24 h 48"/>
                    <a:gd name="T6" fmla="*/ 24 w 328"/>
                    <a:gd name="T7" fmla="*/ 48 h 48"/>
                    <a:gd name="T8" fmla="*/ 305 w 328"/>
                    <a:gd name="T9" fmla="*/ 48 h 48"/>
                    <a:gd name="T10" fmla="*/ 328 w 328"/>
                    <a:gd name="T11" fmla="*/ 24 h 48"/>
                    <a:gd name="T12" fmla="*/ 305 w 328"/>
                    <a:gd name="T1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8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0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05" y="48"/>
                        <a:pt x="305" y="48"/>
                        <a:pt x="305" y="48"/>
                      </a:cubicBezTo>
                      <a:cubicBezTo>
                        <a:pt x="318" y="48"/>
                        <a:pt x="328" y="37"/>
                        <a:pt x="328" y="24"/>
                      </a:cubicBezTo>
                      <a:cubicBezTo>
                        <a:pt x="328" y="10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" name="Freeform 774"/>
                <p:cNvSpPr>
                  <a:spLocks/>
                </p:cNvSpPr>
                <p:nvPr/>
              </p:nvSpPr>
              <p:spPr bwMode="auto">
                <a:xfrm>
                  <a:off x="2165854" y="3932089"/>
                  <a:ext cx="57484" cy="33097"/>
                </a:xfrm>
                <a:custGeom>
                  <a:avLst/>
                  <a:gdLst>
                    <a:gd name="T0" fmla="*/ 381 w 381"/>
                    <a:gd name="T1" fmla="*/ 205 h 218"/>
                    <a:gd name="T2" fmla="*/ 364 w 381"/>
                    <a:gd name="T3" fmla="*/ 218 h 218"/>
                    <a:gd name="T4" fmla="*/ 16 w 381"/>
                    <a:gd name="T5" fmla="*/ 218 h 218"/>
                    <a:gd name="T6" fmla="*/ 0 w 381"/>
                    <a:gd name="T7" fmla="*/ 205 h 218"/>
                    <a:gd name="T8" fmla="*/ 0 w 381"/>
                    <a:gd name="T9" fmla="*/ 13 h 218"/>
                    <a:gd name="T10" fmla="*/ 16 w 381"/>
                    <a:gd name="T11" fmla="*/ 0 h 218"/>
                    <a:gd name="T12" fmla="*/ 364 w 381"/>
                    <a:gd name="T13" fmla="*/ 0 h 218"/>
                    <a:gd name="T14" fmla="*/ 381 w 381"/>
                    <a:gd name="T15" fmla="*/ 13 h 218"/>
                    <a:gd name="T16" fmla="*/ 381 w 381"/>
                    <a:gd name="T17" fmla="*/ 205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81" h="218">
                      <a:moveTo>
                        <a:pt x="381" y="205"/>
                      </a:moveTo>
                      <a:cubicBezTo>
                        <a:pt x="381" y="213"/>
                        <a:pt x="373" y="218"/>
                        <a:pt x="364" y="218"/>
                      </a:cubicBezTo>
                      <a:cubicBezTo>
                        <a:pt x="16" y="218"/>
                        <a:pt x="16" y="218"/>
                        <a:pt x="16" y="218"/>
                      </a:cubicBezTo>
                      <a:cubicBezTo>
                        <a:pt x="7" y="218"/>
                        <a:pt x="0" y="213"/>
                        <a:pt x="0" y="205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7" y="0"/>
                        <a:pt x="16" y="0"/>
                      </a:cubicBezTo>
                      <a:cubicBezTo>
                        <a:pt x="364" y="0"/>
                        <a:pt x="364" y="0"/>
                        <a:pt x="364" y="0"/>
                      </a:cubicBezTo>
                      <a:cubicBezTo>
                        <a:pt x="373" y="0"/>
                        <a:pt x="381" y="6"/>
                        <a:pt x="381" y="13"/>
                      </a:cubicBezTo>
                      <a:lnTo>
                        <a:pt x="381" y="20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60" name="Group 1459">
                <a:extLst>
                  <a:ext uri="{FF2B5EF4-FFF2-40B4-BE49-F238E27FC236}">
                    <a16:creationId xmlns:a16="http://schemas.microsoft.com/office/drawing/2014/main" id="{D183F94A-1104-4F7A-A164-77A960AE8DFC}"/>
                  </a:ext>
                </a:extLst>
              </p:cNvPr>
              <p:cNvGrpSpPr/>
              <p:nvPr/>
            </p:nvGrpSpPr>
            <p:grpSpPr>
              <a:xfrm>
                <a:off x="2248946" y="3933831"/>
                <a:ext cx="57484" cy="145451"/>
                <a:chOff x="2248946" y="3933831"/>
                <a:chExt cx="57484" cy="145451"/>
              </a:xfrm>
            </p:grpSpPr>
            <p:sp>
              <p:nvSpPr>
                <p:cNvPr id="2267" name="Freeform 767"/>
                <p:cNvSpPr>
                  <a:spLocks/>
                </p:cNvSpPr>
                <p:nvPr/>
              </p:nvSpPr>
              <p:spPr bwMode="auto">
                <a:xfrm>
                  <a:off x="2248946" y="4053153"/>
                  <a:ext cx="49645" cy="7839"/>
                </a:xfrm>
                <a:custGeom>
                  <a:avLst/>
                  <a:gdLst>
                    <a:gd name="T0" fmla="*/ 305 w 328"/>
                    <a:gd name="T1" fmla="*/ 0 h 48"/>
                    <a:gd name="T2" fmla="*/ 24 w 328"/>
                    <a:gd name="T3" fmla="*/ 0 h 48"/>
                    <a:gd name="T4" fmla="*/ 0 w 328"/>
                    <a:gd name="T5" fmla="*/ 24 h 48"/>
                    <a:gd name="T6" fmla="*/ 24 w 328"/>
                    <a:gd name="T7" fmla="*/ 48 h 48"/>
                    <a:gd name="T8" fmla="*/ 305 w 328"/>
                    <a:gd name="T9" fmla="*/ 48 h 48"/>
                    <a:gd name="T10" fmla="*/ 328 w 328"/>
                    <a:gd name="T11" fmla="*/ 24 h 48"/>
                    <a:gd name="T12" fmla="*/ 305 w 328"/>
                    <a:gd name="T1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8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05" y="48"/>
                        <a:pt x="305" y="48"/>
                        <a:pt x="305" y="48"/>
                      </a:cubicBezTo>
                      <a:cubicBezTo>
                        <a:pt x="318" y="48"/>
                        <a:pt x="328" y="37"/>
                        <a:pt x="328" y="24"/>
                      </a:cubicBezTo>
                      <a:cubicBezTo>
                        <a:pt x="328" y="11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8" name="Freeform 768"/>
                <p:cNvSpPr>
                  <a:spLocks/>
                </p:cNvSpPr>
                <p:nvPr/>
              </p:nvSpPr>
              <p:spPr bwMode="auto">
                <a:xfrm>
                  <a:off x="2248946" y="4072314"/>
                  <a:ext cx="49645" cy="6968"/>
                </a:xfrm>
                <a:custGeom>
                  <a:avLst/>
                  <a:gdLst>
                    <a:gd name="T0" fmla="*/ 305 w 328"/>
                    <a:gd name="T1" fmla="*/ 0 h 48"/>
                    <a:gd name="T2" fmla="*/ 24 w 328"/>
                    <a:gd name="T3" fmla="*/ 0 h 48"/>
                    <a:gd name="T4" fmla="*/ 0 w 328"/>
                    <a:gd name="T5" fmla="*/ 24 h 48"/>
                    <a:gd name="T6" fmla="*/ 24 w 328"/>
                    <a:gd name="T7" fmla="*/ 48 h 48"/>
                    <a:gd name="T8" fmla="*/ 305 w 328"/>
                    <a:gd name="T9" fmla="*/ 48 h 48"/>
                    <a:gd name="T10" fmla="*/ 328 w 328"/>
                    <a:gd name="T11" fmla="*/ 24 h 48"/>
                    <a:gd name="T12" fmla="*/ 305 w 328"/>
                    <a:gd name="T1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8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05" y="48"/>
                        <a:pt x="305" y="48"/>
                        <a:pt x="305" y="48"/>
                      </a:cubicBezTo>
                      <a:cubicBezTo>
                        <a:pt x="318" y="48"/>
                        <a:pt x="328" y="37"/>
                        <a:pt x="328" y="24"/>
                      </a:cubicBezTo>
                      <a:cubicBezTo>
                        <a:pt x="328" y="11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9" name="Freeform 769"/>
                <p:cNvSpPr>
                  <a:spLocks/>
                </p:cNvSpPr>
                <p:nvPr/>
              </p:nvSpPr>
              <p:spPr bwMode="auto">
                <a:xfrm>
                  <a:off x="2248946" y="3970412"/>
                  <a:ext cx="49645" cy="6968"/>
                </a:xfrm>
                <a:custGeom>
                  <a:avLst/>
                  <a:gdLst>
                    <a:gd name="T0" fmla="*/ 305 w 328"/>
                    <a:gd name="T1" fmla="*/ 0 h 47"/>
                    <a:gd name="T2" fmla="*/ 24 w 328"/>
                    <a:gd name="T3" fmla="*/ 0 h 47"/>
                    <a:gd name="T4" fmla="*/ 0 w 328"/>
                    <a:gd name="T5" fmla="*/ 23 h 47"/>
                    <a:gd name="T6" fmla="*/ 24 w 328"/>
                    <a:gd name="T7" fmla="*/ 47 h 47"/>
                    <a:gd name="T8" fmla="*/ 305 w 328"/>
                    <a:gd name="T9" fmla="*/ 47 h 47"/>
                    <a:gd name="T10" fmla="*/ 328 w 328"/>
                    <a:gd name="T11" fmla="*/ 23 h 47"/>
                    <a:gd name="T12" fmla="*/ 305 w 328"/>
                    <a:gd name="T13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7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0"/>
                        <a:pt x="0" y="23"/>
                      </a:cubicBezTo>
                      <a:cubicBezTo>
                        <a:pt x="0" y="37"/>
                        <a:pt x="11" y="47"/>
                        <a:pt x="24" y="47"/>
                      </a:cubicBezTo>
                      <a:cubicBezTo>
                        <a:pt x="305" y="47"/>
                        <a:pt x="305" y="47"/>
                        <a:pt x="305" y="47"/>
                      </a:cubicBezTo>
                      <a:cubicBezTo>
                        <a:pt x="318" y="47"/>
                        <a:pt x="328" y="37"/>
                        <a:pt x="328" y="23"/>
                      </a:cubicBezTo>
                      <a:cubicBezTo>
                        <a:pt x="328" y="10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0" name="Freeform 770"/>
                <p:cNvSpPr>
                  <a:spLocks/>
                </p:cNvSpPr>
                <p:nvPr/>
              </p:nvSpPr>
              <p:spPr bwMode="auto">
                <a:xfrm>
                  <a:off x="2248946" y="3988702"/>
                  <a:ext cx="49645" cy="6968"/>
                </a:xfrm>
                <a:custGeom>
                  <a:avLst/>
                  <a:gdLst>
                    <a:gd name="T0" fmla="*/ 305 w 328"/>
                    <a:gd name="T1" fmla="*/ 0 h 47"/>
                    <a:gd name="T2" fmla="*/ 24 w 328"/>
                    <a:gd name="T3" fmla="*/ 0 h 47"/>
                    <a:gd name="T4" fmla="*/ 0 w 328"/>
                    <a:gd name="T5" fmla="*/ 24 h 47"/>
                    <a:gd name="T6" fmla="*/ 24 w 328"/>
                    <a:gd name="T7" fmla="*/ 47 h 47"/>
                    <a:gd name="T8" fmla="*/ 305 w 328"/>
                    <a:gd name="T9" fmla="*/ 47 h 47"/>
                    <a:gd name="T10" fmla="*/ 328 w 328"/>
                    <a:gd name="T11" fmla="*/ 24 h 47"/>
                    <a:gd name="T12" fmla="*/ 305 w 328"/>
                    <a:gd name="T13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7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0"/>
                        <a:pt x="0" y="24"/>
                      </a:cubicBezTo>
                      <a:cubicBezTo>
                        <a:pt x="0" y="37"/>
                        <a:pt x="11" y="47"/>
                        <a:pt x="24" y="47"/>
                      </a:cubicBezTo>
                      <a:cubicBezTo>
                        <a:pt x="305" y="47"/>
                        <a:pt x="305" y="47"/>
                        <a:pt x="305" y="47"/>
                      </a:cubicBezTo>
                      <a:cubicBezTo>
                        <a:pt x="318" y="47"/>
                        <a:pt x="328" y="37"/>
                        <a:pt x="328" y="24"/>
                      </a:cubicBezTo>
                      <a:cubicBezTo>
                        <a:pt x="328" y="10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1" name="Freeform 771"/>
                <p:cNvSpPr>
                  <a:spLocks/>
                </p:cNvSpPr>
                <p:nvPr/>
              </p:nvSpPr>
              <p:spPr bwMode="auto">
                <a:xfrm>
                  <a:off x="2248946" y="3933831"/>
                  <a:ext cx="49645" cy="6968"/>
                </a:xfrm>
                <a:custGeom>
                  <a:avLst/>
                  <a:gdLst>
                    <a:gd name="T0" fmla="*/ 305 w 328"/>
                    <a:gd name="T1" fmla="*/ 0 h 48"/>
                    <a:gd name="T2" fmla="*/ 24 w 328"/>
                    <a:gd name="T3" fmla="*/ 0 h 48"/>
                    <a:gd name="T4" fmla="*/ 0 w 328"/>
                    <a:gd name="T5" fmla="*/ 25 h 48"/>
                    <a:gd name="T6" fmla="*/ 24 w 328"/>
                    <a:gd name="T7" fmla="*/ 48 h 48"/>
                    <a:gd name="T8" fmla="*/ 305 w 328"/>
                    <a:gd name="T9" fmla="*/ 48 h 48"/>
                    <a:gd name="T10" fmla="*/ 328 w 328"/>
                    <a:gd name="T11" fmla="*/ 25 h 48"/>
                    <a:gd name="T12" fmla="*/ 305 w 328"/>
                    <a:gd name="T1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8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38"/>
                        <a:pt x="11" y="48"/>
                        <a:pt x="24" y="48"/>
                      </a:cubicBezTo>
                      <a:cubicBezTo>
                        <a:pt x="305" y="48"/>
                        <a:pt x="305" y="48"/>
                        <a:pt x="305" y="48"/>
                      </a:cubicBezTo>
                      <a:cubicBezTo>
                        <a:pt x="318" y="48"/>
                        <a:pt x="328" y="38"/>
                        <a:pt x="328" y="25"/>
                      </a:cubicBezTo>
                      <a:cubicBezTo>
                        <a:pt x="328" y="11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6" name="Freeform 772"/>
                <p:cNvSpPr>
                  <a:spLocks/>
                </p:cNvSpPr>
                <p:nvPr/>
              </p:nvSpPr>
              <p:spPr bwMode="auto">
                <a:xfrm>
                  <a:off x="2248946" y="3952992"/>
                  <a:ext cx="49645" cy="6968"/>
                </a:xfrm>
                <a:custGeom>
                  <a:avLst/>
                  <a:gdLst>
                    <a:gd name="T0" fmla="*/ 305 w 328"/>
                    <a:gd name="T1" fmla="*/ 0 h 47"/>
                    <a:gd name="T2" fmla="*/ 24 w 328"/>
                    <a:gd name="T3" fmla="*/ 0 h 47"/>
                    <a:gd name="T4" fmla="*/ 0 w 328"/>
                    <a:gd name="T5" fmla="*/ 24 h 47"/>
                    <a:gd name="T6" fmla="*/ 24 w 328"/>
                    <a:gd name="T7" fmla="*/ 47 h 47"/>
                    <a:gd name="T8" fmla="*/ 305 w 328"/>
                    <a:gd name="T9" fmla="*/ 47 h 47"/>
                    <a:gd name="T10" fmla="*/ 328 w 328"/>
                    <a:gd name="T11" fmla="*/ 24 h 47"/>
                    <a:gd name="T12" fmla="*/ 305 w 328"/>
                    <a:gd name="T13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7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0"/>
                        <a:pt x="0" y="24"/>
                      </a:cubicBezTo>
                      <a:cubicBezTo>
                        <a:pt x="0" y="37"/>
                        <a:pt x="11" y="47"/>
                        <a:pt x="24" y="47"/>
                      </a:cubicBezTo>
                      <a:cubicBezTo>
                        <a:pt x="305" y="47"/>
                        <a:pt x="305" y="47"/>
                        <a:pt x="305" y="47"/>
                      </a:cubicBezTo>
                      <a:cubicBezTo>
                        <a:pt x="318" y="47"/>
                        <a:pt x="328" y="37"/>
                        <a:pt x="328" y="24"/>
                      </a:cubicBezTo>
                      <a:cubicBezTo>
                        <a:pt x="328" y="10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9" name="Freeform 775"/>
                <p:cNvSpPr>
                  <a:spLocks/>
                </p:cNvSpPr>
                <p:nvPr/>
              </p:nvSpPr>
              <p:spPr bwMode="auto">
                <a:xfrm>
                  <a:off x="2248946" y="4004379"/>
                  <a:ext cx="57484" cy="37451"/>
                </a:xfrm>
                <a:custGeom>
                  <a:avLst/>
                  <a:gdLst>
                    <a:gd name="T0" fmla="*/ 381 w 381"/>
                    <a:gd name="T1" fmla="*/ 234 h 249"/>
                    <a:gd name="T2" fmla="*/ 365 w 381"/>
                    <a:gd name="T3" fmla="*/ 249 h 249"/>
                    <a:gd name="T4" fmla="*/ 16 w 381"/>
                    <a:gd name="T5" fmla="*/ 249 h 249"/>
                    <a:gd name="T6" fmla="*/ 0 w 381"/>
                    <a:gd name="T7" fmla="*/ 234 h 249"/>
                    <a:gd name="T8" fmla="*/ 0 w 381"/>
                    <a:gd name="T9" fmla="*/ 15 h 249"/>
                    <a:gd name="T10" fmla="*/ 16 w 381"/>
                    <a:gd name="T11" fmla="*/ 0 h 249"/>
                    <a:gd name="T12" fmla="*/ 365 w 381"/>
                    <a:gd name="T13" fmla="*/ 0 h 249"/>
                    <a:gd name="T14" fmla="*/ 381 w 381"/>
                    <a:gd name="T15" fmla="*/ 15 h 249"/>
                    <a:gd name="T16" fmla="*/ 381 w 381"/>
                    <a:gd name="T17" fmla="*/ 234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81" h="249">
                      <a:moveTo>
                        <a:pt x="381" y="234"/>
                      </a:moveTo>
                      <a:cubicBezTo>
                        <a:pt x="381" y="242"/>
                        <a:pt x="374" y="249"/>
                        <a:pt x="365" y="249"/>
                      </a:cubicBezTo>
                      <a:cubicBezTo>
                        <a:pt x="16" y="249"/>
                        <a:pt x="16" y="249"/>
                        <a:pt x="16" y="249"/>
                      </a:cubicBezTo>
                      <a:cubicBezTo>
                        <a:pt x="7" y="249"/>
                        <a:pt x="0" y="242"/>
                        <a:pt x="0" y="234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7"/>
                        <a:pt x="7" y="0"/>
                        <a:pt x="16" y="0"/>
                      </a:cubicBezTo>
                      <a:cubicBezTo>
                        <a:pt x="365" y="0"/>
                        <a:pt x="365" y="0"/>
                        <a:pt x="365" y="0"/>
                      </a:cubicBezTo>
                      <a:cubicBezTo>
                        <a:pt x="374" y="0"/>
                        <a:pt x="381" y="7"/>
                        <a:pt x="381" y="15"/>
                      </a:cubicBezTo>
                      <a:lnTo>
                        <a:pt x="381" y="23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457" name="Rectangle: Rounded Corners 1456">
                <a:extLst>
                  <a:ext uri="{FF2B5EF4-FFF2-40B4-BE49-F238E27FC236}">
                    <a16:creationId xmlns:a16="http://schemas.microsoft.com/office/drawing/2014/main" id="{29B25C3F-3A87-4F01-96AC-27D37835C25B}"/>
                  </a:ext>
                </a:extLst>
              </p:cNvPr>
              <p:cNvSpPr/>
              <p:nvPr/>
            </p:nvSpPr>
            <p:spPr>
              <a:xfrm>
                <a:off x="2018725" y="3895095"/>
                <a:ext cx="314899" cy="217324"/>
              </a:xfrm>
              <a:prstGeom prst="round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62" name="Group 1461">
            <a:extLst>
              <a:ext uri="{FF2B5EF4-FFF2-40B4-BE49-F238E27FC236}">
                <a16:creationId xmlns:a16="http://schemas.microsoft.com/office/drawing/2014/main" id="{6D12C260-166C-4BD4-A406-C3388CCDE16C}"/>
              </a:ext>
            </a:extLst>
          </p:cNvPr>
          <p:cNvGrpSpPr/>
          <p:nvPr/>
        </p:nvGrpSpPr>
        <p:grpSpPr>
          <a:xfrm>
            <a:off x="2106790" y="5106274"/>
            <a:ext cx="314899" cy="217324"/>
            <a:chOff x="2215426" y="5328608"/>
            <a:chExt cx="314899" cy="217324"/>
          </a:xfrm>
        </p:grpSpPr>
        <p:sp>
          <p:nvSpPr>
            <p:cNvPr id="621" name="Rectangle: Rounded Corners 620">
              <a:extLst>
                <a:ext uri="{FF2B5EF4-FFF2-40B4-BE49-F238E27FC236}">
                  <a16:creationId xmlns:a16="http://schemas.microsoft.com/office/drawing/2014/main" id="{5C54EC4F-1B1F-44B6-AD13-C2B1E309B0BF}"/>
                </a:ext>
              </a:extLst>
            </p:cNvPr>
            <p:cNvSpPr/>
            <p:nvPr/>
          </p:nvSpPr>
          <p:spPr>
            <a:xfrm>
              <a:off x="2215426" y="5328608"/>
              <a:ext cx="314899" cy="217324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461" name="Group 1460">
              <a:extLst>
                <a:ext uri="{FF2B5EF4-FFF2-40B4-BE49-F238E27FC236}">
                  <a16:creationId xmlns:a16="http://schemas.microsoft.com/office/drawing/2014/main" id="{A1030FA4-933C-4BB6-8EE1-C86386D42BA6}"/>
                </a:ext>
              </a:extLst>
            </p:cNvPr>
            <p:cNvGrpSpPr/>
            <p:nvPr/>
          </p:nvGrpSpPr>
          <p:grpSpPr>
            <a:xfrm>
              <a:off x="2244621" y="5387310"/>
              <a:ext cx="256509" cy="33097"/>
              <a:chOff x="2238362" y="5387310"/>
              <a:chExt cx="256509" cy="33097"/>
            </a:xfrm>
            <a:solidFill>
              <a:schemeClr val="bg1"/>
            </a:solidFill>
          </p:grpSpPr>
          <p:sp>
            <p:nvSpPr>
              <p:cNvPr id="622" name="Freeform 774">
                <a:extLst>
                  <a:ext uri="{FF2B5EF4-FFF2-40B4-BE49-F238E27FC236}">
                    <a16:creationId xmlns:a16="http://schemas.microsoft.com/office/drawing/2014/main" id="{A11B947C-BE0A-4AC8-A8CA-849F3A507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8362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Freeform 774">
                <a:extLst>
                  <a:ext uri="{FF2B5EF4-FFF2-40B4-BE49-F238E27FC236}">
                    <a16:creationId xmlns:a16="http://schemas.microsoft.com/office/drawing/2014/main" id="{1315D00E-2E14-4816-978C-F215E12D55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0041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Freeform 774">
                <a:extLst>
                  <a:ext uri="{FF2B5EF4-FFF2-40B4-BE49-F238E27FC236}">
                    <a16:creationId xmlns:a16="http://schemas.microsoft.com/office/drawing/2014/main" id="{E973DBD6-0184-4C20-82B8-30A30265EF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1719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28" name="Group 627">
              <a:extLst>
                <a:ext uri="{FF2B5EF4-FFF2-40B4-BE49-F238E27FC236}">
                  <a16:creationId xmlns:a16="http://schemas.microsoft.com/office/drawing/2014/main" id="{5A46582D-2BAB-43D0-AD7E-0D3AF8B7D157}"/>
                </a:ext>
              </a:extLst>
            </p:cNvPr>
            <p:cNvGrpSpPr/>
            <p:nvPr/>
          </p:nvGrpSpPr>
          <p:grpSpPr>
            <a:xfrm>
              <a:off x="2244621" y="5436077"/>
              <a:ext cx="256509" cy="18288"/>
              <a:chOff x="2238362" y="5387310"/>
              <a:chExt cx="256509" cy="33097"/>
            </a:xfrm>
            <a:solidFill>
              <a:schemeClr val="bg1"/>
            </a:solidFill>
          </p:grpSpPr>
          <p:sp>
            <p:nvSpPr>
              <p:cNvPr id="629" name="Freeform 774">
                <a:extLst>
                  <a:ext uri="{FF2B5EF4-FFF2-40B4-BE49-F238E27FC236}">
                    <a16:creationId xmlns:a16="http://schemas.microsoft.com/office/drawing/2014/main" id="{67EDD7FA-3B97-48BF-8FE8-A7A083A162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8362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" name="Freeform 774">
                <a:extLst>
                  <a:ext uri="{FF2B5EF4-FFF2-40B4-BE49-F238E27FC236}">
                    <a16:creationId xmlns:a16="http://schemas.microsoft.com/office/drawing/2014/main" id="{AE63CCA5-5FF2-4B33-B81A-2F4828225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0041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" name="Freeform 774">
                <a:extLst>
                  <a:ext uri="{FF2B5EF4-FFF2-40B4-BE49-F238E27FC236}">
                    <a16:creationId xmlns:a16="http://schemas.microsoft.com/office/drawing/2014/main" id="{04E53821-620E-4CCB-8642-0B914DB33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1719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2" name="Group 631">
              <a:extLst>
                <a:ext uri="{FF2B5EF4-FFF2-40B4-BE49-F238E27FC236}">
                  <a16:creationId xmlns:a16="http://schemas.microsoft.com/office/drawing/2014/main" id="{64AE2A99-C137-43FD-AD8E-F042F3DA66E3}"/>
                </a:ext>
              </a:extLst>
            </p:cNvPr>
            <p:cNvGrpSpPr/>
            <p:nvPr/>
          </p:nvGrpSpPr>
          <p:grpSpPr>
            <a:xfrm>
              <a:off x="2244621" y="5470035"/>
              <a:ext cx="256509" cy="18288"/>
              <a:chOff x="2238362" y="5387310"/>
              <a:chExt cx="256509" cy="33097"/>
            </a:xfrm>
            <a:solidFill>
              <a:schemeClr val="bg1"/>
            </a:solidFill>
          </p:grpSpPr>
          <p:sp>
            <p:nvSpPr>
              <p:cNvPr id="633" name="Freeform 774">
                <a:extLst>
                  <a:ext uri="{FF2B5EF4-FFF2-40B4-BE49-F238E27FC236}">
                    <a16:creationId xmlns:a16="http://schemas.microsoft.com/office/drawing/2014/main" id="{F390D1A8-74B9-43C4-823D-8E8820B3BA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8362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" name="Freeform 774">
                <a:extLst>
                  <a:ext uri="{FF2B5EF4-FFF2-40B4-BE49-F238E27FC236}">
                    <a16:creationId xmlns:a16="http://schemas.microsoft.com/office/drawing/2014/main" id="{B5ABC074-DBFE-43B2-A783-87A89065C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0041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" name="Freeform 774">
                <a:extLst>
                  <a:ext uri="{FF2B5EF4-FFF2-40B4-BE49-F238E27FC236}">
                    <a16:creationId xmlns:a16="http://schemas.microsoft.com/office/drawing/2014/main" id="{70665704-9C35-4442-9B7A-4C544F2DE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1719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6" name="Group 635">
              <a:extLst>
                <a:ext uri="{FF2B5EF4-FFF2-40B4-BE49-F238E27FC236}">
                  <a16:creationId xmlns:a16="http://schemas.microsoft.com/office/drawing/2014/main" id="{02F08B53-04D0-47A2-A7FA-84ADD8AE57E8}"/>
                </a:ext>
              </a:extLst>
            </p:cNvPr>
            <p:cNvGrpSpPr/>
            <p:nvPr/>
          </p:nvGrpSpPr>
          <p:grpSpPr>
            <a:xfrm>
              <a:off x="2244621" y="5503992"/>
              <a:ext cx="256509" cy="18288"/>
              <a:chOff x="2238362" y="5387310"/>
              <a:chExt cx="256509" cy="33097"/>
            </a:xfrm>
            <a:solidFill>
              <a:schemeClr val="bg1"/>
            </a:solidFill>
          </p:grpSpPr>
          <p:sp>
            <p:nvSpPr>
              <p:cNvPr id="637" name="Freeform 774">
                <a:extLst>
                  <a:ext uri="{FF2B5EF4-FFF2-40B4-BE49-F238E27FC236}">
                    <a16:creationId xmlns:a16="http://schemas.microsoft.com/office/drawing/2014/main" id="{F6F85E9F-0EAD-4706-B5F4-8B842A3A45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8362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" name="Freeform 774">
                <a:extLst>
                  <a:ext uri="{FF2B5EF4-FFF2-40B4-BE49-F238E27FC236}">
                    <a16:creationId xmlns:a16="http://schemas.microsoft.com/office/drawing/2014/main" id="{A67B959F-FFFC-4E8B-9C31-77D069C6C7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0041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" name="Freeform 774">
                <a:extLst>
                  <a:ext uri="{FF2B5EF4-FFF2-40B4-BE49-F238E27FC236}">
                    <a16:creationId xmlns:a16="http://schemas.microsoft.com/office/drawing/2014/main" id="{CE0CB85D-173A-4E72-955E-867493606D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1719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70" name="Group 1469">
            <a:extLst>
              <a:ext uri="{FF2B5EF4-FFF2-40B4-BE49-F238E27FC236}">
                <a16:creationId xmlns:a16="http://schemas.microsoft.com/office/drawing/2014/main" id="{5CD2FD87-C015-4F06-8E83-5E23B8629E05}"/>
              </a:ext>
            </a:extLst>
          </p:cNvPr>
          <p:cNvGrpSpPr/>
          <p:nvPr/>
        </p:nvGrpSpPr>
        <p:grpSpPr>
          <a:xfrm>
            <a:off x="2474573" y="4364602"/>
            <a:ext cx="227033" cy="281048"/>
            <a:chOff x="2580460" y="4588672"/>
            <a:chExt cx="227033" cy="281048"/>
          </a:xfrm>
        </p:grpSpPr>
        <p:grpSp>
          <p:nvGrpSpPr>
            <p:cNvPr id="1464" name="Group 1463">
              <a:extLst>
                <a:ext uri="{FF2B5EF4-FFF2-40B4-BE49-F238E27FC236}">
                  <a16:creationId xmlns:a16="http://schemas.microsoft.com/office/drawing/2014/main" id="{A8959BF3-BC58-4C20-A9F2-EC372543C090}"/>
                </a:ext>
              </a:extLst>
            </p:cNvPr>
            <p:cNvGrpSpPr/>
            <p:nvPr/>
          </p:nvGrpSpPr>
          <p:grpSpPr>
            <a:xfrm>
              <a:off x="2615359" y="4645938"/>
              <a:ext cx="157631" cy="181434"/>
              <a:chOff x="2099141" y="4607877"/>
              <a:chExt cx="157631" cy="181434"/>
            </a:xfrm>
          </p:grpSpPr>
          <p:sp>
            <p:nvSpPr>
              <p:cNvPr id="2246" name="Rectangle 745"/>
              <p:cNvSpPr>
                <a:spLocks noChangeArrowheads="1"/>
              </p:cNvSpPr>
              <p:nvPr/>
            </p:nvSpPr>
            <p:spPr bwMode="auto">
              <a:xfrm>
                <a:off x="2099141" y="4636830"/>
                <a:ext cx="157631" cy="643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7" name="Rectangle 746"/>
              <p:cNvSpPr>
                <a:spLocks noChangeArrowheads="1"/>
              </p:cNvSpPr>
              <p:nvPr/>
            </p:nvSpPr>
            <p:spPr bwMode="auto">
              <a:xfrm>
                <a:off x="2099141" y="4665782"/>
                <a:ext cx="157631" cy="643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8" name="Rectangle 747"/>
              <p:cNvSpPr>
                <a:spLocks noChangeArrowheads="1"/>
              </p:cNvSpPr>
              <p:nvPr/>
            </p:nvSpPr>
            <p:spPr bwMode="auto">
              <a:xfrm>
                <a:off x="2099141" y="4695377"/>
                <a:ext cx="157631" cy="643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9" name="Rectangle 748"/>
              <p:cNvSpPr>
                <a:spLocks noChangeArrowheads="1"/>
              </p:cNvSpPr>
              <p:nvPr/>
            </p:nvSpPr>
            <p:spPr bwMode="auto">
              <a:xfrm>
                <a:off x="2099141" y="4724330"/>
                <a:ext cx="157631" cy="643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0" name="Rectangle 749"/>
              <p:cNvSpPr>
                <a:spLocks noChangeArrowheads="1"/>
              </p:cNvSpPr>
              <p:nvPr/>
            </p:nvSpPr>
            <p:spPr bwMode="auto">
              <a:xfrm>
                <a:off x="2099141" y="4753925"/>
                <a:ext cx="157631" cy="643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1" name="Rectangle 750"/>
              <p:cNvSpPr>
                <a:spLocks noChangeArrowheads="1"/>
              </p:cNvSpPr>
              <p:nvPr/>
            </p:nvSpPr>
            <p:spPr bwMode="auto">
              <a:xfrm>
                <a:off x="2099141" y="4782877"/>
                <a:ext cx="157631" cy="643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2" name="Rectangle 751"/>
              <p:cNvSpPr>
                <a:spLocks noChangeArrowheads="1"/>
              </p:cNvSpPr>
              <p:nvPr/>
            </p:nvSpPr>
            <p:spPr bwMode="auto">
              <a:xfrm>
                <a:off x="2099141" y="4607877"/>
                <a:ext cx="106803" cy="643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40" name="Rectangle: Rounded Corners 639">
              <a:extLst>
                <a:ext uri="{FF2B5EF4-FFF2-40B4-BE49-F238E27FC236}">
                  <a16:creationId xmlns:a16="http://schemas.microsoft.com/office/drawing/2014/main" id="{D2136B6B-ED2D-4F4A-B42E-8A926C072C77}"/>
                </a:ext>
              </a:extLst>
            </p:cNvPr>
            <p:cNvSpPr/>
            <p:nvPr/>
          </p:nvSpPr>
          <p:spPr>
            <a:xfrm rot="5400000">
              <a:off x="2553453" y="4615679"/>
              <a:ext cx="281048" cy="227033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53" name="Group 1452">
            <a:extLst>
              <a:ext uri="{FF2B5EF4-FFF2-40B4-BE49-F238E27FC236}">
                <a16:creationId xmlns:a16="http://schemas.microsoft.com/office/drawing/2014/main" id="{21774EBE-C6F3-4BEC-A40A-7C14E00F761B}"/>
              </a:ext>
            </a:extLst>
          </p:cNvPr>
          <p:cNvGrpSpPr/>
          <p:nvPr/>
        </p:nvGrpSpPr>
        <p:grpSpPr>
          <a:xfrm>
            <a:off x="3167434" y="2313709"/>
            <a:ext cx="121974" cy="2964933"/>
            <a:chOff x="3276070" y="2467411"/>
            <a:chExt cx="121974" cy="2964933"/>
          </a:xfrm>
        </p:grpSpPr>
        <p:sp>
          <p:nvSpPr>
            <p:cNvPr id="3021" name="Oval 284"/>
            <p:cNvSpPr>
              <a:spLocks noChangeArrowheads="1"/>
            </p:cNvSpPr>
            <p:nvPr/>
          </p:nvSpPr>
          <p:spPr bwMode="auto">
            <a:xfrm>
              <a:off x="3276070" y="2467411"/>
              <a:ext cx="121974" cy="12474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2" name="Oval 285"/>
            <p:cNvSpPr>
              <a:spLocks noChangeArrowheads="1"/>
            </p:cNvSpPr>
            <p:nvPr/>
          </p:nvSpPr>
          <p:spPr bwMode="auto">
            <a:xfrm>
              <a:off x="3276070" y="3887505"/>
              <a:ext cx="121974" cy="1219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3" name="Oval 286"/>
            <p:cNvSpPr>
              <a:spLocks noChangeArrowheads="1"/>
            </p:cNvSpPr>
            <p:nvPr/>
          </p:nvSpPr>
          <p:spPr bwMode="auto">
            <a:xfrm>
              <a:off x="3276070" y="3177458"/>
              <a:ext cx="121974" cy="12474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4" name="Oval 287"/>
            <p:cNvSpPr>
              <a:spLocks noChangeArrowheads="1"/>
            </p:cNvSpPr>
            <p:nvPr/>
          </p:nvSpPr>
          <p:spPr bwMode="auto">
            <a:xfrm>
              <a:off x="3276070" y="4594780"/>
              <a:ext cx="121974" cy="12474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5" name="Oval 288"/>
            <p:cNvSpPr>
              <a:spLocks noChangeArrowheads="1"/>
            </p:cNvSpPr>
            <p:nvPr/>
          </p:nvSpPr>
          <p:spPr bwMode="auto">
            <a:xfrm>
              <a:off x="3276070" y="5304826"/>
              <a:ext cx="121974" cy="12751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3" name="Rectangle 368">
            <a:extLst>
              <a:ext uri="{FF2B5EF4-FFF2-40B4-BE49-F238E27FC236}">
                <a16:creationId xmlns:a16="http://schemas.microsoft.com/office/drawing/2014/main" id="{13A4D199-30DE-4F19-9AC1-4257A96A4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9507" y="4203584"/>
            <a:ext cx="992180" cy="1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ctr">
              <a:lnSpc>
                <a:spcPct val="85000"/>
              </a:lnSpc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chemeClr val="tx2"/>
                </a:solidFill>
                <a:latin typeface="+mj-lt"/>
              </a:rPr>
              <a:t>Analyze</a:t>
            </a:r>
          </a:p>
        </p:txBody>
      </p:sp>
      <p:grpSp>
        <p:nvGrpSpPr>
          <p:cNvPr id="1494" name="Group 1493">
            <a:extLst>
              <a:ext uri="{FF2B5EF4-FFF2-40B4-BE49-F238E27FC236}">
                <a16:creationId xmlns:a16="http://schemas.microsoft.com/office/drawing/2014/main" id="{DA7E9427-3D70-430B-8332-8287FDBE3CF1}"/>
              </a:ext>
            </a:extLst>
          </p:cNvPr>
          <p:cNvGrpSpPr/>
          <p:nvPr/>
        </p:nvGrpSpPr>
        <p:grpSpPr>
          <a:xfrm>
            <a:off x="5274895" y="4372538"/>
            <a:ext cx="789864" cy="213263"/>
            <a:chOff x="5219183" y="4087916"/>
            <a:chExt cx="789864" cy="213263"/>
          </a:xfrm>
        </p:grpSpPr>
        <p:cxnSp>
          <p:nvCxnSpPr>
            <p:cNvPr id="1383" name="Straight Connector 1382"/>
            <p:cNvCxnSpPr/>
            <p:nvPr/>
          </p:nvCxnSpPr>
          <p:spPr>
            <a:xfrm>
              <a:off x="5298233" y="4197466"/>
              <a:ext cx="610690" cy="0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2" name="Oval 1251"/>
            <p:cNvSpPr/>
            <p:nvPr/>
          </p:nvSpPr>
          <p:spPr>
            <a:xfrm>
              <a:off x="5795784" y="4087916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54" name="Oval 1253"/>
            <p:cNvSpPr/>
            <p:nvPr/>
          </p:nvSpPr>
          <p:spPr>
            <a:xfrm>
              <a:off x="5509419" y="4087916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55" name="Oval 1254"/>
            <p:cNvSpPr/>
            <p:nvPr/>
          </p:nvSpPr>
          <p:spPr>
            <a:xfrm>
              <a:off x="5219183" y="4087916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99" name="Freeform 797"/>
            <p:cNvSpPr>
              <a:spLocks/>
            </p:cNvSpPr>
            <p:nvPr/>
          </p:nvSpPr>
          <p:spPr bwMode="auto">
            <a:xfrm>
              <a:off x="5855241" y="4190781"/>
              <a:ext cx="57181" cy="53647"/>
            </a:xfrm>
            <a:custGeom>
              <a:avLst/>
              <a:gdLst>
                <a:gd name="T0" fmla="*/ 840 w 1077"/>
                <a:gd name="T1" fmla="*/ 666 h 1010"/>
                <a:gd name="T2" fmla="*/ 840 w 1077"/>
                <a:gd name="T3" fmla="*/ 643 h 1010"/>
                <a:gd name="T4" fmla="*/ 840 w 1077"/>
                <a:gd name="T5" fmla="*/ 23 h 1010"/>
                <a:gd name="T6" fmla="*/ 862 w 1077"/>
                <a:gd name="T7" fmla="*/ 0 h 1010"/>
                <a:gd name="T8" fmla="*/ 1056 w 1077"/>
                <a:gd name="T9" fmla="*/ 0 h 1010"/>
                <a:gd name="T10" fmla="*/ 1077 w 1077"/>
                <a:gd name="T11" fmla="*/ 20 h 1010"/>
                <a:gd name="T12" fmla="*/ 1077 w 1077"/>
                <a:gd name="T13" fmla="*/ 990 h 1010"/>
                <a:gd name="T14" fmla="*/ 1056 w 1077"/>
                <a:gd name="T15" fmla="*/ 1010 h 1010"/>
                <a:gd name="T16" fmla="*/ 860 w 1077"/>
                <a:gd name="T17" fmla="*/ 1010 h 1010"/>
                <a:gd name="T18" fmla="*/ 829 w 1077"/>
                <a:gd name="T19" fmla="*/ 996 h 1010"/>
                <a:gd name="T20" fmla="*/ 617 w 1077"/>
                <a:gd name="T21" fmla="*/ 757 h 1010"/>
                <a:gd name="T22" fmla="*/ 471 w 1077"/>
                <a:gd name="T23" fmla="*/ 593 h 1010"/>
                <a:gd name="T24" fmla="*/ 257 w 1077"/>
                <a:gd name="T25" fmla="*/ 353 h 1010"/>
                <a:gd name="T26" fmla="*/ 236 w 1077"/>
                <a:gd name="T27" fmla="*/ 335 h 1010"/>
                <a:gd name="T28" fmla="*/ 236 w 1077"/>
                <a:gd name="T29" fmla="*/ 358 h 1010"/>
                <a:gd name="T30" fmla="*/ 237 w 1077"/>
                <a:gd name="T31" fmla="*/ 986 h 1010"/>
                <a:gd name="T32" fmla="*/ 212 w 1077"/>
                <a:gd name="T33" fmla="*/ 1010 h 1010"/>
                <a:gd name="T34" fmla="*/ 18 w 1077"/>
                <a:gd name="T35" fmla="*/ 1010 h 1010"/>
                <a:gd name="T36" fmla="*/ 0 w 1077"/>
                <a:gd name="T37" fmla="*/ 992 h 1010"/>
                <a:gd name="T38" fmla="*/ 0 w 1077"/>
                <a:gd name="T39" fmla="*/ 18 h 1010"/>
                <a:gd name="T40" fmla="*/ 17 w 1077"/>
                <a:gd name="T41" fmla="*/ 0 h 1010"/>
                <a:gd name="T42" fmla="*/ 225 w 1077"/>
                <a:gd name="T43" fmla="*/ 0 h 1010"/>
                <a:gd name="T44" fmla="*/ 249 w 1077"/>
                <a:gd name="T45" fmla="*/ 12 h 1010"/>
                <a:gd name="T46" fmla="*/ 602 w 1077"/>
                <a:gd name="T47" fmla="*/ 406 h 1010"/>
                <a:gd name="T48" fmla="*/ 827 w 1077"/>
                <a:gd name="T49" fmla="*/ 658 h 1010"/>
                <a:gd name="T50" fmla="*/ 840 w 1077"/>
                <a:gd name="T51" fmla="*/ 666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77" h="1010">
                  <a:moveTo>
                    <a:pt x="840" y="666"/>
                  </a:moveTo>
                  <a:cubicBezTo>
                    <a:pt x="840" y="658"/>
                    <a:pt x="840" y="650"/>
                    <a:pt x="840" y="643"/>
                  </a:cubicBezTo>
                  <a:cubicBezTo>
                    <a:pt x="840" y="436"/>
                    <a:pt x="841" y="230"/>
                    <a:pt x="840" y="23"/>
                  </a:cubicBezTo>
                  <a:cubicBezTo>
                    <a:pt x="840" y="6"/>
                    <a:pt x="843" y="0"/>
                    <a:pt x="862" y="0"/>
                  </a:cubicBezTo>
                  <a:cubicBezTo>
                    <a:pt x="926" y="1"/>
                    <a:pt x="991" y="1"/>
                    <a:pt x="1056" y="0"/>
                  </a:cubicBezTo>
                  <a:cubicBezTo>
                    <a:pt x="1070" y="0"/>
                    <a:pt x="1077" y="3"/>
                    <a:pt x="1077" y="20"/>
                  </a:cubicBezTo>
                  <a:cubicBezTo>
                    <a:pt x="1076" y="343"/>
                    <a:pt x="1076" y="666"/>
                    <a:pt x="1077" y="990"/>
                  </a:cubicBezTo>
                  <a:cubicBezTo>
                    <a:pt x="1077" y="1006"/>
                    <a:pt x="1071" y="1010"/>
                    <a:pt x="1056" y="1010"/>
                  </a:cubicBezTo>
                  <a:cubicBezTo>
                    <a:pt x="991" y="1009"/>
                    <a:pt x="925" y="1009"/>
                    <a:pt x="860" y="1010"/>
                  </a:cubicBezTo>
                  <a:cubicBezTo>
                    <a:pt x="847" y="1010"/>
                    <a:pt x="838" y="1006"/>
                    <a:pt x="829" y="996"/>
                  </a:cubicBezTo>
                  <a:cubicBezTo>
                    <a:pt x="759" y="916"/>
                    <a:pt x="688" y="837"/>
                    <a:pt x="617" y="757"/>
                  </a:cubicBezTo>
                  <a:cubicBezTo>
                    <a:pt x="568" y="702"/>
                    <a:pt x="519" y="648"/>
                    <a:pt x="471" y="593"/>
                  </a:cubicBezTo>
                  <a:cubicBezTo>
                    <a:pt x="399" y="513"/>
                    <a:pt x="328" y="433"/>
                    <a:pt x="257" y="353"/>
                  </a:cubicBezTo>
                  <a:cubicBezTo>
                    <a:pt x="252" y="347"/>
                    <a:pt x="247" y="339"/>
                    <a:pt x="236" y="335"/>
                  </a:cubicBezTo>
                  <a:cubicBezTo>
                    <a:pt x="236" y="344"/>
                    <a:pt x="236" y="351"/>
                    <a:pt x="236" y="358"/>
                  </a:cubicBezTo>
                  <a:cubicBezTo>
                    <a:pt x="236" y="567"/>
                    <a:pt x="236" y="776"/>
                    <a:pt x="237" y="986"/>
                  </a:cubicBezTo>
                  <a:cubicBezTo>
                    <a:pt x="237" y="1005"/>
                    <a:pt x="231" y="1010"/>
                    <a:pt x="212" y="1010"/>
                  </a:cubicBezTo>
                  <a:cubicBezTo>
                    <a:pt x="148" y="1009"/>
                    <a:pt x="83" y="1009"/>
                    <a:pt x="18" y="1010"/>
                  </a:cubicBezTo>
                  <a:cubicBezTo>
                    <a:pt x="5" y="1010"/>
                    <a:pt x="0" y="1006"/>
                    <a:pt x="0" y="992"/>
                  </a:cubicBezTo>
                  <a:cubicBezTo>
                    <a:pt x="0" y="667"/>
                    <a:pt x="0" y="342"/>
                    <a:pt x="0" y="18"/>
                  </a:cubicBezTo>
                  <a:cubicBezTo>
                    <a:pt x="0" y="5"/>
                    <a:pt x="4" y="0"/>
                    <a:pt x="17" y="0"/>
                  </a:cubicBezTo>
                  <a:cubicBezTo>
                    <a:pt x="86" y="1"/>
                    <a:pt x="156" y="1"/>
                    <a:pt x="225" y="0"/>
                  </a:cubicBezTo>
                  <a:cubicBezTo>
                    <a:pt x="236" y="0"/>
                    <a:pt x="242" y="5"/>
                    <a:pt x="249" y="12"/>
                  </a:cubicBezTo>
                  <a:cubicBezTo>
                    <a:pt x="367" y="144"/>
                    <a:pt x="485" y="275"/>
                    <a:pt x="602" y="406"/>
                  </a:cubicBezTo>
                  <a:cubicBezTo>
                    <a:pt x="677" y="490"/>
                    <a:pt x="752" y="574"/>
                    <a:pt x="827" y="658"/>
                  </a:cubicBezTo>
                  <a:cubicBezTo>
                    <a:pt x="830" y="661"/>
                    <a:pt x="832" y="665"/>
                    <a:pt x="840" y="66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0" name="Freeform 798"/>
            <p:cNvSpPr>
              <a:spLocks/>
            </p:cNvSpPr>
            <p:nvPr/>
          </p:nvSpPr>
          <p:spPr bwMode="auto">
            <a:xfrm>
              <a:off x="5917561" y="4190781"/>
              <a:ext cx="58787" cy="53969"/>
            </a:xfrm>
            <a:custGeom>
              <a:avLst/>
              <a:gdLst>
                <a:gd name="T0" fmla="*/ 695 w 1110"/>
                <a:gd name="T1" fmla="*/ 1009 h 1011"/>
                <a:gd name="T2" fmla="*/ 319 w 1110"/>
                <a:gd name="T3" fmla="*/ 1009 h 1011"/>
                <a:gd name="T4" fmla="*/ 28 w 1110"/>
                <a:gd name="T5" fmla="*/ 825 h 1011"/>
                <a:gd name="T6" fmla="*/ 1 w 1110"/>
                <a:gd name="T7" fmla="*/ 712 h 1011"/>
                <a:gd name="T8" fmla="*/ 1 w 1110"/>
                <a:gd name="T9" fmla="*/ 300 h 1011"/>
                <a:gd name="T10" fmla="*/ 246 w 1110"/>
                <a:gd name="T11" fmla="*/ 9 h 1011"/>
                <a:gd name="T12" fmla="*/ 335 w 1110"/>
                <a:gd name="T13" fmla="*/ 1 h 1011"/>
                <a:gd name="T14" fmla="*/ 1085 w 1110"/>
                <a:gd name="T15" fmla="*/ 0 h 1011"/>
                <a:gd name="T16" fmla="*/ 1109 w 1110"/>
                <a:gd name="T17" fmla="*/ 23 h 1011"/>
                <a:gd name="T18" fmla="*/ 1109 w 1110"/>
                <a:gd name="T19" fmla="*/ 215 h 1011"/>
                <a:gd name="T20" fmla="*/ 1087 w 1110"/>
                <a:gd name="T21" fmla="*/ 237 h 1011"/>
                <a:gd name="T22" fmla="*/ 331 w 1110"/>
                <a:gd name="T23" fmla="*/ 237 h 1011"/>
                <a:gd name="T24" fmla="*/ 295 w 1110"/>
                <a:gd name="T25" fmla="*/ 239 h 1011"/>
                <a:gd name="T26" fmla="*/ 234 w 1110"/>
                <a:gd name="T27" fmla="*/ 321 h 1011"/>
                <a:gd name="T28" fmla="*/ 234 w 1110"/>
                <a:gd name="T29" fmla="*/ 689 h 1011"/>
                <a:gd name="T30" fmla="*/ 323 w 1110"/>
                <a:gd name="T31" fmla="*/ 773 h 1011"/>
                <a:gd name="T32" fmla="*/ 1083 w 1110"/>
                <a:gd name="T33" fmla="*/ 773 h 1011"/>
                <a:gd name="T34" fmla="*/ 1109 w 1110"/>
                <a:gd name="T35" fmla="*/ 799 h 1011"/>
                <a:gd name="T36" fmla="*/ 1109 w 1110"/>
                <a:gd name="T37" fmla="*/ 987 h 1011"/>
                <a:gd name="T38" fmla="*/ 1087 w 1110"/>
                <a:gd name="T39" fmla="*/ 1010 h 1011"/>
                <a:gd name="T40" fmla="*/ 695 w 1110"/>
                <a:gd name="T41" fmla="*/ 100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10" h="1011">
                  <a:moveTo>
                    <a:pt x="695" y="1009"/>
                  </a:moveTo>
                  <a:cubicBezTo>
                    <a:pt x="570" y="1009"/>
                    <a:pt x="444" y="1011"/>
                    <a:pt x="319" y="1009"/>
                  </a:cubicBezTo>
                  <a:cubicBezTo>
                    <a:pt x="186" y="1006"/>
                    <a:pt x="89" y="943"/>
                    <a:pt x="28" y="825"/>
                  </a:cubicBezTo>
                  <a:cubicBezTo>
                    <a:pt x="9" y="790"/>
                    <a:pt x="1" y="752"/>
                    <a:pt x="1" y="712"/>
                  </a:cubicBezTo>
                  <a:cubicBezTo>
                    <a:pt x="1" y="574"/>
                    <a:pt x="0" y="437"/>
                    <a:pt x="1" y="300"/>
                  </a:cubicBezTo>
                  <a:cubicBezTo>
                    <a:pt x="2" y="165"/>
                    <a:pt x="113" y="35"/>
                    <a:pt x="246" y="9"/>
                  </a:cubicBezTo>
                  <a:cubicBezTo>
                    <a:pt x="276" y="3"/>
                    <a:pt x="305" y="1"/>
                    <a:pt x="335" y="1"/>
                  </a:cubicBezTo>
                  <a:cubicBezTo>
                    <a:pt x="585" y="1"/>
                    <a:pt x="835" y="1"/>
                    <a:pt x="1085" y="0"/>
                  </a:cubicBezTo>
                  <a:cubicBezTo>
                    <a:pt x="1103" y="0"/>
                    <a:pt x="1110" y="4"/>
                    <a:pt x="1109" y="23"/>
                  </a:cubicBezTo>
                  <a:cubicBezTo>
                    <a:pt x="1108" y="87"/>
                    <a:pt x="1108" y="151"/>
                    <a:pt x="1109" y="215"/>
                  </a:cubicBezTo>
                  <a:cubicBezTo>
                    <a:pt x="1109" y="233"/>
                    <a:pt x="1104" y="237"/>
                    <a:pt x="1087" y="237"/>
                  </a:cubicBezTo>
                  <a:cubicBezTo>
                    <a:pt x="835" y="237"/>
                    <a:pt x="583" y="237"/>
                    <a:pt x="331" y="237"/>
                  </a:cubicBezTo>
                  <a:cubicBezTo>
                    <a:pt x="319" y="237"/>
                    <a:pt x="306" y="236"/>
                    <a:pt x="295" y="239"/>
                  </a:cubicBezTo>
                  <a:cubicBezTo>
                    <a:pt x="255" y="248"/>
                    <a:pt x="234" y="275"/>
                    <a:pt x="234" y="321"/>
                  </a:cubicBezTo>
                  <a:cubicBezTo>
                    <a:pt x="233" y="444"/>
                    <a:pt x="233" y="566"/>
                    <a:pt x="234" y="689"/>
                  </a:cubicBezTo>
                  <a:cubicBezTo>
                    <a:pt x="235" y="746"/>
                    <a:pt x="265" y="773"/>
                    <a:pt x="323" y="773"/>
                  </a:cubicBezTo>
                  <a:cubicBezTo>
                    <a:pt x="576" y="773"/>
                    <a:pt x="830" y="773"/>
                    <a:pt x="1083" y="773"/>
                  </a:cubicBezTo>
                  <a:cubicBezTo>
                    <a:pt x="1109" y="773"/>
                    <a:pt x="1109" y="773"/>
                    <a:pt x="1109" y="799"/>
                  </a:cubicBezTo>
                  <a:cubicBezTo>
                    <a:pt x="1109" y="862"/>
                    <a:pt x="1108" y="925"/>
                    <a:pt x="1109" y="987"/>
                  </a:cubicBezTo>
                  <a:cubicBezTo>
                    <a:pt x="1109" y="1005"/>
                    <a:pt x="1105" y="1010"/>
                    <a:pt x="1087" y="1010"/>
                  </a:cubicBezTo>
                  <a:cubicBezTo>
                    <a:pt x="956" y="1009"/>
                    <a:pt x="826" y="1009"/>
                    <a:pt x="695" y="100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1" name="Freeform 799"/>
            <p:cNvSpPr>
              <a:spLocks/>
            </p:cNvSpPr>
            <p:nvPr/>
          </p:nvSpPr>
          <p:spPr bwMode="auto">
            <a:xfrm>
              <a:off x="5890577" y="4131673"/>
              <a:ext cx="71636" cy="42083"/>
            </a:xfrm>
            <a:custGeom>
              <a:avLst/>
              <a:gdLst>
                <a:gd name="T0" fmla="*/ 1346 w 1346"/>
                <a:gd name="T1" fmla="*/ 790 h 794"/>
                <a:gd name="T2" fmla="*/ 0 w 1346"/>
                <a:gd name="T3" fmla="*/ 787 h 794"/>
                <a:gd name="T4" fmla="*/ 15 w 1346"/>
                <a:gd name="T5" fmla="*/ 764 h 794"/>
                <a:gd name="T6" fmla="*/ 237 w 1346"/>
                <a:gd name="T7" fmla="*/ 507 h 794"/>
                <a:gd name="T8" fmla="*/ 432 w 1346"/>
                <a:gd name="T9" fmla="*/ 283 h 794"/>
                <a:gd name="T10" fmla="*/ 648 w 1346"/>
                <a:gd name="T11" fmla="*/ 32 h 794"/>
                <a:gd name="T12" fmla="*/ 696 w 1346"/>
                <a:gd name="T13" fmla="*/ 33 h 794"/>
                <a:gd name="T14" fmla="*/ 879 w 1346"/>
                <a:gd name="T15" fmla="*/ 246 h 794"/>
                <a:gd name="T16" fmla="*/ 1088 w 1346"/>
                <a:gd name="T17" fmla="*/ 490 h 794"/>
                <a:gd name="T18" fmla="*/ 1293 w 1346"/>
                <a:gd name="T19" fmla="*/ 728 h 794"/>
                <a:gd name="T20" fmla="*/ 1346 w 1346"/>
                <a:gd name="T21" fmla="*/ 79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6" h="794">
                  <a:moveTo>
                    <a:pt x="1346" y="790"/>
                  </a:moveTo>
                  <a:cubicBezTo>
                    <a:pt x="895" y="794"/>
                    <a:pt x="449" y="786"/>
                    <a:pt x="0" y="787"/>
                  </a:cubicBezTo>
                  <a:cubicBezTo>
                    <a:pt x="2" y="777"/>
                    <a:pt x="9" y="771"/>
                    <a:pt x="15" y="764"/>
                  </a:cubicBezTo>
                  <a:cubicBezTo>
                    <a:pt x="89" y="678"/>
                    <a:pt x="163" y="593"/>
                    <a:pt x="237" y="507"/>
                  </a:cubicBezTo>
                  <a:cubicBezTo>
                    <a:pt x="302" y="432"/>
                    <a:pt x="367" y="358"/>
                    <a:pt x="432" y="283"/>
                  </a:cubicBezTo>
                  <a:cubicBezTo>
                    <a:pt x="504" y="199"/>
                    <a:pt x="576" y="115"/>
                    <a:pt x="648" y="32"/>
                  </a:cubicBezTo>
                  <a:cubicBezTo>
                    <a:pt x="676" y="0"/>
                    <a:pt x="668" y="0"/>
                    <a:pt x="696" y="33"/>
                  </a:cubicBezTo>
                  <a:cubicBezTo>
                    <a:pt x="758" y="103"/>
                    <a:pt x="818" y="175"/>
                    <a:pt x="879" y="246"/>
                  </a:cubicBezTo>
                  <a:cubicBezTo>
                    <a:pt x="949" y="328"/>
                    <a:pt x="1018" y="409"/>
                    <a:pt x="1088" y="490"/>
                  </a:cubicBezTo>
                  <a:cubicBezTo>
                    <a:pt x="1156" y="569"/>
                    <a:pt x="1224" y="649"/>
                    <a:pt x="1293" y="728"/>
                  </a:cubicBezTo>
                  <a:cubicBezTo>
                    <a:pt x="1310" y="748"/>
                    <a:pt x="1327" y="768"/>
                    <a:pt x="1346" y="79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2" name="Freeform 800"/>
            <p:cNvSpPr>
              <a:spLocks/>
            </p:cNvSpPr>
            <p:nvPr/>
          </p:nvSpPr>
          <p:spPr bwMode="auto">
            <a:xfrm>
              <a:off x="5836930" y="4131994"/>
              <a:ext cx="55896" cy="41440"/>
            </a:xfrm>
            <a:custGeom>
              <a:avLst/>
              <a:gdLst>
                <a:gd name="T0" fmla="*/ 0 w 1050"/>
                <a:gd name="T1" fmla="*/ 780 h 782"/>
                <a:gd name="T2" fmla="*/ 69 w 1050"/>
                <a:gd name="T3" fmla="*/ 699 h 782"/>
                <a:gd name="T4" fmla="*/ 349 w 1050"/>
                <a:gd name="T5" fmla="*/ 376 h 782"/>
                <a:gd name="T6" fmla="*/ 565 w 1050"/>
                <a:gd name="T7" fmla="*/ 127 h 782"/>
                <a:gd name="T8" fmla="*/ 664 w 1050"/>
                <a:gd name="T9" fmla="*/ 12 h 782"/>
                <a:gd name="T10" fmla="*/ 689 w 1050"/>
                <a:gd name="T11" fmla="*/ 13 h 782"/>
                <a:gd name="T12" fmla="*/ 871 w 1050"/>
                <a:gd name="T13" fmla="*/ 225 h 782"/>
                <a:gd name="T14" fmla="*/ 1043 w 1050"/>
                <a:gd name="T15" fmla="*/ 425 h 782"/>
                <a:gd name="T16" fmla="*/ 1042 w 1050"/>
                <a:gd name="T17" fmla="*/ 447 h 782"/>
                <a:gd name="T18" fmla="*/ 901 w 1050"/>
                <a:gd name="T19" fmla="*/ 610 h 782"/>
                <a:gd name="T20" fmla="*/ 763 w 1050"/>
                <a:gd name="T21" fmla="*/ 770 h 782"/>
                <a:gd name="T22" fmla="*/ 737 w 1050"/>
                <a:gd name="T23" fmla="*/ 782 h 782"/>
                <a:gd name="T24" fmla="*/ 11 w 1050"/>
                <a:gd name="T25" fmla="*/ 781 h 782"/>
                <a:gd name="T26" fmla="*/ 0 w 1050"/>
                <a:gd name="T27" fmla="*/ 78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0" h="782">
                  <a:moveTo>
                    <a:pt x="0" y="780"/>
                  </a:moveTo>
                  <a:cubicBezTo>
                    <a:pt x="25" y="751"/>
                    <a:pt x="47" y="725"/>
                    <a:pt x="69" y="699"/>
                  </a:cubicBezTo>
                  <a:cubicBezTo>
                    <a:pt x="162" y="591"/>
                    <a:pt x="256" y="484"/>
                    <a:pt x="349" y="376"/>
                  </a:cubicBezTo>
                  <a:cubicBezTo>
                    <a:pt x="421" y="293"/>
                    <a:pt x="493" y="210"/>
                    <a:pt x="565" y="127"/>
                  </a:cubicBezTo>
                  <a:cubicBezTo>
                    <a:pt x="598" y="89"/>
                    <a:pt x="631" y="51"/>
                    <a:pt x="664" y="12"/>
                  </a:cubicBezTo>
                  <a:cubicBezTo>
                    <a:pt x="673" y="0"/>
                    <a:pt x="679" y="0"/>
                    <a:pt x="689" y="13"/>
                  </a:cubicBezTo>
                  <a:cubicBezTo>
                    <a:pt x="749" y="84"/>
                    <a:pt x="810" y="154"/>
                    <a:pt x="871" y="225"/>
                  </a:cubicBezTo>
                  <a:cubicBezTo>
                    <a:pt x="928" y="292"/>
                    <a:pt x="985" y="358"/>
                    <a:pt x="1043" y="425"/>
                  </a:cubicBezTo>
                  <a:cubicBezTo>
                    <a:pt x="1050" y="433"/>
                    <a:pt x="1049" y="439"/>
                    <a:pt x="1042" y="447"/>
                  </a:cubicBezTo>
                  <a:cubicBezTo>
                    <a:pt x="995" y="501"/>
                    <a:pt x="948" y="556"/>
                    <a:pt x="901" y="610"/>
                  </a:cubicBezTo>
                  <a:cubicBezTo>
                    <a:pt x="855" y="663"/>
                    <a:pt x="809" y="716"/>
                    <a:pt x="763" y="770"/>
                  </a:cubicBezTo>
                  <a:cubicBezTo>
                    <a:pt x="756" y="778"/>
                    <a:pt x="748" y="782"/>
                    <a:pt x="737" y="782"/>
                  </a:cubicBezTo>
                  <a:cubicBezTo>
                    <a:pt x="495" y="781"/>
                    <a:pt x="253" y="781"/>
                    <a:pt x="11" y="781"/>
                  </a:cubicBezTo>
                  <a:cubicBezTo>
                    <a:pt x="9" y="781"/>
                    <a:pt x="7" y="781"/>
                    <a:pt x="0" y="78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3" name="Freeform 801"/>
            <p:cNvSpPr>
              <a:spLocks/>
            </p:cNvSpPr>
            <p:nvPr/>
          </p:nvSpPr>
          <p:spPr bwMode="auto">
            <a:xfrm>
              <a:off x="5837572" y="4190781"/>
              <a:ext cx="12528" cy="53969"/>
            </a:xfrm>
            <a:custGeom>
              <a:avLst/>
              <a:gdLst>
                <a:gd name="T0" fmla="*/ 0 w 236"/>
                <a:gd name="T1" fmla="*/ 507 h 1018"/>
                <a:gd name="T2" fmla="*/ 0 w 236"/>
                <a:gd name="T3" fmla="*/ 23 h 1018"/>
                <a:gd name="T4" fmla="*/ 22 w 236"/>
                <a:gd name="T5" fmla="*/ 1 h 1018"/>
                <a:gd name="T6" fmla="*/ 215 w 236"/>
                <a:gd name="T7" fmla="*/ 1 h 1018"/>
                <a:gd name="T8" fmla="*/ 236 w 236"/>
                <a:gd name="T9" fmla="*/ 20 h 1018"/>
                <a:gd name="T10" fmla="*/ 236 w 236"/>
                <a:gd name="T11" fmla="*/ 998 h 1018"/>
                <a:gd name="T12" fmla="*/ 217 w 236"/>
                <a:gd name="T13" fmla="*/ 1017 h 1018"/>
                <a:gd name="T14" fmla="*/ 20 w 236"/>
                <a:gd name="T15" fmla="*/ 1017 h 1018"/>
                <a:gd name="T16" fmla="*/ 0 w 236"/>
                <a:gd name="T17" fmla="*/ 997 h 1018"/>
                <a:gd name="T18" fmla="*/ 0 w 236"/>
                <a:gd name="T19" fmla="*/ 507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6" h="1018">
                  <a:moveTo>
                    <a:pt x="0" y="507"/>
                  </a:moveTo>
                  <a:cubicBezTo>
                    <a:pt x="0" y="346"/>
                    <a:pt x="0" y="184"/>
                    <a:pt x="0" y="23"/>
                  </a:cubicBezTo>
                  <a:cubicBezTo>
                    <a:pt x="0" y="6"/>
                    <a:pt x="3" y="0"/>
                    <a:pt x="22" y="1"/>
                  </a:cubicBezTo>
                  <a:cubicBezTo>
                    <a:pt x="86" y="2"/>
                    <a:pt x="151" y="1"/>
                    <a:pt x="215" y="1"/>
                  </a:cubicBezTo>
                  <a:cubicBezTo>
                    <a:pt x="230" y="1"/>
                    <a:pt x="236" y="3"/>
                    <a:pt x="236" y="20"/>
                  </a:cubicBezTo>
                  <a:cubicBezTo>
                    <a:pt x="236" y="346"/>
                    <a:pt x="236" y="672"/>
                    <a:pt x="236" y="998"/>
                  </a:cubicBezTo>
                  <a:cubicBezTo>
                    <a:pt x="236" y="1013"/>
                    <a:pt x="233" y="1018"/>
                    <a:pt x="217" y="1017"/>
                  </a:cubicBezTo>
                  <a:cubicBezTo>
                    <a:pt x="151" y="1017"/>
                    <a:pt x="85" y="1016"/>
                    <a:pt x="20" y="1017"/>
                  </a:cubicBezTo>
                  <a:cubicBezTo>
                    <a:pt x="3" y="1018"/>
                    <a:pt x="0" y="1012"/>
                    <a:pt x="0" y="997"/>
                  </a:cubicBezTo>
                  <a:cubicBezTo>
                    <a:pt x="0" y="834"/>
                    <a:pt x="0" y="670"/>
                    <a:pt x="0" y="50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" name="Freeform 805"/>
            <p:cNvSpPr>
              <a:spLocks/>
            </p:cNvSpPr>
            <p:nvPr/>
          </p:nvSpPr>
          <p:spPr bwMode="auto">
            <a:xfrm>
              <a:off x="5551972" y="4139715"/>
              <a:ext cx="126401" cy="19685"/>
            </a:xfrm>
            <a:custGeom>
              <a:avLst/>
              <a:gdLst>
                <a:gd name="T0" fmla="*/ 1132 w 2265"/>
                <a:gd name="T1" fmla="*/ 349 h 350"/>
                <a:gd name="T2" fmla="*/ 27 w 2265"/>
                <a:gd name="T3" fmla="*/ 349 h 350"/>
                <a:gd name="T4" fmla="*/ 0 w 2265"/>
                <a:gd name="T5" fmla="*/ 324 h 350"/>
                <a:gd name="T6" fmla="*/ 0 w 2265"/>
                <a:gd name="T7" fmla="*/ 58 h 350"/>
                <a:gd name="T8" fmla="*/ 57 w 2265"/>
                <a:gd name="T9" fmla="*/ 1 h 350"/>
                <a:gd name="T10" fmla="*/ 329 w 2265"/>
                <a:gd name="T11" fmla="*/ 1 h 350"/>
                <a:gd name="T12" fmla="*/ 350 w 2265"/>
                <a:gd name="T13" fmla="*/ 22 h 350"/>
                <a:gd name="T14" fmla="*/ 353 w 2265"/>
                <a:gd name="T15" fmla="*/ 140 h 350"/>
                <a:gd name="T16" fmla="*/ 521 w 2265"/>
                <a:gd name="T17" fmla="*/ 197 h 350"/>
                <a:gd name="T18" fmla="*/ 557 w 2265"/>
                <a:gd name="T19" fmla="*/ 124 h 350"/>
                <a:gd name="T20" fmla="*/ 557 w 2265"/>
                <a:gd name="T21" fmla="*/ 24 h 350"/>
                <a:gd name="T22" fmla="*/ 580 w 2265"/>
                <a:gd name="T23" fmla="*/ 1 h 350"/>
                <a:gd name="T24" fmla="*/ 1076 w 2265"/>
                <a:gd name="T25" fmla="*/ 1 h 350"/>
                <a:gd name="T26" fmla="*/ 1706 w 2265"/>
                <a:gd name="T27" fmla="*/ 1 h 350"/>
                <a:gd name="T28" fmla="*/ 1729 w 2265"/>
                <a:gd name="T29" fmla="*/ 24 h 350"/>
                <a:gd name="T30" fmla="*/ 1729 w 2265"/>
                <a:gd name="T31" fmla="*/ 118 h 350"/>
                <a:gd name="T32" fmla="*/ 1816 w 2265"/>
                <a:gd name="T33" fmla="*/ 221 h 350"/>
                <a:gd name="T34" fmla="*/ 1933 w 2265"/>
                <a:gd name="T35" fmla="*/ 134 h 350"/>
                <a:gd name="T36" fmla="*/ 1936 w 2265"/>
                <a:gd name="T37" fmla="*/ 21 h 350"/>
                <a:gd name="T38" fmla="*/ 1956 w 2265"/>
                <a:gd name="T39" fmla="*/ 1 h 350"/>
                <a:gd name="T40" fmla="*/ 2210 w 2265"/>
                <a:gd name="T41" fmla="*/ 1 h 350"/>
                <a:gd name="T42" fmla="*/ 2265 w 2265"/>
                <a:gd name="T43" fmla="*/ 55 h 350"/>
                <a:gd name="T44" fmla="*/ 2265 w 2265"/>
                <a:gd name="T45" fmla="*/ 335 h 350"/>
                <a:gd name="T46" fmla="*/ 2250 w 2265"/>
                <a:gd name="T47" fmla="*/ 349 h 350"/>
                <a:gd name="T48" fmla="*/ 2234 w 2265"/>
                <a:gd name="T49" fmla="*/ 349 h 350"/>
                <a:gd name="T50" fmla="*/ 1132 w 2265"/>
                <a:gd name="T51" fmla="*/ 349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65" h="350">
                  <a:moveTo>
                    <a:pt x="1132" y="349"/>
                  </a:moveTo>
                  <a:cubicBezTo>
                    <a:pt x="764" y="349"/>
                    <a:pt x="395" y="349"/>
                    <a:pt x="27" y="349"/>
                  </a:cubicBezTo>
                  <a:cubicBezTo>
                    <a:pt x="0" y="349"/>
                    <a:pt x="0" y="349"/>
                    <a:pt x="0" y="324"/>
                  </a:cubicBezTo>
                  <a:cubicBezTo>
                    <a:pt x="0" y="235"/>
                    <a:pt x="0" y="146"/>
                    <a:pt x="0" y="58"/>
                  </a:cubicBezTo>
                  <a:cubicBezTo>
                    <a:pt x="0" y="20"/>
                    <a:pt x="20" y="1"/>
                    <a:pt x="57" y="1"/>
                  </a:cubicBezTo>
                  <a:cubicBezTo>
                    <a:pt x="148" y="1"/>
                    <a:pt x="238" y="1"/>
                    <a:pt x="329" y="1"/>
                  </a:cubicBezTo>
                  <a:cubicBezTo>
                    <a:pt x="346" y="0"/>
                    <a:pt x="350" y="6"/>
                    <a:pt x="350" y="22"/>
                  </a:cubicBezTo>
                  <a:cubicBezTo>
                    <a:pt x="350" y="61"/>
                    <a:pt x="344" y="101"/>
                    <a:pt x="353" y="140"/>
                  </a:cubicBezTo>
                  <a:cubicBezTo>
                    <a:pt x="372" y="218"/>
                    <a:pt x="459" y="248"/>
                    <a:pt x="521" y="197"/>
                  </a:cubicBezTo>
                  <a:cubicBezTo>
                    <a:pt x="543" y="178"/>
                    <a:pt x="556" y="153"/>
                    <a:pt x="557" y="124"/>
                  </a:cubicBezTo>
                  <a:cubicBezTo>
                    <a:pt x="558" y="91"/>
                    <a:pt x="558" y="57"/>
                    <a:pt x="557" y="24"/>
                  </a:cubicBezTo>
                  <a:cubicBezTo>
                    <a:pt x="556" y="6"/>
                    <a:pt x="561" y="0"/>
                    <a:pt x="580" y="1"/>
                  </a:cubicBezTo>
                  <a:cubicBezTo>
                    <a:pt x="745" y="1"/>
                    <a:pt x="910" y="1"/>
                    <a:pt x="1076" y="1"/>
                  </a:cubicBezTo>
                  <a:cubicBezTo>
                    <a:pt x="1286" y="1"/>
                    <a:pt x="1496" y="1"/>
                    <a:pt x="1706" y="1"/>
                  </a:cubicBezTo>
                  <a:cubicBezTo>
                    <a:pt x="1724" y="1"/>
                    <a:pt x="1730" y="5"/>
                    <a:pt x="1729" y="24"/>
                  </a:cubicBezTo>
                  <a:cubicBezTo>
                    <a:pt x="1727" y="55"/>
                    <a:pt x="1729" y="86"/>
                    <a:pt x="1729" y="118"/>
                  </a:cubicBezTo>
                  <a:cubicBezTo>
                    <a:pt x="1729" y="170"/>
                    <a:pt x="1768" y="217"/>
                    <a:pt x="1816" y="221"/>
                  </a:cubicBezTo>
                  <a:cubicBezTo>
                    <a:pt x="1876" y="227"/>
                    <a:pt x="1923" y="192"/>
                    <a:pt x="1933" y="134"/>
                  </a:cubicBezTo>
                  <a:cubicBezTo>
                    <a:pt x="1940" y="97"/>
                    <a:pt x="1936" y="59"/>
                    <a:pt x="1936" y="21"/>
                  </a:cubicBezTo>
                  <a:cubicBezTo>
                    <a:pt x="1936" y="5"/>
                    <a:pt x="1941" y="1"/>
                    <a:pt x="1956" y="1"/>
                  </a:cubicBezTo>
                  <a:cubicBezTo>
                    <a:pt x="2041" y="1"/>
                    <a:pt x="2126" y="1"/>
                    <a:pt x="2210" y="1"/>
                  </a:cubicBezTo>
                  <a:cubicBezTo>
                    <a:pt x="2243" y="1"/>
                    <a:pt x="2265" y="22"/>
                    <a:pt x="2265" y="55"/>
                  </a:cubicBezTo>
                  <a:cubicBezTo>
                    <a:pt x="2265" y="148"/>
                    <a:pt x="2265" y="241"/>
                    <a:pt x="2265" y="335"/>
                  </a:cubicBezTo>
                  <a:cubicBezTo>
                    <a:pt x="2265" y="346"/>
                    <a:pt x="2261" y="350"/>
                    <a:pt x="2250" y="349"/>
                  </a:cubicBezTo>
                  <a:cubicBezTo>
                    <a:pt x="2245" y="349"/>
                    <a:pt x="2239" y="349"/>
                    <a:pt x="2234" y="349"/>
                  </a:cubicBezTo>
                  <a:cubicBezTo>
                    <a:pt x="1867" y="349"/>
                    <a:pt x="1499" y="349"/>
                    <a:pt x="1132" y="34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1" name="Freeform 806"/>
            <p:cNvSpPr>
              <a:spLocks/>
            </p:cNvSpPr>
            <p:nvPr/>
          </p:nvSpPr>
          <p:spPr bwMode="auto">
            <a:xfrm>
              <a:off x="5651435" y="4129009"/>
              <a:ext cx="5526" cy="20031"/>
            </a:xfrm>
            <a:custGeom>
              <a:avLst/>
              <a:gdLst>
                <a:gd name="T0" fmla="*/ 101 w 101"/>
                <a:gd name="T1" fmla="*/ 181 h 357"/>
                <a:gd name="T2" fmla="*/ 101 w 101"/>
                <a:gd name="T3" fmla="*/ 303 h 357"/>
                <a:gd name="T4" fmla="*/ 50 w 101"/>
                <a:gd name="T5" fmla="*/ 357 h 357"/>
                <a:gd name="T6" fmla="*/ 0 w 101"/>
                <a:gd name="T7" fmla="*/ 302 h 357"/>
                <a:gd name="T8" fmla="*/ 0 w 101"/>
                <a:gd name="T9" fmla="*/ 56 h 357"/>
                <a:gd name="T10" fmla="*/ 50 w 101"/>
                <a:gd name="T11" fmla="*/ 0 h 357"/>
                <a:gd name="T12" fmla="*/ 101 w 101"/>
                <a:gd name="T13" fmla="*/ 55 h 357"/>
                <a:gd name="T14" fmla="*/ 101 w 101"/>
                <a:gd name="T15" fmla="*/ 181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357">
                  <a:moveTo>
                    <a:pt x="101" y="181"/>
                  </a:moveTo>
                  <a:cubicBezTo>
                    <a:pt x="101" y="221"/>
                    <a:pt x="101" y="262"/>
                    <a:pt x="101" y="303"/>
                  </a:cubicBezTo>
                  <a:cubicBezTo>
                    <a:pt x="100" y="336"/>
                    <a:pt x="81" y="357"/>
                    <a:pt x="50" y="357"/>
                  </a:cubicBezTo>
                  <a:cubicBezTo>
                    <a:pt x="20" y="357"/>
                    <a:pt x="0" y="335"/>
                    <a:pt x="0" y="302"/>
                  </a:cubicBezTo>
                  <a:cubicBezTo>
                    <a:pt x="0" y="220"/>
                    <a:pt x="0" y="138"/>
                    <a:pt x="0" y="56"/>
                  </a:cubicBezTo>
                  <a:cubicBezTo>
                    <a:pt x="0" y="24"/>
                    <a:pt x="21" y="0"/>
                    <a:pt x="50" y="0"/>
                  </a:cubicBezTo>
                  <a:cubicBezTo>
                    <a:pt x="78" y="0"/>
                    <a:pt x="100" y="23"/>
                    <a:pt x="101" y="55"/>
                  </a:cubicBezTo>
                  <a:cubicBezTo>
                    <a:pt x="101" y="97"/>
                    <a:pt x="101" y="139"/>
                    <a:pt x="101" y="18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2" name="Freeform 807"/>
            <p:cNvSpPr>
              <a:spLocks/>
            </p:cNvSpPr>
            <p:nvPr/>
          </p:nvSpPr>
          <p:spPr bwMode="auto">
            <a:xfrm>
              <a:off x="5574420" y="4130736"/>
              <a:ext cx="5871" cy="18304"/>
            </a:xfrm>
            <a:custGeom>
              <a:avLst/>
              <a:gdLst>
                <a:gd name="T0" fmla="*/ 0 w 101"/>
                <a:gd name="T1" fmla="*/ 164 h 325"/>
                <a:gd name="T2" fmla="*/ 0 w 101"/>
                <a:gd name="T3" fmla="*/ 56 h 325"/>
                <a:gd name="T4" fmla="*/ 51 w 101"/>
                <a:gd name="T5" fmla="*/ 1 h 325"/>
                <a:gd name="T6" fmla="*/ 101 w 101"/>
                <a:gd name="T7" fmla="*/ 56 h 325"/>
                <a:gd name="T8" fmla="*/ 101 w 101"/>
                <a:gd name="T9" fmla="*/ 272 h 325"/>
                <a:gd name="T10" fmla="*/ 50 w 101"/>
                <a:gd name="T11" fmla="*/ 325 h 325"/>
                <a:gd name="T12" fmla="*/ 0 w 101"/>
                <a:gd name="T13" fmla="*/ 272 h 325"/>
                <a:gd name="T14" fmla="*/ 0 w 101"/>
                <a:gd name="T15" fmla="*/ 16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325">
                  <a:moveTo>
                    <a:pt x="0" y="164"/>
                  </a:moveTo>
                  <a:cubicBezTo>
                    <a:pt x="0" y="128"/>
                    <a:pt x="0" y="92"/>
                    <a:pt x="0" y="56"/>
                  </a:cubicBezTo>
                  <a:cubicBezTo>
                    <a:pt x="1" y="24"/>
                    <a:pt x="23" y="0"/>
                    <a:pt x="51" y="1"/>
                  </a:cubicBezTo>
                  <a:cubicBezTo>
                    <a:pt x="77" y="1"/>
                    <a:pt x="101" y="28"/>
                    <a:pt x="101" y="56"/>
                  </a:cubicBezTo>
                  <a:cubicBezTo>
                    <a:pt x="101" y="128"/>
                    <a:pt x="101" y="200"/>
                    <a:pt x="101" y="272"/>
                  </a:cubicBezTo>
                  <a:cubicBezTo>
                    <a:pt x="101" y="303"/>
                    <a:pt x="79" y="325"/>
                    <a:pt x="50" y="325"/>
                  </a:cubicBezTo>
                  <a:cubicBezTo>
                    <a:pt x="20" y="325"/>
                    <a:pt x="1" y="305"/>
                    <a:pt x="0" y="272"/>
                  </a:cubicBezTo>
                  <a:cubicBezTo>
                    <a:pt x="0" y="236"/>
                    <a:pt x="0" y="200"/>
                    <a:pt x="0" y="16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3" name="Freeform 808"/>
            <p:cNvSpPr>
              <a:spLocks noEditPoints="1"/>
            </p:cNvSpPr>
            <p:nvPr/>
          </p:nvSpPr>
          <p:spPr bwMode="auto">
            <a:xfrm>
              <a:off x="5551972" y="4165271"/>
              <a:ext cx="126746" cy="84958"/>
            </a:xfrm>
            <a:custGeom>
              <a:avLst/>
              <a:gdLst>
                <a:gd name="T0" fmla="*/ 2238 w 2269"/>
                <a:gd name="T1" fmla="*/ 3 h 1523"/>
                <a:gd name="T2" fmla="*/ 1134 w 2269"/>
                <a:gd name="T3" fmla="*/ 3 h 1523"/>
                <a:gd name="T4" fmla="*/ 26 w 2269"/>
                <a:gd name="T5" fmla="*/ 2 h 1523"/>
                <a:gd name="T6" fmla="*/ 0 w 2269"/>
                <a:gd name="T7" fmla="*/ 27 h 1523"/>
                <a:gd name="T8" fmla="*/ 0 w 2269"/>
                <a:gd name="T9" fmla="*/ 1459 h 1523"/>
                <a:gd name="T10" fmla="*/ 65 w 2269"/>
                <a:gd name="T11" fmla="*/ 1523 h 1523"/>
                <a:gd name="T12" fmla="*/ 2197 w 2269"/>
                <a:gd name="T13" fmla="*/ 1523 h 1523"/>
                <a:gd name="T14" fmla="*/ 2265 w 2269"/>
                <a:gd name="T15" fmla="*/ 1455 h 1523"/>
                <a:gd name="T16" fmla="*/ 2265 w 2269"/>
                <a:gd name="T17" fmla="*/ 31 h 1523"/>
                <a:gd name="T18" fmla="*/ 2238 w 2269"/>
                <a:gd name="T19" fmla="*/ 3 h 1523"/>
                <a:gd name="T20" fmla="*/ 879 w 2269"/>
                <a:gd name="T21" fmla="*/ 1243 h 1523"/>
                <a:gd name="T22" fmla="*/ 574 w 2269"/>
                <a:gd name="T23" fmla="*/ 1284 h 1523"/>
                <a:gd name="T24" fmla="*/ 350 w 2269"/>
                <a:gd name="T25" fmla="*/ 1224 h 1523"/>
                <a:gd name="T26" fmla="*/ 337 w 2269"/>
                <a:gd name="T27" fmla="*/ 1193 h 1523"/>
                <a:gd name="T28" fmla="*/ 377 w 2269"/>
                <a:gd name="T29" fmla="*/ 1041 h 1523"/>
                <a:gd name="T30" fmla="*/ 398 w 2269"/>
                <a:gd name="T31" fmla="*/ 1031 h 1523"/>
                <a:gd name="T32" fmla="*/ 660 w 2269"/>
                <a:gd name="T33" fmla="*/ 1087 h 1523"/>
                <a:gd name="T34" fmla="*/ 794 w 2269"/>
                <a:gd name="T35" fmla="*/ 1023 h 1523"/>
                <a:gd name="T36" fmla="*/ 747 w 2269"/>
                <a:gd name="T37" fmla="*/ 828 h 1523"/>
                <a:gd name="T38" fmla="*/ 619 w 2269"/>
                <a:gd name="T39" fmla="*/ 795 h 1523"/>
                <a:gd name="T40" fmla="*/ 525 w 2269"/>
                <a:gd name="T41" fmla="*/ 795 h 1523"/>
                <a:gd name="T42" fmla="*/ 508 w 2269"/>
                <a:gd name="T43" fmla="*/ 779 h 1523"/>
                <a:gd name="T44" fmla="*/ 508 w 2269"/>
                <a:gd name="T45" fmla="*/ 631 h 1523"/>
                <a:gd name="T46" fmla="*/ 526 w 2269"/>
                <a:gd name="T47" fmla="*/ 615 h 1523"/>
                <a:gd name="T48" fmla="*/ 671 w 2269"/>
                <a:gd name="T49" fmla="*/ 607 h 1523"/>
                <a:gd name="T50" fmla="*/ 749 w 2269"/>
                <a:gd name="T51" fmla="*/ 573 h 1523"/>
                <a:gd name="T52" fmla="*/ 787 w 2269"/>
                <a:gd name="T53" fmla="*/ 468 h 1523"/>
                <a:gd name="T54" fmla="*/ 693 w 2269"/>
                <a:gd name="T55" fmla="*/ 387 h 1523"/>
                <a:gd name="T56" fmla="*/ 474 w 2269"/>
                <a:gd name="T57" fmla="*/ 416 h 1523"/>
                <a:gd name="T58" fmla="*/ 428 w 2269"/>
                <a:gd name="T59" fmla="*/ 439 h 1523"/>
                <a:gd name="T60" fmla="*/ 412 w 2269"/>
                <a:gd name="T61" fmla="*/ 433 h 1523"/>
                <a:gd name="T62" fmla="*/ 369 w 2269"/>
                <a:gd name="T63" fmla="*/ 277 h 1523"/>
                <a:gd name="T64" fmla="*/ 386 w 2269"/>
                <a:gd name="T65" fmla="*/ 251 h 1523"/>
                <a:gd name="T66" fmla="*/ 546 w 2269"/>
                <a:gd name="T67" fmla="*/ 197 h 1523"/>
                <a:gd name="T68" fmla="*/ 861 w 2269"/>
                <a:gd name="T69" fmla="*/ 211 h 1523"/>
                <a:gd name="T70" fmla="*/ 1033 w 2269"/>
                <a:gd name="T71" fmla="*/ 391 h 1523"/>
                <a:gd name="T72" fmla="*/ 878 w 2269"/>
                <a:gd name="T73" fmla="*/ 686 h 1523"/>
                <a:gd name="T74" fmla="*/ 852 w 2269"/>
                <a:gd name="T75" fmla="*/ 697 h 1523"/>
                <a:gd name="T76" fmla="*/ 968 w 2269"/>
                <a:gd name="T77" fmla="*/ 751 h 1523"/>
                <a:gd name="T78" fmla="*/ 1073 w 2269"/>
                <a:gd name="T79" fmla="*/ 931 h 1523"/>
                <a:gd name="T80" fmla="*/ 879 w 2269"/>
                <a:gd name="T81" fmla="*/ 1243 h 1523"/>
                <a:gd name="T82" fmla="*/ 1767 w 2269"/>
                <a:gd name="T83" fmla="*/ 1271 h 1523"/>
                <a:gd name="T84" fmla="*/ 1573 w 2269"/>
                <a:gd name="T85" fmla="*/ 1271 h 1523"/>
                <a:gd name="T86" fmla="*/ 1549 w 2269"/>
                <a:gd name="T87" fmla="*/ 1247 h 1523"/>
                <a:gd name="T88" fmla="*/ 1549 w 2269"/>
                <a:gd name="T89" fmla="*/ 447 h 1523"/>
                <a:gd name="T90" fmla="*/ 1528 w 2269"/>
                <a:gd name="T91" fmla="*/ 433 h 1523"/>
                <a:gd name="T92" fmla="*/ 1367 w 2269"/>
                <a:gd name="T93" fmla="*/ 512 h 1523"/>
                <a:gd name="T94" fmla="*/ 1341 w 2269"/>
                <a:gd name="T95" fmla="*/ 499 h 1523"/>
                <a:gd name="T96" fmla="*/ 1308 w 2269"/>
                <a:gd name="T97" fmla="*/ 345 h 1523"/>
                <a:gd name="T98" fmla="*/ 1317 w 2269"/>
                <a:gd name="T99" fmla="*/ 327 h 1523"/>
                <a:gd name="T100" fmla="*/ 1581 w 2269"/>
                <a:gd name="T101" fmla="*/ 203 h 1523"/>
                <a:gd name="T102" fmla="*/ 1603 w 2269"/>
                <a:gd name="T103" fmla="*/ 200 h 1523"/>
                <a:gd name="T104" fmla="*/ 1769 w 2269"/>
                <a:gd name="T105" fmla="*/ 199 h 1523"/>
                <a:gd name="T106" fmla="*/ 1789 w 2269"/>
                <a:gd name="T107" fmla="*/ 221 h 1523"/>
                <a:gd name="T108" fmla="*/ 1789 w 2269"/>
                <a:gd name="T109" fmla="*/ 737 h 1523"/>
                <a:gd name="T110" fmla="*/ 1789 w 2269"/>
                <a:gd name="T111" fmla="*/ 1247 h 1523"/>
                <a:gd name="T112" fmla="*/ 1767 w 2269"/>
                <a:gd name="T113" fmla="*/ 1271 h 1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69" h="1523">
                  <a:moveTo>
                    <a:pt x="2238" y="3"/>
                  </a:moveTo>
                  <a:cubicBezTo>
                    <a:pt x="1870" y="3"/>
                    <a:pt x="1502" y="3"/>
                    <a:pt x="1134" y="3"/>
                  </a:cubicBezTo>
                  <a:cubicBezTo>
                    <a:pt x="764" y="3"/>
                    <a:pt x="395" y="3"/>
                    <a:pt x="26" y="2"/>
                  </a:cubicBezTo>
                  <a:cubicBezTo>
                    <a:pt x="6" y="2"/>
                    <a:pt x="0" y="6"/>
                    <a:pt x="0" y="27"/>
                  </a:cubicBezTo>
                  <a:cubicBezTo>
                    <a:pt x="1" y="504"/>
                    <a:pt x="0" y="982"/>
                    <a:pt x="0" y="1459"/>
                  </a:cubicBezTo>
                  <a:cubicBezTo>
                    <a:pt x="0" y="1504"/>
                    <a:pt x="19" y="1523"/>
                    <a:pt x="65" y="1523"/>
                  </a:cubicBezTo>
                  <a:cubicBezTo>
                    <a:pt x="776" y="1523"/>
                    <a:pt x="1486" y="1523"/>
                    <a:pt x="2197" y="1523"/>
                  </a:cubicBezTo>
                  <a:cubicBezTo>
                    <a:pt x="2245" y="1523"/>
                    <a:pt x="2265" y="1503"/>
                    <a:pt x="2265" y="1455"/>
                  </a:cubicBezTo>
                  <a:cubicBezTo>
                    <a:pt x="2265" y="980"/>
                    <a:pt x="2265" y="506"/>
                    <a:pt x="2265" y="31"/>
                  </a:cubicBezTo>
                  <a:cubicBezTo>
                    <a:pt x="2265" y="0"/>
                    <a:pt x="2269" y="3"/>
                    <a:pt x="2238" y="3"/>
                  </a:cubicBezTo>
                  <a:close/>
                  <a:moveTo>
                    <a:pt x="879" y="1243"/>
                  </a:moveTo>
                  <a:cubicBezTo>
                    <a:pt x="781" y="1284"/>
                    <a:pt x="679" y="1294"/>
                    <a:pt x="574" y="1284"/>
                  </a:cubicBezTo>
                  <a:cubicBezTo>
                    <a:pt x="496" y="1276"/>
                    <a:pt x="421" y="1258"/>
                    <a:pt x="350" y="1224"/>
                  </a:cubicBezTo>
                  <a:cubicBezTo>
                    <a:pt x="335" y="1216"/>
                    <a:pt x="332" y="1209"/>
                    <a:pt x="337" y="1193"/>
                  </a:cubicBezTo>
                  <a:cubicBezTo>
                    <a:pt x="351" y="1142"/>
                    <a:pt x="364" y="1092"/>
                    <a:pt x="377" y="1041"/>
                  </a:cubicBezTo>
                  <a:cubicBezTo>
                    <a:pt x="380" y="1028"/>
                    <a:pt x="384" y="1024"/>
                    <a:pt x="398" y="1031"/>
                  </a:cubicBezTo>
                  <a:cubicBezTo>
                    <a:pt x="480" y="1072"/>
                    <a:pt x="567" y="1094"/>
                    <a:pt x="660" y="1087"/>
                  </a:cubicBezTo>
                  <a:cubicBezTo>
                    <a:pt x="713" y="1083"/>
                    <a:pt x="761" y="1067"/>
                    <a:pt x="794" y="1023"/>
                  </a:cubicBezTo>
                  <a:cubicBezTo>
                    <a:pt x="842" y="960"/>
                    <a:pt x="818" y="867"/>
                    <a:pt x="747" y="828"/>
                  </a:cubicBezTo>
                  <a:cubicBezTo>
                    <a:pt x="707" y="806"/>
                    <a:pt x="664" y="796"/>
                    <a:pt x="619" y="795"/>
                  </a:cubicBezTo>
                  <a:cubicBezTo>
                    <a:pt x="587" y="794"/>
                    <a:pt x="556" y="795"/>
                    <a:pt x="525" y="795"/>
                  </a:cubicBezTo>
                  <a:cubicBezTo>
                    <a:pt x="512" y="795"/>
                    <a:pt x="508" y="792"/>
                    <a:pt x="508" y="779"/>
                  </a:cubicBezTo>
                  <a:cubicBezTo>
                    <a:pt x="509" y="730"/>
                    <a:pt x="509" y="681"/>
                    <a:pt x="508" y="631"/>
                  </a:cubicBezTo>
                  <a:cubicBezTo>
                    <a:pt x="508" y="618"/>
                    <a:pt x="514" y="615"/>
                    <a:pt x="526" y="615"/>
                  </a:cubicBezTo>
                  <a:cubicBezTo>
                    <a:pt x="575" y="615"/>
                    <a:pt x="623" y="618"/>
                    <a:pt x="671" y="607"/>
                  </a:cubicBezTo>
                  <a:cubicBezTo>
                    <a:pt x="699" y="601"/>
                    <a:pt x="726" y="591"/>
                    <a:pt x="749" y="573"/>
                  </a:cubicBezTo>
                  <a:cubicBezTo>
                    <a:pt x="783" y="546"/>
                    <a:pt x="797" y="510"/>
                    <a:pt x="787" y="468"/>
                  </a:cubicBezTo>
                  <a:cubicBezTo>
                    <a:pt x="776" y="419"/>
                    <a:pt x="738" y="396"/>
                    <a:pt x="693" y="387"/>
                  </a:cubicBezTo>
                  <a:cubicBezTo>
                    <a:pt x="617" y="373"/>
                    <a:pt x="544" y="388"/>
                    <a:pt x="474" y="416"/>
                  </a:cubicBezTo>
                  <a:cubicBezTo>
                    <a:pt x="458" y="423"/>
                    <a:pt x="443" y="431"/>
                    <a:pt x="428" y="439"/>
                  </a:cubicBezTo>
                  <a:cubicBezTo>
                    <a:pt x="419" y="444"/>
                    <a:pt x="415" y="443"/>
                    <a:pt x="412" y="433"/>
                  </a:cubicBezTo>
                  <a:cubicBezTo>
                    <a:pt x="399" y="381"/>
                    <a:pt x="384" y="329"/>
                    <a:pt x="369" y="277"/>
                  </a:cubicBezTo>
                  <a:cubicBezTo>
                    <a:pt x="364" y="260"/>
                    <a:pt x="376" y="256"/>
                    <a:pt x="386" y="251"/>
                  </a:cubicBezTo>
                  <a:cubicBezTo>
                    <a:pt x="436" y="225"/>
                    <a:pt x="490" y="207"/>
                    <a:pt x="546" y="197"/>
                  </a:cubicBezTo>
                  <a:cubicBezTo>
                    <a:pt x="652" y="177"/>
                    <a:pt x="758" y="172"/>
                    <a:pt x="861" y="211"/>
                  </a:cubicBezTo>
                  <a:cubicBezTo>
                    <a:pt x="947" y="243"/>
                    <a:pt x="1010" y="299"/>
                    <a:pt x="1033" y="391"/>
                  </a:cubicBezTo>
                  <a:cubicBezTo>
                    <a:pt x="1064" y="516"/>
                    <a:pt x="1000" y="636"/>
                    <a:pt x="878" y="686"/>
                  </a:cubicBezTo>
                  <a:cubicBezTo>
                    <a:pt x="869" y="690"/>
                    <a:pt x="860" y="693"/>
                    <a:pt x="852" y="697"/>
                  </a:cubicBezTo>
                  <a:cubicBezTo>
                    <a:pt x="894" y="710"/>
                    <a:pt x="933" y="725"/>
                    <a:pt x="968" y="751"/>
                  </a:cubicBezTo>
                  <a:cubicBezTo>
                    <a:pt x="1030" y="795"/>
                    <a:pt x="1065" y="855"/>
                    <a:pt x="1073" y="931"/>
                  </a:cubicBezTo>
                  <a:cubicBezTo>
                    <a:pt x="1090" y="1085"/>
                    <a:pt x="993" y="1194"/>
                    <a:pt x="879" y="1243"/>
                  </a:cubicBezTo>
                  <a:close/>
                  <a:moveTo>
                    <a:pt x="1767" y="1271"/>
                  </a:moveTo>
                  <a:cubicBezTo>
                    <a:pt x="1702" y="1270"/>
                    <a:pt x="1637" y="1270"/>
                    <a:pt x="1573" y="1271"/>
                  </a:cubicBezTo>
                  <a:cubicBezTo>
                    <a:pt x="1554" y="1271"/>
                    <a:pt x="1549" y="1266"/>
                    <a:pt x="1549" y="1247"/>
                  </a:cubicBezTo>
                  <a:cubicBezTo>
                    <a:pt x="1549" y="980"/>
                    <a:pt x="1549" y="714"/>
                    <a:pt x="1549" y="447"/>
                  </a:cubicBezTo>
                  <a:cubicBezTo>
                    <a:pt x="1549" y="423"/>
                    <a:pt x="1549" y="423"/>
                    <a:pt x="1528" y="433"/>
                  </a:cubicBezTo>
                  <a:cubicBezTo>
                    <a:pt x="1474" y="459"/>
                    <a:pt x="1420" y="485"/>
                    <a:pt x="1367" y="512"/>
                  </a:cubicBezTo>
                  <a:cubicBezTo>
                    <a:pt x="1350" y="521"/>
                    <a:pt x="1344" y="516"/>
                    <a:pt x="1341" y="499"/>
                  </a:cubicBezTo>
                  <a:cubicBezTo>
                    <a:pt x="1331" y="447"/>
                    <a:pt x="1320" y="396"/>
                    <a:pt x="1308" y="345"/>
                  </a:cubicBezTo>
                  <a:cubicBezTo>
                    <a:pt x="1306" y="335"/>
                    <a:pt x="1308" y="331"/>
                    <a:pt x="1317" y="327"/>
                  </a:cubicBezTo>
                  <a:cubicBezTo>
                    <a:pt x="1405" y="286"/>
                    <a:pt x="1493" y="244"/>
                    <a:pt x="1581" y="203"/>
                  </a:cubicBezTo>
                  <a:cubicBezTo>
                    <a:pt x="1588" y="200"/>
                    <a:pt x="1595" y="200"/>
                    <a:pt x="1603" y="200"/>
                  </a:cubicBezTo>
                  <a:cubicBezTo>
                    <a:pt x="1658" y="200"/>
                    <a:pt x="1713" y="200"/>
                    <a:pt x="1769" y="199"/>
                  </a:cubicBezTo>
                  <a:cubicBezTo>
                    <a:pt x="1786" y="199"/>
                    <a:pt x="1789" y="205"/>
                    <a:pt x="1789" y="221"/>
                  </a:cubicBezTo>
                  <a:cubicBezTo>
                    <a:pt x="1789" y="393"/>
                    <a:pt x="1789" y="565"/>
                    <a:pt x="1789" y="737"/>
                  </a:cubicBezTo>
                  <a:cubicBezTo>
                    <a:pt x="1789" y="907"/>
                    <a:pt x="1789" y="1077"/>
                    <a:pt x="1789" y="1247"/>
                  </a:cubicBezTo>
                  <a:cubicBezTo>
                    <a:pt x="1789" y="1264"/>
                    <a:pt x="1786" y="1271"/>
                    <a:pt x="1767" y="12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5" name="Freeform 812"/>
            <p:cNvSpPr>
              <a:spLocks/>
            </p:cNvSpPr>
            <p:nvPr/>
          </p:nvSpPr>
          <p:spPr bwMode="auto">
            <a:xfrm>
              <a:off x="5248956" y="4240067"/>
              <a:ext cx="153716" cy="8458"/>
            </a:xfrm>
            <a:custGeom>
              <a:avLst/>
              <a:gdLst>
                <a:gd name="T0" fmla="*/ 3008 w 6025"/>
                <a:gd name="T1" fmla="*/ 336 h 337"/>
                <a:gd name="T2" fmla="*/ 59 w 6025"/>
                <a:gd name="T3" fmla="*/ 337 h 337"/>
                <a:gd name="T4" fmla="*/ 2 w 6025"/>
                <a:gd name="T5" fmla="*/ 281 h 337"/>
                <a:gd name="T6" fmla="*/ 3 w 6025"/>
                <a:gd name="T7" fmla="*/ 47 h 337"/>
                <a:gd name="T8" fmla="*/ 43 w 6025"/>
                <a:gd name="T9" fmla="*/ 8 h 337"/>
                <a:gd name="T10" fmla="*/ 65 w 6025"/>
                <a:gd name="T11" fmla="*/ 8 h 337"/>
                <a:gd name="T12" fmla="*/ 5955 w 6025"/>
                <a:gd name="T13" fmla="*/ 8 h 337"/>
                <a:gd name="T14" fmla="*/ 6017 w 6025"/>
                <a:gd name="T15" fmla="*/ 69 h 337"/>
                <a:gd name="T16" fmla="*/ 6018 w 6025"/>
                <a:gd name="T17" fmla="*/ 290 h 337"/>
                <a:gd name="T18" fmla="*/ 5970 w 6025"/>
                <a:gd name="T19" fmla="*/ 336 h 337"/>
                <a:gd name="T20" fmla="*/ 4589 w 6025"/>
                <a:gd name="T21" fmla="*/ 336 h 337"/>
                <a:gd name="T22" fmla="*/ 3008 w 6025"/>
                <a:gd name="T23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25" h="337">
                  <a:moveTo>
                    <a:pt x="3008" y="336"/>
                  </a:moveTo>
                  <a:cubicBezTo>
                    <a:pt x="2025" y="336"/>
                    <a:pt x="1042" y="335"/>
                    <a:pt x="59" y="337"/>
                  </a:cubicBezTo>
                  <a:cubicBezTo>
                    <a:pt x="15" y="337"/>
                    <a:pt x="0" y="328"/>
                    <a:pt x="2" y="281"/>
                  </a:cubicBezTo>
                  <a:cubicBezTo>
                    <a:pt x="6" y="203"/>
                    <a:pt x="5" y="125"/>
                    <a:pt x="3" y="47"/>
                  </a:cubicBezTo>
                  <a:cubicBezTo>
                    <a:pt x="2" y="15"/>
                    <a:pt x="13" y="4"/>
                    <a:pt x="43" y="8"/>
                  </a:cubicBezTo>
                  <a:cubicBezTo>
                    <a:pt x="50" y="9"/>
                    <a:pt x="58" y="8"/>
                    <a:pt x="65" y="8"/>
                  </a:cubicBezTo>
                  <a:cubicBezTo>
                    <a:pt x="2029" y="8"/>
                    <a:pt x="3992" y="8"/>
                    <a:pt x="5955" y="8"/>
                  </a:cubicBezTo>
                  <a:cubicBezTo>
                    <a:pt x="6025" y="8"/>
                    <a:pt x="6017" y="0"/>
                    <a:pt x="6017" y="69"/>
                  </a:cubicBezTo>
                  <a:cubicBezTo>
                    <a:pt x="6017" y="143"/>
                    <a:pt x="6015" y="216"/>
                    <a:pt x="6018" y="290"/>
                  </a:cubicBezTo>
                  <a:cubicBezTo>
                    <a:pt x="6019" y="328"/>
                    <a:pt x="6006" y="336"/>
                    <a:pt x="5970" y="336"/>
                  </a:cubicBezTo>
                  <a:cubicBezTo>
                    <a:pt x="5510" y="335"/>
                    <a:pt x="5049" y="336"/>
                    <a:pt x="4589" y="336"/>
                  </a:cubicBezTo>
                  <a:cubicBezTo>
                    <a:pt x="4062" y="336"/>
                    <a:pt x="3535" y="336"/>
                    <a:pt x="3008" y="33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6" name="Freeform 813"/>
            <p:cNvSpPr>
              <a:spLocks/>
            </p:cNvSpPr>
            <p:nvPr/>
          </p:nvSpPr>
          <p:spPr bwMode="auto">
            <a:xfrm>
              <a:off x="5248956" y="4157694"/>
              <a:ext cx="153716" cy="8458"/>
            </a:xfrm>
            <a:custGeom>
              <a:avLst/>
              <a:gdLst>
                <a:gd name="T0" fmla="*/ 3008 w 6025"/>
                <a:gd name="T1" fmla="*/ 336 h 337"/>
                <a:gd name="T2" fmla="*/ 59 w 6025"/>
                <a:gd name="T3" fmla="*/ 337 h 337"/>
                <a:gd name="T4" fmla="*/ 2 w 6025"/>
                <a:gd name="T5" fmla="*/ 281 h 337"/>
                <a:gd name="T6" fmla="*/ 3 w 6025"/>
                <a:gd name="T7" fmla="*/ 47 h 337"/>
                <a:gd name="T8" fmla="*/ 43 w 6025"/>
                <a:gd name="T9" fmla="*/ 8 h 337"/>
                <a:gd name="T10" fmla="*/ 65 w 6025"/>
                <a:gd name="T11" fmla="*/ 8 h 337"/>
                <a:gd name="T12" fmla="*/ 5955 w 6025"/>
                <a:gd name="T13" fmla="*/ 8 h 337"/>
                <a:gd name="T14" fmla="*/ 6017 w 6025"/>
                <a:gd name="T15" fmla="*/ 69 h 337"/>
                <a:gd name="T16" fmla="*/ 6018 w 6025"/>
                <a:gd name="T17" fmla="*/ 290 h 337"/>
                <a:gd name="T18" fmla="*/ 5971 w 6025"/>
                <a:gd name="T19" fmla="*/ 336 h 337"/>
                <a:gd name="T20" fmla="*/ 4624 w 6025"/>
                <a:gd name="T21" fmla="*/ 336 h 337"/>
                <a:gd name="T22" fmla="*/ 3008 w 6025"/>
                <a:gd name="T23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25" h="337">
                  <a:moveTo>
                    <a:pt x="3008" y="336"/>
                  </a:moveTo>
                  <a:cubicBezTo>
                    <a:pt x="2025" y="336"/>
                    <a:pt x="1042" y="335"/>
                    <a:pt x="59" y="337"/>
                  </a:cubicBezTo>
                  <a:cubicBezTo>
                    <a:pt x="15" y="337"/>
                    <a:pt x="0" y="328"/>
                    <a:pt x="2" y="281"/>
                  </a:cubicBezTo>
                  <a:cubicBezTo>
                    <a:pt x="6" y="203"/>
                    <a:pt x="5" y="125"/>
                    <a:pt x="3" y="47"/>
                  </a:cubicBezTo>
                  <a:cubicBezTo>
                    <a:pt x="2" y="15"/>
                    <a:pt x="13" y="4"/>
                    <a:pt x="43" y="8"/>
                  </a:cubicBezTo>
                  <a:cubicBezTo>
                    <a:pt x="50" y="9"/>
                    <a:pt x="58" y="8"/>
                    <a:pt x="65" y="8"/>
                  </a:cubicBezTo>
                  <a:cubicBezTo>
                    <a:pt x="2028" y="8"/>
                    <a:pt x="3992" y="8"/>
                    <a:pt x="5955" y="8"/>
                  </a:cubicBezTo>
                  <a:cubicBezTo>
                    <a:pt x="6025" y="8"/>
                    <a:pt x="6017" y="0"/>
                    <a:pt x="6017" y="69"/>
                  </a:cubicBezTo>
                  <a:cubicBezTo>
                    <a:pt x="6017" y="143"/>
                    <a:pt x="6015" y="217"/>
                    <a:pt x="6018" y="290"/>
                  </a:cubicBezTo>
                  <a:cubicBezTo>
                    <a:pt x="6019" y="328"/>
                    <a:pt x="6007" y="337"/>
                    <a:pt x="5971" y="336"/>
                  </a:cubicBezTo>
                  <a:cubicBezTo>
                    <a:pt x="5522" y="335"/>
                    <a:pt x="5073" y="336"/>
                    <a:pt x="4624" y="336"/>
                  </a:cubicBezTo>
                  <a:cubicBezTo>
                    <a:pt x="4086" y="336"/>
                    <a:pt x="3547" y="336"/>
                    <a:pt x="3008" y="33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7" name="Freeform 814"/>
            <p:cNvSpPr>
              <a:spLocks/>
            </p:cNvSpPr>
            <p:nvPr/>
          </p:nvSpPr>
          <p:spPr bwMode="auto">
            <a:xfrm>
              <a:off x="5275801" y="4119449"/>
              <a:ext cx="100026" cy="35303"/>
            </a:xfrm>
            <a:custGeom>
              <a:avLst/>
              <a:gdLst>
                <a:gd name="T0" fmla="*/ 3923 w 3923"/>
                <a:gd name="T1" fmla="*/ 1389 h 1389"/>
                <a:gd name="T2" fmla="*/ 3403 w 3923"/>
                <a:gd name="T3" fmla="*/ 1389 h 1389"/>
                <a:gd name="T4" fmla="*/ 3351 w 3923"/>
                <a:gd name="T5" fmla="*/ 1369 h 1389"/>
                <a:gd name="T6" fmla="*/ 2351 w 3923"/>
                <a:gd name="T7" fmla="*/ 662 h 1389"/>
                <a:gd name="T8" fmla="*/ 1984 w 3923"/>
                <a:gd name="T9" fmla="*/ 401 h 1389"/>
                <a:gd name="T10" fmla="*/ 1926 w 3923"/>
                <a:gd name="T11" fmla="*/ 407 h 1389"/>
                <a:gd name="T12" fmla="*/ 1046 w 3923"/>
                <a:gd name="T13" fmla="*/ 1030 h 1389"/>
                <a:gd name="T14" fmla="*/ 562 w 3923"/>
                <a:gd name="T15" fmla="*/ 1372 h 1389"/>
                <a:gd name="T16" fmla="*/ 518 w 3923"/>
                <a:gd name="T17" fmla="*/ 1389 h 1389"/>
                <a:gd name="T18" fmla="*/ 18 w 3923"/>
                <a:gd name="T19" fmla="*/ 1389 h 1389"/>
                <a:gd name="T20" fmla="*/ 0 w 3923"/>
                <a:gd name="T21" fmla="*/ 1384 h 1389"/>
                <a:gd name="T22" fmla="*/ 208 w 3923"/>
                <a:gd name="T23" fmla="*/ 1236 h 1389"/>
                <a:gd name="T24" fmla="*/ 1708 w 3923"/>
                <a:gd name="T25" fmla="*/ 173 h 1389"/>
                <a:gd name="T26" fmla="*/ 1928 w 3923"/>
                <a:gd name="T27" fmla="*/ 17 h 1389"/>
                <a:gd name="T28" fmla="*/ 1990 w 3923"/>
                <a:gd name="T29" fmla="*/ 18 h 1389"/>
                <a:gd name="T30" fmla="*/ 3054 w 3923"/>
                <a:gd name="T31" fmla="*/ 771 h 1389"/>
                <a:gd name="T32" fmla="*/ 3898 w 3923"/>
                <a:gd name="T33" fmla="*/ 1369 h 1389"/>
                <a:gd name="T34" fmla="*/ 3923 w 3923"/>
                <a:gd name="T35" fmla="*/ 1389 h 1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3" h="1389">
                  <a:moveTo>
                    <a:pt x="3923" y="1389"/>
                  </a:moveTo>
                  <a:cubicBezTo>
                    <a:pt x="3742" y="1389"/>
                    <a:pt x="3573" y="1388"/>
                    <a:pt x="3403" y="1389"/>
                  </a:cubicBezTo>
                  <a:cubicBezTo>
                    <a:pt x="3382" y="1389"/>
                    <a:pt x="3367" y="1379"/>
                    <a:pt x="3351" y="1369"/>
                  </a:cubicBezTo>
                  <a:cubicBezTo>
                    <a:pt x="3018" y="1133"/>
                    <a:pt x="2684" y="898"/>
                    <a:pt x="2351" y="662"/>
                  </a:cubicBezTo>
                  <a:cubicBezTo>
                    <a:pt x="2228" y="575"/>
                    <a:pt x="2105" y="489"/>
                    <a:pt x="1984" y="401"/>
                  </a:cubicBezTo>
                  <a:cubicBezTo>
                    <a:pt x="1959" y="383"/>
                    <a:pt x="1944" y="394"/>
                    <a:pt x="1926" y="407"/>
                  </a:cubicBezTo>
                  <a:cubicBezTo>
                    <a:pt x="1632" y="615"/>
                    <a:pt x="1339" y="822"/>
                    <a:pt x="1046" y="1030"/>
                  </a:cubicBezTo>
                  <a:cubicBezTo>
                    <a:pt x="884" y="1144"/>
                    <a:pt x="723" y="1258"/>
                    <a:pt x="562" y="1372"/>
                  </a:cubicBezTo>
                  <a:cubicBezTo>
                    <a:pt x="548" y="1382"/>
                    <a:pt x="536" y="1389"/>
                    <a:pt x="518" y="1389"/>
                  </a:cubicBezTo>
                  <a:cubicBezTo>
                    <a:pt x="351" y="1389"/>
                    <a:pt x="185" y="1389"/>
                    <a:pt x="18" y="1389"/>
                  </a:cubicBezTo>
                  <a:cubicBezTo>
                    <a:pt x="14" y="1389"/>
                    <a:pt x="10" y="1387"/>
                    <a:pt x="0" y="1384"/>
                  </a:cubicBezTo>
                  <a:cubicBezTo>
                    <a:pt x="72" y="1332"/>
                    <a:pt x="140" y="1284"/>
                    <a:pt x="208" y="1236"/>
                  </a:cubicBezTo>
                  <a:cubicBezTo>
                    <a:pt x="708" y="882"/>
                    <a:pt x="1208" y="527"/>
                    <a:pt x="1708" y="173"/>
                  </a:cubicBezTo>
                  <a:cubicBezTo>
                    <a:pt x="1782" y="121"/>
                    <a:pt x="1856" y="70"/>
                    <a:pt x="1928" y="17"/>
                  </a:cubicBezTo>
                  <a:cubicBezTo>
                    <a:pt x="1951" y="0"/>
                    <a:pt x="1966" y="1"/>
                    <a:pt x="1990" y="18"/>
                  </a:cubicBezTo>
                  <a:cubicBezTo>
                    <a:pt x="2344" y="269"/>
                    <a:pt x="2699" y="520"/>
                    <a:pt x="3054" y="771"/>
                  </a:cubicBezTo>
                  <a:cubicBezTo>
                    <a:pt x="3335" y="971"/>
                    <a:pt x="3616" y="1170"/>
                    <a:pt x="3898" y="1369"/>
                  </a:cubicBezTo>
                  <a:cubicBezTo>
                    <a:pt x="3904" y="1373"/>
                    <a:pt x="3909" y="1378"/>
                    <a:pt x="3923" y="138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8" name="Freeform 815"/>
            <p:cNvSpPr>
              <a:spLocks/>
            </p:cNvSpPr>
            <p:nvPr/>
          </p:nvSpPr>
          <p:spPr bwMode="auto">
            <a:xfrm>
              <a:off x="5298233" y="4135262"/>
              <a:ext cx="55161" cy="19490"/>
            </a:xfrm>
            <a:custGeom>
              <a:avLst/>
              <a:gdLst>
                <a:gd name="T0" fmla="*/ 2161 w 2161"/>
                <a:gd name="T1" fmla="*/ 761 h 761"/>
                <a:gd name="T2" fmla="*/ 0 w 2161"/>
                <a:gd name="T3" fmla="*/ 761 h 761"/>
                <a:gd name="T4" fmla="*/ 222 w 2161"/>
                <a:gd name="T5" fmla="*/ 604 h 761"/>
                <a:gd name="T6" fmla="*/ 1030 w 2161"/>
                <a:gd name="T7" fmla="*/ 31 h 761"/>
                <a:gd name="T8" fmla="*/ 1133 w 2161"/>
                <a:gd name="T9" fmla="*/ 29 h 761"/>
                <a:gd name="T10" fmla="*/ 2143 w 2161"/>
                <a:gd name="T11" fmla="*/ 745 h 761"/>
                <a:gd name="T12" fmla="*/ 2161 w 2161"/>
                <a:gd name="T13" fmla="*/ 761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1" h="761">
                  <a:moveTo>
                    <a:pt x="2161" y="761"/>
                  </a:moveTo>
                  <a:cubicBezTo>
                    <a:pt x="1438" y="761"/>
                    <a:pt x="724" y="761"/>
                    <a:pt x="0" y="761"/>
                  </a:cubicBezTo>
                  <a:cubicBezTo>
                    <a:pt x="79" y="705"/>
                    <a:pt x="150" y="654"/>
                    <a:pt x="222" y="604"/>
                  </a:cubicBezTo>
                  <a:cubicBezTo>
                    <a:pt x="491" y="413"/>
                    <a:pt x="761" y="223"/>
                    <a:pt x="1030" y="31"/>
                  </a:cubicBezTo>
                  <a:cubicBezTo>
                    <a:pt x="1067" y="5"/>
                    <a:pt x="1093" y="0"/>
                    <a:pt x="1133" y="29"/>
                  </a:cubicBezTo>
                  <a:cubicBezTo>
                    <a:pt x="1469" y="269"/>
                    <a:pt x="1806" y="507"/>
                    <a:pt x="2143" y="745"/>
                  </a:cubicBezTo>
                  <a:cubicBezTo>
                    <a:pt x="2148" y="748"/>
                    <a:pt x="2151" y="752"/>
                    <a:pt x="2161" y="76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9" name="Freeform 816"/>
            <p:cNvSpPr>
              <a:spLocks noEditPoints="1"/>
            </p:cNvSpPr>
            <p:nvPr/>
          </p:nvSpPr>
          <p:spPr bwMode="auto">
            <a:xfrm>
              <a:off x="5254840" y="4168358"/>
              <a:ext cx="141581" cy="69135"/>
            </a:xfrm>
            <a:custGeom>
              <a:avLst/>
              <a:gdLst>
                <a:gd name="T0" fmla="*/ 5547 w 5547"/>
                <a:gd name="T1" fmla="*/ 53 h 2712"/>
                <a:gd name="T2" fmla="*/ 5493 w 5547"/>
                <a:gd name="T3" fmla="*/ 0 h 2712"/>
                <a:gd name="T4" fmla="*/ 55 w 5547"/>
                <a:gd name="T5" fmla="*/ 0 h 2712"/>
                <a:gd name="T6" fmla="*/ 0 w 5547"/>
                <a:gd name="T7" fmla="*/ 53 h 2712"/>
                <a:gd name="T8" fmla="*/ 0 w 5547"/>
                <a:gd name="T9" fmla="*/ 2657 h 2712"/>
                <a:gd name="T10" fmla="*/ 57 w 5547"/>
                <a:gd name="T11" fmla="*/ 2712 h 2712"/>
                <a:gd name="T12" fmla="*/ 2771 w 5547"/>
                <a:gd name="T13" fmla="*/ 2711 h 2712"/>
                <a:gd name="T14" fmla="*/ 5495 w 5547"/>
                <a:gd name="T15" fmla="*/ 2712 h 2712"/>
                <a:gd name="T16" fmla="*/ 5547 w 5547"/>
                <a:gd name="T17" fmla="*/ 2662 h 2712"/>
                <a:gd name="T18" fmla="*/ 5547 w 5547"/>
                <a:gd name="T19" fmla="*/ 53 h 2712"/>
                <a:gd name="T20" fmla="*/ 1076 w 5547"/>
                <a:gd name="T21" fmla="*/ 2075 h 2712"/>
                <a:gd name="T22" fmla="*/ 612 w 5547"/>
                <a:gd name="T23" fmla="*/ 2075 h 2712"/>
                <a:gd name="T24" fmla="*/ 568 w 5547"/>
                <a:gd name="T25" fmla="*/ 2029 h 2712"/>
                <a:gd name="T26" fmla="*/ 568 w 5547"/>
                <a:gd name="T27" fmla="*/ 1343 h 2712"/>
                <a:gd name="T28" fmla="*/ 568 w 5547"/>
                <a:gd name="T29" fmla="*/ 666 h 2712"/>
                <a:gd name="T30" fmla="*/ 612 w 5547"/>
                <a:gd name="T31" fmla="*/ 620 h 2712"/>
                <a:gd name="T32" fmla="*/ 1076 w 5547"/>
                <a:gd name="T33" fmla="*/ 620 h 2712"/>
                <a:gd name="T34" fmla="*/ 1118 w 5547"/>
                <a:gd name="T35" fmla="*/ 663 h 2712"/>
                <a:gd name="T36" fmla="*/ 1118 w 5547"/>
                <a:gd name="T37" fmla="*/ 2032 h 2712"/>
                <a:gd name="T38" fmla="*/ 1076 w 5547"/>
                <a:gd name="T39" fmla="*/ 2075 h 2712"/>
                <a:gd name="T40" fmla="*/ 2368 w 5547"/>
                <a:gd name="T41" fmla="*/ 2101 h 2712"/>
                <a:gd name="T42" fmla="*/ 1894 w 5547"/>
                <a:gd name="T43" fmla="*/ 2101 h 2712"/>
                <a:gd name="T44" fmla="*/ 1852 w 5547"/>
                <a:gd name="T45" fmla="*/ 2059 h 2712"/>
                <a:gd name="T46" fmla="*/ 1853 w 5547"/>
                <a:gd name="T47" fmla="*/ 1373 h 2712"/>
                <a:gd name="T48" fmla="*/ 1852 w 5547"/>
                <a:gd name="T49" fmla="*/ 695 h 2712"/>
                <a:gd name="T50" fmla="*/ 1897 w 5547"/>
                <a:gd name="T51" fmla="*/ 647 h 2712"/>
                <a:gd name="T52" fmla="*/ 2371 w 5547"/>
                <a:gd name="T53" fmla="*/ 647 h 2712"/>
                <a:gd name="T54" fmla="*/ 2411 w 5547"/>
                <a:gd name="T55" fmla="*/ 687 h 2712"/>
                <a:gd name="T56" fmla="*/ 2411 w 5547"/>
                <a:gd name="T57" fmla="*/ 2060 h 2712"/>
                <a:gd name="T58" fmla="*/ 2368 w 5547"/>
                <a:gd name="T59" fmla="*/ 2101 h 2712"/>
                <a:gd name="T60" fmla="*/ 3695 w 5547"/>
                <a:gd name="T61" fmla="*/ 2062 h 2712"/>
                <a:gd name="T62" fmla="*/ 3655 w 5547"/>
                <a:gd name="T63" fmla="*/ 2101 h 2712"/>
                <a:gd name="T64" fmla="*/ 3186 w 5547"/>
                <a:gd name="T65" fmla="*/ 2101 h 2712"/>
                <a:gd name="T66" fmla="*/ 3145 w 5547"/>
                <a:gd name="T67" fmla="*/ 2057 h 2712"/>
                <a:gd name="T68" fmla="*/ 3146 w 5547"/>
                <a:gd name="T69" fmla="*/ 1375 h 2712"/>
                <a:gd name="T70" fmla="*/ 3145 w 5547"/>
                <a:gd name="T71" fmla="*/ 693 h 2712"/>
                <a:gd name="T72" fmla="*/ 3192 w 5547"/>
                <a:gd name="T73" fmla="*/ 647 h 2712"/>
                <a:gd name="T74" fmla="*/ 3653 w 5547"/>
                <a:gd name="T75" fmla="*/ 647 h 2712"/>
                <a:gd name="T76" fmla="*/ 3696 w 5547"/>
                <a:gd name="T77" fmla="*/ 689 h 2712"/>
                <a:gd name="T78" fmla="*/ 3695 w 5547"/>
                <a:gd name="T79" fmla="*/ 2062 h 2712"/>
                <a:gd name="T80" fmla="*/ 4980 w 5547"/>
                <a:gd name="T81" fmla="*/ 2060 h 2712"/>
                <a:gd name="T82" fmla="*/ 4940 w 5547"/>
                <a:gd name="T83" fmla="*/ 2101 h 2712"/>
                <a:gd name="T84" fmla="*/ 4471 w 5547"/>
                <a:gd name="T85" fmla="*/ 2101 h 2712"/>
                <a:gd name="T86" fmla="*/ 4429 w 5547"/>
                <a:gd name="T87" fmla="*/ 2058 h 2712"/>
                <a:gd name="T88" fmla="*/ 4430 w 5547"/>
                <a:gd name="T89" fmla="*/ 1372 h 2712"/>
                <a:gd name="T90" fmla="*/ 4429 w 5547"/>
                <a:gd name="T91" fmla="*/ 694 h 2712"/>
                <a:gd name="T92" fmla="*/ 4475 w 5547"/>
                <a:gd name="T93" fmla="*/ 647 h 2712"/>
                <a:gd name="T94" fmla="*/ 4936 w 5547"/>
                <a:gd name="T95" fmla="*/ 647 h 2712"/>
                <a:gd name="T96" fmla="*/ 4980 w 5547"/>
                <a:gd name="T97" fmla="*/ 688 h 2712"/>
                <a:gd name="T98" fmla="*/ 4980 w 5547"/>
                <a:gd name="T99" fmla="*/ 2060 h 2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547" h="2712">
                  <a:moveTo>
                    <a:pt x="5547" y="53"/>
                  </a:moveTo>
                  <a:cubicBezTo>
                    <a:pt x="5547" y="10"/>
                    <a:pt x="5535" y="0"/>
                    <a:pt x="5493" y="0"/>
                  </a:cubicBezTo>
                  <a:cubicBezTo>
                    <a:pt x="3680" y="1"/>
                    <a:pt x="1867" y="1"/>
                    <a:pt x="55" y="0"/>
                  </a:cubicBezTo>
                  <a:cubicBezTo>
                    <a:pt x="13" y="0"/>
                    <a:pt x="0" y="10"/>
                    <a:pt x="0" y="53"/>
                  </a:cubicBezTo>
                  <a:cubicBezTo>
                    <a:pt x="2" y="921"/>
                    <a:pt x="2" y="1789"/>
                    <a:pt x="0" y="2657"/>
                  </a:cubicBezTo>
                  <a:cubicBezTo>
                    <a:pt x="0" y="2703"/>
                    <a:pt x="13" y="2712"/>
                    <a:pt x="57" y="2712"/>
                  </a:cubicBezTo>
                  <a:cubicBezTo>
                    <a:pt x="962" y="2711"/>
                    <a:pt x="1867" y="2711"/>
                    <a:pt x="2771" y="2711"/>
                  </a:cubicBezTo>
                  <a:cubicBezTo>
                    <a:pt x="3679" y="2711"/>
                    <a:pt x="4587" y="2711"/>
                    <a:pt x="5495" y="2712"/>
                  </a:cubicBezTo>
                  <a:cubicBezTo>
                    <a:pt x="5534" y="2712"/>
                    <a:pt x="5547" y="2703"/>
                    <a:pt x="5547" y="2662"/>
                  </a:cubicBezTo>
                  <a:cubicBezTo>
                    <a:pt x="5546" y="1792"/>
                    <a:pt x="5546" y="923"/>
                    <a:pt x="5547" y="53"/>
                  </a:cubicBezTo>
                  <a:close/>
                  <a:moveTo>
                    <a:pt x="1076" y="2075"/>
                  </a:moveTo>
                  <a:cubicBezTo>
                    <a:pt x="922" y="2073"/>
                    <a:pt x="766" y="2073"/>
                    <a:pt x="612" y="2075"/>
                  </a:cubicBezTo>
                  <a:cubicBezTo>
                    <a:pt x="575" y="2075"/>
                    <a:pt x="567" y="2063"/>
                    <a:pt x="568" y="2029"/>
                  </a:cubicBezTo>
                  <a:cubicBezTo>
                    <a:pt x="569" y="1801"/>
                    <a:pt x="568" y="1572"/>
                    <a:pt x="568" y="1343"/>
                  </a:cubicBezTo>
                  <a:cubicBezTo>
                    <a:pt x="568" y="1117"/>
                    <a:pt x="569" y="891"/>
                    <a:pt x="568" y="666"/>
                  </a:cubicBezTo>
                  <a:cubicBezTo>
                    <a:pt x="567" y="632"/>
                    <a:pt x="575" y="620"/>
                    <a:pt x="612" y="620"/>
                  </a:cubicBezTo>
                  <a:cubicBezTo>
                    <a:pt x="766" y="622"/>
                    <a:pt x="922" y="622"/>
                    <a:pt x="1076" y="620"/>
                  </a:cubicBezTo>
                  <a:cubicBezTo>
                    <a:pt x="1110" y="620"/>
                    <a:pt x="1118" y="631"/>
                    <a:pt x="1118" y="663"/>
                  </a:cubicBezTo>
                  <a:cubicBezTo>
                    <a:pt x="1117" y="1119"/>
                    <a:pt x="1117" y="1576"/>
                    <a:pt x="1118" y="2032"/>
                  </a:cubicBezTo>
                  <a:cubicBezTo>
                    <a:pt x="1118" y="2064"/>
                    <a:pt x="1110" y="2075"/>
                    <a:pt x="1076" y="2075"/>
                  </a:cubicBezTo>
                  <a:close/>
                  <a:moveTo>
                    <a:pt x="2368" y="2101"/>
                  </a:moveTo>
                  <a:cubicBezTo>
                    <a:pt x="2210" y="2100"/>
                    <a:pt x="2052" y="2099"/>
                    <a:pt x="1894" y="2101"/>
                  </a:cubicBezTo>
                  <a:cubicBezTo>
                    <a:pt x="1861" y="2101"/>
                    <a:pt x="1852" y="2092"/>
                    <a:pt x="1852" y="2059"/>
                  </a:cubicBezTo>
                  <a:cubicBezTo>
                    <a:pt x="1853" y="1830"/>
                    <a:pt x="1853" y="1601"/>
                    <a:pt x="1853" y="1373"/>
                  </a:cubicBezTo>
                  <a:cubicBezTo>
                    <a:pt x="1853" y="1147"/>
                    <a:pt x="1853" y="921"/>
                    <a:pt x="1852" y="695"/>
                  </a:cubicBezTo>
                  <a:cubicBezTo>
                    <a:pt x="1852" y="660"/>
                    <a:pt x="1859" y="646"/>
                    <a:pt x="1897" y="647"/>
                  </a:cubicBezTo>
                  <a:cubicBezTo>
                    <a:pt x="2055" y="649"/>
                    <a:pt x="2213" y="649"/>
                    <a:pt x="2371" y="647"/>
                  </a:cubicBezTo>
                  <a:cubicBezTo>
                    <a:pt x="2402" y="647"/>
                    <a:pt x="2411" y="656"/>
                    <a:pt x="2411" y="687"/>
                  </a:cubicBezTo>
                  <a:cubicBezTo>
                    <a:pt x="2410" y="1145"/>
                    <a:pt x="2410" y="1602"/>
                    <a:pt x="2411" y="2060"/>
                  </a:cubicBezTo>
                  <a:cubicBezTo>
                    <a:pt x="2411" y="2094"/>
                    <a:pt x="2400" y="2101"/>
                    <a:pt x="2368" y="2101"/>
                  </a:cubicBezTo>
                  <a:close/>
                  <a:moveTo>
                    <a:pt x="3695" y="2062"/>
                  </a:moveTo>
                  <a:cubicBezTo>
                    <a:pt x="3696" y="2093"/>
                    <a:pt x="3685" y="2101"/>
                    <a:pt x="3655" y="2101"/>
                  </a:cubicBezTo>
                  <a:cubicBezTo>
                    <a:pt x="3498" y="2100"/>
                    <a:pt x="3342" y="2099"/>
                    <a:pt x="3186" y="2101"/>
                  </a:cubicBezTo>
                  <a:cubicBezTo>
                    <a:pt x="3150" y="2102"/>
                    <a:pt x="3145" y="2088"/>
                    <a:pt x="3145" y="2057"/>
                  </a:cubicBezTo>
                  <a:cubicBezTo>
                    <a:pt x="3146" y="1830"/>
                    <a:pt x="3146" y="1603"/>
                    <a:pt x="3146" y="1375"/>
                  </a:cubicBezTo>
                  <a:cubicBezTo>
                    <a:pt x="3146" y="1148"/>
                    <a:pt x="3147" y="921"/>
                    <a:pt x="3145" y="693"/>
                  </a:cubicBezTo>
                  <a:cubicBezTo>
                    <a:pt x="3145" y="656"/>
                    <a:pt x="3156" y="647"/>
                    <a:pt x="3192" y="647"/>
                  </a:cubicBezTo>
                  <a:cubicBezTo>
                    <a:pt x="3346" y="649"/>
                    <a:pt x="3499" y="649"/>
                    <a:pt x="3653" y="647"/>
                  </a:cubicBezTo>
                  <a:cubicBezTo>
                    <a:pt x="3685" y="647"/>
                    <a:pt x="3696" y="655"/>
                    <a:pt x="3696" y="689"/>
                  </a:cubicBezTo>
                  <a:cubicBezTo>
                    <a:pt x="3694" y="1146"/>
                    <a:pt x="3695" y="1604"/>
                    <a:pt x="3695" y="2062"/>
                  </a:cubicBezTo>
                  <a:close/>
                  <a:moveTo>
                    <a:pt x="4980" y="2060"/>
                  </a:moveTo>
                  <a:cubicBezTo>
                    <a:pt x="4980" y="2091"/>
                    <a:pt x="4972" y="2101"/>
                    <a:pt x="4940" y="2101"/>
                  </a:cubicBezTo>
                  <a:cubicBezTo>
                    <a:pt x="4784" y="2100"/>
                    <a:pt x="4627" y="2099"/>
                    <a:pt x="4471" y="2101"/>
                  </a:cubicBezTo>
                  <a:cubicBezTo>
                    <a:pt x="4437" y="2102"/>
                    <a:pt x="4429" y="2091"/>
                    <a:pt x="4429" y="2058"/>
                  </a:cubicBezTo>
                  <a:cubicBezTo>
                    <a:pt x="4431" y="1829"/>
                    <a:pt x="4430" y="1601"/>
                    <a:pt x="4430" y="1372"/>
                  </a:cubicBezTo>
                  <a:cubicBezTo>
                    <a:pt x="4430" y="1146"/>
                    <a:pt x="4431" y="920"/>
                    <a:pt x="4429" y="694"/>
                  </a:cubicBezTo>
                  <a:cubicBezTo>
                    <a:pt x="4429" y="658"/>
                    <a:pt x="4438" y="646"/>
                    <a:pt x="4475" y="647"/>
                  </a:cubicBezTo>
                  <a:cubicBezTo>
                    <a:pt x="4629" y="649"/>
                    <a:pt x="4782" y="649"/>
                    <a:pt x="4936" y="647"/>
                  </a:cubicBezTo>
                  <a:cubicBezTo>
                    <a:pt x="4967" y="647"/>
                    <a:pt x="4980" y="652"/>
                    <a:pt x="4980" y="688"/>
                  </a:cubicBezTo>
                  <a:cubicBezTo>
                    <a:pt x="4979" y="1145"/>
                    <a:pt x="4979" y="1603"/>
                    <a:pt x="4980" y="20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96" name="Group 1495">
            <a:extLst>
              <a:ext uri="{FF2B5EF4-FFF2-40B4-BE49-F238E27FC236}">
                <a16:creationId xmlns:a16="http://schemas.microsoft.com/office/drawing/2014/main" id="{AE9DA06B-5915-4B10-8B43-C7BE1EECBBDB}"/>
              </a:ext>
            </a:extLst>
          </p:cNvPr>
          <p:cNvGrpSpPr/>
          <p:nvPr/>
        </p:nvGrpSpPr>
        <p:grpSpPr>
          <a:xfrm>
            <a:off x="5273059" y="3347199"/>
            <a:ext cx="505335" cy="213263"/>
            <a:chOff x="5217347" y="3516306"/>
            <a:chExt cx="505335" cy="213263"/>
          </a:xfrm>
        </p:grpSpPr>
        <p:cxnSp>
          <p:nvCxnSpPr>
            <p:cNvPr id="897" name="Straight Connector 896"/>
            <p:cNvCxnSpPr/>
            <p:nvPr/>
          </p:nvCxnSpPr>
          <p:spPr>
            <a:xfrm>
              <a:off x="5298233" y="3622433"/>
              <a:ext cx="318046" cy="0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3" name="Oval 1252"/>
            <p:cNvSpPr/>
            <p:nvPr/>
          </p:nvSpPr>
          <p:spPr>
            <a:xfrm>
              <a:off x="5217347" y="3516306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56" name="Oval 1255"/>
            <p:cNvSpPr/>
            <p:nvPr/>
          </p:nvSpPr>
          <p:spPr>
            <a:xfrm>
              <a:off x="5509419" y="3516306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94" name="Freeform 797"/>
            <p:cNvSpPr>
              <a:spLocks/>
            </p:cNvSpPr>
            <p:nvPr/>
          </p:nvSpPr>
          <p:spPr bwMode="auto">
            <a:xfrm>
              <a:off x="5276804" y="3619171"/>
              <a:ext cx="57181" cy="53647"/>
            </a:xfrm>
            <a:custGeom>
              <a:avLst/>
              <a:gdLst>
                <a:gd name="T0" fmla="*/ 840 w 1077"/>
                <a:gd name="T1" fmla="*/ 666 h 1010"/>
                <a:gd name="T2" fmla="*/ 840 w 1077"/>
                <a:gd name="T3" fmla="*/ 643 h 1010"/>
                <a:gd name="T4" fmla="*/ 840 w 1077"/>
                <a:gd name="T5" fmla="*/ 23 h 1010"/>
                <a:gd name="T6" fmla="*/ 862 w 1077"/>
                <a:gd name="T7" fmla="*/ 0 h 1010"/>
                <a:gd name="T8" fmla="*/ 1056 w 1077"/>
                <a:gd name="T9" fmla="*/ 0 h 1010"/>
                <a:gd name="T10" fmla="*/ 1077 w 1077"/>
                <a:gd name="T11" fmla="*/ 20 h 1010"/>
                <a:gd name="T12" fmla="*/ 1077 w 1077"/>
                <a:gd name="T13" fmla="*/ 990 h 1010"/>
                <a:gd name="T14" fmla="*/ 1056 w 1077"/>
                <a:gd name="T15" fmla="*/ 1010 h 1010"/>
                <a:gd name="T16" fmla="*/ 860 w 1077"/>
                <a:gd name="T17" fmla="*/ 1010 h 1010"/>
                <a:gd name="T18" fmla="*/ 829 w 1077"/>
                <a:gd name="T19" fmla="*/ 996 h 1010"/>
                <a:gd name="T20" fmla="*/ 617 w 1077"/>
                <a:gd name="T21" fmla="*/ 757 h 1010"/>
                <a:gd name="T22" fmla="*/ 471 w 1077"/>
                <a:gd name="T23" fmla="*/ 593 h 1010"/>
                <a:gd name="T24" fmla="*/ 257 w 1077"/>
                <a:gd name="T25" fmla="*/ 353 h 1010"/>
                <a:gd name="T26" fmla="*/ 236 w 1077"/>
                <a:gd name="T27" fmla="*/ 335 h 1010"/>
                <a:gd name="T28" fmla="*/ 236 w 1077"/>
                <a:gd name="T29" fmla="*/ 358 h 1010"/>
                <a:gd name="T30" fmla="*/ 237 w 1077"/>
                <a:gd name="T31" fmla="*/ 986 h 1010"/>
                <a:gd name="T32" fmla="*/ 212 w 1077"/>
                <a:gd name="T33" fmla="*/ 1010 h 1010"/>
                <a:gd name="T34" fmla="*/ 18 w 1077"/>
                <a:gd name="T35" fmla="*/ 1010 h 1010"/>
                <a:gd name="T36" fmla="*/ 0 w 1077"/>
                <a:gd name="T37" fmla="*/ 992 h 1010"/>
                <a:gd name="T38" fmla="*/ 0 w 1077"/>
                <a:gd name="T39" fmla="*/ 18 h 1010"/>
                <a:gd name="T40" fmla="*/ 17 w 1077"/>
                <a:gd name="T41" fmla="*/ 0 h 1010"/>
                <a:gd name="T42" fmla="*/ 225 w 1077"/>
                <a:gd name="T43" fmla="*/ 0 h 1010"/>
                <a:gd name="T44" fmla="*/ 249 w 1077"/>
                <a:gd name="T45" fmla="*/ 12 h 1010"/>
                <a:gd name="T46" fmla="*/ 602 w 1077"/>
                <a:gd name="T47" fmla="*/ 406 h 1010"/>
                <a:gd name="T48" fmla="*/ 827 w 1077"/>
                <a:gd name="T49" fmla="*/ 658 h 1010"/>
                <a:gd name="T50" fmla="*/ 840 w 1077"/>
                <a:gd name="T51" fmla="*/ 666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77" h="1010">
                  <a:moveTo>
                    <a:pt x="840" y="666"/>
                  </a:moveTo>
                  <a:cubicBezTo>
                    <a:pt x="840" y="658"/>
                    <a:pt x="840" y="650"/>
                    <a:pt x="840" y="643"/>
                  </a:cubicBezTo>
                  <a:cubicBezTo>
                    <a:pt x="840" y="436"/>
                    <a:pt x="841" y="230"/>
                    <a:pt x="840" y="23"/>
                  </a:cubicBezTo>
                  <a:cubicBezTo>
                    <a:pt x="840" y="6"/>
                    <a:pt x="843" y="0"/>
                    <a:pt x="862" y="0"/>
                  </a:cubicBezTo>
                  <a:cubicBezTo>
                    <a:pt x="926" y="1"/>
                    <a:pt x="991" y="1"/>
                    <a:pt x="1056" y="0"/>
                  </a:cubicBezTo>
                  <a:cubicBezTo>
                    <a:pt x="1070" y="0"/>
                    <a:pt x="1077" y="3"/>
                    <a:pt x="1077" y="20"/>
                  </a:cubicBezTo>
                  <a:cubicBezTo>
                    <a:pt x="1076" y="343"/>
                    <a:pt x="1076" y="666"/>
                    <a:pt x="1077" y="990"/>
                  </a:cubicBezTo>
                  <a:cubicBezTo>
                    <a:pt x="1077" y="1006"/>
                    <a:pt x="1071" y="1010"/>
                    <a:pt x="1056" y="1010"/>
                  </a:cubicBezTo>
                  <a:cubicBezTo>
                    <a:pt x="991" y="1009"/>
                    <a:pt x="925" y="1009"/>
                    <a:pt x="860" y="1010"/>
                  </a:cubicBezTo>
                  <a:cubicBezTo>
                    <a:pt x="847" y="1010"/>
                    <a:pt x="838" y="1006"/>
                    <a:pt x="829" y="996"/>
                  </a:cubicBezTo>
                  <a:cubicBezTo>
                    <a:pt x="759" y="916"/>
                    <a:pt x="688" y="837"/>
                    <a:pt x="617" y="757"/>
                  </a:cubicBezTo>
                  <a:cubicBezTo>
                    <a:pt x="568" y="702"/>
                    <a:pt x="519" y="648"/>
                    <a:pt x="471" y="593"/>
                  </a:cubicBezTo>
                  <a:cubicBezTo>
                    <a:pt x="399" y="513"/>
                    <a:pt x="328" y="433"/>
                    <a:pt x="257" y="353"/>
                  </a:cubicBezTo>
                  <a:cubicBezTo>
                    <a:pt x="252" y="347"/>
                    <a:pt x="247" y="339"/>
                    <a:pt x="236" y="335"/>
                  </a:cubicBezTo>
                  <a:cubicBezTo>
                    <a:pt x="236" y="344"/>
                    <a:pt x="236" y="351"/>
                    <a:pt x="236" y="358"/>
                  </a:cubicBezTo>
                  <a:cubicBezTo>
                    <a:pt x="236" y="567"/>
                    <a:pt x="236" y="776"/>
                    <a:pt x="237" y="986"/>
                  </a:cubicBezTo>
                  <a:cubicBezTo>
                    <a:pt x="237" y="1005"/>
                    <a:pt x="231" y="1010"/>
                    <a:pt x="212" y="1010"/>
                  </a:cubicBezTo>
                  <a:cubicBezTo>
                    <a:pt x="148" y="1009"/>
                    <a:pt x="83" y="1009"/>
                    <a:pt x="18" y="1010"/>
                  </a:cubicBezTo>
                  <a:cubicBezTo>
                    <a:pt x="5" y="1010"/>
                    <a:pt x="0" y="1006"/>
                    <a:pt x="0" y="992"/>
                  </a:cubicBezTo>
                  <a:cubicBezTo>
                    <a:pt x="0" y="667"/>
                    <a:pt x="0" y="342"/>
                    <a:pt x="0" y="18"/>
                  </a:cubicBezTo>
                  <a:cubicBezTo>
                    <a:pt x="0" y="5"/>
                    <a:pt x="4" y="0"/>
                    <a:pt x="17" y="0"/>
                  </a:cubicBezTo>
                  <a:cubicBezTo>
                    <a:pt x="86" y="1"/>
                    <a:pt x="156" y="1"/>
                    <a:pt x="225" y="0"/>
                  </a:cubicBezTo>
                  <a:cubicBezTo>
                    <a:pt x="236" y="0"/>
                    <a:pt x="242" y="5"/>
                    <a:pt x="249" y="12"/>
                  </a:cubicBezTo>
                  <a:cubicBezTo>
                    <a:pt x="367" y="144"/>
                    <a:pt x="485" y="275"/>
                    <a:pt x="602" y="406"/>
                  </a:cubicBezTo>
                  <a:cubicBezTo>
                    <a:pt x="677" y="490"/>
                    <a:pt x="752" y="574"/>
                    <a:pt x="827" y="658"/>
                  </a:cubicBezTo>
                  <a:cubicBezTo>
                    <a:pt x="830" y="661"/>
                    <a:pt x="832" y="665"/>
                    <a:pt x="840" y="66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5" name="Freeform 798"/>
            <p:cNvSpPr>
              <a:spLocks/>
            </p:cNvSpPr>
            <p:nvPr/>
          </p:nvSpPr>
          <p:spPr bwMode="auto">
            <a:xfrm>
              <a:off x="5339124" y="3619171"/>
              <a:ext cx="58787" cy="53969"/>
            </a:xfrm>
            <a:custGeom>
              <a:avLst/>
              <a:gdLst>
                <a:gd name="T0" fmla="*/ 695 w 1110"/>
                <a:gd name="T1" fmla="*/ 1009 h 1011"/>
                <a:gd name="T2" fmla="*/ 319 w 1110"/>
                <a:gd name="T3" fmla="*/ 1009 h 1011"/>
                <a:gd name="T4" fmla="*/ 28 w 1110"/>
                <a:gd name="T5" fmla="*/ 825 h 1011"/>
                <a:gd name="T6" fmla="*/ 1 w 1110"/>
                <a:gd name="T7" fmla="*/ 712 h 1011"/>
                <a:gd name="T8" fmla="*/ 1 w 1110"/>
                <a:gd name="T9" fmla="*/ 300 h 1011"/>
                <a:gd name="T10" fmla="*/ 246 w 1110"/>
                <a:gd name="T11" fmla="*/ 9 h 1011"/>
                <a:gd name="T12" fmla="*/ 335 w 1110"/>
                <a:gd name="T13" fmla="*/ 1 h 1011"/>
                <a:gd name="T14" fmla="*/ 1085 w 1110"/>
                <a:gd name="T15" fmla="*/ 0 h 1011"/>
                <a:gd name="T16" fmla="*/ 1109 w 1110"/>
                <a:gd name="T17" fmla="*/ 23 h 1011"/>
                <a:gd name="T18" fmla="*/ 1109 w 1110"/>
                <a:gd name="T19" fmla="*/ 215 h 1011"/>
                <a:gd name="T20" fmla="*/ 1087 w 1110"/>
                <a:gd name="T21" fmla="*/ 237 h 1011"/>
                <a:gd name="T22" fmla="*/ 331 w 1110"/>
                <a:gd name="T23" fmla="*/ 237 h 1011"/>
                <a:gd name="T24" fmla="*/ 295 w 1110"/>
                <a:gd name="T25" fmla="*/ 239 h 1011"/>
                <a:gd name="T26" fmla="*/ 234 w 1110"/>
                <a:gd name="T27" fmla="*/ 321 h 1011"/>
                <a:gd name="T28" fmla="*/ 234 w 1110"/>
                <a:gd name="T29" fmla="*/ 689 h 1011"/>
                <a:gd name="T30" fmla="*/ 323 w 1110"/>
                <a:gd name="T31" fmla="*/ 773 h 1011"/>
                <a:gd name="T32" fmla="*/ 1083 w 1110"/>
                <a:gd name="T33" fmla="*/ 773 h 1011"/>
                <a:gd name="T34" fmla="*/ 1109 w 1110"/>
                <a:gd name="T35" fmla="*/ 799 h 1011"/>
                <a:gd name="T36" fmla="*/ 1109 w 1110"/>
                <a:gd name="T37" fmla="*/ 987 h 1011"/>
                <a:gd name="T38" fmla="*/ 1087 w 1110"/>
                <a:gd name="T39" fmla="*/ 1010 h 1011"/>
                <a:gd name="T40" fmla="*/ 695 w 1110"/>
                <a:gd name="T41" fmla="*/ 100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10" h="1011">
                  <a:moveTo>
                    <a:pt x="695" y="1009"/>
                  </a:moveTo>
                  <a:cubicBezTo>
                    <a:pt x="570" y="1009"/>
                    <a:pt x="444" y="1011"/>
                    <a:pt x="319" y="1009"/>
                  </a:cubicBezTo>
                  <a:cubicBezTo>
                    <a:pt x="186" y="1006"/>
                    <a:pt x="89" y="943"/>
                    <a:pt x="28" y="825"/>
                  </a:cubicBezTo>
                  <a:cubicBezTo>
                    <a:pt x="9" y="790"/>
                    <a:pt x="1" y="752"/>
                    <a:pt x="1" y="712"/>
                  </a:cubicBezTo>
                  <a:cubicBezTo>
                    <a:pt x="1" y="574"/>
                    <a:pt x="0" y="437"/>
                    <a:pt x="1" y="300"/>
                  </a:cubicBezTo>
                  <a:cubicBezTo>
                    <a:pt x="2" y="165"/>
                    <a:pt x="113" y="35"/>
                    <a:pt x="246" y="9"/>
                  </a:cubicBezTo>
                  <a:cubicBezTo>
                    <a:pt x="276" y="3"/>
                    <a:pt x="305" y="1"/>
                    <a:pt x="335" y="1"/>
                  </a:cubicBezTo>
                  <a:cubicBezTo>
                    <a:pt x="585" y="1"/>
                    <a:pt x="835" y="1"/>
                    <a:pt x="1085" y="0"/>
                  </a:cubicBezTo>
                  <a:cubicBezTo>
                    <a:pt x="1103" y="0"/>
                    <a:pt x="1110" y="4"/>
                    <a:pt x="1109" y="23"/>
                  </a:cubicBezTo>
                  <a:cubicBezTo>
                    <a:pt x="1108" y="87"/>
                    <a:pt x="1108" y="151"/>
                    <a:pt x="1109" y="215"/>
                  </a:cubicBezTo>
                  <a:cubicBezTo>
                    <a:pt x="1109" y="233"/>
                    <a:pt x="1104" y="237"/>
                    <a:pt x="1087" y="237"/>
                  </a:cubicBezTo>
                  <a:cubicBezTo>
                    <a:pt x="835" y="237"/>
                    <a:pt x="583" y="237"/>
                    <a:pt x="331" y="237"/>
                  </a:cubicBezTo>
                  <a:cubicBezTo>
                    <a:pt x="319" y="237"/>
                    <a:pt x="306" y="236"/>
                    <a:pt x="295" y="239"/>
                  </a:cubicBezTo>
                  <a:cubicBezTo>
                    <a:pt x="255" y="248"/>
                    <a:pt x="234" y="275"/>
                    <a:pt x="234" y="321"/>
                  </a:cubicBezTo>
                  <a:cubicBezTo>
                    <a:pt x="233" y="444"/>
                    <a:pt x="233" y="566"/>
                    <a:pt x="234" y="689"/>
                  </a:cubicBezTo>
                  <a:cubicBezTo>
                    <a:pt x="235" y="746"/>
                    <a:pt x="265" y="773"/>
                    <a:pt x="323" y="773"/>
                  </a:cubicBezTo>
                  <a:cubicBezTo>
                    <a:pt x="576" y="773"/>
                    <a:pt x="830" y="773"/>
                    <a:pt x="1083" y="773"/>
                  </a:cubicBezTo>
                  <a:cubicBezTo>
                    <a:pt x="1109" y="773"/>
                    <a:pt x="1109" y="773"/>
                    <a:pt x="1109" y="799"/>
                  </a:cubicBezTo>
                  <a:cubicBezTo>
                    <a:pt x="1109" y="862"/>
                    <a:pt x="1108" y="925"/>
                    <a:pt x="1109" y="987"/>
                  </a:cubicBezTo>
                  <a:cubicBezTo>
                    <a:pt x="1109" y="1005"/>
                    <a:pt x="1105" y="1010"/>
                    <a:pt x="1087" y="1010"/>
                  </a:cubicBezTo>
                  <a:cubicBezTo>
                    <a:pt x="956" y="1009"/>
                    <a:pt x="826" y="1009"/>
                    <a:pt x="695" y="100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6" name="Freeform 799"/>
            <p:cNvSpPr>
              <a:spLocks/>
            </p:cNvSpPr>
            <p:nvPr/>
          </p:nvSpPr>
          <p:spPr bwMode="auto">
            <a:xfrm>
              <a:off x="5312140" y="3560063"/>
              <a:ext cx="71636" cy="42083"/>
            </a:xfrm>
            <a:custGeom>
              <a:avLst/>
              <a:gdLst>
                <a:gd name="T0" fmla="*/ 1346 w 1346"/>
                <a:gd name="T1" fmla="*/ 790 h 794"/>
                <a:gd name="T2" fmla="*/ 0 w 1346"/>
                <a:gd name="T3" fmla="*/ 787 h 794"/>
                <a:gd name="T4" fmla="*/ 15 w 1346"/>
                <a:gd name="T5" fmla="*/ 764 h 794"/>
                <a:gd name="T6" fmla="*/ 237 w 1346"/>
                <a:gd name="T7" fmla="*/ 507 h 794"/>
                <a:gd name="T8" fmla="*/ 432 w 1346"/>
                <a:gd name="T9" fmla="*/ 283 h 794"/>
                <a:gd name="T10" fmla="*/ 648 w 1346"/>
                <a:gd name="T11" fmla="*/ 32 h 794"/>
                <a:gd name="T12" fmla="*/ 696 w 1346"/>
                <a:gd name="T13" fmla="*/ 33 h 794"/>
                <a:gd name="T14" fmla="*/ 879 w 1346"/>
                <a:gd name="T15" fmla="*/ 246 h 794"/>
                <a:gd name="T16" fmla="*/ 1088 w 1346"/>
                <a:gd name="T17" fmla="*/ 490 h 794"/>
                <a:gd name="T18" fmla="*/ 1293 w 1346"/>
                <a:gd name="T19" fmla="*/ 728 h 794"/>
                <a:gd name="T20" fmla="*/ 1346 w 1346"/>
                <a:gd name="T21" fmla="*/ 79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6" h="794">
                  <a:moveTo>
                    <a:pt x="1346" y="790"/>
                  </a:moveTo>
                  <a:cubicBezTo>
                    <a:pt x="895" y="794"/>
                    <a:pt x="449" y="786"/>
                    <a:pt x="0" y="787"/>
                  </a:cubicBezTo>
                  <a:cubicBezTo>
                    <a:pt x="2" y="777"/>
                    <a:pt x="9" y="771"/>
                    <a:pt x="15" y="764"/>
                  </a:cubicBezTo>
                  <a:cubicBezTo>
                    <a:pt x="89" y="678"/>
                    <a:pt x="163" y="593"/>
                    <a:pt x="237" y="507"/>
                  </a:cubicBezTo>
                  <a:cubicBezTo>
                    <a:pt x="302" y="432"/>
                    <a:pt x="367" y="358"/>
                    <a:pt x="432" y="283"/>
                  </a:cubicBezTo>
                  <a:cubicBezTo>
                    <a:pt x="504" y="199"/>
                    <a:pt x="576" y="115"/>
                    <a:pt x="648" y="32"/>
                  </a:cubicBezTo>
                  <a:cubicBezTo>
                    <a:pt x="676" y="0"/>
                    <a:pt x="668" y="0"/>
                    <a:pt x="696" y="33"/>
                  </a:cubicBezTo>
                  <a:cubicBezTo>
                    <a:pt x="758" y="103"/>
                    <a:pt x="818" y="175"/>
                    <a:pt x="879" y="246"/>
                  </a:cubicBezTo>
                  <a:cubicBezTo>
                    <a:pt x="949" y="328"/>
                    <a:pt x="1018" y="409"/>
                    <a:pt x="1088" y="490"/>
                  </a:cubicBezTo>
                  <a:cubicBezTo>
                    <a:pt x="1156" y="569"/>
                    <a:pt x="1224" y="649"/>
                    <a:pt x="1293" y="728"/>
                  </a:cubicBezTo>
                  <a:cubicBezTo>
                    <a:pt x="1310" y="748"/>
                    <a:pt x="1327" y="768"/>
                    <a:pt x="1346" y="79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7" name="Freeform 800"/>
            <p:cNvSpPr>
              <a:spLocks/>
            </p:cNvSpPr>
            <p:nvPr/>
          </p:nvSpPr>
          <p:spPr bwMode="auto">
            <a:xfrm>
              <a:off x="5258493" y="3560384"/>
              <a:ext cx="55896" cy="41440"/>
            </a:xfrm>
            <a:custGeom>
              <a:avLst/>
              <a:gdLst>
                <a:gd name="T0" fmla="*/ 0 w 1050"/>
                <a:gd name="T1" fmla="*/ 780 h 782"/>
                <a:gd name="T2" fmla="*/ 69 w 1050"/>
                <a:gd name="T3" fmla="*/ 699 h 782"/>
                <a:gd name="T4" fmla="*/ 349 w 1050"/>
                <a:gd name="T5" fmla="*/ 376 h 782"/>
                <a:gd name="T6" fmla="*/ 565 w 1050"/>
                <a:gd name="T7" fmla="*/ 127 h 782"/>
                <a:gd name="T8" fmla="*/ 664 w 1050"/>
                <a:gd name="T9" fmla="*/ 12 h 782"/>
                <a:gd name="T10" fmla="*/ 689 w 1050"/>
                <a:gd name="T11" fmla="*/ 13 h 782"/>
                <a:gd name="T12" fmla="*/ 871 w 1050"/>
                <a:gd name="T13" fmla="*/ 225 h 782"/>
                <a:gd name="T14" fmla="*/ 1043 w 1050"/>
                <a:gd name="T15" fmla="*/ 425 h 782"/>
                <a:gd name="T16" fmla="*/ 1042 w 1050"/>
                <a:gd name="T17" fmla="*/ 447 h 782"/>
                <a:gd name="T18" fmla="*/ 901 w 1050"/>
                <a:gd name="T19" fmla="*/ 610 h 782"/>
                <a:gd name="T20" fmla="*/ 763 w 1050"/>
                <a:gd name="T21" fmla="*/ 770 h 782"/>
                <a:gd name="T22" fmla="*/ 737 w 1050"/>
                <a:gd name="T23" fmla="*/ 782 h 782"/>
                <a:gd name="T24" fmla="*/ 11 w 1050"/>
                <a:gd name="T25" fmla="*/ 781 h 782"/>
                <a:gd name="T26" fmla="*/ 0 w 1050"/>
                <a:gd name="T27" fmla="*/ 78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0" h="782">
                  <a:moveTo>
                    <a:pt x="0" y="780"/>
                  </a:moveTo>
                  <a:cubicBezTo>
                    <a:pt x="25" y="751"/>
                    <a:pt x="47" y="725"/>
                    <a:pt x="69" y="699"/>
                  </a:cubicBezTo>
                  <a:cubicBezTo>
                    <a:pt x="162" y="591"/>
                    <a:pt x="256" y="484"/>
                    <a:pt x="349" y="376"/>
                  </a:cubicBezTo>
                  <a:cubicBezTo>
                    <a:pt x="421" y="293"/>
                    <a:pt x="493" y="210"/>
                    <a:pt x="565" y="127"/>
                  </a:cubicBezTo>
                  <a:cubicBezTo>
                    <a:pt x="598" y="89"/>
                    <a:pt x="631" y="51"/>
                    <a:pt x="664" y="12"/>
                  </a:cubicBezTo>
                  <a:cubicBezTo>
                    <a:pt x="673" y="0"/>
                    <a:pt x="679" y="0"/>
                    <a:pt x="689" y="13"/>
                  </a:cubicBezTo>
                  <a:cubicBezTo>
                    <a:pt x="749" y="84"/>
                    <a:pt x="810" y="154"/>
                    <a:pt x="871" y="225"/>
                  </a:cubicBezTo>
                  <a:cubicBezTo>
                    <a:pt x="928" y="292"/>
                    <a:pt x="985" y="358"/>
                    <a:pt x="1043" y="425"/>
                  </a:cubicBezTo>
                  <a:cubicBezTo>
                    <a:pt x="1050" y="433"/>
                    <a:pt x="1049" y="439"/>
                    <a:pt x="1042" y="447"/>
                  </a:cubicBezTo>
                  <a:cubicBezTo>
                    <a:pt x="995" y="501"/>
                    <a:pt x="948" y="556"/>
                    <a:pt x="901" y="610"/>
                  </a:cubicBezTo>
                  <a:cubicBezTo>
                    <a:pt x="855" y="663"/>
                    <a:pt x="809" y="716"/>
                    <a:pt x="763" y="770"/>
                  </a:cubicBezTo>
                  <a:cubicBezTo>
                    <a:pt x="756" y="778"/>
                    <a:pt x="748" y="782"/>
                    <a:pt x="737" y="782"/>
                  </a:cubicBezTo>
                  <a:cubicBezTo>
                    <a:pt x="495" y="781"/>
                    <a:pt x="253" y="781"/>
                    <a:pt x="11" y="781"/>
                  </a:cubicBezTo>
                  <a:cubicBezTo>
                    <a:pt x="9" y="781"/>
                    <a:pt x="7" y="781"/>
                    <a:pt x="0" y="78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8" name="Freeform 801"/>
            <p:cNvSpPr>
              <a:spLocks/>
            </p:cNvSpPr>
            <p:nvPr/>
          </p:nvSpPr>
          <p:spPr bwMode="auto">
            <a:xfrm>
              <a:off x="5259135" y="3619171"/>
              <a:ext cx="12528" cy="53969"/>
            </a:xfrm>
            <a:custGeom>
              <a:avLst/>
              <a:gdLst>
                <a:gd name="T0" fmla="*/ 0 w 236"/>
                <a:gd name="T1" fmla="*/ 507 h 1018"/>
                <a:gd name="T2" fmla="*/ 0 w 236"/>
                <a:gd name="T3" fmla="*/ 23 h 1018"/>
                <a:gd name="T4" fmla="*/ 22 w 236"/>
                <a:gd name="T5" fmla="*/ 1 h 1018"/>
                <a:gd name="T6" fmla="*/ 215 w 236"/>
                <a:gd name="T7" fmla="*/ 1 h 1018"/>
                <a:gd name="T8" fmla="*/ 236 w 236"/>
                <a:gd name="T9" fmla="*/ 20 h 1018"/>
                <a:gd name="T10" fmla="*/ 236 w 236"/>
                <a:gd name="T11" fmla="*/ 998 h 1018"/>
                <a:gd name="T12" fmla="*/ 217 w 236"/>
                <a:gd name="T13" fmla="*/ 1017 h 1018"/>
                <a:gd name="T14" fmla="*/ 20 w 236"/>
                <a:gd name="T15" fmla="*/ 1017 h 1018"/>
                <a:gd name="T16" fmla="*/ 0 w 236"/>
                <a:gd name="T17" fmla="*/ 997 h 1018"/>
                <a:gd name="T18" fmla="*/ 0 w 236"/>
                <a:gd name="T19" fmla="*/ 507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6" h="1018">
                  <a:moveTo>
                    <a:pt x="0" y="507"/>
                  </a:moveTo>
                  <a:cubicBezTo>
                    <a:pt x="0" y="346"/>
                    <a:pt x="0" y="184"/>
                    <a:pt x="0" y="23"/>
                  </a:cubicBezTo>
                  <a:cubicBezTo>
                    <a:pt x="0" y="6"/>
                    <a:pt x="3" y="0"/>
                    <a:pt x="22" y="1"/>
                  </a:cubicBezTo>
                  <a:cubicBezTo>
                    <a:pt x="86" y="2"/>
                    <a:pt x="151" y="1"/>
                    <a:pt x="215" y="1"/>
                  </a:cubicBezTo>
                  <a:cubicBezTo>
                    <a:pt x="230" y="1"/>
                    <a:pt x="236" y="3"/>
                    <a:pt x="236" y="20"/>
                  </a:cubicBezTo>
                  <a:cubicBezTo>
                    <a:pt x="236" y="346"/>
                    <a:pt x="236" y="672"/>
                    <a:pt x="236" y="998"/>
                  </a:cubicBezTo>
                  <a:cubicBezTo>
                    <a:pt x="236" y="1013"/>
                    <a:pt x="233" y="1018"/>
                    <a:pt x="217" y="1017"/>
                  </a:cubicBezTo>
                  <a:cubicBezTo>
                    <a:pt x="151" y="1017"/>
                    <a:pt x="85" y="1016"/>
                    <a:pt x="20" y="1017"/>
                  </a:cubicBezTo>
                  <a:cubicBezTo>
                    <a:pt x="3" y="1018"/>
                    <a:pt x="0" y="1012"/>
                    <a:pt x="0" y="997"/>
                  </a:cubicBezTo>
                  <a:cubicBezTo>
                    <a:pt x="0" y="834"/>
                    <a:pt x="0" y="670"/>
                    <a:pt x="0" y="50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0" name="Freeform 812"/>
            <p:cNvSpPr>
              <a:spLocks/>
            </p:cNvSpPr>
            <p:nvPr/>
          </p:nvSpPr>
          <p:spPr bwMode="auto">
            <a:xfrm>
              <a:off x="5539192" y="3668457"/>
              <a:ext cx="153716" cy="8458"/>
            </a:xfrm>
            <a:custGeom>
              <a:avLst/>
              <a:gdLst>
                <a:gd name="T0" fmla="*/ 3008 w 6025"/>
                <a:gd name="T1" fmla="*/ 336 h 337"/>
                <a:gd name="T2" fmla="*/ 59 w 6025"/>
                <a:gd name="T3" fmla="*/ 337 h 337"/>
                <a:gd name="T4" fmla="*/ 2 w 6025"/>
                <a:gd name="T5" fmla="*/ 281 h 337"/>
                <a:gd name="T6" fmla="*/ 3 w 6025"/>
                <a:gd name="T7" fmla="*/ 47 h 337"/>
                <a:gd name="T8" fmla="*/ 43 w 6025"/>
                <a:gd name="T9" fmla="*/ 8 h 337"/>
                <a:gd name="T10" fmla="*/ 65 w 6025"/>
                <a:gd name="T11" fmla="*/ 8 h 337"/>
                <a:gd name="T12" fmla="*/ 5955 w 6025"/>
                <a:gd name="T13" fmla="*/ 8 h 337"/>
                <a:gd name="T14" fmla="*/ 6017 w 6025"/>
                <a:gd name="T15" fmla="*/ 69 h 337"/>
                <a:gd name="T16" fmla="*/ 6018 w 6025"/>
                <a:gd name="T17" fmla="*/ 290 h 337"/>
                <a:gd name="T18" fmla="*/ 5970 w 6025"/>
                <a:gd name="T19" fmla="*/ 336 h 337"/>
                <a:gd name="T20" fmla="*/ 4589 w 6025"/>
                <a:gd name="T21" fmla="*/ 336 h 337"/>
                <a:gd name="T22" fmla="*/ 3008 w 6025"/>
                <a:gd name="T23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25" h="337">
                  <a:moveTo>
                    <a:pt x="3008" y="336"/>
                  </a:moveTo>
                  <a:cubicBezTo>
                    <a:pt x="2025" y="336"/>
                    <a:pt x="1042" y="335"/>
                    <a:pt x="59" y="337"/>
                  </a:cubicBezTo>
                  <a:cubicBezTo>
                    <a:pt x="15" y="337"/>
                    <a:pt x="0" y="328"/>
                    <a:pt x="2" y="281"/>
                  </a:cubicBezTo>
                  <a:cubicBezTo>
                    <a:pt x="6" y="203"/>
                    <a:pt x="5" y="125"/>
                    <a:pt x="3" y="47"/>
                  </a:cubicBezTo>
                  <a:cubicBezTo>
                    <a:pt x="2" y="15"/>
                    <a:pt x="13" y="4"/>
                    <a:pt x="43" y="8"/>
                  </a:cubicBezTo>
                  <a:cubicBezTo>
                    <a:pt x="50" y="9"/>
                    <a:pt x="58" y="8"/>
                    <a:pt x="65" y="8"/>
                  </a:cubicBezTo>
                  <a:cubicBezTo>
                    <a:pt x="2029" y="8"/>
                    <a:pt x="3992" y="8"/>
                    <a:pt x="5955" y="8"/>
                  </a:cubicBezTo>
                  <a:cubicBezTo>
                    <a:pt x="6025" y="8"/>
                    <a:pt x="6017" y="0"/>
                    <a:pt x="6017" y="69"/>
                  </a:cubicBezTo>
                  <a:cubicBezTo>
                    <a:pt x="6017" y="143"/>
                    <a:pt x="6015" y="216"/>
                    <a:pt x="6018" y="290"/>
                  </a:cubicBezTo>
                  <a:cubicBezTo>
                    <a:pt x="6019" y="328"/>
                    <a:pt x="6006" y="336"/>
                    <a:pt x="5970" y="336"/>
                  </a:cubicBezTo>
                  <a:cubicBezTo>
                    <a:pt x="5510" y="335"/>
                    <a:pt x="5049" y="336"/>
                    <a:pt x="4589" y="336"/>
                  </a:cubicBezTo>
                  <a:cubicBezTo>
                    <a:pt x="4062" y="336"/>
                    <a:pt x="3535" y="336"/>
                    <a:pt x="3008" y="33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1" name="Freeform 813"/>
            <p:cNvSpPr>
              <a:spLocks/>
            </p:cNvSpPr>
            <p:nvPr/>
          </p:nvSpPr>
          <p:spPr bwMode="auto">
            <a:xfrm>
              <a:off x="5539192" y="3586084"/>
              <a:ext cx="153716" cy="8458"/>
            </a:xfrm>
            <a:custGeom>
              <a:avLst/>
              <a:gdLst>
                <a:gd name="T0" fmla="*/ 3008 w 6025"/>
                <a:gd name="T1" fmla="*/ 336 h 337"/>
                <a:gd name="T2" fmla="*/ 59 w 6025"/>
                <a:gd name="T3" fmla="*/ 337 h 337"/>
                <a:gd name="T4" fmla="*/ 2 w 6025"/>
                <a:gd name="T5" fmla="*/ 281 h 337"/>
                <a:gd name="T6" fmla="*/ 3 w 6025"/>
                <a:gd name="T7" fmla="*/ 47 h 337"/>
                <a:gd name="T8" fmla="*/ 43 w 6025"/>
                <a:gd name="T9" fmla="*/ 8 h 337"/>
                <a:gd name="T10" fmla="*/ 65 w 6025"/>
                <a:gd name="T11" fmla="*/ 8 h 337"/>
                <a:gd name="T12" fmla="*/ 5955 w 6025"/>
                <a:gd name="T13" fmla="*/ 8 h 337"/>
                <a:gd name="T14" fmla="*/ 6017 w 6025"/>
                <a:gd name="T15" fmla="*/ 69 h 337"/>
                <a:gd name="T16" fmla="*/ 6018 w 6025"/>
                <a:gd name="T17" fmla="*/ 290 h 337"/>
                <a:gd name="T18" fmla="*/ 5971 w 6025"/>
                <a:gd name="T19" fmla="*/ 336 h 337"/>
                <a:gd name="T20" fmla="*/ 4624 w 6025"/>
                <a:gd name="T21" fmla="*/ 336 h 337"/>
                <a:gd name="T22" fmla="*/ 3008 w 6025"/>
                <a:gd name="T23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25" h="337">
                  <a:moveTo>
                    <a:pt x="3008" y="336"/>
                  </a:moveTo>
                  <a:cubicBezTo>
                    <a:pt x="2025" y="336"/>
                    <a:pt x="1042" y="335"/>
                    <a:pt x="59" y="337"/>
                  </a:cubicBezTo>
                  <a:cubicBezTo>
                    <a:pt x="15" y="337"/>
                    <a:pt x="0" y="328"/>
                    <a:pt x="2" y="281"/>
                  </a:cubicBezTo>
                  <a:cubicBezTo>
                    <a:pt x="6" y="203"/>
                    <a:pt x="5" y="125"/>
                    <a:pt x="3" y="47"/>
                  </a:cubicBezTo>
                  <a:cubicBezTo>
                    <a:pt x="2" y="15"/>
                    <a:pt x="13" y="4"/>
                    <a:pt x="43" y="8"/>
                  </a:cubicBezTo>
                  <a:cubicBezTo>
                    <a:pt x="50" y="9"/>
                    <a:pt x="58" y="8"/>
                    <a:pt x="65" y="8"/>
                  </a:cubicBezTo>
                  <a:cubicBezTo>
                    <a:pt x="2028" y="8"/>
                    <a:pt x="3992" y="8"/>
                    <a:pt x="5955" y="8"/>
                  </a:cubicBezTo>
                  <a:cubicBezTo>
                    <a:pt x="6025" y="8"/>
                    <a:pt x="6017" y="0"/>
                    <a:pt x="6017" y="69"/>
                  </a:cubicBezTo>
                  <a:cubicBezTo>
                    <a:pt x="6017" y="143"/>
                    <a:pt x="6015" y="217"/>
                    <a:pt x="6018" y="290"/>
                  </a:cubicBezTo>
                  <a:cubicBezTo>
                    <a:pt x="6019" y="328"/>
                    <a:pt x="6007" y="337"/>
                    <a:pt x="5971" y="336"/>
                  </a:cubicBezTo>
                  <a:cubicBezTo>
                    <a:pt x="5522" y="335"/>
                    <a:pt x="5073" y="336"/>
                    <a:pt x="4624" y="336"/>
                  </a:cubicBezTo>
                  <a:cubicBezTo>
                    <a:pt x="4086" y="336"/>
                    <a:pt x="3547" y="336"/>
                    <a:pt x="3008" y="33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2" name="Freeform 814"/>
            <p:cNvSpPr>
              <a:spLocks/>
            </p:cNvSpPr>
            <p:nvPr/>
          </p:nvSpPr>
          <p:spPr bwMode="auto">
            <a:xfrm>
              <a:off x="5566037" y="3547839"/>
              <a:ext cx="100026" cy="35303"/>
            </a:xfrm>
            <a:custGeom>
              <a:avLst/>
              <a:gdLst>
                <a:gd name="T0" fmla="*/ 3923 w 3923"/>
                <a:gd name="T1" fmla="*/ 1389 h 1389"/>
                <a:gd name="T2" fmla="*/ 3403 w 3923"/>
                <a:gd name="T3" fmla="*/ 1389 h 1389"/>
                <a:gd name="T4" fmla="*/ 3351 w 3923"/>
                <a:gd name="T5" fmla="*/ 1369 h 1389"/>
                <a:gd name="T6" fmla="*/ 2351 w 3923"/>
                <a:gd name="T7" fmla="*/ 662 h 1389"/>
                <a:gd name="T8" fmla="*/ 1984 w 3923"/>
                <a:gd name="T9" fmla="*/ 401 h 1389"/>
                <a:gd name="T10" fmla="*/ 1926 w 3923"/>
                <a:gd name="T11" fmla="*/ 407 h 1389"/>
                <a:gd name="T12" fmla="*/ 1046 w 3923"/>
                <a:gd name="T13" fmla="*/ 1030 h 1389"/>
                <a:gd name="T14" fmla="*/ 562 w 3923"/>
                <a:gd name="T15" fmla="*/ 1372 h 1389"/>
                <a:gd name="T16" fmla="*/ 518 w 3923"/>
                <a:gd name="T17" fmla="*/ 1389 h 1389"/>
                <a:gd name="T18" fmla="*/ 18 w 3923"/>
                <a:gd name="T19" fmla="*/ 1389 h 1389"/>
                <a:gd name="T20" fmla="*/ 0 w 3923"/>
                <a:gd name="T21" fmla="*/ 1384 h 1389"/>
                <a:gd name="T22" fmla="*/ 208 w 3923"/>
                <a:gd name="T23" fmla="*/ 1236 h 1389"/>
                <a:gd name="T24" fmla="*/ 1708 w 3923"/>
                <a:gd name="T25" fmla="*/ 173 h 1389"/>
                <a:gd name="T26" fmla="*/ 1928 w 3923"/>
                <a:gd name="T27" fmla="*/ 17 h 1389"/>
                <a:gd name="T28" fmla="*/ 1990 w 3923"/>
                <a:gd name="T29" fmla="*/ 18 h 1389"/>
                <a:gd name="T30" fmla="*/ 3054 w 3923"/>
                <a:gd name="T31" fmla="*/ 771 h 1389"/>
                <a:gd name="T32" fmla="*/ 3898 w 3923"/>
                <a:gd name="T33" fmla="*/ 1369 h 1389"/>
                <a:gd name="T34" fmla="*/ 3923 w 3923"/>
                <a:gd name="T35" fmla="*/ 1389 h 1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3" h="1389">
                  <a:moveTo>
                    <a:pt x="3923" y="1389"/>
                  </a:moveTo>
                  <a:cubicBezTo>
                    <a:pt x="3742" y="1389"/>
                    <a:pt x="3573" y="1388"/>
                    <a:pt x="3403" y="1389"/>
                  </a:cubicBezTo>
                  <a:cubicBezTo>
                    <a:pt x="3382" y="1389"/>
                    <a:pt x="3367" y="1379"/>
                    <a:pt x="3351" y="1369"/>
                  </a:cubicBezTo>
                  <a:cubicBezTo>
                    <a:pt x="3018" y="1133"/>
                    <a:pt x="2684" y="898"/>
                    <a:pt x="2351" y="662"/>
                  </a:cubicBezTo>
                  <a:cubicBezTo>
                    <a:pt x="2228" y="575"/>
                    <a:pt x="2105" y="489"/>
                    <a:pt x="1984" y="401"/>
                  </a:cubicBezTo>
                  <a:cubicBezTo>
                    <a:pt x="1959" y="383"/>
                    <a:pt x="1944" y="394"/>
                    <a:pt x="1926" y="407"/>
                  </a:cubicBezTo>
                  <a:cubicBezTo>
                    <a:pt x="1632" y="615"/>
                    <a:pt x="1339" y="822"/>
                    <a:pt x="1046" y="1030"/>
                  </a:cubicBezTo>
                  <a:cubicBezTo>
                    <a:pt x="884" y="1144"/>
                    <a:pt x="723" y="1258"/>
                    <a:pt x="562" y="1372"/>
                  </a:cubicBezTo>
                  <a:cubicBezTo>
                    <a:pt x="548" y="1382"/>
                    <a:pt x="536" y="1389"/>
                    <a:pt x="518" y="1389"/>
                  </a:cubicBezTo>
                  <a:cubicBezTo>
                    <a:pt x="351" y="1389"/>
                    <a:pt x="185" y="1389"/>
                    <a:pt x="18" y="1389"/>
                  </a:cubicBezTo>
                  <a:cubicBezTo>
                    <a:pt x="14" y="1389"/>
                    <a:pt x="10" y="1387"/>
                    <a:pt x="0" y="1384"/>
                  </a:cubicBezTo>
                  <a:cubicBezTo>
                    <a:pt x="72" y="1332"/>
                    <a:pt x="140" y="1284"/>
                    <a:pt x="208" y="1236"/>
                  </a:cubicBezTo>
                  <a:cubicBezTo>
                    <a:pt x="708" y="882"/>
                    <a:pt x="1208" y="527"/>
                    <a:pt x="1708" y="173"/>
                  </a:cubicBezTo>
                  <a:cubicBezTo>
                    <a:pt x="1782" y="121"/>
                    <a:pt x="1856" y="70"/>
                    <a:pt x="1928" y="17"/>
                  </a:cubicBezTo>
                  <a:cubicBezTo>
                    <a:pt x="1951" y="0"/>
                    <a:pt x="1966" y="1"/>
                    <a:pt x="1990" y="18"/>
                  </a:cubicBezTo>
                  <a:cubicBezTo>
                    <a:pt x="2344" y="269"/>
                    <a:pt x="2699" y="520"/>
                    <a:pt x="3054" y="771"/>
                  </a:cubicBezTo>
                  <a:cubicBezTo>
                    <a:pt x="3335" y="971"/>
                    <a:pt x="3616" y="1170"/>
                    <a:pt x="3898" y="1369"/>
                  </a:cubicBezTo>
                  <a:cubicBezTo>
                    <a:pt x="3904" y="1373"/>
                    <a:pt x="3909" y="1378"/>
                    <a:pt x="3923" y="138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3" name="Freeform 815"/>
            <p:cNvSpPr>
              <a:spLocks/>
            </p:cNvSpPr>
            <p:nvPr/>
          </p:nvSpPr>
          <p:spPr bwMode="auto">
            <a:xfrm>
              <a:off x="5588469" y="3563652"/>
              <a:ext cx="55161" cy="19490"/>
            </a:xfrm>
            <a:custGeom>
              <a:avLst/>
              <a:gdLst>
                <a:gd name="T0" fmla="*/ 2161 w 2161"/>
                <a:gd name="T1" fmla="*/ 761 h 761"/>
                <a:gd name="T2" fmla="*/ 0 w 2161"/>
                <a:gd name="T3" fmla="*/ 761 h 761"/>
                <a:gd name="T4" fmla="*/ 222 w 2161"/>
                <a:gd name="T5" fmla="*/ 604 h 761"/>
                <a:gd name="T6" fmla="*/ 1030 w 2161"/>
                <a:gd name="T7" fmla="*/ 31 h 761"/>
                <a:gd name="T8" fmla="*/ 1133 w 2161"/>
                <a:gd name="T9" fmla="*/ 29 h 761"/>
                <a:gd name="T10" fmla="*/ 2143 w 2161"/>
                <a:gd name="T11" fmla="*/ 745 h 761"/>
                <a:gd name="T12" fmla="*/ 2161 w 2161"/>
                <a:gd name="T13" fmla="*/ 761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1" h="761">
                  <a:moveTo>
                    <a:pt x="2161" y="761"/>
                  </a:moveTo>
                  <a:cubicBezTo>
                    <a:pt x="1438" y="761"/>
                    <a:pt x="724" y="761"/>
                    <a:pt x="0" y="761"/>
                  </a:cubicBezTo>
                  <a:cubicBezTo>
                    <a:pt x="79" y="705"/>
                    <a:pt x="150" y="654"/>
                    <a:pt x="222" y="604"/>
                  </a:cubicBezTo>
                  <a:cubicBezTo>
                    <a:pt x="491" y="413"/>
                    <a:pt x="761" y="223"/>
                    <a:pt x="1030" y="31"/>
                  </a:cubicBezTo>
                  <a:cubicBezTo>
                    <a:pt x="1067" y="5"/>
                    <a:pt x="1093" y="0"/>
                    <a:pt x="1133" y="29"/>
                  </a:cubicBezTo>
                  <a:cubicBezTo>
                    <a:pt x="1469" y="269"/>
                    <a:pt x="1806" y="507"/>
                    <a:pt x="2143" y="745"/>
                  </a:cubicBezTo>
                  <a:cubicBezTo>
                    <a:pt x="2148" y="748"/>
                    <a:pt x="2151" y="752"/>
                    <a:pt x="2161" y="76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4" name="Freeform 816"/>
            <p:cNvSpPr>
              <a:spLocks noEditPoints="1"/>
            </p:cNvSpPr>
            <p:nvPr/>
          </p:nvSpPr>
          <p:spPr bwMode="auto">
            <a:xfrm>
              <a:off x="5545076" y="3596748"/>
              <a:ext cx="141581" cy="69135"/>
            </a:xfrm>
            <a:custGeom>
              <a:avLst/>
              <a:gdLst>
                <a:gd name="T0" fmla="*/ 5547 w 5547"/>
                <a:gd name="T1" fmla="*/ 53 h 2712"/>
                <a:gd name="T2" fmla="*/ 5493 w 5547"/>
                <a:gd name="T3" fmla="*/ 0 h 2712"/>
                <a:gd name="T4" fmla="*/ 55 w 5547"/>
                <a:gd name="T5" fmla="*/ 0 h 2712"/>
                <a:gd name="T6" fmla="*/ 0 w 5547"/>
                <a:gd name="T7" fmla="*/ 53 h 2712"/>
                <a:gd name="T8" fmla="*/ 0 w 5547"/>
                <a:gd name="T9" fmla="*/ 2657 h 2712"/>
                <a:gd name="T10" fmla="*/ 57 w 5547"/>
                <a:gd name="T11" fmla="*/ 2712 h 2712"/>
                <a:gd name="T12" fmla="*/ 2771 w 5547"/>
                <a:gd name="T13" fmla="*/ 2711 h 2712"/>
                <a:gd name="T14" fmla="*/ 5495 w 5547"/>
                <a:gd name="T15" fmla="*/ 2712 h 2712"/>
                <a:gd name="T16" fmla="*/ 5547 w 5547"/>
                <a:gd name="T17" fmla="*/ 2662 h 2712"/>
                <a:gd name="T18" fmla="*/ 5547 w 5547"/>
                <a:gd name="T19" fmla="*/ 53 h 2712"/>
                <a:gd name="T20" fmla="*/ 1076 w 5547"/>
                <a:gd name="T21" fmla="*/ 2075 h 2712"/>
                <a:gd name="T22" fmla="*/ 612 w 5547"/>
                <a:gd name="T23" fmla="*/ 2075 h 2712"/>
                <a:gd name="T24" fmla="*/ 568 w 5547"/>
                <a:gd name="T25" fmla="*/ 2029 h 2712"/>
                <a:gd name="T26" fmla="*/ 568 w 5547"/>
                <a:gd name="T27" fmla="*/ 1343 h 2712"/>
                <a:gd name="T28" fmla="*/ 568 w 5547"/>
                <a:gd name="T29" fmla="*/ 666 h 2712"/>
                <a:gd name="T30" fmla="*/ 612 w 5547"/>
                <a:gd name="T31" fmla="*/ 620 h 2712"/>
                <a:gd name="T32" fmla="*/ 1076 w 5547"/>
                <a:gd name="T33" fmla="*/ 620 h 2712"/>
                <a:gd name="T34" fmla="*/ 1118 w 5547"/>
                <a:gd name="T35" fmla="*/ 663 h 2712"/>
                <a:gd name="T36" fmla="*/ 1118 w 5547"/>
                <a:gd name="T37" fmla="*/ 2032 h 2712"/>
                <a:gd name="T38" fmla="*/ 1076 w 5547"/>
                <a:gd name="T39" fmla="*/ 2075 h 2712"/>
                <a:gd name="T40" fmla="*/ 2368 w 5547"/>
                <a:gd name="T41" fmla="*/ 2101 h 2712"/>
                <a:gd name="T42" fmla="*/ 1894 w 5547"/>
                <a:gd name="T43" fmla="*/ 2101 h 2712"/>
                <a:gd name="T44" fmla="*/ 1852 w 5547"/>
                <a:gd name="T45" fmla="*/ 2059 h 2712"/>
                <a:gd name="T46" fmla="*/ 1853 w 5547"/>
                <a:gd name="T47" fmla="*/ 1373 h 2712"/>
                <a:gd name="T48" fmla="*/ 1852 w 5547"/>
                <a:gd name="T49" fmla="*/ 695 h 2712"/>
                <a:gd name="T50" fmla="*/ 1897 w 5547"/>
                <a:gd name="T51" fmla="*/ 647 h 2712"/>
                <a:gd name="T52" fmla="*/ 2371 w 5547"/>
                <a:gd name="T53" fmla="*/ 647 h 2712"/>
                <a:gd name="T54" fmla="*/ 2411 w 5547"/>
                <a:gd name="T55" fmla="*/ 687 h 2712"/>
                <a:gd name="T56" fmla="*/ 2411 w 5547"/>
                <a:gd name="T57" fmla="*/ 2060 h 2712"/>
                <a:gd name="T58" fmla="*/ 2368 w 5547"/>
                <a:gd name="T59" fmla="*/ 2101 h 2712"/>
                <a:gd name="T60" fmla="*/ 3695 w 5547"/>
                <a:gd name="T61" fmla="*/ 2062 h 2712"/>
                <a:gd name="T62" fmla="*/ 3655 w 5547"/>
                <a:gd name="T63" fmla="*/ 2101 h 2712"/>
                <a:gd name="T64" fmla="*/ 3186 w 5547"/>
                <a:gd name="T65" fmla="*/ 2101 h 2712"/>
                <a:gd name="T66" fmla="*/ 3145 w 5547"/>
                <a:gd name="T67" fmla="*/ 2057 h 2712"/>
                <a:gd name="T68" fmla="*/ 3146 w 5547"/>
                <a:gd name="T69" fmla="*/ 1375 h 2712"/>
                <a:gd name="T70" fmla="*/ 3145 w 5547"/>
                <a:gd name="T71" fmla="*/ 693 h 2712"/>
                <a:gd name="T72" fmla="*/ 3192 w 5547"/>
                <a:gd name="T73" fmla="*/ 647 h 2712"/>
                <a:gd name="T74" fmla="*/ 3653 w 5547"/>
                <a:gd name="T75" fmla="*/ 647 h 2712"/>
                <a:gd name="T76" fmla="*/ 3696 w 5547"/>
                <a:gd name="T77" fmla="*/ 689 h 2712"/>
                <a:gd name="T78" fmla="*/ 3695 w 5547"/>
                <a:gd name="T79" fmla="*/ 2062 h 2712"/>
                <a:gd name="T80" fmla="*/ 4980 w 5547"/>
                <a:gd name="T81" fmla="*/ 2060 h 2712"/>
                <a:gd name="T82" fmla="*/ 4940 w 5547"/>
                <a:gd name="T83" fmla="*/ 2101 h 2712"/>
                <a:gd name="T84" fmla="*/ 4471 w 5547"/>
                <a:gd name="T85" fmla="*/ 2101 h 2712"/>
                <a:gd name="T86" fmla="*/ 4429 w 5547"/>
                <a:gd name="T87" fmla="*/ 2058 h 2712"/>
                <a:gd name="T88" fmla="*/ 4430 w 5547"/>
                <a:gd name="T89" fmla="*/ 1372 h 2712"/>
                <a:gd name="T90" fmla="*/ 4429 w 5547"/>
                <a:gd name="T91" fmla="*/ 694 h 2712"/>
                <a:gd name="T92" fmla="*/ 4475 w 5547"/>
                <a:gd name="T93" fmla="*/ 647 h 2712"/>
                <a:gd name="T94" fmla="*/ 4936 w 5547"/>
                <a:gd name="T95" fmla="*/ 647 h 2712"/>
                <a:gd name="T96" fmla="*/ 4980 w 5547"/>
                <a:gd name="T97" fmla="*/ 688 h 2712"/>
                <a:gd name="T98" fmla="*/ 4980 w 5547"/>
                <a:gd name="T99" fmla="*/ 2060 h 2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547" h="2712">
                  <a:moveTo>
                    <a:pt x="5547" y="53"/>
                  </a:moveTo>
                  <a:cubicBezTo>
                    <a:pt x="5547" y="10"/>
                    <a:pt x="5535" y="0"/>
                    <a:pt x="5493" y="0"/>
                  </a:cubicBezTo>
                  <a:cubicBezTo>
                    <a:pt x="3680" y="1"/>
                    <a:pt x="1867" y="1"/>
                    <a:pt x="55" y="0"/>
                  </a:cubicBezTo>
                  <a:cubicBezTo>
                    <a:pt x="13" y="0"/>
                    <a:pt x="0" y="10"/>
                    <a:pt x="0" y="53"/>
                  </a:cubicBezTo>
                  <a:cubicBezTo>
                    <a:pt x="2" y="921"/>
                    <a:pt x="2" y="1789"/>
                    <a:pt x="0" y="2657"/>
                  </a:cubicBezTo>
                  <a:cubicBezTo>
                    <a:pt x="0" y="2703"/>
                    <a:pt x="13" y="2712"/>
                    <a:pt x="57" y="2712"/>
                  </a:cubicBezTo>
                  <a:cubicBezTo>
                    <a:pt x="962" y="2711"/>
                    <a:pt x="1867" y="2711"/>
                    <a:pt x="2771" y="2711"/>
                  </a:cubicBezTo>
                  <a:cubicBezTo>
                    <a:pt x="3679" y="2711"/>
                    <a:pt x="4587" y="2711"/>
                    <a:pt x="5495" y="2712"/>
                  </a:cubicBezTo>
                  <a:cubicBezTo>
                    <a:pt x="5534" y="2712"/>
                    <a:pt x="5547" y="2703"/>
                    <a:pt x="5547" y="2662"/>
                  </a:cubicBezTo>
                  <a:cubicBezTo>
                    <a:pt x="5546" y="1792"/>
                    <a:pt x="5546" y="923"/>
                    <a:pt x="5547" y="53"/>
                  </a:cubicBezTo>
                  <a:close/>
                  <a:moveTo>
                    <a:pt x="1076" y="2075"/>
                  </a:moveTo>
                  <a:cubicBezTo>
                    <a:pt x="922" y="2073"/>
                    <a:pt x="766" y="2073"/>
                    <a:pt x="612" y="2075"/>
                  </a:cubicBezTo>
                  <a:cubicBezTo>
                    <a:pt x="575" y="2075"/>
                    <a:pt x="567" y="2063"/>
                    <a:pt x="568" y="2029"/>
                  </a:cubicBezTo>
                  <a:cubicBezTo>
                    <a:pt x="569" y="1801"/>
                    <a:pt x="568" y="1572"/>
                    <a:pt x="568" y="1343"/>
                  </a:cubicBezTo>
                  <a:cubicBezTo>
                    <a:pt x="568" y="1117"/>
                    <a:pt x="569" y="891"/>
                    <a:pt x="568" y="666"/>
                  </a:cubicBezTo>
                  <a:cubicBezTo>
                    <a:pt x="567" y="632"/>
                    <a:pt x="575" y="620"/>
                    <a:pt x="612" y="620"/>
                  </a:cubicBezTo>
                  <a:cubicBezTo>
                    <a:pt x="766" y="622"/>
                    <a:pt x="922" y="622"/>
                    <a:pt x="1076" y="620"/>
                  </a:cubicBezTo>
                  <a:cubicBezTo>
                    <a:pt x="1110" y="620"/>
                    <a:pt x="1118" y="631"/>
                    <a:pt x="1118" y="663"/>
                  </a:cubicBezTo>
                  <a:cubicBezTo>
                    <a:pt x="1117" y="1119"/>
                    <a:pt x="1117" y="1576"/>
                    <a:pt x="1118" y="2032"/>
                  </a:cubicBezTo>
                  <a:cubicBezTo>
                    <a:pt x="1118" y="2064"/>
                    <a:pt x="1110" y="2075"/>
                    <a:pt x="1076" y="2075"/>
                  </a:cubicBezTo>
                  <a:close/>
                  <a:moveTo>
                    <a:pt x="2368" y="2101"/>
                  </a:moveTo>
                  <a:cubicBezTo>
                    <a:pt x="2210" y="2100"/>
                    <a:pt x="2052" y="2099"/>
                    <a:pt x="1894" y="2101"/>
                  </a:cubicBezTo>
                  <a:cubicBezTo>
                    <a:pt x="1861" y="2101"/>
                    <a:pt x="1852" y="2092"/>
                    <a:pt x="1852" y="2059"/>
                  </a:cubicBezTo>
                  <a:cubicBezTo>
                    <a:pt x="1853" y="1830"/>
                    <a:pt x="1853" y="1601"/>
                    <a:pt x="1853" y="1373"/>
                  </a:cubicBezTo>
                  <a:cubicBezTo>
                    <a:pt x="1853" y="1147"/>
                    <a:pt x="1853" y="921"/>
                    <a:pt x="1852" y="695"/>
                  </a:cubicBezTo>
                  <a:cubicBezTo>
                    <a:pt x="1852" y="660"/>
                    <a:pt x="1859" y="646"/>
                    <a:pt x="1897" y="647"/>
                  </a:cubicBezTo>
                  <a:cubicBezTo>
                    <a:pt x="2055" y="649"/>
                    <a:pt x="2213" y="649"/>
                    <a:pt x="2371" y="647"/>
                  </a:cubicBezTo>
                  <a:cubicBezTo>
                    <a:pt x="2402" y="647"/>
                    <a:pt x="2411" y="656"/>
                    <a:pt x="2411" y="687"/>
                  </a:cubicBezTo>
                  <a:cubicBezTo>
                    <a:pt x="2410" y="1145"/>
                    <a:pt x="2410" y="1602"/>
                    <a:pt x="2411" y="2060"/>
                  </a:cubicBezTo>
                  <a:cubicBezTo>
                    <a:pt x="2411" y="2094"/>
                    <a:pt x="2400" y="2101"/>
                    <a:pt x="2368" y="2101"/>
                  </a:cubicBezTo>
                  <a:close/>
                  <a:moveTo>
                    <a:pt x="3695" y="2062"/>
                  </a:moveTo>
                  <a:cubicBezTo>
                    <a:pt x="3696" y="2093"/>
                    <a:pt x="3685" y="2101"/>
                    <a:pt x="3655" y="2101"/>
                  </a:cubicBezTo>
                  <a:cubicBezTo>
                    <a:pt x="3498" y="2100"/>
                    <a:pt x="3342" y="2099"/>
                    <a:pt x="3186" y="2101"/>
                  </a:cubicBezTo>
                  <a:cubicBezTo>
                    <a:pt x="3150" y="2102"/>
                    <a:pt x="3145" y="2088"/>
                    <a:pt x="3145" y="2057"/>
                  </a:cubicBezTo>
                  <a:cubicBezTo>
                    <a:pt x="3146" y="1830"/>
                    <a:pt x="3146" y="1603"/>
                    <a:pt x="3146" y="1375"/>
                  </a:cubicBezTo>
                  <a:cubicBezTo>
                    <a:pt x="3146" y="1148"/>
                    <a:pt x="3147" y="921"/>
                    <a:pt x="3145" y="693"/>
                  </a:cubicBezTo>
                  <a:cubicBezTo>
                    <a:pt x="3145" y="656"/>
                    <a:pt x="3156" y="647"/>
                    <a:pt x="3192" y="647"/>
                  </a:cubicBezTo>
                  <a:cubicBezTo>
                    <a:pt x="3346" y="649"/>
                    <a:pt x="3499" y="649"/>
                    <a:pt x="3653" y="647"/>
                  </a:cubicBezTo>
                  <a:cubicBezTo>
                    <a:pt x="3685" y="647"/>
                    <a:pt x="3696" y="655"/>
                    <a:pt x="3696" y="689"/>
                  </a:cubicBezTo>
                  <a:cubicBezTo>
                    <a:pt x="3694" y="1146"/>
                    <a:pt x="3695" y="1604"/>
                    <a:pt x="3695" y="2062"/>
                  </a:cubicBezTo>
                  <a:close/>
                  <a:moveTo>
                    <a:pt x="4980" y="2060"/>
                  </a:moveTo>
                  <a:cubicBezTo>
                    <a:pt x="4980" y="2091"/>
                    <a:pt x="4972" y="2101"/>
                    <a:pt x="4940" y="2101"/>
                  </a:cubicBezTo>
                  <a:cubicBezTo>
                    <a:pt x="4784" y="2100"/>
                    <a:pt x="4627" y="2099"/>
                    <a:pt x="4471" y="2101"/>
                  </a:cubicBezTo>
                  <a:cubicBezTo>
                    <a:pt x="4437" y="2102"/>
                    <a:pt x="4429" y="2091"/>
                    <a:pt x="4429" y="2058"/>
                  </a:cubicBezTo>
                  <a:cubicBezTo>
                    <a:pt x="4431" y="1829"/>
                    <a:pt x="4430" y="1601"/>
                    <a:pt x="4430" y="1372"/>
                  </a:cubicBezTo>
                  <a:cubicBezTo>
                    <a:pt x="4430" y="1146"/>
                    <a:pt x="4431" y="920"/>
                    <a:pt x="4429" y="694"/>
                  </a:cubicBezTo>
                  <a:cubicBezTo>
                    <a:pt x="4429" y="658"/>
                    <a:pt x="4438" y="646"/>
                    <a:pt x="4475" y="647"/>
                  </a:cubicBezTo>
                  <a:cubicBezTo>
                    <a:pt x="4629" y="649"/>
                    <a:pt x="4782" y="649"/>
                    <a:pt x="4936" y="647"/>
                  </a:cubicBezTo>
                  <a:cubicBezTo>
                    <a:pt x="4967" y="647"/>
                    <a:pt x="4980" y="652"/>
                    <a:pt x="4980" y="688"/>
                  </a:cubicBezTo>
                  <a:cubicBezTo>
                    <a:pt x="4979" y="1145"/>
                    <a:pt x="4979" y="1603"/>
                    <a:pt x="4980" y="20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95" name="Group 1494">
            <a:extLst>
              <a:ext uri="{FF2B5EF4-FFF2-40B4-BE49-F238E27FC236}">
                <a16:creationId xmlns:a16="http://schemas.microsoft.com/office/drawing/2014/main" id="{DEB2640A-CC2A-4B0C-B2C7-7A558B45B4BD}"/>
              </a:ext>
            </a:extLst>
          </p:cNvPr>
          <p:cNvGrpSpPr/>
          <p:nvPr/>
        </p:nvGrpSpPr>
        <p:grpSpPr>
          <a:xfrm>
            <a:off x="5273059" y="3005420"/>
            <a:ext cx="797407" cy="213263"/>
            <a:chOff x="5217347" y="3163239"/>
            <a:chExt cx="797407" cy="213263"/>
          </a:xfrm>
        </p:grpSpPr>
        <p:cxnSp>
          <p:nvCxnSpPr>
            <p:cNvPr id="1386" name="Straight Connector 1385"/>
            <p:cNvCxnSpPr/>
            <p:nvPr/>
          </p:nvCxnSpPr>
          <p:spPr>
            <a:xfrm>
              <a:off x="5298233" y="3269870"/>
              <a:ext cx="610690" cy="0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7" name="Oval 1256"/>
            <p:cNvSpPr/>
            <p:nvPr/>
          </p:nvSpPr>
          <p:spPr>
            <a:xfrm>
              <a:off x="5509419" y="3163239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58" name="Oval 1257"/>
            <p:cNvSpPr/>
            <p:nvPr/>
          </p:nvSpPr>
          <p:spPr>
            <a:xfrm>
              <a:off x="5217347" y="3163239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59" name="Oval 1258"/>
            <p:cNvSpPr/>
            <p:nvPr/>
          </p:nvSpPr>
          <p:spPr>
            <a:xfrm>
              <a:off x="5801491" y="3163239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75" name="Freeform 797"/>
            <p:cNvSpPr>
              <a:spLocks/>
            </p:cNvSpPr>
            <p:nvPr/>
          </p:nvSpPr>
          <p:spPr bwMode="auto">
            <a:xfrm>
              <a:off x="5568876" y="3266104"/>
              <a:ext cx="57181" cy="53647"/>
            </a:xfrm>
            <a:custGeom>
              <a:avLst/>
              <a:gdLst>
                <a:gd name="T0" fmla="*/ 840 w 1077"/>
                <a:gd name="T1" fmla="*/ 666 h 1010"/>
                <a:gd name="T2" fmla="*/ 840 w 1077"/>
                <a:gd name="T3" fmla="*/ 643 h 1010"/>
                <a:gd name="T4" fmla="*/ 840 w 1077"/>
                <a:gd name="T5" fmla="*/ 23 h 1010"/>
                <a:gd name="T6" fmla="*/ 862 w 1077"/>
                <a:gd name="T7" fmla="*/ 0 h 1010"/>
                <a:gd name="T8" fmla="*/ 1056 w 1077"/>
                <a:gd name="T9" fmla="*/ 0 h 1010"/>
                <a:gd name="T10" fmla="*/ 1077 w 1077"/>
                <a:gd name="T11" fmla="*/ 20 h 1010"/>
                <a:gd name="T12" fmla="*/ 1077 w 1077"/>
                <a:gd name="T13" fmla="*/ 990 h 1010"/>
                <a:gd name="T14" fmla="*/ 1056 w 1077"/>
                <a:gd name="T15" fmla="*/ 1010 h 1010"/>
                <a:gd name="T16" fmla="*/ 860 w 1077"/>
                <a:gd name="T17" fmla="*/ 1010 h 1010"/>
                <a:gd name="T18" fmla="*/ 829 w 1077"/>
                <a:gd name="T19" fmla="*/ 996 h 1010"/>
                <a:gd name="T20" fmla="*/ 617 w 1077"/>
                <a:gd name="T21" fmla="*/ 757 h 1010"/>
                <a:gd name="T22" fmla="*/ 471 w 1077"/>
                <a:gd name="T23" fmla="*/ 593 h 1010"/>
                <a:gd name="T24" fmla="*/ 257 w 1077"/>
                <a:gd name="T25" fmla="*/ 353 h 1010"/>
                <a:gd name="T26" fmla="*/ 236 w 1077"/>
                <a:gd name="T27" fmla="*/ 335 h 1010"/>
                <a:gd name="T28" fmla="*/ 236 w 1077"/>
                <a:gd name="T29" fmla="*/ 358 h 1010"/>
                <a:gd name="T30" fmla="*/ 237 w 1077"/>
                <a:gd name="T31" fmla="*/ 986 h 1010"/>
                <a:gd name="T32" fmla="*/ 212 w 1077"/>
                <a:gd name="T33" fmla="*/ 1010 h 1010"/>
                <a:gd name="T34" fmla="*/ 18 w 1077"/>
                <a:gd name="T35" fmla="*/ 1010 h 1010"/>
                <a:gd name="T36" fmla="*/ 0 w 1077"/>
                <a:gd name="T37" fmla="*/ 992 h 1010"/>
                <a:gd name="T38" fmla="*/ 0 w 1077"/>
                <a:gd name="T39" fmla="*/ 18 h 1010"/>
                <a:gd name="T40" fmla="*/ 17 w 1077"/>
                <a:gd name="T41" fmla="*/ 0 h 1010"/>
                <a:gd name="T42" fmla="*/ 225 w 1077"/>
                <a:gd name="T43" fmla="*/ 0 h 1010"/>
                <a:gd name="T44" fmla="*/ 249 w 1077"/>
                <a:gd name="T45" fmla="*/ 12 h 1010"/>
                <a:gd name="T46" fmla="*/ 602 w 1077"/>
                <a:gd name="T47" fmla="*/ 406 h 1010"/>
                <a:gd name="T48" fmla="*/ 827 w 1077"/>
                <a:gd name="T49" fmla="*/ 658 h 1010"/>
                <a:gd name="T50" fmla="*/ 840 w 1077"/>
                <a:gd name="T51" fmla="*/ 666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77" h="1010">
                  <a:moveTo>
                    <a:pt x="840" y="666"/>
                  </a:moveTo>
                  <a:cubicBezTo>
                    <a:pt x="840" y="658"/>
                    <a:pt x="840" y="650"/>
                    <a:pt x="840" y="643"/>
                  </a:cubicBezTo>
                  <a:cubicBezTo>
                    <a:pt x="840" y="436"/>
                    <a:pt x="841" y="230"/>
                    <a:pt x="840" y="23"/>
                  </a:cubicBezTo>
                  <a:cubicBezTo>
                    <a:pt x="840" y="6"/>
                    <a:pt x="843" y="0"/>
                    <a:pt x="862" y="0"/>
                  </a:cubicBezTo>
                  <a:cubicBezTo>
                    <a:pt x="926" y="1"/>
                    <a:pt x="991" y="1"/>
                    <a:pt x="1056" y="0"/>
                  </a:cubicBezTo>
                  <a:cubicBezTo>
                    <a:pt x="1070" y="0"/>
                    <a:pt x="1077" y="3"/>
                    <a:pt x="1077" y="20"/>
                  </a:cubicBezTo>
                  <a:cubicBezTo>
                    <a:pt x="1076" y="343"/>
                    <a:pt x="1076" y="666"/>
                    <a:pt x="1077" y="990"/>
                  </a:cubicBezTo>
                  <a:cubicBezTo>
                    <a:pt x="1077" y="1006"/>
                    <a:pt x="1071" y="1010"/>
                    <a:pt x="1056" y="1010"/>
                  </a:cubicBezTo>
                  <a:cubicBezTo>
                    <a:pt x="991" y="1009"/>
                    <a:pt x="925" y="1009"/>
                    <a:pt x="860" y="1010"/>
                  </a:cubicBezTo>
                  <a:cubicBezTo>
                    <a:pt x="847" y="1010"/>
                    <a:pt x="838" y="1006"/>
                    <a:pt x="829" y="996"/>
                  </a:cubicBezTo>
                  <a:cubicBezTo>
                    <a:pt x="759" y="916"/>
                    <a:pt x="688" y="837"/>
                    <a:pt x="617" y="757"/>
                  </a:cubicBezTo>
                  <a:cubicBezTo>
                    <a:pt x="568" y="702"/>
                    <a:pt x="519" y="648"/>
                    <a:pt x="471" y="593"/>
                  </a:cubicBezTo>
                  <a:cubicBezTo>
                    <a:pt x="399" y="513"/>
                    <a:pt x="328" y="433"/>
                    <a:pt x="257" y="353"/>
                  </a:cubicBezTo>
                  <a:cubicBezTo>
                    <a:pt x="252" y="347"/>
                    <a:pt x="247" y="339"/>
                    <a:pt x="236" y="335"/>
                  </a:cubicBezTo>
                  <a:cubicBezTo>
                    <a:pt x="236" y="344"/>
                    <a:pt x="236" y="351"/>
                    <a:pt x="236" y="358"/>
                  </a:cubicBezTo>
                  <a:cubicBezTo>
                    <a:pt x="236" y="567"/>
                    <a:pt x="236" y="776"/>
                    <a:pt x="237" y="986"/>
                  </a:cubicBezTo>
                  <a:cubicBezTo>
                    <a:pt x="237" y="1005"/>
                    <a:pt x="231" y="1010"/>
                    <a:pt x="212" y="1010"/>
                  </a:cubicBezTo>
                  <a:cubicBezTo>
                    <a:pt x="148" y="1009"/>
                    <a:pt x="83" y="1009"/>
                    <a:pt x="18" y="1010"/>
                  </a:cubicBezTo>
                  <a:cubicBezTo>
                    <a:pt x="5" y="1010"/>
                    <a:pt x="0" y="1006"/>
                    <a:pt x="0" y="992"/>
                  </a:cubicBezTo>
                  <a:cubicBezTo>
                    <a:pt x="0" y="667"/>
                    <a:pt x="0" y="342"/>
                    <a:pt x="0" y="18"/>
                  </a:cubicBezTo>
                  <a:cubicBezTo>
                    <a:pt x="0" y="5"/>
                    <a:pt x="4" y="0"/>
                    <a:pt x="17" y="0"/>
                  </a:cubicBezTo>
                  <a:cubicBezTo>
                    <a:pt x="86" y="1"/>
                    <a:pt x="156" y="1"/>
                    <a:pt x="225" y="0"/>
                  </a:cubicBezTo>
                  <a:cubicBezTo>
                    <a:pt x="236" y="0"/>
                    <a:pt x="242" y="5"/>
                    <a:pt x="249" y="12"/>
                  </a:cubicBezTo>
                  <a:cubicBezTo>
                    <a:pt x="367" y="144"/>
                    <a:pt x="485" y="275"/>
                    <a:pt x="602" y="406"/>
                  </a:cubicBezTo>
                  <a:cubicBezTo>
                    <a:pt x="677" y="490"/>
                    <a:pt x="752" y="574"/>
                    <a:pt x="827" y="658"/>
                  </a:cubicBezTo>
                  <a:cubicBezTo>
                    <a:pt x="830" y="661"/>
                    <a:pt x="832" y="665"/>
                    <a:pt x="840" y="66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6" name="Freeform 798"/>
            <p:cNvSpPr>
              <a:spLocks/>
            </p:cNvSpPr>
            <p:nvPr/>
          </p:nvSpPr>
          <p:spPr bwMode="auto">
            <a:xfrm>
              <a:off x="5631196" y="3266104"/>
              <a:ext cx="58787" cy="53969"/>
            </a:xfrm>
            <a:custGeom>
              <a:avLst/>
              <a:gdLst>
                <a:gd name="T0" fmla="*/ 695 w 1110"/>
                <a:gd name="T1" fmla="*/ 1009 h 1011"/>
                <a:gd name="T2" fmla="*/ 319 w 1110"/>
                <a:gd name="T3" fmla="*/ 1009 h 1011"/>
                <a:gd name="T4" fmla="*/ 28 w 1110"/>
                <a:gd name="T5" fmla="*/ 825 h 1011"/>
                <a:gd name="T6" fmla="*/ 1 w 1110"/>
                <a:gd name="T7" fmla="*/ 712 h 1011"/>
                <a:gd name="T8" fmla="*/ 1 w 1110"/>
                <a:gd name="T9" fmla="*/ 300 h 1011"/>
                <a:gd name="T10" fmla="*/ 246 w 1110"/>
                <a:gd name="T11" fmla="*/ 9 h 1011"/>
                <a:gd name="T12" fmla="*/ 335 w 1110"/>
                <a:gd name="T13" fmla="*/ 1 h 1011"/>
                <a:gd name="T14" fmla="*/ 1085 w 1110"/>
                <a:gd name="T15" fmla="*/ 0 h 1011"/>
                <a:gd name="T16" fmla="*/ 1109 w 1110"/>
                <a:gd name="T17" fmla="*/ 23 h 1011"/>
                <a:gd name="T18" fmla="*/ 1109 w 1110"/>
                <a:gd name="T19" fmla="*/ 215 h 1011"/>
                <a:gd name="T20" fmla="*/ 1087 w 1110"/>
                <a:gd name="T21" fmla="*/ 237 h 1011"/>
                <a:gd name="T22" fmla="*/ 331 w 1110"/>
                <a:gd name="T23" fmla="*/ 237 h 1011"/>
                <a:gd name="T24" fmla="*/ 295 w 1110"/>
                <a:gd name="T25" fmla="*/ 239 h 1011"/>
                <a:gd name="T26" fmla="*/ 234 w 1110"/>
                <a:gd name="T27" fmla="*/ 321 h 1011"/>
                <a:gd name="T28" fmla="*/ 234 w 1110"/>
                <a:gd name="T29" fmla="*/ 689 h 1011"/>
                <a:gd name="T30" fmla="*/ 323 w 1110"/>
                <a:gd name="T31" fmla="*/ 773 h 1011"/>
                <a:gd name="T32" fmla="*/ 1083 w 1110"/>
                <a:gd name="T33" fmla="*/ 773 h 1011"/>
                <a:gd name="T34" fmla="*/ 1109 w 1110"/>
                <a:gd name="T35" fmla="*/ 799 h 1011"/>
                <a:gd name="T36" fmla="*/ 1109 w 1110"/>
                <a:gd name="T37" fmla="*/ 987 h 1011"/>
                <a:gd name="T38" fmla="*/ 1087 w 1110"/>
                <a:gd name="T39" fmla="*/ 1010 h 1011"/>
                <a:gd name="T40" fmla="*/ 695 w 1110"/>
                <a:gd name="T41" fmla="*/ 100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10" h="1011">
                  <a:moveTo>
                    <a:pt x="695" y="1009"/>
                  </a:moveTo>
                  <a:cubicBezTo>
                    <a:pt x="570" y="1009"/>
                    <a:pt x="444" y="1011"/>
                    <a:pt x="319" y="1009"/>
                  </a:cubicBezTo>
                  <a:cubicBezTo>
                    <a:pt x="186" y="1006"/>
                    <a:pt x="89" y="943"/>
                    <a:pt x="28" y="825"/>
                  </a:cubicBezTo>
                  <a:cubicBezTo>
                    <a:pt x="9" y="790"/>
                    <a:pt x="1" y="752"/>
                    <a:pt x="1" y="712"/>
                  </a:cubicBezTo>
                  <a:cubicBezTo>
                    <a:pt x="1" y="574"/>
                    <a:pt x="0" y="437"/>
                    <a:pt x="1" y="300"/>
                  </a:cubicBezTo>
                  <a:cubicBezTo>
                    <a:pt x="2" y="165"/>
                    <a:pt x="113" y="35"/>
                    <a:pt x="246" y="9"/>
                  </a:cubicBezTo>
                  <a:cubicBezTo>
                    <a:pt x="276" y="3"/>
                    <a:pt x="305" y="1"/>
                    <a:pt x="335" y="1"/>
                  </a:cubicBezTo>
                  <a:cubicBezTo>
                    <a:pt x="585" y="1"/>
                    <a:pt x="835" y="1"/>
                    <a:pt x="1085" y="0"/>
                  </a:cubicBezTo>
                  <a:cubicBezTo>
                    <a:pt x="1103" y="0"/>
                    <a:pt x="1110" y="4"/>
                    <a:pt x="1109" y="23"/>
                  </a:cubicBezTo>
                  <a:cubicBezTo>
                    <a:pt x="1108" y="87"/>
                    <a:pt x="1108" y="151"/>
                    <a:pt x="1109" y="215"/>
                  </a:cubicBezTo>
                  <a:cubicBezTo>
                    <a:pt x="1109" y="233"/>
                    <a:pt x="1104" y="237"/>
                    <a:pt x="1087" y="237"/>
                  </a:cubicBezTo>
                  <a:cubicBezTo>
                    <a:pt x="835" y="237"/>
                    <a:pt x="583" y="237"/>
                    <a:pt x="331" y="237"/>
                  </a:cubicBezTo>
                  <a:cubicBezTo>
                    <a:pt x="319" y="237"/>
                    <a:pt x="306" y="236"/>
                    <a:pt x="295" y="239"/>
                  </a:cubicBezTo>
                  <a:cubicBezTo>
                    <a:pt x="255" y="248"/>
                    <a:pt x="234" y="275"/>
                    <a:pt x="234" y="321"/>
                  </a:cubicBezTo>
                  <a:cubicBezTo>
                    <a:pt x="233" y="444"/>
                    <a:pt x="233" y="566"/>
                    <a:pt x="234" y="689"/>
                  </a:cubicBezTo>
                  <a:cubicBezTo>
                    <a:pt x="235" y="746"/>
                    <a:pt x="265" y="773"/>
                    <a:pt x="323" y="773"/>
                  </a:cubicBezTo>
                  <a:cubicBezTo>
                    <a:pt x="576" y="773"/>
                    <a:pt x="830" y="773"/>
                    <a:pt x="1083" y="773"/>
                  </a:cubicBezTo>
                  <a:cubicBezTo>
                    <a:pt x="1109" y="773"/>
                    <a:pt x="1109" y="773"/>
                    <a:pt x="1109" y="799"/>
                  </a:cubicBezTo>
                  <a:cubicBezTo>
                    <a:pt x="1109" y="862"/>
                    <a:pt x="1108" y="925"/>
                    <a:pt x="1109" y="987"/>
                  </a:cubicBezTo>
                  <a:cubicBezTo>
                    <a:pt x="1109" y="1005"/>
                    <a:pt x="1105" y="1010"/>
                    <a:pt x="1087" y="1010"/>
                  </a:cubicBezTo>
                  <a:cubicBezTo>
                    <a:pt x="956" y="1009"/>
                    <a:pt x="826" y="1009"/>
                    <a:pt x="695" y="100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7" name="Freeform 799"/>
            <p:cNvSpPr>
              <a:spLocks/>
            </p:cNvSpPr>
            <p:nvPr/>
          </p:nvSpPr>
          <p:spPr bwMode="auto">
            <a:xfrm>
              <a:off x="5604212" y="3206996"/>
              <a:ext cx="71636" cy="42083"/>
            </a:xfrm>
            <a:custGeom>
              <a:avLst/>
              <a:gdLst>
                <a:gd name="T0" fmla="*/ 1346 w 1346"/>
                <a:gd name="T1" fmla="*/ 790 h 794"/>
                <a:gd name="T2" fmla="*/ 0 w 1346"/>
                <a:gd name="T3" fmla="*/ 787 h 794"/>
                <a:gd name="T4" fmla="*/ 15 w 1346"/>
                <a:gd name="T5" fmla="*/ 764 h 794"/>
                <a:gd name="T6" fmla="*/ 237 w 1346"/>
                <a:gd name="T7" fmla="*/ 507 h 794"/>
                <a:gd name="T8" fmla="*/ 432 w 1346"/>
                <a:gd name="T9" fmla="*/ 283 h 794"/>
                <a:gd name="T10" fmla="*/ 648 w 1346"/>
                <a:gd name="T11" fmla="*/ 32 h 794"/>
                <a:gd name="T12" fmla="*/ 696 w 1346"/>
                <a:gd name="T13" fmla="*/ 33 h 794"/>
                <a:gd name="T14" fmla="*/ 879 w 1346"/>
                <a:gd name="T15" fmla="*/ 246 h 794"/>
                <a:gd name="T16" fmla="*/ 1088 w 1346"/>
                <a:gd name="T17" fmla="*/ 490 h 794"/>
                <a:gd name="T18" fmla="*/ 1293 w 1346"/>
                <a:gd name="T19" fmla="*/ 728 h 794"/>
                <a:gd name="T20" fmla="*/ 1346 w 1346"/>
                <a:gd name="T21" fmla="*/ 79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6" h="794">
                  <a:moveTo>
                    <a:pt x="1346" y="790"/>
                  </a:moveTo>
                  <a:cubicBezTo>
                    <a:pt x="895" y="794"/>
                    <a:pt x="449" y="786"/>
                    <a:pt x="0" y="787"/>
                  </a:cubicBezTo>
                  <a:cubicBezTo>
                    <a:pt x="2" y="777"/>
                    <a:pt x="9" y="771"/>
                    <a:pt x="15" y="764"/>
                  </a:cubicBezTo>
                  <a:cubicBezTo>
                    <a:pt x="89" y="678"/>
                    <a:pt x="163" y="593"/>
                    <a:pt x="237" y="507"/>
                  </a:cubicBezTo>
                  <a:cubicBezTo>
                    <a:pt x="302" y="432"/>
                    <a:pt x="367" y="358"/>
                    <a:pt x="432" y="283"/>
                  </a:cubicBezTo>
                  <a:cubicBezTo>
                    <a:pt x="504" y="199"/>
                    <a:pt x="576" y="115"/>
                    <a:pt x="648" y="32"/>
                  </a:cubicBezTo>
                  <a:cubicBezTo>
                    <a:pt x="676" y="0"/>
                    <a:pt x="668" y="0"/>
                    <a:pt x="696" y="33"/>
                  </a:cubicBezTo>
                  <a:cubicBezTo>
                    <a:pt x="758" y="103"/>
                    <a:pt x="818" y="175"/>
                    <a:pt x="879" y="246"/>
                  </a:cubicBezTo>
                  <a:cubicBezTo>
                    <a:pt x="949" y="328"/>
                    <a:pt x="1018" y="409"/>
                    <a:pt x="1088" y="490"/>
                  </a:cubicBezTo>
                  <a:cubicBezTo>
                    <a:pt x="1156" y="569"/>
                    <a:pt x="1224" y="649"/>
                    <a:pt x="1293" y="728"/>
                  </a:cubicBezTo>
                  <a:cubicBezTo>
                    <a:pt x="1310" y="748"/>
                    <a:pt x="1327" y="768"/>
                    <a:pt x="1346" y="79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8" name="Freeform 800"/>
            <p:cNvSpPr>
              <a:spLocks/>
            </p:cNvSpPr>
            <p:nvPr/>
          </p:nvSpPr>
          <p:spPr bwMode="auto">
            <a:xfrm>
              <a:off x="5550565" y="3207317"/>
              <a:ext cx="55896" cy="41440"/>
            </a:xfrm>
            <a:custGeom>
              <a:avLst/>
              <a:gdLst>
                <a:gd name="T0" fmla="*/ 0 w 1050"/>
                <a:gd name="T1" fmla="*/ 780 h 782"/>
                <a:gd name="T2" fmla="*/ 69 w 1050"/>
                <a:gd name="T3" fmla="*/ 699 h 782"/>
                <a:gd name="T4" fmla="*/ 349 w 1050"/>
                <a:gd name="T5" fmla="*/ 376 h 782"/>
                <a:gd name="T6" fmla="*/ 565 w 1050"/>
                <a:gd name="T7" fmla="*/ 127 h 782"/>
                <a:gd name="T8" fmla="*/ 664 w 1050"/>
                <a:gd name="T9" fmla="*/ 12 h 782"/>
                <a:gd name="T10" fmla="*/ 689 w 1050"/>
                <a:gd name="T11" fmla="*/ 13 h 782"/>
                <a:gd name="T12" fmla="*/ 871 w 1050"/>
                <a:gd name="T13" fmla="*/ 225 h 782"/>
                <a:gd name="T14" fmla="*/ 1043 w 1050"/>
                <a:gd name="T15" fmla="*/ 425 h 782"/>
                <a:gd name="T16" fmla="*/ 1042 w 1050"/>
                <a:gd name="T17" fmla="*/ 447 h 782"/>
                <a:gd name="T18" fmla="*/ 901 w 1050"/>
                <a:gd name="T19" fmla="*/ 610 h 782"/>
                <a:gd name="T20" fmla="*/ 763 w 1050"/>
                <a:gd name="T21" fmla="*/ 770 h 782"/>
                <a:gd name="T22" fmla="*/ 737 w 1050"/>
                <a:gd name="T23" fmla="*/ 782 h 782"/>
                <a:gd name="T24" fmla="*/ 11 w 1050"/>
                <a:gd name="T25" fmla="*/ 781 h 782"/>
                <a:gd name="T26" fmla="*/ 0 w 1050"/>
                <a:gd name="T27" fmla="*/ 78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0" h="782">
                  <a:moveTo>
                    <a:pt x="0" y="780"/>
                  </a:moveTo>
                  <a:cubicBezTo>
                    <a:pt x="25" y="751"/>
                    <a:pt x="47" y="725"/>
                    <a:pt x="69" y="699"/>
                  </a:cubicBezTo>
                  <a:cubicBezTo>
                    <a:pt x="162" y="591"/>
                    <a:pt x="256" y="484"/>
                    <a:pt x="349" y="376"/>
                  </a:cubicBezTo>
                  <a:cubicBezTo>
                    <a:pt x="421" y="293"/>
                    <a:pt x="493" y="210"/>
                    <a:pt x="565" y="127"/>
                  </a:cubicBezTo>
                  <a:cubicBezTo>
                    <a:pt x="598" y="89"/>
                    <a:pt x="631" y="51"/>
                    <a:pt x="664" y="12"/>
                  </a:cubicBezTo>
                  <a:cubicBezTo>
                    <a:pt x="673" y="0"/>
                    <a:pt x="679" y="0"/>
                    <a:pt x="689" y="13"/>
                  </a:cubicBezTo>
                  <a:cubicBezTo>
                    <a:pt x="749" y="84"/>
                    <a:pt x="810" y="154"/>
                    <a:pt x="871" y="225"/>
                  </a:cubicBezTo>
                  <a:cubicBezTo>
                    <a:pt x="928" y="292"/>
                    <a:pt x="985" y="358"/>
                    <a:pt x="1043" y="425"/>
                  </a:cubicBezTo>
                  <a:cubicBezTo>
                    <a:pt x="1050" y="433"/>
                    <a:pt x="1049" y="439"/>
                    <a:pt x="1042" y="447"/>
                  </a:cubicBezTo>
                  <a:cubicBezTo>
                    <a:pt x="995" y="501"/>
                    <a:pt x="948" y="556"/>
                    <a:pt x="901" y="610"/>
                  </a:cubicBezTo>
                  <a:cubicBezTo>
                    <a:pt x="855" y="663"/>
                    <a:pt x="809" y="716"/>
                    <a:pt x="763" y="770"/>
                  </a:cubicBezTo>
                  <a:cubicBezTo>
                    <a:pt x="756" y="778"/>
                    <a:pt x="748" y="782"/>
                    <a:pt x="737" y="782"/>
                  </a:cubicBezTo>
                  <a:cubicBezTo>
                    <a:pt x="495" y="781"/>
                    <a:pt x="253" y="781"/>
                    <a:pt x="11" y="781"/>
                  </a:cubicBezTo>
                  <a:cubicBezTo>
                    <a:pt x="9" y="781"/>
                    <a:pt x="7" y="781"/>
                    <a:pt x="0" y="78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9" name="Freeform 801"/>
            <p:cNvSpPr>
              <a:spLocks/>
            </p:cNvSpPr>
            <p:nvPr/>
          </p:nvSpPr>
          <p:spPr bwMode="auto">
            <a:xfrm>
              <a:off x="5551207" y="3266104"/>
              <a:ext cx="12528" cy="53969"/>
            </a:xfrm>
            <a:custGeom>
              <a:avLst/>
              <a:gdLst>
                <a:gd name="T0" fmla="*/ 0 w 236"/>
                <a:gd name="T1" fmla="*/ 507 h 1018"/>
                <a:gd name="T2" fmla="*/ 0 w 236"/>
                <a:gd name="T3" fmla="*/ 23 h 1018"/>
                <a:gd name="T4" fmla="*/ 22 w 236"/>
                <a:gd name="T5" fmla="*/ 1 h 1018"/>
                <a:gd name="T6" fmla="*/ 215 w 236"/>
                <a:gd name="T7" fmla="*/ 1 h 1018"/>
                <a:gd name="T8" fmla="*/ 236 w 236"/>
                <a:gd name="T9" fmla="*/ 20 h 1018"/>
                <a:gd name="T10" fmla="*/ 236 w 236"/>
                <a:gd name="T11" fmla="*/ 998 h 1018"/>
                <a:gd name="T12" fmla="*/ 217 w 236"/>
                <a:gd name="T13" fmla="*/ 1017 h 1018"/>
                <a:gd name="T14" fmla="*/ 20 w 236"/>
                <a:gd name="T15" fmla="*/ 1017 h 1018"/>
                <a:gd name="T16" fmla="*/ 0 w 236"/>
                <a:gd name="T17" fmla="*/ 997 h 1018"/>
                <a:gd name="T18" fmla="*/ 0 w 236"/>
                <a:gd name="T19" fmla="*/ 507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6" h="1018">
                  <a:moveTo>
                    <a:pt x="0" y="507"/>
                  </a:moveTo>
                  <a:cubicBezTo>
                    <a:pt x="0" y="346"/>
                    <a:pt x="0" y="184"/>
                    <a:pt x="0" y="23"/>
                  </a:cubicBezTo>
                  <a:cubicBezTo>
                    <a:pt x="0" y="6"/>
                    <a:pt x="3" y="0"/>
                    <a:pt x="22" y="1"/>
                  </a:cubicBezTo>
                  <a:cubicBezTo>
                    <a:pt x="86" y="2"/>
                    <a:pt x="151" y="1"/>
                    <a:pt x="215" y="1"/>
                  </a:cubicBezTo>
                  <a:cubicBezTo>
                    <a:pt x="230" y="1"/>
                    <a:pt x="236" y="3"/>
                    <a:pt x="236" y="20"/>
                  </a:cubicBezTo>
                  <a:cubicBezTo>
                    <a:pt x="236" y="346"/>
                    <a:pt x="236" y="672"/>
                    <a:pt x="236" y="998"/>
                  </a:cubicBezTo>
                  <a:cubicBezTo>
                    <a:pt x="236" y="1013"/>
                    <a:pt x="233" y="1018"/>
                    <a:pt x="217" y="1017"/>
                  </a:cubicBezTo>
                  <a:cubicBezTo>
                    <a:pt x="151" y="1017"/>
                    <a:pt x="85" y="1016"/>
                    <a:pt x="20" y="1017"/>
                  </a:cubicBezTo>
                  <a:cubicBezTo>
                    <a:pt x="3" y="1018"/>
                    <a:pt x="0" y="1012"/>
                    <a:pt x="0" y="997"/>
                  </a:cubicBezTo>
                  <a:cubicBezTo>
                    <a:pt x="0" y="834"/>
                    <a:pt x="0" y="670"/>
                    <a:pt x="0" y="50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3" name="Freeform 792"/>
            <p:cNvSpPr>
              <a:spLocks/>
            </p:cNvSpPr>
            <p:nvPr/>
          </p:nvSpPr>
          <p:spPr bwMode="auto">
            <a:xfrm>
              <a:off x="5266134" y="3256851"/>
              <a:ext cx="115689" cy="87940"/>
            </a:xfrm>
            <a:custGeom>
              <a:avLst/>
              <a:gdLst>
                <a:gd name="T0" fmla="*/ 1125 w 2206"/>
                <a:gd name="T1" fmla="*/ 919 h 1678"/>
                <a:gd name="T2" fmla="*/ 1153 w 2206"/>
                <a:gd name="T3" fmla="*/ 770 h 1678"/>
                <a:gd name="T4" fmla="*/ 1207 w 2206"/>
                <a:gd name="T5" fmla="*/ 462 h 1678"/>
                <a:gd name="T6" fmla="*/ 1244 w 2206"/>
                <a:gd name="T7" fmla="*/ 254 h 1678"/>
                <a:gd name="T8" fmla="*/ 1269 w 2206"/>
                <a:gd name="T9" fmla="*/ 227 h 1678"/>
                <a:gd name="T10" fmla="*/ 1522 w 2206"/>
                <a:gd name="T11" fmla="*/ 110 h 1678"/>
                <a:gd name="T12" fmla="*/ 1597 w 2206"/>
                <a:gd name="T13" fmla="*/ 42 h 1678"/>
                <a:gd name="T14" fmla="*/ 1628 w 2206"/>
                <a:gd name="T15" fmla="*/ 39 h 1678"/>
                <a:gd name="T16" fmla="*/ 1975 w 2206"/>
                <a:gd name="T17" fmla="*/ 467 h 1678"/>
                <a:gd name="T18" fmla="*/ 2168 w 2206"/>
                <a:gd name="T19" fmla="*/ 1029 h 1678"/>
                <a:gd name="T20" fmla="*/ 2203 w 2206"/>
                <a:gd name="T21" fmla="*/ 1345 h 1678"/>
                <a:gd name="T22" fmla="*/ 2164 w 2206"/>
                <a:gd name="T23" fmla="*/ 1407 h 1678"/>
                <a:gd name="T24" fmla="*/ 1621 w 2206"/>
                <a:gd name="T25" fmla="*/ 1619 h 1678"/>
                <a:gd name="T26" fmla="*/ 1317 w 2206"/>
                <a:gd name="T27" fmla="*/ 1668 h 1678"/>
                <a:gd name="T28" fmla="*/ 1039 w 2206"/>
                <a:gd name="T29" fmla="*/ 1674 h 1678"/>
                <a:gd name="T30" fmla="*/ 659 w 2206"/>
                <a:gd name="T31" fmla="*/ 1622 h 1678"/>
                <a:gd name="T32" fmla="*/ 141 w 2206"/>
                <a:gd name="T33" fmla="*/ 1427 h 1678"/>
                <a:gd name="T34" fmla="*/ 20 w 2206"/>
                <a:gd name="T35" fmla="*/ 1357 h 1678"/>
                <a:gd name="T36" fmla="*/ 1 w 2206"/>
                <a:gd name="T37" fmla="*/ 1320 h 1678"/>
                <a:gd name="T38" fmla="*/ 34 w 2206"/>
                <a:gd name="T39" fmla="*/ 1035 h 1678"/>
                <a:gd name="T40" fmla="*/ 149 w 2206"/>
                <a:gd name="T41" fmla="*/ 634 h 1678"/>
                <a:gd name="T42" fmla="*/ 435 w 2206"/>
                <a:gd name="T43" fmla="*/ 170 h 1678"/>
                <a:gd name="T44" fmla="*/ 618 w 2206"/>
                <a:gd name="T45" fmla="*/ 8 h 1678"/>
                <a:gd name="T46" fmla="*/ 643 w 2206"/>
                <a:gd name="T47" fmla="*/ 11 h 1678"/>
                <a:gd name="T48" fmla="*/ 935 w 2206"/>
                <a:gd name="T49" fmla="*/ 210 h 1678"/>
                <a:gd name="T50" fmla="*/ 975 w 2206"/>
                <a:gd name="T51" fmla="*/ 221 h 1678"/>
                <a:gd name="T52" fmla="*/ 1005 w 2206"/>
                <a:gd name="T53" fmla="*/ 253 h 1678"/>
                <a:gd name="T54" fmla="*/ 1102 w 2206"/>
                <a:gd name="T55" fmla="*/ 808 h 1678"/>
                <a:gd name="T56" fmla="*/ 1122 w 2206"/>
                <a:gd name="T57" fmla="*/ 919 h 1678"/>
                <a:gd name="T58" fmla="*/ 1125 w 2206"/>
                <a:gd name="T59" fmla="*/ 919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06" h="1678">
                  <a:moveTo>
                    <a:pt x="1125" y="919"/>
                  </a:moveTo>
                  <a:cubicBezTo>
                    <a:pt x="1134" y="869"/>
                    <a:pt x="1144" y="820"/>
                    <a:pt x="1153" y="770"/>
                  </a:cubicBezTo>
                  <a:cubicBezTo>
                    <a:pt x="1171" y="667"/>
                    <a:pt x="1189" y="565"/>
                    <a:pt x="1207" y="462"/>
                  </a:cubicBezTo>
                  <a:cubicBezTo>
                    <a:pt x="1220" y="393"/>
                    <a:pt x="1233" y="324"/>
                    <a:pt x="1244" y="254"/>
                  </a:cubicBezTo>
                  <a:cubicBezTo>
                    <a:pt x="1247" y="238"/>
                    <a:pt x="1252" y="230"/>
                    <a:pt x="1269" y="227"/>
                  </a:cubicBezTo>
                  <a:cubicBezTo>
                    <a:pt x="1362" y="207"/>
                    <a:pt x="1447" y="168"/>
                    <a:pt x="1522" y="110"/>
                  </a:cubicBezTo>
                  <a:cubicBezTo>
                    <a:pt x="1549" y="89"/>
                    <a:pt x="1576" y="68"/>
                    <a:pt x="1597" y="42"/>
                  </a:cubicBezTo>
                  <a:cubicBezTo>
                    <a:pt x="1607" y="30"/>
                    <a:pt x="1614" y="28"/>
                    <a:pt x="1628" y="39"/>
                  </a:cubicBezTo>
                  <a:cubicBezTo>
                    <a:pt x="1775" y="156"/>
                    <a:pt x="1887" y="302"/>
                    <a:pt x="1975" y="467"/>
                  </a:cubicBezTo>
                  <a:cubicBezTo>
                    <a:pt x="2070" y="643"/>
                    <a:pt x="2132" y="832"/>
                    <a:pt x="2168" y="1029"/>
                  </a:cubicBezTo>
                  <a:cubicBezTo>
                    <a:pt x="2188" y="1133"/>
                    <a:pt x="2197" y="1239"/>
                    <a:pt x="2203" y="1345"/>
                  </a:cubicBezTo>
                  <a:cubicBezTo>
                    <a:pt x="2206" y="1382"/>
                    <a:pt x="2190" y="1393"/>
                    <a:pt x="2164" y="1407"/>
                  </a:cubicBezTo>
                  <a:cubicBezTo>
                    <a:pt x="1993" y="1503"/>
                    <a:pt x="1812" y="1574"/>
                    <a:pt x="1621" y="1619"/>
                  </a:cubicBezTo>
                  <a:cubicBezTo>
                    <a:pt x="1521" y="1643"/>
                    <a:pt x="1419" y="1659"/>
                    <a:pt x="1317" y="1668"/>
                  </a:cubicBezTo>
                  <a:cubicBezTo>
                    <a:pt x="1224" y="1676"/>
                    <a:pt x="1132" y="1678"/>
                    <a:pt x="1039" y="1674"/>
                  </a:cubicBezTo>
                  <a:cubicBezTo>
                    <a:pt x="911" y="1669"/>
                    <a:pt x="784" y="1651"/>
                    <a:pt x="659" y="1622"/>
                  </a:cubicBezTo>
                  <a:cubicBezTo>
                    <a:pt x="478" y="1580"/>
                    <a:pt x="305" y="1514"/>
                    <a:pt x="141" y="1427"/>
                  </a:cubicBezTo>
                  <a:cubicBezTo>
                    <a:pt x="100" y="1405"/>
                    <a:pt x="61" y="1379"/>
                    <a:pt x="20" y="1357"/>
                  </a:cubicBezTo>
                  <a:cubicBezTo>
                    <a:pt x="4" y="1348"/>
                    <a:pt x="0" y="1337"/>
                    <a:pt x="1" y="1320"/>
                  </a:cubicBezTo>
                  <a:cubicBezTo>
                    <a:pt x="8" y="1225"/>
                    <a:pt x="16" y="1130"/>
                    <a:pt x="34" y="1035"/>
                  </a:cubicBezTo>
                  <a:cubicBezTo>
                    <a:pt x="59" y="898"/>
                    <a:pt x="96" y="763"/>
                    <a:pt x="149" y="634"/>
                  </a:cubicBezTo>
                  <a:cubicBezTo>
                    <a:pt x="219" y="464"/>
                    <a:pt x="310" y="307"/>
                    <a:pt x="435" y="170"/>
                  </a:cubicBezTo>
                  <a:cubicBezTo>
                    <a:pt x="490" y="109"/>
                    <a:pt x="552" y="56"/>
                    <a:pt x="618" y="8"/>
                  </a:cubicBezTo>
                  <a:cubicBezTo>
                    <a:pt x="629" y="0"/>
                    <a:pt x="634" y="0"/>
                    <a:pt x="643" y="11"/>
                  </a:cubicBezTo>
                  <a:cubicBezTo>
                    <a:pt x="722" y="104"/>
                    <a:pt x="819" y="170"/>
                    <a:pt x="935" y="210"/>
                  </a:cubicBezTo>
                  <a:cubicBezTo>
                    <a:pt x="948" y="214"/>
                    <a:pt x="961" y="220"/>
                    <a:pt x="975" y="221"/>
                  </a:cubicBezTo>
                  <a:cubicBezTo>
                    <a:pt x="995" y="223"/>
                    <a:pt x="1002" y="234"/>
                    <a:pt x="1005" y="253"/>
                  </a:cubicBezTo>
                  <a:cubicBezTo>
                    <a:pt x="1037" y="438"/>
                    <a:pt x="1069" y="623"/>
                    <a:pt x="1102" y="808"/>
                  </a:cubicBezTo>
                  <a:cubicBezTo>
                    <a:pt x="1108" y="845"/>
                    <a:pt x="1115" y="882"/>
                    <a:pt x="1122" y="919"/>
                  </a:cubicBezTo>
                  <a:cubicBezTo>
                    <a:pt x="1123" y="919"/>
                    <a:pt x="1124" y="919"/>
                    <a:pt x="1125" y="91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4" name="Freeform 793"/>
            <p:cNvSpPr>
              <a:spLocks/>
            </p:cNvSpPr>
            <p:nvPr/>
          </p:nvSpPr>
          <p:spPr bwMode="auto">
            <a:xfrm>
              <a:off x="5290467" y="3194951"/>
              <a:ext cx="69157" cy="69157"/>
            </a:xfrm>
            <a:custGeom>
              <a:avLst/>
              <a:gdLst>
                <a:gd name="T0" fmla="*/ 658 w 1315"/>
                <a:gd name="T1" fmla="*/ 6 h 1313"/>
                <a:gd name="T2" fmla="*/ 1310 w 1315"/>
                <a:gd name="T3" fmla="*/ 667 h 1313"/>
                <a:gd name="T4" fmla="*/ 655 w 1315"/>
                <a:gd name="T5" fmla="*/ 1312 h 1313"/>
                <a:gd name="T6" fmla="*/ 2 w 1315"/>
                <a:gd name="T7" fmla="*/ 655 h 1313"/>
                <a:gd name="T8" fmla="*/ 658 w 1315"/>
                <a:gd name="T9" fmla="*/ 6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" h="1313">
                  <a:moveTo>
                    <a:pt x="658" y="6"/>
                  </a:moveTo>
                  <a:cubicBezTo>
                    <a:pt x="1008" y="1"/>
                    <a:pt x="1315" y="298"/>
                    <a:pt x="1310" y="667"/>
                  </a:cubicBezTo>
                  <a:cubicBezTo>
                    <a:pt x="1306" y="1017"/>
                    <a:pt x="1015" y="1313"/>
                    <a:pt x="655" y="1312"/>
                  </a:cubicBezTo>
                  <a:cubicBezTo>
                    <a:pt x="302" y="1312"/>
                    <a:pt x="0" y="1026"/>
                    <a:pt x="2" y="655"/>
                  </a:cubicBezTo>
                  <a:cubicBezTo>
                    <a:pt x="4" y="287"/>
                    <a:pt x="307" y="0"/>
                    <a:pt x="658" y="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2" name="Freeform 788"/>
            <p:cNvSpPr>
              <a:spLocks/>
            </p:cNvSpPr>
            <p:nvPr/>
          </p:nvSpPr>
          <p:spPr bwMode="auto">
            <a:xfrm>
              <a:off x="5842964" y="3197651"/>
              <a:ext cx="140876" cy="149840"/>
            </a:xfrm>
            <a:custGeom>
              <a:avLst/>
              <a:gdLst>
                <a:gd name="T0" fmla="*/ 969 w 2814"/>
                <a:gd name="T1" fmla="*/ 2992 h 2992"/>
                <a:gd name="T2" fmla="*/ 994 w 2814"/>
                <a:gd name="T3" fmla="*/ 2705 h 2992"/>
                <a:gd name="T4" fmla="*/ 1053 w 2814"/>
                <a:gd name="T5" fmla="*/ 2358 h 2992"/>
                <a:gd name="T6" fmla="*/ 1107 w 2814"/>
                <a:gd name="T7" fmla="*/ 2038 h 2992"/>
                <a:gd name="T8" fmla="*/ 1156 w 2814"/>
                <a:gd name="T9" fmla="*/ 1743 h 2992"/>
                <a:gd name="T10" fmla="*/ 1140 w 2814"/>
                <a:gd name="T11" fmla="*/ 1721 h 2992"/>
                <a:gd name="T12" fmla="*/ 803 w 2814"/>
                <a:gd name="T13" fmla="*/ 1673 h 2992"/>
                <a:gd name="T14" fmla="*/ 543 w 2814"/>
                <a:gd name="T15" fmla="*/ 1634 h 2992"/>
                <a:gd name="T16" fmla="*/ 509 w 2814"/>
                <a:gd name="T17" fmla="*/ 1647 h 2992"/>
                <a:gd name="T18" fmla="*/ 230 w 2814"/>
                <a:gd name="T19" fmla="*/ 1938 h 2992"/>
                <a:gd name="T20" fmla="*/ 81 w 2814"/>
                <a:gd name="T21" fmla="*/ 2091 h 2992"/>
                <a:gd name="T22" fmla="*/ 77 w 2814"/>
                <a:gd name="T23" fmla="*/ 2077 h 2992"/>
                <a:gd name="T24" fmla="*/ 103 w 2814"/>
                <a:gd name="T25" fmla="*/ 1867 h 2992"/>
                <a:gd name="T26" fmla="*/ 130 w 2814"/>
                <a:gd name="T27" fmla="*/ 1662 h 2992"/>
                <a:gd name="T28" fmla="*/ 95 w 2814"/>
                <a:gd name="T29" fmla="*/ 1595 h 2992"/>
                <a:gd name="T30" fmla="*/ 59 w 2814"/>
                <a:gd name="T31" fmla="*/ 1569 h 2992"/>
                <a:gd name="T32" fmla="*/ 66 w 2814"/>
                <a:gd name="T33" fmla="*/ 1399 h 2992"/>
                <a:gd name="T34" fmla="*/ 119 w 2814"/>
                <a:gd name="T35" fmla="*/ 1366 h 2992"/>
                <a:gd name="T36" fmla="*/ 133 w 2814"/>
                <a:gd name="T37" fmla="*/ 1341 h 2992"/>
                <a:gd name="T38" fmla="*/ 108 w 2814"/>
                <a:gd name="T39" fmla="*/ 1139 h 2992"/>
                <a:gd name="T40" fmla="*/ 85 w 2814"/>
                <a:gd name="T41" fmla="*/ 957 h 2992"/>
                <a:gd name="T42" fmla="*/ 80 w 2814"/>
                <a:gd name="T43" fmla="*/ 882 h 2992"/>
                <a:gd name="T44" fmla="*/ 137 w 2814"/>
                <a:gd name="T45" fmla="*/ 940 h 2992"/>
                <a:gd name="T46" fmla="*/ 231 w 2814"/>
                <a:gd name="T47" fmla="*/ 1037 h 2992"/>
                <a:gd name="T48" fmla="*/ 499 w 2814"/>
                <a:gd name="T49" fmla="*/ 1314 h 2992"/>
                <a:gd name="T50" fmla="*/ 567 w 2814"/>
                <a:gd name="T51" fmla="*/ 1337 h 2992"/>
                <a:gd name="T52" fmla="*/ 1057 w 2814"/>
                <a:gd name="T53" fmla="*/ 1260 h 2992"/>
                <a:gd name="T54" fmla="*/ 1143 w 2814"/>
                <a:gd name="T55" fmla="*/ 1241 h 2992"/>
                <a:gd name="T56" fmla="*/ 1155 w 2814"/>
                <a:gd name="T57" fmla="*/ 1220 h 2992"/>
                <a:gd name="T58" fmla="*/ 1085 w 2814"/>
                <a:gd name="T59" fmla="*/ 798 h 2992"/>
                <a:gd name="T60" fmla="*/ 1014 w 2814"/>
                <a:gd name="T61" fmla="*/ 381 h 2992"/>
                <a:gd name="T62" fmla="*/ 975 w 2814"/>
                <a:gd name="T63" fmla="*/ 143 h 2992"/>
                <a:gd name="T64" fmla="*/ 974 w 2814"/>
                <a:gd name="T65" fmla="*/ 0 h 2992"/>
                <a:gd name="T66" fmla="*/ 1099 w 2814"/>
                <a:gd name="T67" fmla="*/ 129 h 2992"/>
                <a:gd name="T68" fmla="*/ 1305 w 2814"/>
                <a:gd name="T69" fmla="*/ 445 h 2992"/>
                <a:gd name="T70" fmla="*/ 1812 w 2814"/>
                <a:gd name="T71" fmla="*/ 1221 h 2992"/>
                <a:gd name="T72" fmla="*/ 1858 w 2814"/>
                <a:gd name="T73" fmla="*/ 1245 h 2992"/>
                <a:gd name="T74" fmla="*/ 2047 w 2814"/>
                <a:gd name="T75" fmla="*/ 1250 h 2992"/>
                <a:gd name="T76" fmla="*/ 2335 w 2814"/>
                <a:gd name="T77" fmla="*/ 1276 h 2992"/>
                <a:gd name="T78" fmla="*/ 2636 w 2814"/>
                <a:gd name="T79" fmla="*/ 1342 h 2992"/>
                <a:gd name="T80" fmla="*/ 2759 w 2814"/>
                <a:gd name="T81" fmla="*/ 1407 h 2992"/>
                <a:gd name="T82" fmla="*/ 2763 w 2814"/>
                <a:gd name="T83" fmla="*/ 1562 h 2992"/>
                <a:gd name="T84" fmla="*/ 2614 w 2814"/>
                <a:gd name="T85" fmla="*/ 1640 h 2992"/>
                <a:gd name="T86" fmla="*/ 2264 w 2814"/>
                <a:gd name="T87" fmla="*/ 1706 h 2992"/>
                <a:gd name="T88" fmla="*/ 1985 w 2814"/>
                <a:gd name="T89" fmla="*/ 1726 h 2992"/>
                <a:gd name="T90" fmla="*/ 1858 w 2814"/>
                <a:gd name="T91" fmla="*/ 1729 h 2992"/>
                <a:gd name="T92" fmla="*/ 1812 w 2814"/>
                <a:gd name="T93" fmla="*/ 1753 h 2992"/>
                <a:gd name="T94" fmla="*/ 1289 w 2814"/>
                <a:gd name="T95" fmla="*/ 2553 h 2992"/>
                <a:gd name="T96" fmla="*/ 1091 w 2814"/>
                <a:gd name="T97" fmla="*/ 2857 h 2992"/>
                <a:gd name="T98" fmla="*/ 1002 w 2814"/>
                <a:gd name="T99" fmla="*/ 2957 h 2992"/>
                <a:gd name="T100" fmla="*/ 969 w 2814"/>
                <a:gd name="T101" fmla="*/ 2992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14" h="2992">
                  <a:moveTo>
                    <a:pt x="969" y="2992"/>
                  </a:moveTo>
                  <a:cubicBezTo>
                    <a:pt x="969" y="2894"/>
                    <a:pt x="977" y="2799"/>
                    <a:pt x="994" y="2705"/>
                  </a:cubicBezTo>
                  <a:cubicBezTo>
                    <a:pt x="1016" y="2590"/>
                    <a:pt x="1034" y="2474"/>
                    <a:pt x="1053" y="2358"/>
                  </a:cubicBezTo>
                  <a:cubicBezTo>
                    <a:pt x="1071" y="2251"/>
                    <a:pt x="1089" y="2144"/>
                    <a:pt x="1107" y="2038"/>
                  </a:cubicBezTo>
                  <a:cubicBezTo>
                    <a:pt x="1123" y="1939"/>
                    <a:pt x="1140" y="1841"/>
                    <a:pt x="1156" y="1743"/>
                  </a:cubicBezTo>
                  <a:cubicBezTo>
                    <a:pt x="1158" y="1730"/>
                    <a:pt x="1153" y="1723"/>
                    <a:pt x="1140" y="1721"/>
                  </a:cubicBezTo>
                  <a:cubicBezTo>
                    <a:pt x="1027" y="1705"/>
                    <a:pt x="915" y="1689"/>
                    <a:pt x="803" y="1673"/>
                  </a:cubicBezTo>
                  <a:cubicBezTo>
                    <a:pt x="716" y="1660"/>
                    <a:pt x="629" y="1648"/>
                    <a:pt x="543" y="1634"/>
                  </a:cubicBezTo>
                  <a:cubicBezTo>
                    <a:pt x="528" y="1632"/>
                    <a:pt x="519" y="1637"/>
                    <a:pt x="509" y="1647"/>
                  </a:cubicBezTo>
                  <a:cubicBezTo>
                    <a:pt x="416" y="1744"/>
                    <a:pt x="323" y="1841"/>
                    <a:pt x="230" y="1938"/>
                  </a:cubicBezTo>
                  <a:cubicBezTo>
                    <a:pt x="180" y="1989"/>
                    <a:pt x="131" y="2040"/>
                    <a:pt x="81" y="2091"/>
                  </a:cubicBezTo>
                  <a:cubicBezTo>
                    <a:pt x="74" y="2087"/>
                    <a:pt x="77" y="2081"/>
                    <a:pt x="77" y="2077"/>
                  </a:cubicBezTo>
                  <a:cubicBezTo>
                    <a:pt x="86" y="2007"/>
                    <a:pt x="95" y="1937"/>
                    <a:pt x="103" y="1867"/>
                  </a:cubicBezTo>
                  <a:cubicBezTo>
                    <a:pt x="112" y="1799"/>
                    <a:pt x="118" y="1730"/>
                    <a:pt x="130" y="1662"/>
                  </a:cubicBezTo>
                  <a:cubicBezTo>
                    <a:pt x="136" y="1627"/>
                    <a:pt x="128" y="1607"/>
                    <a:pt x="95" y="1595"/>
                  </a:cubicBezTo>
                  <a:cubicBezTo>
                    <a:pt x="81" y="1590"/>
                    <a:pt x="70" y="1579"/>
                    <a:pt x="59" y="1569"/>
                  </a:cubicBezTo>
                  <a:cubicBezTo>
                    <a:pt x="0" y="1515"/>
                    <a:pt x="3" y="1448"/>
                    <a:pt x="66" y="1399"/>
                  </a:cubicBezTo>
                  <a:cubicBezTo>
                    <a:pt x="83" y="1386"/>
                    <a:pt x="100" y="1375"/>
                    <a:pt x="119" y="1366"/>
                  </a:cubicBezTo>
                  <a:cubicBezTo>
                    <a:pt x="130" y="1361"/>
                    <a:pt x="134" y="1353"/>
                    <a:pt x="133" y="1341"/>
                  </a:cubicBezTo>
                  <a:cubicBezTo>
                    <a:pt x="124" y="1274"/>
                    <a:pt x="116" y="1206"/>
                    <a:pt x="108" y="1139"/>
                  </a:cubicBezTo>
                  <a:cubicBezTo>
                    <a:pt x="100" y="1078"/>
                    <a:pt x="92" y="1018"/>
                    <a:pt x="85" y="957"/>
                  </a:cubicBezTo>
                  <a:cubicBezTo>
                    <a:pt x="82" y="933"/>
                    <a:pt x="79" y="909"/>
                    <a:pt x="80" y="882"/>
                  </a:cubicBezTo>
                  <a:cubicBezTo>
                    <a:pt x="99" y="901"/>
                    <a:pt x="119" y="919"/>
                    <a:pt x="137" y="940"/>
                  </a:cubicBezTo>
                  <a:cubicBezTo>
                    <a:pt x="167" y="974"/>
                    <a:pt x="199" y="1005"/>
                    <a:pt x="231" y="1037"/>
                  </a:cubicBezTo>
                  <a:cubicBezTo>
                    <a:pt x="321" y="1130"/>
                    <a:pt x="411" y="1221"/>
                    <a:pt x="499" y="1314"/>
                  </a:cubicBezTo>
                  <a:cubicBezTo>
                    <a:pt x="520" y="1336"/>
                    <a:pt x="539" y="1342"/>
                    <a:pt x="567" y="1337"/>
                  </a:cubicBezTo>
                  <a:cubicBezTo>
                    <a:pt x="730" y="1311"/>
                    <a:pt x="894" y="1286"/>
                    <a:pt x="1057" y="1260"/>
                  </a:cubicBezTo>
                  <a:cubicBezTo>
                    <a:pt x="1086" y="1256"/>
                    <a:pt x="1114" y="1248"/>
                    <a:pt x="1143" y="1241"/>
                  </a:cubicBezTo>
                  <a:cubicBezTo>
                    <a:pt x="1155" y="1239"/>
                    <a:pt x="1157" y="1233"/>
                    <a:pt x="1155" y="1220"/>
                  </a:cubicBezTo>
                  <a:cubicBezTo>
                    <a:pt x="1131" y="1079"/>
                    <a:pt x="1108" y="938"/>
                    <a:pt x="1085" y="798"/>
                  </a:cubicBezTo>
                  <a:cubicBezTo>
                    <a:pt x="1061" y="659"/>
                    <a:pt x="1037" y="520"/>
                    <a:pt x="1014" y="381"/>
                  </a:cubicBezTo>
                  <a:cubicBezTo>
                    <a:pt x="1000" y="302"/>
                    <a:pt x="984" y="223"/>
                    <a:pt x="975" y="143"/>
                  </a:cubicBezTo>
                  <a:cubicBezTo>
                    <a:pt x="969" y="96"/>
                    <a:pt x="974" y="48"/>
                    <a:pt x="974" y="0"/>
                  </a:cubicBezTo>
                  <a:cubicBezTo>
                    <a:pt x="1019" y="37"/>
                    <a:pt x="1065" y="76"/>
                    <a:pt x="1099" y="129"/>
                  </a:cubicBezTo>
                  <a:cubicBezTo>
                    <a:pt x="1166" y="235"/>
                    <a:pt x="1236" y="339"/>
                    <a:pt x="1305" y="445"/>
                  </a:cubicBezTo>
                  <a:cubicBezTo>
                    <a:pt x="1474" y="703"/>
                    <a:pt x="1643" y="962"/>
                    <a:pt x="1812" y="1221"/>
                  </a:cubicBezTo>
                  <a:cubicBezTo>
                    <a:pt x="1824" y="1239"/>
                    <a:pt x="1837" y="1246"/>
                    <a:pt x="1858" y="1245"/>
                  </a:cubicBezTo>
                  <a:cubicBezTo>
                    <a:pt x="1921" y="1242"/>
                    <a:pt x="1984" y="1246"/>
                    <a:pt x="2047" y="1250"/>
                  </a:cubicBezTo>
                  <a:cubicBezTo>
                    <a:pt x="2143" y="1256"/>
                    <a:pt x="2239" y="1263"/>
                    <a:pt x="2335" y="1276"/>
                  </a:cubicBezTo>
                  <a:cubicBezTo>
                    <a:pt x="2437" y="1290"/>
                    <a:pt x="2538" y="1307"/>
                    <a:pt x="2636" y="1342"/>
                  </a:cubicBezTo>
                  <a:cubicBezTo>
                    <a:pt x="2680" y="1357"/>
                    <a:pt x="2722" y="1377"/>
                    <a:pt x="2759" y="1407"/>
                  </a:cubicBezTo>
                  <a:cubicBezTo>
                    <a:pt x="2812" y="1451"/>
                    <a:pt x="2814" y="1515"/>
                    <a:pt x="2763" y="1562"/>
                  </a:cubicBezTo>
                  <a:cubicBezTo>
                    <a:pt x="2720" y="1602"/>
                    <a:pt x="2667" y="1623"/>
                    <a:pt x="2614" y="1640"/>
                  </a:cubicBezTo>
                  <a:cubicBezTo>
                    <a:pt x="2500" y="1675"/>
                    <a:pt x="2382" y="1693"/>
                    <a:pt x="2264" y="1706"/>
                  </a:cubicBezTo>
                  <a:cubicBezTo>
                    <a:pt x="2171" y="1716"/>
                    <a:pt x="2078" y="1722"/>
                    <a:pt x="1985" y="1726"/>
                  </a:cubicBezTo>
                  <a:cubicBezTo>
                    <a:pt x="1943" y="1728"/>
                    <a:pt x="1900" y="1729"/>
                    <a:pt x="1858" y="1729"/>
                  </a:cubicBezTo>
                  <a:cubicBezTo>
                    <a:pt x="1837" y="1729"/>
                    <a:pt x="1824" y="1735"/>
                    <a:pt x="1812" y="1753"/>
                  </a:cubicBezTo>
                  <a:cubicBezTo>
                    <a:pt x="1638" y="2020"/>
                    <a:pt x="1464" y="2286"/>
                    <a:pt x="1289" y="2553"/>
                  </a:cubicBezTo>
                  <a:cubicBezTo>
                    <a:pt x="1223" y="2654"/>
                    <a:pt x="1156" y="2755"/>
                    <a:pt x="1091" y="2857"/>
                  </a:cubicBezTo>
                  <a:cubicBezTo>
                    <a:pt x="1066" y="2895"/>
                    <a:pt x="1030" y="2923"/>
                    <a:pt x="1002" y="2957"/>
                  </a:cubicBezTo>
                  <a:cubicBezTo>
                    <a:pt x="993" y="2969"/>
                    <a:pt x="985" y="2982"/>
                    <a:pt x="969" y="299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6" name="Group 685">
            <a:extLst>
              <a:ext uri="{FF2B5EF4-FFF2-40B4-BE49-F238E27FC236}">
                <a16:creationId xmlns:a16="http://schemas.microsoft.com/office/drawing/2014/main" id="{60708559-0ECE-4FA9-BC88-9AFC962F6BAD}"/>
              </a:ext>
            </a:extLst>
          </p:cNvPr>
          <p:cNvGrpSpPr/>
          <p:nvPr/>
        </p:nvGrpSpPr>
        <p:grpSpPr>
          <a:xfrm>
            <a:off x="5273059" y="4030759"/>
            <a:ext cx="1089479" cy="213263"/>
            <a:chOff x="5217347" y="4442960"/>
            <a:chExt cx="1089479" cy="213263"/>
          </a:xfrm>
        </p:grpSpPr>
        <p:cxnSp>
          <p:nvCxnSpPr>
            <p:cNvPr id="687" name="Straight Connector 686">
              <a:extLst>
                <a:ext uri="{FF2B5EF4-FFF2-40B4-BE49-F238E27FC236}">
                  <a16:creationId xmlns:a16="http://schemas.microsoft.com/office/drawing/2014/main" id="{D371E7B3-F714-4A63-B046-8A920C88C10C}"/>
                </a:ext>
              </a:extLst>
            </p:cNvPr>
            <p:cNvCxnSpPr/>
            <p:nvPr/>
          </p:nvCxnSpPr>
          <p:spPr>
            <a:xfrm>
              <a:off x="5298233" y="4549553"/>
              <a:ext cx="898761" cy="0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CCA65EAD-7088-49EA-8D1F-8790F3C02E2F}"/>
                </a:ext>
              </a:extLst>
            </p:cNvPr>
            <p:cNvSpPr/>
            <p:nvPr/>
          </p:nvSpPr>
          <p:spPr>
            <a:xfrm>
              <a:off x="5509419" y="4442960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DD922B86-2994-4C69-9F5E-EEC96EC444BF}"/>
                </a:ext>
              </a:extLst>
            </p:cNvPr>
            <p:cNvSpPr/>
            <p:nvPr/>
          </p:nvSpPr>
          <p:spPr>
            <a:xfrm>
              <a:off x="5217347" y="4442960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233A756B-D79C-41DF-A204-7CE446C49EF8}"/>
                </a:ext>
              </a:extLst>
            </p:cNvPr>
            <p:cNvSpPr/>
            <p:nvPr/>
          </p:nvSpPr>
          <p:spPr>
            <a:xfrm>
              <a:off x="5801491" y="4442960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77B0BC3A-617D-4828-B912-42E55BF388F5}"/>
                </a:ext>
              </a:extLst>
            </p:cNvPr>
            <p:cNvSpPr/>
            <p:nvPr/>
          </p:nvSpPr>
          <p:spPr>
            <a:xfrm>
              <a:off x="6093563" y="4442960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2" name="Freeform 805">
              <a:extLst>
                <a:ext uri="{FF2B5EF4-FFF2-40B4-BE49-F238E27FC236}">
                  <a16:creationId xmlns:a16="http://schemas.microsoft.com/office/drawing/2014/main" id="{6A2CD136-B216-4180-830A-887D06CA3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1972" y="4494759"/>
              <a:ext cx="126401" cy="19685"/>
            </a:xfrm>
            <a:custGeom>
              <a:avLst/>
              <a:gdLst>
                <a:gd name="T0" fmla="*/ 1132 w 2265"/>
                <a:gd name="T1" fmla="*/ 349 h 350"/>
                <a:gd name="T2" fmla="*/ 27 w 2265"/>
                <a:gd name="T3" fmla="*/ 349 h 350"/>
                <a:gd name="T4" fmla="*/ 0 w 2265"/>
                <a:gd name="T5" fmla="*/ 324 h 350"/>
                <a:gd name="T6" fmla="*/ 0 w 2265"/>
                <a:gd name="T7" fmla="*/ 58 h 350"/>
                <a:gd name="T8" fmla="*/ 57 w 2265"/>
                <a:gd name="T9" fmla="*/ 1 h 350"/>
                <a:gd name="T10" fmla="*/ 329 w 2265"/>
                <a:gd name="T11" fmla="*/ 1 h 350"/>
                <a:gd name="T12" fmla="*/ 350 w 2265"/>
                <a:gd name="T13" fmla="*/ 22 h 350"/>
                <a:gd name="T14" fmla="*/ 353 w 2265"/>
                <a:gd name="T15" fmla="*/ 140 h 350"/>
                <a:gd name="T16" fmla="*/ 521 w 2265"/>
                <a:gd name="T17" fmla="*/ 197 h 350"/>
                <a:gd name="T18" fmla="*/ 557 w 2265"/>
                <a:gd name="T19" fmla="*/ 124 h 350"/>
                <a:gd name="T20" fmla="*/ 557 w 2265"/>
                <a:gd name="T21" fmla="*/ 24 h 350"/>
                <a:gd name="T22" fmla="*/ 580 w 2265"/>
                <a:gd name="T23" fmla="*/ 1 h 350"/>
                <a:gd name="T24" fmla="*/ 1076 w 2265"/>
                <a:gd name="T25" fmla="*/ 1 h 350"/>
                <a:gd name="T26" fmla="*/ 1706 w 2265"/>
                <a:gd name="T27" fmla="*/ 1 h 350"/>
                <a:gd name="T28" fmla="*/ 1729 w 2265"/>
                <a:gd name="T29" fmla="*/ 24 h 350"/>
                <a:gd name="T30" fmla="*/ 1729 w 2265"/>
                <a:gd name="T31" fmla="*/ 118 h 350"/>
                <a:gd name="T32" fmla="*/ 1816 w 2265"/>
                <a:gd name="T33" fmla="*/ 221 h 350"/>
                <a:gd name="T34" fmla="*/ 1933 w 2265"/>
                <a:gd name="T35" fmla="*/ 134 h 350"/>
                <a:gd name="T36" fmla="*/ 1936 w 2265"/>
                <a:gd name="T37" fmla="*/ 21 h 350"/>
                <a:gd name="T38" fmla="*/ 1956 w 2265"/>
                <a:gd name="T39" fmla="*/ 1 h 350"/>
                <a:gd name="T40" fmla="*/ 2210 w 2265"/>
                <a:gd name="T41" fmla="*/ 1 h 350"/>
                <a:gd name="T42" fmla="*/ 2265 w 2265"/>
                <a:gd name="T43" fmla="*/ 55 h 350"/>
                <a:gd name="T44" fmla="*/ 2265 w 2265"/>
                <a:gd name="T45" fmla="*/ 335 h 350"/>
                <a:gd name="T46" fmla="*/ 2250 w 2265"/>
                <a:gd name="T47" fmla="*/ 349 h 350"/>
                <a:gd name="T48" fmla="*/ 2234 w 2265"/>
                <a:gd name="T49" fmla="*/ 349 h 350"/>
                <a:gd name="T50" fmla="*/ 1132 w 2265"/>
                <a:gd name="T51" fmla="*/ 349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65" h="350">
                  <a:moveTo>
                    <a:pt x="1132" y="349"/>
                  </a:moveTo>
                  <a:cubicBezTo>
                    <a:pt x="764" y="349"/>
                    <a:pt x="395" y="349"/>
                    <a:pt x="27" y="349"/>
                  </a:cubicBezTo>
                  <a:cubicBezTo>
                    <a:pt x="0" y="349"/>
                    <a:pt x="0" y="349"/>
                    <a:pt x="0" y="324"/>
                  </a:cubicBezTo>
                  <a:cubicBezTo>
                    <a:pt x="0" y="235"/>
                    <a:pt x="0" y="146"/>
                    <a:pt x="0" y="58"/>
                  </a:cubicBezTo>
                  <a:cubicBezTo>
                    <a:pt x="0" y="20"/>
                    <a:pt x="20" y="1"/>
                    <a:pt x="57" y="1"/>
                  </a:cubicBezTo>
                  <a:cubicBezTo>
                    <a:pt x="148" y="1"/>
                    <a:pt x="238" y="1"/>
                    <a:pt x="329" y="1"/>
                  </a:cubicBezTo>
                  <a:cubicBezTo>
                    <a:pt x="346" y="0"/>
                    <a:pt x="350" y="6"/>
                    <a:pt x="350" y="22"/>
                  </a:cubicBezTo>
                  <a:cubicBezTo>
                    <a:pt x="350" y="61"/>
                    <a:pt x="344" y="101"/>
                    <a:pt x="353" y="140"/>
                  </a:cubicBezTo>
                  <a:cubicBezTo>
                    <a:pt x="372" y="218"/>
                    <a:pt x="459" y="248"/>
                    <a:pt x="521" y="197"/>
                  </a:cubicBezTo>
                  <a:cubicBezTo>
                    <a:pt x="543" y="178"/>
                    <a:pt x="556" y="153"/>
                    <a:pt x="557" y="124"/>
                  </a:cubicBezTo>
                  <a:cubicBezTo>
                    <a:pt x="558" y="91"/>
                    <a:pt x="558" y="57"/>
                    <a:pt x="557" y="24"/>
                  </a:cubicBezTo>
                  <a:cubicBezTo>
                    <a:pt x="556" y="6"/>
                    <a:pt x="561" y="0"/>
                    <a:pt x="580" y="1"/>
                  </a:cubicBezTo>
                  <a:cubicBezTo>
                    <a:pt x="745" y="1"/>
                    <a:pt x="910" y="1"/>
                    <a:pt x="1076" y="1"/>
                  </a:cubicBezTo>
                  <a:cubicBezTo>
                    <a:pt x="1286" y="1"/>
                    <a:pt x="1496" y="1"/>
                    <a:pt x="1706" y="1"/>
                  </a:cubicBezTo>
                  <a:cubicBezTo>
                    <a:pt x="1724" y="1"/>
                    <a:pt x="1730" y="5"/>
                    <a:pt x="1729" y="24"/>
                  </a:cubicBezTo>
                  <a:cubicBezTo>
                    <a:pt x="1727" y="55"/>
                    <a:pt x="1729" y="86"/>
                    <a:pt x="1729" y="118"/>
                  </a:cubicBezTo>
                  <a:cubicBezTo>
                    <a:pt x="1729" y="170"/>
                    <a:pt x="1768" y="217"/>
                    <a:pt x="1816" y="221"/>
                  </a:cubicBezTo>
                  <a:cubicBezTo>
                    <a:pt x="1876" y="227"/>
                    <a:pt x="1923" y="192"/>
                    <a:pt x="1933" y="134"/>
                  </a:cubicBezTo>
                  <a:cubicBezTo>
                    <a:pt x="1940" y="97"/>
                    <a:pt x="1936" y="59"/>
                    <a:pt x="1936" y="21"/>
                  </a:cubicBezTo>
                  <a:cubicBezTo>
                    <a:pt x="1936" y="5"/>
                    <a:pt x="1941" y="1"/>
                    <a:pt x="1956" y="1"/>
                  </a:cubicBezTo>
                  <a:cubicBezTo>
                    <a:pt x="2041" y="1"/>
                    <a:pt x="2126" y="1"/>
                    <a:pt x="2210" y="1"/>
                  </a:cubicBezTo>
                  <a:cubicBezTo>
                    <a:pt x="2243" y="1"/>
                    <a:pt x="2265" y="22"/>
                    <a:pt x="2265" y="55"/>
                  </a:cubicBezTo>
                  <a:cubicBezTo>
                    <a:pt x="2265" y="148"/>
                    <a:pt x="2265" y="241"/>
                    <a:pt x="2265" y="335"/>
                  </a:cubicBezTo>
                  <a:cubicBezTo>
                    <a:pt x="2265" y="346"/>
                    <a:pt x="2261" y="350"/>
                    <a:pt x="2250" y="349"/>
                  </a:cubicBezTo>
                  <a:cubicBezTo>
                    <a:pt x="2245" y="349"/>
                    <a:pt x="2239" y="349"/>
                    <a:pt x="2234" y="349"/>
                  </a:cubicBezTo>
                  <a:cubicBezTo>
                    <a:pt x="1867" y="349"/>
                    <a:pt x="1499" y="349"/>
                    <a:pt x="1132" y="34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" name="Freeform 806">
              <a:extLst>
                <a:ext uri="{FF2B5EF4-FFF2-40B4-BE49-F238E27FC236}">
                  <a16:creationId xmlns:a16="http://schemas.microsoft.com/office/drawing/2014/main" id="{6D55BAFD-C1A5-475D-B578-FF3A8208D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435" y="4484053"/>
              <a:ext cx="5526" cy="20031"/>
            </a:xfrm>
            <a:custGeom>
              <a:avLst/>
              <a:gdLst>
                <a:gd name="T0" fmla="*/ 101 w 101"/>
                <a:gd name="T1" fmla="*/ 181 h 357"/>
                <a:gd name="T2" fmla="*/ 101 w 101"/>
                <a:gd name="T3" fmla="*/ 303 h 357"/>
                <a:gd name="T4" fmla="*/ 50 w 101"/>
                <a:gd name="T5" fmla="*/ 357 h 357"/>
                <a:gd name="T6" fmla="*/ 0 w 101"/>
                <a:gd name="T7" fmla="*/ 302 h 357"/>
                <a:gd name="T8" fmla="*/ 0 w 101"/>
                <a:gd name="T9" fmla="*/ 56 h 357"/>
                <a:gd name="T10" fmla="*/ 50 w 101"/>
                <a:gd name="T11" fmla="*/ 0 h 357"/>
                <a:gd name="T12" fmla="*/ 101 w 101"/>
                <a:gd name="T13" fmla="*/ 55 h 357"/>
                <a:gd name="T14" fmla="*/ 101 w 101"/>
                <a:gd name="T15" fmla="*/ 181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357">
                  <a:moveTo>
                    <a:pt x="101" y="181"/>
                  </a:moveTo>
                  <a:cubicBezTo>
                    <a:pt x="101" y="221"/>
                    <a:pt x="101" y="262"/>
                    <a:pt x="101" y="303"/>
                  </a:cubicBezTo>
                  <a:cubicBezTo>
                    <a:pt x="100" y="336"/>
                    <a:pt x="81" y="357"/>
                    <a:pt x="50" y="357"/>
                  </a:cubicBezTo>
                  <a:cubicBezTo>
                    <a:pt x="20" y="357"/>
                    <a:pt x="0" y="335"/>
                    <a:pt x="0" y="302"/>
                  </a:cubicBezTo>
                  <a:cubicBezTo>
                    <a:pt x="0" y="220"/>
                    <a:pt x="0" y="138"/>
                    <a:pt x="0" y="56"/>
                  </a:cubicBezTo>
                  <a:cubicBezTo>
                    <a:pt x="0" y="24"/>
                    <a:pt x="21" y="0"/>
                    <a:pt x="50" y="0"/>
                  </a:cubicBezTo>
                  <a:cubicBezTo>
                    <a:pt x="78" y="0"/>
                    <a:pt x="100" y="23"/>
                    <a:pt x="101" y="55"/>
                  </a:cubicBezTo>
                  <a:cubicBezTo>
                    <a:pt x="101" y="97"/>
                    <a:pt x="101" y="139"/>
                    <a:pt x="101" y="18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4" name="Freeform 807">
              <a:extLst>
                <a:ext uri="{FF2B5EF4-FFF2-40B4-BE49-F238E27FC236}">
                  <a16:creationId xmlns:a16="http://schemas.microsoft.com/office/drawing/2014/main" id="{59C7DFD9-EE5B-4D64-899E-4CDE36072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4420" y="4485780"/>
              <a:ext cx="5871" cy="18304"/>
            </a:xfrm>
            <a:custGeom>
              <a:avLst/>
              <a:gdLst>
                <a:gd name="T0" fmla="*/ 0 w 101"/>
                <a:gd name="T1" fmla="*/ 164 h 325"/>
                <a:gd name="T2" fmla="*/ 0 w 101"/>
                <a:gd name="T3" fmla="*/ 56 h 325"/>
                <a:gd name="T4" fmla="*/ 51 w 101"/>
                <a:gd name="T5" fmla="*/ 1 h 325"/>
                <a:gd name="T6" fmla="*/ 101 w 101"/>
                <a:gd name="T7" fmla="*/ 56 h 325"/>
                <a:gd name="T8" fmla="*/ 101 w 101"/>
                <a:gd name="T9" fmla="*/ 272 h 325"/>
                <a:gd name="T10" fmla="*/ 50 w 101"/>
                <a:gd name="T11" fmla="*/ 325 h 325"/>
                <a:gd name="T12" fmla="*/ 0 w 101"/>
                <a:gd name="T13" fmla="*/ 272 h 325"/>
                <a:gd name="T14" fmla="*/ 0 w 101"/>
                <a:gd name="T15" fmla="*/ 16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325">
                  <a:moveTo>
                    <a:pt x="0" y="164"/>
                  </a:moveTo>
                  <a:cubicBezTo>
                    <a:pt x="0" y="128"/>
                    <a:pt x="0" y="92"/>
                    <a:pt x="0" y="56"/>
                  </a:cubicBezTo>
                  <a:cubicBezTo>
                    <a:pt x="1" y="24"/>
                    <a:pt x="23" y="0"/>
                    <a:pt x="51" y="1"/>
                  </a:cubicBezTo>
                  <a:cubicBezTo>
                    <a:pt x="77" y="1"/>
                    <a:pt x="101" y="28"/>
                    <a:pt x="101" y="56"/>
                  </a:cubicBezTo>
                  <a:cubicBezTo>
                    <a:pt x="101" y="128"/>
                    <a:pt x="101" y="200"/>
                    <a:pt x="101" y="272"/>
                  </a:cubicBezTo>
                  <a:cubicBezTo>
                    <a:pt x="101" y="303"/>
                    <a:pt x="79" y="325"/>
                    <a:pt x="50" y="325"/>
                  </a:cubicBezTo>
                  <a:cubicBezTo>
                    <a:pt x="20" y="325"/>
                    <a:pt x="1" y="305"/>
                    <a:pt x="0" y="272"/>
                  </a:cubicBezTo>
                  <a:cubicBezTo>
                    <a:pt x="0" y="236"/>
                    <a:pt x="0" y="200"/>
                    <a:pt x="0" y="16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" name="Freeform 808">
              <a:extLst>
                <a:ext uri="{FF2B5EF4-FFF2-40B4-BE49-F238E27FC236}">
                  <a16:creationId xmlns:a16="http://schemas.microsoft.com/office/drawing/2014/main" id="{7DFB8516-4F60-4CD5-B5C0-4E1F52A31B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1972" y="4520315"/>
              <a:ext cx="126746" cy="84958"/>
            </a:xfrm>
            <a:custGeom>
              <a:avLst/>
              <a:gdLst>
                <a:gd name="T0" fmla="*/ 2238 w 2269"/>
                <a:gd name="T1" fmla="*/ 3 h 1523"/>
                <a:gd name="T2" fmla="*/ 1134 w 2269"/>
                <a:gd name="T3" fmla="*/ 3 h 1523"/>
                <a:gd name="T4" fmla="*/ 26 w 2269"/>
                <a:gd name="T5" fmla="*/ 2 h 1523"/>
                <a:gd name="T6" fmla="*/ 0 w 2269"/>
                <a:gd name="T7" fmla="*/ 27 h 1523"/>
                <a:gd name="T8" fmla="*/ 0 w 2269"/>
                <a:gd name="T9" fmla="*/ 1459 h 1523"/>
                <a:gd name="T10" fmla="*/ 65 w 2269"/>
                <a:gd name="T11" fmla="*/ 1523 h 1523"/>
                <a:gd name="T12" fmla="*/ 2197 w 2269"/>
                <a:gd name="T13" fmla="*/ 1523 h 1523"/>
                <a:gd name="T14" fmla="*/ 2265 w 2269"/>
                <a:gd name="T15" fmla="*/ 1455 h 1523"/>
                <a:gd name="T16" fmla="*/ 2265 w 2269"/>
                <a:gd name="T17" fmla="*/ 31 h 1523"/>
                <a:gd name="T18" fmla="*/ 2238 w 2269"/>
                <a:gd name="T19" fmla="*/ 3 h 1523"/>
                <a:gd name="T20" fmla="*/ 879 w 2269"/>
                <a:gd name="T21" fmla="*/ 1243 h 1523"/>
                <a:gd name="T22" fmla="*/ 574 w 2269"/>
                <a:gd name="T23" fmla="*/ 1284 h 1523"/>
                <a:gd name="T24" fmla="*/ 350 w 2269"/>
                <a:gd name="T25" fmla="*/ 1224 h 1523"/>
                <a:gd name="T26" fmla="*/ 337 w 2269"/>
                <a:gd name="T27" fmla="*/ 1193 h 1523"/>
                <a:gd name="T28" fmla="*/ 377 w 2269"/>
                <a:gd name="T29" fmla="*/ 1041 h 1523"/>
                <a:gd name="T30" fmla="*/ 398 w 2269"/>
                <a:gd name="T31" fmla="*/ 1031 h 1523"/>
                <a:gd name="T32" fmla="*/ 660 w 2269"/>
                <a:gd name="T33" fmla="*/ 1087 h 1523"/>
                <a:gd name="T34" fmla="*/ 794 w 2269"/>
                <a:gd name="T35" fmla="*/ 1023 h 1523"/>
                <a:gd name="T36" fmla="*/ 747 w 2269"/>
                <a:gd name="T37" fmla="*/ 828 h 1523"/>
                <a:gd name="T38" fmla="*/ 619 w 2269"/>
                <a:gd name="T39" fmla="*/ 795 h 1523"/>
                <a:gd name="T40" fmla="*/ 525 w 2269"/>
                <a:gd name="T41" fmla="*/ 795 h 1523"/>
                <a:gd name="T42" fmla="*/ 508 w 2269"/>
                <a:gd name="T43" fmla="*/ 779 h 1523"/>
                <a:gd name="T44" fmla="*/ 508 w 2269"/>
                <a:gd name="T45" fmla="*/ 631 h 1523"/>
                <a:gd name="T46" fmla="*/ 526 w 2269"/>
                <a:gd name="T47" fmla="*/ 615 h 1523"/>
                <a:gd name="T48" fmla="*/ 671 w 2269"/>
                <a:gd name="T49" fmla="*/ 607 h 1523"/>
                <a:gd name="T50" fmla="*/ 749 w 2269"/>
                <a:gd name="T51" fmla="*/ 573 h 1523"/>
                <a:gd name="T52" fmla="*/ 787 w 2269"/>
                <a:gd name="T53" fmla="*/ 468 h 1523"/>
                <a:gd name="T54" fmla="*/ 693 w 2269"/>
                <a:gd name="T55" fmla="*/ 387 h 1523"/>
                <a:gd name="T56" fmla="*/ 474 w 2269"/>
                <a:gd name="T57" fmla="*/ 416 h 1523"/>
                <a:gd name="T58" fmla="*/ 428 w 2269"/>
                <a:gd name="T59" fmla="*/ 439 h 1523"/>
                <a:gd name="T60" fmla="*/ 412 w 2269"/>
                <a:gd name="T61" fmla="*/ 433 h 1523"/>
                <a:gd name="T62" fmla="*/ 369 w 2269"/>
                <a:gd name="T63" fmla="*/ 277 h 1523"/>
                <a:gd name="T64" fmla="*/ 386 w 2269"/>
                <a:gd name="T65" fmla="*/ 251 h 1523"/>
                <a:gd name="T66" fmla="*/ 546 w 2269"/>
                <a:gd name="T67" fmla="*/ 197 h 1523"/>
                <a:gd name="T68" fmla="*/ 861 w 2269"/>
                <a:gd name="T69" fmla="*/ 211 h 1523"/>
                <a:gd name="T70" fmla="*/ 1033 w 2269"/>
                <a:gd name="T71" fmla="*/ 391 h 1523"/>
                <a:gd name="T72" fmla="*/ 878 w 2269"/>
                <a:gd name="T73" fmla="*/ 686 h 1523"/>
                <a:gd name="T74" fmla="*/ 852 w 2269"/>
                <a:gd name="T75" fmla="*/ 697 h 1523"/>
                <a:gd name="T76" fmla="*/ 968 w 2269"/>
                <a:gd name="T77" fmla="*/ 751 h 1523"/>
                <a:gd name="T78" fmla="*/ 1073 w 2269"/>
                <a:gd name="T79" fmla="*/ 931 h 1523"/>
                <a:gd name="T80" fmla="*/ 879 w 2269"/>
                <a:gd name="T81" fmla="*/ 1243 h 1523"/>
                <a:gd name="T82" fmla="*/ 1767 w 2269"/>
                <a:gd name="T83" fmla="*/ 1271 h 1523"/>
                <a:gd name="T84" fmla="*/ 1573 w 2269"/>
                <a:gd name="T85" fmla="*/ 1271 h 1523"/>
                <a:gd name="T86" fmla="*/ 1549 w 2269"/>
                <a:gd name="T87" fmla="*/ 1247 h 1523"/>
                <a:gd name="T88" fmla="*/ 1549 w 2269"/>
                <a:gd name="T89" fmla="*/ 447 h 1523"/>
                <a:gd name="T90" fmla="*/ 1528 w 2269"/>
                <a:gd name="T91" fmla="*/ 433 h 1523"/>
                <a:gd name="T92" fmla="*/ 1367 w 2269"/>
                <a:gd name="T93" fmla="*/ 512 h 1523"/>
                <a:gd name="T94" fmla="*/ 1341 w 2269"/>
                <a:gd name="T95" fmla="*/ 499 h 1523"/>
                <a:gd name="T96" fmla="*/ 1308 w 2269"/>
                <a:gd name="T97" fmla="*/ 345 h 1523"/>
                <a:gd name="T98" fmla="*/ 1317 w 2269"/>
                <a:gd name="T99" fmla="*/ 327 h 1523"/>
                <a:gd name="T100" fmla="*/ 1581 w 2269"/>
                <a:gd name="T101" fmla="*/ 203 h 1523"/>
                <a:gd name="T102" fmla="*/ 1603 w 2269"/>
                <a:gd name="T103" fmla="*/ 200 h 1523"/>
                <a:gd name="T104" fmla="*/ 1769 w 2269"/>
                <a:gd name="T105" fmla="*/ 199 h 1523"/>
                <a:gd name="T106" fmla="*/ 1789 w 2269"/>
                <a:gd name="T107" fmla="*/ 221 h 1523"/>
                <a:gd name="T108" fmla="*/ 1789 w 2269"/>
                <a:gd name="T109" fmla="*/ 737 h 1523"/>
                <a:gd name="T110" fmla="*/ 1789 w 2269"/>
                <a:gd name="T111" fmla="*/ 1247 h 1523"/>
                <a:gd name="T112" fmla="*/ 1767 w 2269"/>
                <a:gd name="T113" fmla="*/ 1271 h 1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69" h="1523">
                  <a:moveTo>
                    <a:pt x="2238" y="3"/>
                  </a:moveTo>
                  <a:cubicBezTo>
                    <a:pt x="1870" y="3"/>
                    <a:pt x="1502" y="3"/>
                    <a:pt x="1134" y="3"/>
                  </a:cubicBezTo>
                  <a:cubicBezTo>
                    <a:pt x="764" y="3"/>
                    <a:pt x="395" y="3"/>
                    <a:pt x="26" y="2"/>
                  </a:cubicBezTo>
                  <a:cubicBezTo>
                    <a:pt x="6" y="2"/>
                    <a:pt x="0" y="6"/>
                    <a:pt x="0" y="27"/>
                  </a:cubicBezTo>
                  <a:cubicBezTo>
                    <a:pt x="1" y="504"/>
                    <a:pt x="0" y="982"/>
                    <a:pt x="0" y="1459"/>
                  </a:cubicBezTo>
                  <a:cubicBezTo>
                    <a:pt x="0" y="1504"/>
                    <a:pt x="19" y="1523"/>
                    <a:pt x="65" y="1523"/>
                  </a:cubicBezTo>
                  <a:cubicBezTo>
                    <a:pt x="776" y="1523"/>
                    <a:pt x="1486" y="1523"/>
                    <a:pt x="2197" y="1523"/>
                  </a:cubicBezTo>
                  <a:cubicBezTo>
                    <a:pt x="2245" y="1523"/>
                    <a:pt x="2265" y="1503"/>
                    <a:pt x="2265" y="1455"/>
                  </a:cubicBezTo>
                  <a:cubicBezTo>
                    <a:pt x="2265" y="980"/>
                    <a:pt x="2265" y="506"/>
                    <a:pt x="2265" y="31"/>
                  </a:cubicBezTo>
                  <a:cubicBezTo>
                    <a:pt x="2265" y="0"/>
                    <a:pt x="2269" y="3"/>
                    <a:pt x="2238" y="3"/>
                  </a:cubicBezTo>
                  <a:close/>
                  <a:moveTo>
                    <a:pt x="879" y="1243"/>
                  </a:moveTo>
                  <a:cubicBezTo>
                    <a:pt x="781" y="1284"/>
                    <a:pt x="679" y="1294"/>
                    <a:pt x="574" y="1284"/>
                  </a:cubicBezTo>
                  <a:cubicBezTo>
                    <a:pt x="496" y="1276"/>
                    <a:pt x="421" y="1258"/>
                    <a:pt x="350" y="1224"/>
                  </a:cubicBezTo>
                  <a:cubicBezTo>
                    <a:pt x="335" y="1216"/>
                    <a:pt x="332" y="1209"/>
                    <a:pt x="337" y="1193"/>
                  </a:cubicBezTo>
                  <a:cubicBezTo>
                    <a:pt x="351" y="1142"/>
                    <a:pt x="364" y="1092"/>
                    <a:pt x="377" y="1041"/>
                  </a:cubicBezTo>
                  <a:cubicBezTo>
                    <a:pt x="380" y="1028"/>
                    <a:pt x="384" y="1024"/>
                    <a:pt x="398" y="1031"/>
                  </a:cubicBezTo>
                  <a:cubicBezTo>
                    <a:pt x="480" y="1072"/>
                    <a:pt x="567" y="1094"/>
                    <a:pt x="660" y="1087"/>
                  </a:cubicBezTo>
                  <a:cubicBezTo>
                    <a:pt x="713" y="1083"/>
                    <a:pt x="761" y="1067"/>
                    <a:pt x="794" y="1023"/>
                  </a:cubicBezTo>
                  <a:cubicBezTo>
                    <a:pt x="842" y="960"/>
                    <a:pt x="818" y="867"/>
                    <a:pt x="747" y="828"/>
                  </a:cubicBezTo>
                  <a:cubicBezTo>
                    <a:pt x="707" y="806"/>
                    <a:pt x="664" y="796"/>
                    <a:pt x="619" y="795"/>
                  </a:cubicBezTo>
                  <a:cubicBezTo>
                    <a:pt x="587" y="794"/>
                    <a:pt x="556" y="795"/>
                    <a:pt x="525" y="795"/>
                  </a:cubicBezTo>
                  <a:cubicBezTo>
                    <a:pt x="512" y="795"/>
                    <a:pt x="508" y="792"/>
                    <a:pt x="508" y="779"/>
                  </a:cubicBezTo>
                  <a:cubicBezTo>
                    <a:pt x="509" y="730"/>
                    <a:pt x="509" y="681"/>
                    <a:pt x="508" y="631"/>
                  </a:cubicBezTo>
                  <a:cubicBezTo>
                    <a:pt x="508" y="618"/>
                    <a:pt x="514" y="615"/>
                    <a:pt x="526" y="615"/>
                  </a:cubicBezTo>
                  <a:cubicBezTo>
                    <a:pt x="575" y="615"/>
                    <a:pt x="623" y="618"/>
                    <a:pt x="671" y="607"/>
                  </a:cubicBezTo>
                  <a:cubicBezTo>
                    <a:pt x="699" y="601"/>
                    <a:pt x="726" y="591"/>
                    <a:pt x="749" y="573"/>
                  </a:cubicBezTo>
                  <a:cubicBezTo>
                    <a:pt x="783" y="546"/>
                    <a:pt x="797" y="510"/>
                    <a:pt x="787" y="468"/>
                  </a:cubicBezTo>
                  <a:cubicBezTo>
                    <a:pt x="776" y="419"/>
                    <a:pt x="738" y="396"/>
                    <a:pt x="693" y="387"/>
                  </a:cubicBezTo>
                  <a:cubicBezTo>
                    <a:pt x="617" y="373"/>
                    <a:pt x="544" y="388"/>
                    <a:pt x="474" y="416"/>
                  </a:cubicBezTo>
                  <a:cubicBezTo>
                    <a:pt x="458" y="423"/>
                    <a:pt x="443" y="431"/>
                    <a:pt x="428" y="439"/>
                  </a:cubicBezTo>
                  <a:cubicBezTo>
                    <a:pt x="419" y="444"/>
                    <a:pt x="415" y="443"/>
                    <a:pt x="412" y="433"/>
                  </a:cubicBezTo>
                  <a:cubicBezTo>
                    <a:pt x="399" y="381"/>
                    <a:pt x="384" y="329"/>
                    <a:pt x="369" y="277"/>
                  </a:cubicBezTo>
                  <a:cubicBezTo>
                    <a:pt x="364" y="260"/>
                    <a:pt x="376" y="256"/>
                    <a:pt x="386" y="251"/>
                  </a:cubicBezTo>
                  <a:cubicBezTo>
                    <a:pt x="436" y="225"/>
                    <a:pt x="490" y="207"/>
                    <a:pt x="546" y="197"/>
                  </a:cubicBezTo>
                  <a:cubicBezTo>
                    <a:pt x="652" y="177"/>
                    <a:pt x="758" y="172"/>
                    <a:pt x="861" y="211"/>
                  </a:cubicBezTo>
                  <a:cubicBezTo>
                    <a:pt x="947" y="243"/>
                    <a:pt x="1010" y="299"/>
                    <a:pt x="1033" y="391"/>
                  </a:cubicBezTo>
                  <a:cubicBezTo>
                    <a:pt x="1064" y="516"/>
                    <a:pt x="1000" y="636"/>
                    <a:pt x="878" y="686"/>
                  </a:cubicBezTo>
                  <a:cubicBezTo>
                    <a:pt x="869" y="690"/>
                    <a:pt x="860" y="693"/>
                    <a:pt x="852" y="697"/>
                  </a:cubicBezTo>
                  <a:cubicBezTo>
                    <a:pt x="894" y="710"/>
                    <a:pt x="933" y="725"/>
                    <a:pt x="968" y="751"/>
                  </a:cubicBezTo>
                  <a:cubicBezTo>
                    <a:pt x="1030" y="795"/>
                    <a:pt x="1065" y="855"/>
                    <a:pt x="1073" y="931"/>
                  </a:cubicBezTo>
                  <a:cubicBezTo>
                    <a:pt x="1090" y="1085"/>
                    <a:pt x="993" y="1194"/>
                    <a:pt x="879" y="1243"/>
                  </a:cubicBezTo>
                  <a:close/>
                  <a:moveTo>
                    <a:pt x="1767" y="1271"/>
                  </a:moveTo>
                  <a:cubicBezTo>
                    <a:pt x="1702" y="1270"/>
                    <a:pt x="1637" y="1270"/>
                    <a:pt x="1573" y="1271"/>
                  </a:cubicBezTo>
                  <a:cubicBezTo>
                    <a:pt x="1554" y="1271"/>
                    <a:pt x="1549" y="1266"/>
                    <a:pt x="1549" y="1247"/>
                  </a:cubicBezTo>
                  <a:cubicBezTo>
                    <a:pt x="1549" y="980"/>
                    <a:pt x="1549" y="714"/>
                    <a:pt x="1549" y="447"/>
                  </a:cubicBezTo>
                  <a:cubicBezTo>
                    <a:pt x="1549" y="423"/>
                    <a:pt x="1549" y="423"/>
                    <a:pt x="1528" y="433"/>
                  </a:cubicBezTo>
                  <a:cubicBezTo>
                    <a:pt x="1474" y="459"/>
                    <a:pt x="1420" y="485"/>
                    <a:pt x="1367" y="512"/>
                  </a:cubicBezTo>
                  <a:cubicBezTo>
                    <a:pt x="1350" y="521"/>
                    <a:pt x="1344" y="516"/>
                    <a:pt x="1341" y="499"/>
                  </a:cubicBezTo>
                  <a:cubicBezTo>
                    <a:pt x="1331" y="447"/>
                    <a:pt x="1320" y="396"/>
                    <a:pt x="1308" y="345"/>
                  </a:cubicBezTo>
                  <a:cubicBezTo>
                    <a:pt x="1306" y="335"/>
                    <a:pt x="1308" y="331"/>
                    <a:pt x="1317" y="327"/>
                  </a:cubicBezTo>
                  <a:cubicBezTo>
                    <a:pt x="1405" y="286"/>
                    <a:pt x="1493" y="244"/>
                    <a:pt x="1581" y="203"/>
                  </a:cubicBezTo>
                  <a:cubicBezTo>
                    <a:pt x="1588" y="200"/>
                    <a:pt x="1595" y="200"/>
                    <a:pt x="1603" y="200"/>
                  </a:cubicBezTo>
                  <a:cubicBezTo>
                    <a:pt x="1658" y="200"/>
                    <a:pt x="1713" y="200"/>
                    <a:pt x="1769" y="199"/>
                  </a:cubicBezTo>
                  <a:cubicBezTo>
                    <a:pt x="1786" y="199"/>
                    <a:pt x="1789" y="205"/>
                    <a:pt x="1789" y="221"/>
                  </a:cubicBezTo>
                  <a:cubicBezTo>
                    <a:pt x="1789" y="393"/>
                    <a:pt x="1789" y="565"/>
                    <a:pt x="1789" y="737"/>
                  </a:cubicBezTo>
                  <a:cubicBezTo>
                    <a:pt x="1789" y="907"/>
                    <a:pt x="1789" y="1077"/>
                    <a:pt x="1789" y="1247"/>
                  </a:cubicBezTo>
                  <a:cubicBezTo>
                    <a:pt x="1789" y="1264"/>
                    <a:pt x="1786" y="1271"/>
                    <a:pt x="1767" y="12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6" name="Freeform 792">
              <a:extLst>
                <a:ext uri="{FF2B5EF4-FFF2-40B4-BE49-F238E27FC236}">
                  <a16:creationId xmlns:a16="http://schemas.microsoft.com/office/drawing/2014/main" id="{48E5FAD5-F274-4A3A-9BDD-150B09548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6134" y="4536572"/>
              <a:ext cx="115689" cy="87940"/>
            </a:xfrm>
            <a:custGeom>
              <a:avLst/>
              <a:gdLst>
                <a:gd name="T0" fmla="*/ 1125 w 2206"/>
                <a:gd name="T1" fmla="*/ 919 h 1678"/>
                <a:gd name="T2" fmla="*/ 1153 w 2206"/>
                <a:gd name="T3" fmla="*/ 770 h 1678"/>
                <a:gd name="T4" fmla="*/ 1207 w 2206"/>
                <a:gd name="T5" fmla="*/ 462 h 1678"/>
                <a:gd name="T6" fmla="*/ 1244 w 2206"/>
                <a:gd name="T7" fmla="*/ 254 h 1678"/>
                <a:gd name="T8" fmla="*/ 1269 w 2206"/>
                <a:gd name="T9" fmla="*/ 227 h 1678"/>
                <a:gd name="T10" fmla="*/ 1522 w 2206"/>
                <a:gd name="T11" fmla="*/ 110 h 1678"/>
                <a:gd name="T12" fmla="*/ 1597 w 2206"/>
                <a:gd name="T13" fmla="*/ 42 h 1678"/>
                <a:gd name="T14" fmla="*/ 1628 w 2206"/>
                <a:gd name="T15" fmla="*/ 39 h 1678"/>
                <a:gd name="T16" fmla="*/ 1975 w 2206"/>
                <a:gd name="T17" fmla="*/ 467 h 1678"/>
                <a:gd name="T18" fmla="*/ 2168 w 2206"/>
                <a:gd name="T19" fmla="*/ 1029 h 1678"/>
                <a:gd name="T20" fmla="*/ 2203 w 2206"/>
                <a:gd name="T21" fmla="*/ 1345 h 1678"/>
                <a:gd name="T22" fmla="*/ 2164 w 2206"/>
                <a:gd name="T23" fmla="*/ 1407 h 1678"/>
                <a:gd name="T24" fmla="*/ 1621 w 2206"/>
                <a:gd name="T25" fmla="*/ 1619 h 1678"/>
                <a:gd name="T26" fmla="*/ 1317 w 2206"/>
                <a:gd name="T27" fmla="*/ 1668 h 1678"/>
                <a:gd name="T28" fmla="*/ 1039 w 2206"/>
                <a:gd name="T29" fmla="*/ 1674 h 1678"/>
                <a:gd name="T30" fmla="*/ 659 w 2206"/>
                <a:gd name="T31" fmla="*/ 1622 h 1678"/>
                <a:gd name="T32" fmla="*/ 141 w 2206"/>
                <a:gd name="T33" fmla="*/ 1427 h 1678"/>
                <a:gd name="T34" fmla="*/ 20 w 2206"/>
                <a:gd name="T35" fmla="*/ 1357 h 1678"/>
                <a:gd name="T36" fmla="*/ 1 w 2206"/>
                <a:gd name="T37" fmla="*/ 1320 h 1678"/>
                <a:gd name="T38" fmla="*/ 34 w 2206"/>
                <a:gd name="T39" fmla="*/ 1035 h 1678"/>
                <a:gd name="T40" fmla="*/ 149 w 2206"/>
                <a:gd name="T41" fmla="*/ 634 h 1678"/>
                <a:gd name="T42" fmla="*/ 435 w 2206"/>
                <a:gd name="T43" fmla="*/ 170 h 1678"/>
                <a:gd name="T44" fmla="*/ 618 w 2206"/>
                <a:gd name="T45" fmla="*/ 8 h 1678"/>
                <a:gd name="T46" fmla="*/ 643 w 2206"/>
                <a:gd name="T47" fmla="*/ 11 h 1678"/>
                <a:gd name="T48" fmla="*/ 935 w 2206"/>
                <a:gd name="T49" fmla="*/ 210 h 1678"/>
                <a:gd name="T50" fmla="*/ 975 w 2206"/>
                <a:gd name="T51" fmla="*/ 221 h 1678"/>
                <a:gd name="T52" fmla="*/ 1005 w 2206"/>
                <a:gd name="T53" fmla="*/ 253 h 1678"/>
                <a:gd name="T54" fmla="*/ 1102 w 2206"/>
                <a:gd name="T55" fmla="*/ 808 h 1678"/>
                <a:gd name="T56" fmla="*/ 1122 w 2206"/>
                <a:gd name="T57" fmla="*/ 919 h 1678"/>
                <a:gd name="T58" fmla="*/ 1125 w 2206"/>
                <a:gd name="T59" fmla="*/ 919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06" h="1678">
                  <a:moveTo>
                    <a:pt x="1125" y="919"/>
                  </a:moveTo>
                  <a:cubicBezTo>
                    <a:pt x="1134" y="869"/>
                    <a:pt x="1144" y="820"/>
                    <a:pt x="1153" y="770"/>
                  </a:cubicBezTo>
                  <a:cubicBezTo>
                    <a:pt x="1171" y="667"/>
                    <a:pt x="1189" y="565"/>
                    <a:pt x="1207" y="462"/>
                  </a:cubicBezTo>
                  <a:cubicBezTo>
                    <a:pt x="1220" y="393"/>
                    <a:pt x="1233" y="324"/>
                    <a:pt x="1244" y="254"/>
                  </a:cubicBezTo>
                  <a:cubicBezTo>
                    <a:pt x="1247" y="238"/>
                    <a:pt x="1252" y="230"/>
                    <a:pt x="1269" y="227"/>
                  </a:cubicBezTo>
                  <a:cubicBezTo>
                    <a:pt x="1362" y="207"/>
                    <a:pt x="1447" y="168"/>
                    <a:pt x="1522" y="110"/>
                  </a:cubicBezTo>
                  <a:cubicBezTo>
                    <a:pt x="1549" y="89"/>
                    <a:pt x="1576" y="68"/>
                    <a:pt x="1597" y="42"/>
                  </a:cubicBezTo>
                  <a:cubicBezTo>
                    <a:pt x="1607" y="30"/>
                    <a:pt x="1614" y="28"/>
                    <a:pt x="1628" y="39"/>
                  </a:cubicBezTo>
                  <a:cubicBezTo>
                    <a:pt x="1775" y="156"/>
                    <a:pt x="1887" y="302"/>
                    <a:pt x="1975" y="467"/>
                  </a:cubicBezTo>
                  <a:cubicBezTo>
                    <a:pt x="2070" y="643"/>
                    <a:pt x="2132" y="832"/>
                    <a:pt x="2168" y="1029"/>
                  </a:cubicBezTo>
                  <a:cubicBezTo>
                    <a:pt x="2188" y="1133"/>
                    <a:pt x="2197" y="1239"/>
                    <a:pt x="2203" y="1345"/>
                  </a:cubicBezTo>
                  <a:cubicBezTo>
                    <a:pt x="2206" y="1382"/>
                    <a:pt x="2190" y="1393"/>
                    <a:pt x="2164" y="1407"/>
                  </a:cubicBezTo>
                  <a:cubicBezTo>
                    <a:pt x="1993" y="1503"/>
                    <a:pt x="1812" y="1574"/>
                    <a:pt x="1621" y="1619"/>
                  </a:cubicBezTo>
                  <a:cubicBezTo>
                    <a:pt x="1521" y="1643"/>
                    <a:pt x="1419" y="1659"/>
                    <a:pt x="1317" y="1668"/>
                  </a:cubicBezTo>
                  <a:cubicBezTo>
                    <a:pt x="1224" y="1676"/>
                    <a:pt x="1132" y="1678"/>
                    <a:pt x="1039" y="1674"/>
                  </a:cubicBezTo>
                  <a:cubicBezTo>
                    <a:pt x="911" y="1669"/>
                    <a:pt x="784" y="1651"/>
                    <a:pt x="659" y="1622"/>
                  </a:cubicBezTo>
                  <a:cubicBezTo>
                    <a:pt x="478" y="1580"/>
                    <a:pt x="305" y="1514"/>
                    <a:pt x="141" y="1427"/>
                  </a:cubicBezTo>
                  <a:cubicBezTo>
                    <a:pt x="100" y="1405"/>
                    <a:pt x="61" y="1379"/>
                    <a:pt x="20" y="1357"/>
                  </a:cubicBezTo>
                  <a:cubicBezTo>
                    <a:pt x="4" y="1348"/>
                    <a:pt x="0" y="1337"/>
                    <a:pt x="1" y="1320"/>
                  </a:cubicBezTo>
                  <a:cubicBezTo>
                    <a:pt x="8" y="1225"/>
                    <a:pt x="16" y="1130"/>
                    <a:pt x="34" y="1035"/>
                  </a:cubicBezTo>
                  <a:cubicBezTo>
                    <a:pt x="59" y="898"/>
                    <a:pt x="96" y="763"/>
                    <a:pt x="149" y="634"/>
                  </a:cubicBezTo>
                  <a:cubicBezTo>
                    <a:pt x="219" y="464"/>
                    <a:pt x="310" y="307"/>
                    <a:pt x="435" y="170"/>
                  </a:cubicBezTo>
                  <a:cubicBezTo>
                    <a:pt x="490" y="109"/>
                    <a:pt x="552" y="56"/>
                    <a:pt x="618" y="8"/>
                  </a:cubicBezTo>
                  <a:cubicBezTo>
                    <a:pt x="629" y="0"/>
                    <a:pt x="634" y="0"/>
                    <a:pt x="643" y="11"/>
                  </a:cubicBezTo>
                  <a:cubicBezTo>
                    <a:pt x="722" y="104"/>
                    <a:pt x="819" y="170"/>
                    <a:pt x="935" y="210"/>
                  </a:cubicBezTo>
                  <a:cubicBezTo>
                    <a:pt x="948" y="214"/>
                    <a:pt x="961" y="220"/>
                    <a:pt x="975" y="221"/>
                  </a:cubicBezTo>
                  <a:cubicBezTo>
                    <a:pt x="995" y="223"/>
                    <a:pt x="1002" y="234"/>
                    <a:pt x="1005" y="253"/>
                  </a:cubicBezTo>
                  <a:cubicBezTo>
                    <a:pt x="1037" y="438"/>
                    <a:pt x="1069" y="623"/>
                    <a:pt x="1102" y="808"/>
                  </a:cubicBezTo>
                  <a:cubicBezTo>
                    <a:pt x="1108" y="845"/>
                    <a:pt x="1115" y="882"/>
                    <a:pt x="1122" y="919"/>
                  </a:cubicBezTo>
                  <a:cubicBezTo>
                    <a:pt x="1123" y="919"/>
                    <a:pt x="1124" y="919"/>
                    <a:pt x="1125" y="91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7" name="Freeform 793">
              <a:extLst>
                <a:ext uri="{FF2B5EF4-FFF2-40B4-BE49-F238E27FC236}">
                  <a16:creationId xmlns:a16="http://schemas.microsoft.com/office/drawing/2014/main" id="{9630BF88-5810-4DA1-AE61-380A0DCC3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0467" y="4474672"/>
              <a:ext cx="69157" cy="69157"/>
            </a:xfrm>
            <a:custGeom>
              <a:avLst/>
              <a:gdLst>
                <a:gd name="T0" fmla="*/ 658 w 1315"/>
                <a:gd name="T1" fmla="*/ 6 h 1313"/>
                <a:gd name="T2" fmla="*/ 1310 w 1315"/>
                <a:gd name="T3" fmla="*/ 667 h 1313"/>
                <a:gd name="T4" fmla="*/ 655 w 1315"/>
                <a:gd name="T5" fmla="*/ 1312 h 1313"/>
                <a:gd name="T6" fmla="*/ 2 w 1315"/>
                <a:gd name="T7" fmla="*/ 655 h 1313"/>
                <a:gd name="T8" fmla="*/ 658 w 1315"/>
                <a:gd name="T9" fmla="*/ 6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" h="1313">
                  <a:moveTo>
                    <a:pt x="658" y="6"/>
                  </a:moveTo>
                  <a:cubicBezTo>
                    <a:pt x="1008" y="1"/>
                    <a:pt x="1315" y="298"/>
                    <a:pt x="1310" y="667"/>
                  </a:cubicBezTo>
                  <a:cubicBezTo>
                    <a:pt x="1306" y="1017"/>
                    <a:pt x="1015" y="1313"/>
                    <a:pt x="655" y="1312"/>
                  </a:cubicBezTo>
                  <a:cubicBezTo>
                    <a:pt x="302" y="1312"/>
                    <a:pt x="0" y="1026"/>
                    <a:pt x="2" y="655"/>
                  </a:cubicBezTo>
                  <a:cubicBezTo>
                    <a:pt x="4" y="287"/>
                    <a:pt x="307" y="0"/>
                    <a:pt x="658" y="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8" name="Freeform 788">
              <a:extLst>
                <a:ext uri="{FF2B5EF4-FFF2-40B4-BE49-F238E27FC236}">
                  <a16:creationId xmlns:a16="http://schemas.microsoft.com/office/drawing/2014/main" id="{43B604E6-C30C-4B55-A024-BA246E9AF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2964" y="4477372"/>
              <a:ext cx="140876" cy="149840"/>
            </a:xfrm>
            <a:custGeom>
              <a:avLst/>
              <a:gdLst>
                <a:gd name="T0" fmla="*/ 969 w 2814"/>
                <a:gd name="T1" fmla="*/ 2992 h 2992"/>
                <a:gd name="T2" fmla="*/ 994 w 2814"/>
                <a:gd name="T3" fmla="*/ 2705 h 2992"/>
                <a:gd name="T4" fmla="*/ 1053 w 2814"/>
                <a:gd name="T5" fmla="*/ 2358 h 2992"/>
                <a:gd name="T6" fmla="*/ 1107 w 2814"/>
                <a:gd name="T7" fmla="*/ 2038 h 2992"/>
                <a:gd name="T8" fmla="*/ 1156 w 2814"/>
                <a:gd name="T9" fmla="*/ 1743 h 2992"/>
                <a:gd name="T10" fmla="*/ 1140 w 2814"/>
                <a:gd name="T11" fmla="*/ 1721 h 2992"/>
                <a:gd name="T12" fmla="*/ 803 w 2814"/>
                <a:gd name="T13" fmla="*/ 1673 h 2992"/>
                <a:gd name="T14" fmla="*/ 543 w 2814"/>
                <a:gd name="T15" fmla="*/ 1634 h 2992"/>
                <a:gd name="T16" fmla="*/ 509 w 2814"/>
                <a:gd name="T17" fmla="*/ 1647 h 2992"/>
                <a:gd name="T18" fmla="*/ 230 w 2814"/>
                <a:gd name="T19" fmla="*/ 1938 h 2992"/>
                <a:gd name="T20" fmla="*/ 81 w 2814"/>
                <a:gd name="T21" fmla="*/ 2091 h 2992"/>
                <a:gd name="T22" fmla="*/ 77 w 2814"/>
                <a:gd name="T23" fmla="*/ 2077 h 2992"/>
                <a:gd name="T24" fmla="*/ 103 w 2814"/>
                <a:gd name="T25" fmla="*/ 1867 h 2992"/>
                <a:gd name="T26" fmla="*/ 130 w 2814"/>
                <a:gd name="T27" fmla="*/ 1662 h 2992"/>
                <a:gd name="T28" fmla="*/ 95 w 2814"/>
                <a:gd name="T29" fmla="*/ 1595 h 2992"/>
                <a:gd name="T30" fmla="*/ 59 w 2814"/>
                <a:gd name="T31" fmla="*/ 1569 h 2992"/>
                <a:gd name="T32" fmla="*/ 66 w 2814"/>
                <a:gd name="T33" fmla="*/ 1399 h 2992"/>
                <a:gd name="T34" fmla="*/ 119 w 2814"/>
                <a:gd name="T35" fmla="*/ 1366 h 2992"/>
                <a:gd name="T36" fmla="*/ 133 w 2814"/>
                <a:gd name="T37" fmla="*/ 1341 h 2992"/>
                <a:gd name="T38" fmla="*/ 108 w 2814"/>
                <a:gd name="T39" fmla="*/ 1139 h 2992"/>
                <a:gd name="T40" fmla="*/ 85 w 2814"/>
                <a:gd name="T41" fmla="*/ 957 h 2992"/>
                <a:gd name="T42" fmla="*/ 80 w 2814"/>
                <a:gd name="T43" fmla="*/ 882 h 2992"/>
                <a:gd name="T44" fmla="*/ 137 w 2814"/>
                <a:gd name="T45" fmla="*/ 940 h 2992"/>
                <a:gd name="T46" fmla="*/ 231 w 2814"/>
                <a:gd name="T47" fmla="*/ 1037 h 2992"/>
                <a:gd name="T48" fmla="*/ 499 w 2814"/>
                <a:gd name="T49" fmla="*/ 1314 h 2992"/>
                <a:gd name="T50" fmla="*/ 567 w 2814"/>
                <a:gd name="T51" fmla="*/ 1337 h 2992"/>
                <a:gd name="T52" fmla="*/ 1057 w 2814"/>
                <a:gd name="T53" fmla="*/ 1260 h 2992"/>
                <a:gd name="T54" fmla="*/ 1143 w 2814"/>
                <a:gd name="T55" fmla="*/ 1241 h 2992"/>
                <a:gd name="T56" fmla="*/ 1155 w 2814"/>
                <a:gd name="T57" fmla="*/ 1220 h 2992"/>
                <a:gd name="T58" fmla="*/ 1085 w 2814"/>
                <a:gd name="T59" fmla="*/ 798 h 2992"/>
                <a:gd name="T60" fmla="*/ 1014 w 2814"/>
                <a:gd name="T61" fmla="*/ 381 h 2992"/>
                <a:gd name="T62" fmla="*/ 975 w 2814"/>
                <a:gd name="T63" fmla="*/ 143 h 2992"/>
                <a:gd name="T64" fmla="*/ 974 w 2814"/>
                <a:gd name="T65" fmla="*/ 0 h 2992"/>
                <a:gd name="T66" fmla="*/ 1099 w 2814"/>
                <a:gd name="T67" fmla="*/ 129 h 2992"/>
                <a:gd name="T68" fmla="*/ 1305 w 2814"/>
                <a:gd name="T69" fmla="*/ 445 h 2992"/>
                <a:gd name="T70" fmla="*/ 1812 w 2814"/>
                <a:gd name="T71" fmla="*/ 1221 h 2992"/>
                <a:gd name="T72" fmla="*/ 1858 w 2814"/>
                <a:gd name="T73" fmla="*/ 1245 h 2992"/>
                <a:gd name="T74" fmla="*/ 2047 w 2814"/>
                <a:gd name="T75" fmla="*/ 1250 h 2992"/>
                <a:gd name="T76" fmla="*/ 2335 w 2814"/>
                <a:gd name="T77" fmla="*/ 1276 h 2992"/>
                <a:gd name="T78" fmla="*/ 2636 w 2814"/>
                <a:gd name="T79" fmla="*/ 1342 h 2992"/>
                <a:gd name="T80" fmla="*/ 2759 w 2814"/>
                <a:gd name="T81" fmla="*/ 1407 h 2992"/>
                <a:gd name="T82" fmla="*/ 2763 w 2814"/>
                <a:gd name="T83" fmla="*/ 1562 h 2992"/>
                <a:gd name="T84" fmla="*/ 2614 w 2814"/>
                <a:gd name="T85" fmla="*/ 1640 h 2992"/>
                <a:gd name="T86" fmla="*/ 2264 w 2814"/>
                <a:gd name="T87" fmla="*/ 1706 h 2992"/>
                <a:gd name="T88" fmla="*/ 1985 w 2814"/>
                <a:gd name="T89" fmla="*/ 1726 h 2992"/>
                <a:gd name="T90" fmla="*/ 1858 w 2814"/>
                <a:gd name="T91" fmla="*/ 1729 h 2992"/>
                <a:gd name="T92" fmla="*/ 1812 w 2814"/>
                <a:gd name="T93" fmla="*/ 1753 h 2992"/>
                <a:gd name="T94" fmla="*/ 1289 w 2814"/>
                <a:gd name="T95" fmla="*/ 2553 h 2992"/>
                <a:gd name="T96" fmla="*/ 1091 w 2814"/>
                <a:gd name="T97" fmla="*/ 2857 h 2992"/>
                <a:gd name="T98" fmla="*/ 1002 w 2814"/>
                <a:gd name="T99" fmla="*/ 2957 h 2992"/>
                <a:gd name="T100" fmla="*/ 969 w 2814"/>
                <a:gd name="T101" fmla="*/ 2992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14" h="2992">
                  <a:moveTo>
                    <a:pt x="969" y="2992"/>
                  </a:moveTo>
                  <a:cubicBezTo>
                    <a:pt x="969" y="2894"/>
                    <a:pt x="977" y="2799"/>
                    <a:pt x="994" y="2705"/>
                  </a:cubicBezTo>
                  <a:cubicBezTo>
                    <a:pt x="1016" y="2590"/>
                    <a:pt x="1034" y="2474"/>
                    <a:pt x="1053" y="2358"/>
                  </a:cubicBezTo>
                  <a:cubicBezTo>
                    <a:pt x="1071" y="2251"/>
                    <a:pt x="1089" y="2144"/>
                    <a:pt x="1107" y="2038"/>
                  </a:cubicBezTo>
                  <a:cubicBezTo>
                    <a:pt x="1123" y="1939"/>
                    <a:pt x="1140" y="1841"/>
                    <a:pt x="1156" y="1743"/>
                  </a:cubicBezTo>
                  <a:cubicBezTo>
                    <a:pt x="1158" y="1730"/>
                    <a:pt x="1153" y="1723"/>
                    <a:pt x="1140" y="1721"/>
                  </a:cubicBezTo>
                  <a:cubicBezTo>
                    <a:pt x="1027" y="1705"/>
                    <a:pt x="915" y="1689"/>
                    <a:pt x="803" y="1673"/>
                  </a:cubicBezTo>
                  <a:cubicBezTo>
                    <a:pt x="716" y="1660"/>
                    <a:pt x="629" y="1648"/>
                    <a:pt x="543" y="1634"/>
                  </a:cubicBezTo>
                  <a:cubicBezTo>
                    <a:pt x="528" y="1632"/>
                    <a:pt x="519" y="1637"/>
                    <a:pt x="509" y="1647"/>
                  </a:cubicBezTo>
                  <a:cubicBezTo>
                    <a:pt x="416" y="1744"/>
                    <a:pt x="323" y="1841"/>
                    <a:pt x="230" y="1938"/>
                  </a:cubicBezTo>
                  <a:cubicBezTo>
                    <a:pt x="180" y="1989"/>
                    <a:pt x="131" y="2040"/>
                    <a:pt x="81" y="2091"/>
                  </a:cubicBezTo>
                  <a:cubicBezTo>
                    <a:pt x="74" y="2087"/>
                    <a:pt x="77" y="2081"/>
                    <a:pt x="77" y="2077"/>
                  </a:cubicBezTo>
                  <a:cubicBezTo>
                    <a:pt x="86" y="2007"/>
                    <a:pt x="95" y="1937"/>
                    <a:pt x="103" y="1867"/>
                  </a:cubicBezTo>
                  <a:cubicBezTo>
                    <a:pt x="112" y="1799"/>
                    <a:pt x="118" y="1730"/>
                    <a:pt x="130" y="1662"/>
                  </a:cubicBezTo>
                  <a:cubicBezTo>
                    <a:pt x="136" y="1627"/>
                    <a:pt x="128" y="1607"/>
                    <a:pt x="95" y="1595"/>
                  </a:cubicBezTo>
                  <a:cubicBezTo>
                    <a:pt x="81" y="1590"/>
                    <a:pt x="70" y="1579"/>
                    <a:pt x="59" y="1569"/>
                  </a:cubicBezTo>
                  <a:cubicBezTo>
                    <a:pt x="0" y="1515"/>
                    <a:pt x="3" y="1448"/>
                    <a:pt x="66" y="1399"/>
                  </a:cubicBezTo>
                  <a:cubicBezTo>
                    <a:pt x="83" y="1386"/>
                    <a:pt x="100" y="1375"/>
                    <a:pt x="119" y="1366"/>
                  </a:cubicBezTo>
                  <a:cubicBezTo>
                    <a:pt x="130" y="1361"/>
                    <a:pt x="134" y="1353"/>
                    <a:pt x="133" y="1341"/>
                  </a:cubicBezTo>
                  <a:cubicBezTo>
                    <a:pt x="124" y="1274"/>
                    <a:pt x="116" y="1206"/>
                    <a:pt x="108" y="1139"/>
                  </a:cubicBezTo>
                  <a:cubicBezTo>
                    <a:pt x="100" y="1078"/>
                    <a:pt x="92" y="1018"/>
                    <a:pt x="85" y="957"/>
                  </a:cubicBezTo>
                  <a:cubicBezTo>
                    <a:pt x="82" y="933"/>
                    <a:pt x="79" y="909"/>
                    <a:pt x="80" y="882"/>
                  </a:cubicBezTo>
                  <a:cubicBezTo>
                    <a:pt x="99" y="901"/>
                    <a:pt x="119" y="919"/>
                    <a:pt x="137" y="940"/>
                  </a:cubicBezTo>
                  <a:cubicBezTo>
                    <a:pt x="167" y="974"/>
                    <a:pt x="199" y="1005"/>
                    <a:pt x="231" y="1037"/>
                  </a:cubicBezTo>
                  <a:cubicBezTo>
                    <a:pt x="321" y="1130"/>
                    <a:pt x="411" y="1221"/>
                    <a:pt x="499" y="1314"/>
                  </a:cubicBezTo>
                  <a:cubicBezTo>
                    <a:pt x="520" y="1336"/>
                    <a:pt x="539" y="1342"/>
                    <a:pt x="567" y="1337"/>
                  </a:cubicBezTo>
                  <a:cubicBezTo>
                    <a:pt x="730" y="1311"/>
                    <a:pt x="894" y="1286"/>
                    <a:pt x="1057" y="1260"/>
                  </a:cubicBezTo>
                  <a:cubicBezTo>
                    <a:pt x="1086" y="1256"/>
                    <a:pt x="1114" y="1248"/>
                    <a:pt x="1143" y="1241"/>
                  </a:cubicBezTo>
                  <a:cubicBezTo>
                    <a:pt x="1155" y="1239"/>
                    <a:pt x="1157" y="1233"/>
                    <a:pt x="1155" y="1220"/>
                  </a:cubicBezTo>
                  <a:cubicBezTo>
                    <a:pt x="1131" y="1079"/>
                    <a:pt x="1108" y="938"/>
                    <a:pt x="1085" y="798"/>
                  </a:cubicBezTo>
                  <a:cubicBezTo>
                    <a:pt x="1061" y="659"/>
                    <a:pt x="1037" y="520"/>
                    <a:pt x="1014" y="381"/>
                  </a:cubicBezTo>
                  <a:cubicBezTo>
                    <a:pt x="1000" y="302"/>
                    <a:pt x="984" y="223"/>
                    <a:pt x="975" y="143"/>
                  </a:cubicBezTo>
                  <a:cubicBezTo>
                    <a:pt x="969" y="96"/>
                    <a:pt x="974" y="48"/>
                    <a:pt x="974" y="0"/>
                  </a:cubicBezTo>
                  <a:cubicBezTo>
                    <a:pt x="1019" y="37"/>
                    <a:pt x="1065" y="76"/>
                    <a:pt x="1099" y="129"/>
                  </a:cubicBezTo>
                  <a:cubicBezTo>
                    <a:pt x="1166" y="235"/>
                    <a:pt x="1236" y="339"/>
                    <a:pt x="1305" y="445"/>
                  </a:cubicBezTo>
                  <a:cubicBezTo>
                    <a:pt x="1474" y="703"/>
                    <a:pt x="1643" y="962"/>
                    <a:pt x="1812" y="1221"/>
                  </a:cubicBezTo>
                  <a:cubicBezTo>
                    <a:pt x="1824" y="1239"/>
                    <a:pt x="1837" y="1246"/>
                    <a:pt x="1858" y="1245"/>
                  </a:cubicBezTo>
                  <a:cubicBezTo>
                    <a:pt x="1921" y="1242"/>
                    <a:pt x="1984" y="1246"/>
                    <a:pt x="2047" y="1250"/>
                  </a:cubicBezTo>
                  <a:cubicBezTo>
                    <a:pt x="2143" y="1256"/>
                    <a:pt x="2239" y="1263"/>
                    <a:pt x="2335" y="1276"/>
                  </a:cubicBezTo>
                  <a:cubicBezTo>
                    <a:pt x="2437" y="1290"/>
                    <a:pt x="2538" y="1307"/>
                    <a:pt x="2636" y="1342"/>
                  </a:cubicBezTo>
                  <a:cubicBezTo>
                    <a:pt x="2680" y="1357"/>
                    <a:pt x="2722" y="1377"/>
                    <a:pt x="2759" y="1407"/>
                  </a:cubicBezTo>
                  <a:cubicBezTo>
                    <a:pt x="2812" y="1451"/>
                    <a:pt x="2814" y="1515"/>
                    <a:pt x="2763" y="1562"/>
                  </a:cubicBezTo>
                  <a:cubicBezTo>
                    <a:pt x="2720" y="1602"/>
                    <a:pt x="2667" y="1623"/>
                    <a:pt x="2614" y="1640"/>
                  </a:cubicBezTo>
                  <a:cubicBezTo>
                    <a:pt x="2500" y="1675"/>
                    <a:pt x="2382" y="1693"/>
                    <a:pt x="2264" y="1706"/>
                  </a:cubicBezTo>
                  <a:cubicBezTo>
                    <a:pt x="2171" y="1716"/>
                    <a:pt x="2078" y="1722"/>
                    <a:pt x="1985" y="1726"/>
                  </a:cubicBezTo>
                  <a:cubicBezTo>
                    <a:pt x="1943" y="1728"/>
                    <a:pt x="1900" y="1729"/>
                    <a:pt x="1858" y="1729"/>
                  </a:cubicBezTo>
                  <a:cubicBezTo>
                    <a:pt x="1837" y="1729"/>
                    <a:pt x="1824" y="1735"/>
                    <a:pt x="1812" y="1753"/>
                  </a:cubicBezTo>
                  <a:cubicBezTo>
                    <a:pt x="1638" y="2020"/>
                    <a:pt x="1464" y="2286"/>
                    <a:pt x="1289" y="2553"/>
                  </a:cubicBezTo>
                  <a:cubicBezTo>
                    <a:pt x="1223" y="2654"/>
                    <a:pt x="1156" y="2755"/>
                    <a:pt x="1091" y="2857"/>
                  </a:cubicBezTo>
                  <a:cubicBezTo>
                    <a:pt x="1066" y="2895"/>
                    <a:pt x="1030" y="2923"/>
                    <a:pt x="1002" y="2957"/>
                  </a:cubicBezTo>
                  <a:cubicBezTo>
                    <a:pt x="993" y="2969"/>
                    <a:pt x="985" y="2982"/>
                    <a:pt x="969" y="299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" name="Freeform 812">
              <a:extLst>
                <a:ext uri="{FF2B5EF4-FFF2-40B4-BE49-F238E27FC236}">
                  <a16:creationId xmlns:a16="http://schemas.microsoft.com/office/drawing/2014/main" id="{804EAD99-AC99-4835-BE8C-0DDA87294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3336" y="4595111"/>
              <a:ext cx="153716" cy="8458"/>
            </a:xfrm>
            <a:custGeom>
              <a:avLst/>
              <a:gdLst>
                <a:gd name="T0" fmla="*/ 3008 w 6025"/>
                <a:gd name="T1" fmla="*/ 336 h 337"/>
                <a:gd name="T2" fmla="*/ 59 w 6025"/>
                <a:gd name="T3" fmla="*/ 337 h 337"/>
                <a:gd name="T4" fmla="*/ 2 w 6025"/>
                <a:gd name="T5" fmla="*/ 281 h 337"/>
                <a:gd name="T6" fmla="*/ 3 w 6025"/>
                <a:gd name="T7" fmla="*/ 47 h 337"/>
                <a:gd name="T8" fmla="*/ 43 w 6025"/>
                <a:gd name="T9" fmla="*/ 8 h 337"/>
                <a:gd name="T10" fmla="*/ 65 w 6025"/>
                <a:gd name="T11" fmla="*/ 8 h 337"/>
                <a:gd name="T12" fmla="*/ 5955 w 6025"/>
                <a:gd name="T13" fmla="*/ 8 h 337"/>
                <a:gd name="T14" fmla="*/ 6017 w 6025"/>
                <a:gd name="T15" fmla="*/ 69 h 337"/>
                <a:gd name="T16" fmla="*/ 6018 w 6025"/>
                <a:gd name="T17" fmla="*/ 290 h 337"/>
                <a:gd name="T18" fmla="*/ 5970 w 6025"/>
                <a:gd name="T19" fmla="*/ 336 h 337"/>
                <a:gd name="T20" fmla="*/ 4589 w 6025"/>
                <a:gd name="T21" fmla="*/ 336 h 337"/>
                <a:gd name="T22" fmla="*/ 3008 w 6025"/>
                <a:gd name="T23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25" h="337">
                  <a:moveTo>
                    <a:pt x="3008" y="336"/>
                  </a:moveTo>
                  <a:cubicBezTo>
                    <a:pt x="2025" y="336"/>
                    <a:pt x="1042" y="335"/>
                    <a:pt x="59" y="337"/>
                  </a:cubicBezTo>
                  <a:cubicBezTo>
                    <a:pt x="15" y="337"/>
                    <a:pt x="0" y="328"/>
                    <a:pt x="2" y="281"/>
                  </a:cubicBezTo>
                  <a:cubicBezTo>
                    <a:pt x="6" y="203"/>
                    <a:pt x="5" y="125"/>
                    <a:pt x="3" y="47"/>
                  </a:cubicBezTo>
                  <a:cubicBezTo>
                    <a:pt x="2" y="15"/>
                    <a:pt x="13" y="4"/>
                    <a:pt x="43" y="8"/>
                  </a:cubicBezTo>
                  <a:cubicBezTo>
                    <a:pt x="50" y="9"/>
                    <a:pt x="58" y="8"/>
                    <a:pt x="65" y="8"/>
                  </a:cubicBezTo>
                  <a:cubicBezTo>
                    <a:pt x="2029" y="8"/>
                    <a:pt x="3992" y="8"/>
                    <a:pt x="5955" y="8"/>
                  </a:cubicBezTo>
                  <a:cubicBezTo>
                    <a:pt x="6025" y="8"/>
                    <a:pt x="6017" y="0"/>
                    <a:pt x="6017" y="69"/>
                  </a:cubicBezTo>
                  <a:cubicBezTo>
                    <a:pt x="6017" y="143"/>
                    <a:pt x="6015" y="216"/>
                    <a:pt x="6018" y="290"/>
                  </a:cubicBezTo>
                  <a:cubicBezTo>
                    <a:pt x="6019" y="328"/>
                    <a:pt x="6006" y="336"/>
                    <a:pt x="5970" y="336"/>
                  </a:cubicBezTo>
                  <a:cubicBezTo>
                    <a:pt x="5510" y="335"/>
                    <a:pt x="5049" y="336"/>
                    <a:pt x="4589" y="336"/>
                  </a:cubicBezTo>
                  <a:cubicBezTo>
                    <a:pt x="4062" y="336"/>
                    <a:pt x="3535" y="336"/>
                    <a:pt x="3008" y="33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0" name="Freeform 813">
              <a:extLst>
                <a:ext uri="{FF2B5EF4-FFF2-40B4-BE49-F238E27FC236}">
                  <a16:creationId xmlns:a16="http://schemas.microsoft.com/office/drawing/2014/main" id="{0FF68DFD-8857-46F9-A1D4-1DF29E79D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3336" y="4512738"/>
              <a:ext cx="153716" cy="8458"/>
            </a:xfrm>
            <a:custGeom>
              <a:avLst/>
              <a:gdLst>
                <a:gd name="T0" fmla="*/ 3008 w 6025"/>
                <a:gd name="T1" fmla="*/ 336 h 337"/>
                <a:gd name="T2" fmla="*/ 59 w 6025"/>
                <a:gd name="T3" fmla="*/ 337 h 337"/>
                <a:gd name="T4" fmla="*/ 2 w 6025"/>
                <a:gd name="T5" fmla="*/ 281 h 337"/>
                <a:gd name="T6" fmla="*/ 3 w 6025"/>
                <a:gd name="T7" fmla="*/ 47 h 337"/>
                <a:gd name="T8" fmla="*/ 43 w 6025"/>
                <a:gd name="T9" fmla="*/ 8 h 337"/>
                <a:gd name="T10" fmla="*/ 65 w 6025"/>
                <a:gd name="T11" fmla="*/ 8 h 337"/>
                <a:gd name="T12" fmla="*/ 5955 w 6025"/>
                <a:gd name="T13" fmla="*/ 8 h 337"/>
                <a:gd name="T14" fmla="*/ 6017 w 6025"/>
                <a:gd name="T15" fmla="*/ 69 h 337"/>
                <a:gd name="T16" fmla="*/ 6018 w 6025"/>
                <a:gd name="T17" fmla="*/ 290 h 337"/>
                <a:gd name="T18" fmla="*/ 5971 w 6025"/>
                <a:gd name="T19" fmla="*/ 336 h 337"/>
                <a:gd name="T20" fmla="*/ 4624 w 6025"/>
                <a:gd name="T21" fmla="*/ 336 h 337"/>
                <a:gd name="T22" fmla="*/ 3008 w 6025"/>
                <a:gd name="T23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25" h="337">
                  <a:moveTo>
                    <a:pt x="3008" y="336"/>
                  </a:moveTo>
                  <a:cubicBezTo>
                    <a:pt x="2025" y="336"/>
                    <a:pt x="1042" y="335"/>
                    <a:pt x="59" y="337"/>
                  </a:cubicBezTo>
                  <a:cubicBezTo>
                    <a:pt x="15" y="337"/>
                    <a:pt x="0" y="328"/>
                    <a:pt x="2" y="281"/>
                  </a:cubicBezTo>
                  <a:cubicBezTo>
                    <a:pt x="6" y="203"/>
                    <a:pt x="5" y="125"/>
                    <a:pt x="3" y="47"/>
                  </a:cubicBezTo>
                  <a:cubicBezTo>
                    <a:pt x="2" y="15"/>
                    <a:pt x="13" y="4"/>
                    <a:pt x="43" y="8"/>
                  </a:cubicBezTo>
                  <a:cubicBezTo>
                    <a:pt x="50" y="9"/>
                    <a:pt x="58" y="8"/>
                    <a:pt x="65" y="8"/>
                  </a:cubicBezTo>
                  <a:cubicBezTo>
                    <a:pt x="2028" y="8"/>
                    <a:pt x="3992" y="8"/>
                    <a:pt x="5955" y="8"/>
                  </a:cubicBezTo>
                  <a:cubicBezTo>
                    <a:pt x="6025" y="8"/>
                    <a:pt x="6017" y="0"/>
                    <a:pt x="6017" y="69"/>
                  </a:cubicBezTo>
                  <a:cubicBezTo>
                    <a:pt x="6017" y="143"/>
                    <a:pt x="6015" y="217"/>
                    <a:pt x="6018" y="290"/>
                  </a:cubicBezTo>
                  <a:cubicBezTo>
                    <a:pt x="6019" y="328"/>
                    <a:pt x="6007" y="337"/>
                    <a:pt x="5971" y="336"/>
                  </a:cubicBezTo>
                  <a:cubicBezTo>
                    <a:pt x="5522" y="335"/>
                    <a:pt x="5073" y="336"/>
                    <a:pt x="4624" y="336"/>
                  </a:cubicBezTo>
                  <a:cubicBezTo>
                    <a:pt x="4086" y="336"/>
                    <a:pt x="3547" y="336"/>
                    <a:pt x="3008" y="33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" name="Freeform 814">
              <a:extLst>
                <a:ext uri="{FF2B5EF4-FFF2-40B4-BE49-F238E27FC236}">
                  <a16:creationId xmlns:a16="http://schemas.microsoft.com/office/drawing/2014/main" id="{78BCC6CF-E54E-460B-9F97-918245ED0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0181" y="4474493"/>
              <a:ext cx="100026" cy="35303"/>
            </a:xfrm>
            <a:custGeom>
              <a:avLst/>
              <a:gdLst>
                <a:gd name="T0" fmla="*/ 3923 w 3923"/>
                <a:gd name="T1" fmla="*/ 1389 h 1389"/>
                <a:gd name="T2" fmla="*/ 3403 w 3923"/>
                <a:gd name="T3" fmla="*/ 1389 h 1389"/>
                <a:gd name="T4" fmla="*/ 3351 w 3923"/>
                <a:gd name="T5" fmla="*/ 1369 h 1389"/>
                <a:gd name="T6" fmla="*/ 2351 w 3923"/>
                <a:gd name="T7" fmla="*/ 662 h 1389"/>
                <a:gd name="T8" fmla="*/ 1984 w 3923"/>
                <a:gd name="T9" fmla="*/ 401 h 1389"/>
                <a:gd name="T10" fmla="*/ 1926 w 3923"/>
                <a:gd name="T11" fmla="*/ 407 h 1389"/>
                <a:gd name="T12" fmla="*/ 1046 w 3923"/>
                <a:gd name="T13" fmla="*/ 1030 h 1389"/>
                <a:gd name="T14" fmla="*/ 562 w 3923"/>
                <a:gd name="T15" fmla="*/ 1372 h 1389"/>
                <a:gd name="T16" fmla="*/ 518 w 3923"/>
                <a:gd name="T17" fmla="*/ 1389 h 1389"/>
                <a:gd name="T18" fmla="*/ 18 w 3923"/>
                <a:gd name="T19" fmla="*/ 1389 h 1389"/>
                <a:gd name="T20" fmla="*/ 0 w 3923"/>
                <a:gd name="T21" fmla="*/ 1384 h 1389"/>
                <a:gd name="T22" fmla="*/ 208 w 3923"/>
                <a:gd name="T23" fmla="*/ 1236 h 1389"/>
                <a:gd name="T24" fmla="*/ 1708 w 3923"/>
                <a:gd name="T25" fmla="*/ 173 h 1389"/>
                <a:gd name="T26" fmla="*/ 1928 w 3923"/>
                <a:gd name="T27" fmla="*/ 17 h 1389"/>
                <a:gd name="T28" fmla="*/ 1990 w 3923"/>
                <a:gd name="T29" fmla="*/ 18 h 1389"/>
                <a:gd name="T30" fmla="*/ 3054 w 3923"/>
                <a:gd name="T31" fmla="*/ 771 h 1389"/>
                <a:gd name="T32" fmla="*/ 3898 w 3923"/>
                <a:gd name="T33" fmla="*/ 1369 h 1389"/>
                <a:gd name="T34" fmla="*/ 3923 w 3923"/>
                <a:gd name="T35" fmla="*/ 1389 h 1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3" h="1389">
                  <a:moveTo>
                    <a:pt x="3923" y="1389"/>
                  </a:moveTo>
                  <a:cubicBezTo>
                    <a:pt x="3742" y="1389"/>
                    <a:pt x="3573" y="1388"/>
                    <a:pt x="3403" y="1389"/>
                  </a:cubicBezTo>
                  <a:cubicBezTo>
                    <a:pt x="3382" y="1389"/>
                    <a:pt x="3367" y="1379"/>
                    <a:pt x="3351" y="1369"/>
                  </a:cubicBezTo>
                  <a:cubicBezTo>
                    <a:pt x="3018" y="1133"/>
                    <a:pt x="2684" y="898"/>
                    <a:pt x="2351" y="662"/>
                  </a:cubicBezTo>
                  <a:cubicBezTo>
                    <a:pt x="2228" y="575"/>
                    <a:pt x="2105" y="489"/>
                    <a:pt x="1984" y="401"/>
                  </a:cubicBezTo>
                  <a:cubicBezTo>
                    <a:pt x="1959" y="383"/>
                    <a:pt x="1944" y="394"/>
                    <a:pt x="1926" y="407"/>
                  </a:cubicBezTo>
                  <a:cubicBezTo>
                    <a:pt x="1632" y="615"/>
                    <a:pt x="1339" y="822"/>
                    <a:pt x="1046" y="1030"/>
                  </a:cubicBezTo>
                  <a:cubicBezTo>
                    <a:pt x="884" y="1144"/>
                    <a:pt x="723" y="1258"/>
                    <a:pt x="562" y="1372"/>
                  </a:cubicBezTo>
                  <a:cubicBezTo>
                    <a:pt x="548" y="1382"/>
                    <a:pt x="536" y="1389"/>
                    <a:pt x="518" y="1389"/>
                  </a:cubicBezTo>
                  <a:cubicBezTo>
                    <a:pt x="351" y="1389"/>
                    <a:pt x="185" y="1389"/>
                    <a:pt x="18" y="1389"/>
                  </a:cubicBezTo>
                  <a:cubicBezTo>
                    <a:pt x="14" y="1389"/>
                    <a:pt x="10" y="1387"/>
                    <a:pt x="0" y="1384"/>
                  </a:cubicBezTo>
                  <a:cubicBezTo>
                    <a:pt x="72" y="1332"/>
                    <a:pt x="140" y="1284"/>
                    <a:pt x="208" y="1236"/>
                  </a:cubicBezTo>
                  <a:cubicBezTo>
                    <a:pt x="708" y="882"/>
                    <a:pt x="1208" y="527"/>
                    <a:pt x="1708" y="173"/>
                  </a:cubicBezTo>
                  <a:cubicBezTo>
                    <a:pt x="1782" y="121"/>
                    <a:pt x="1856" y="70"/>
                    <a:pt x="1928" y="17"/>
                  </a:cubicBezTo>
                  <a:cubicBezTo>
                    <a:pt x="1951" y="0"/>
                    <a:pt x="1966" y="1"/>
                    <a:pt x="1990" y="18"/>
                  </a:cubicBezTo>
                  <a:cubicBezTo>
                    <a:pt x="2344" y="269"/>
                    <a:pt x="2699" y="520"/>
                    <a:pt x="3054" y="771"/>
                  </a:cubicBezTo>
                  <a:cubicBezTo>
                    <a:pt x="3335" y="971"/>
                    <a:pt x="3616" y="1170"/>
                    <a:pt x="3898" y="1369"/>
                  </a:cubicBezTo>
                  <a:cubicBezTo>
                    <a:pt x="3904" y="1373"/>
                    <a:pt x="3909" y="1378"/>
                    <a:pt x="3923" y="138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2" name="Freeform 815">
              <a:extLst>
                <a:ext uri="{FF2B5EF4-FFF2-40B4-BE49-F238E27FC236}">
                  <a16:creationId xmlns:a16="http://schemas.microsoft.com/office/drawing/2014/main" id="{F1CD3582-2F9C-4BF8-86CD-899DA69E2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2613" y="4490306"/>
              <a:ext cx="55161" cy="19490"/>
            </a:xfrm>
            <a:custGeom>
              <a:avLst/>
              <a:gdLst>
                <a:gd name="T0" fmla="*/ 2161 w 2161"/>
                <a:gd name="T1" fmla="*/ 761 h 761"/>
                <a:gd name="T2" fmla="*/ 0 w 2161"/>
                <a:gd name="T3" fmla="*/ 761 h 761"/>
                <a:gd name="T4" fmla="*/ 222 w 2161"/>
                <a:gd name="T5" fmla="*/ 604 h 761"/>
                <a:gd name="T6" fmla="*/ 1030 w 2161"/>
                <a:gd name="T7" fmla="*/ 31 h 761"/>
                <a:gd name="T8" fmla="*/ 1133 w 2161"/>
                <a:gd name="T9" fmla="*/ 29 h 761"/>
                <a:gd name="T10" fmla="*/ 2143 w 2161"/>
                <a:gd name="T11" fmla="*/ 745 h 761"/>
                <a:gd name="T12" fmla="*/ 2161 w 2161"/>
                <a:gd name="T13" fmla="*/ 761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1" h="761">
                  <a:moveTo>
                    <a:pt x="2161" y="761"/>
                  </a:moveTo>
                  <a:cubicBezTo>
                    <a:pt x="1438" y="761"/>
                    <a:pt x="724" y="761"/>
                    <a:pt x="0" y="761"/>
                  </a:cubicBezTo>
                  <a:cubicBezTo>
                    <a:pt x="79" y="705"/>
                    <a:pt x="150" y="654"/>
                    <a:pt x="222" y="604"/>
                  </a:cubicBezTo>
                  <a:cubicBezTo>
                    <a:pt x="491" y="413"/>
                    <a:pt x="761" y="223"/>
                    <a:pt x="1030" y="31"/>
                  </a:cubicBezTo>
                  <a:cubicBezTo>
                    <a:pt x="1067" y="5"/>
                    <a:pt x="1093" y="0"/>
                    <a:pt x="1133" y="29"/>
                  </a:cubicBezTo>
                  <a:cubicBezTo>
                    <a:pt x="1469" y="269"/>
                    <a:pt x="1806" y="507"/>
                    <a:pt x="2143" y="745"/>
                  </a:cubicBezTo>
                  <a:cubicBezTo>
                    <a:pt x="2148" y="748"/>
                    <a:pt x="2151" y="752"/>
                    <a:pt x="2161" y="76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" name="Freeform 816">
              <a:extLst>
                <a:ext uri="{FF2B5EF4-FFF2-40B4-BE49-F238E27FC236}">
                  <a16:creationId xmlns:a16="http://schemas.microsoft.com/office/drawing/2014/main" id="{FB4C915C-B27C-4CD0-B1E3-2E72DBB488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29220" y="4523402"/>
              <a:ext cx="141581" cy="69135"/>
            </a:xfrm>
            <a:custGeom>
              <a:avLst/>
              <a:gdLst>
                <a:gd name="T0" fmla="*/ 5547 w 5547"/>
                <a:gd name="T1" fmla="*/ 53 h 2712"/>
                <a:gd name="T2" fmla="*/ 5493 w 5547"/>
                <a:gd name="T3" fmla="*/ 0 h 2712"/>
                <a:gd name="T4" fmla="*/ 55 w 5547"/>
                <a:gd name="T5" fmla="*/ 0 h 2712"/>
                <a:gd name="T6" fmla="*/ 0 w 5547"/>
                <a:gd name="T7" fmla="*/ 53 h 2712"/>
                <a:gd name="T8" fmla="*/ 0 w 5547"/>
                <a:gd name="T9" fmla="*/ 2657 h 2712"/>
                <a:gd name="T10" fmla="*/ 57 w 5547"/>
                <a:gd name="T11" fmla="*/ 2712 h 2712"/>
                <a:gd name="T12" fmla="*/ 2771 w 5547"/>
                <a:gd name="T13" fmla="*/ 2711 h 2712"/>
                <a:gd name="T14" fmla="*/ 5495 w 5547"/>
                <a:gd name="T15" fmla="*/ 2712 h 2712"/>
                <a:gd name="T16" fmla="*/ 5547 w 5547"/>
                <a:gd name="T17" fmla="*/ 2662 h 2712"/>
                <a:gd name="T18" fmla="*/ 5547 w 5547"/>
                <a:gd name="T19" fmla="*/ 53 h 2712"/>
                <a:gd name="T20" fmla="*/ 1076 w 5547"/>
                <a:gd name="T21" fmla="*/ 2075 h 2712"/>
                <a:gd name="T22" fmla="*/ 612 w 5547"/>
                <a:gd name="T23" fmla="*/ 2075 h 2712"/>
                <a:gd name="T24" fmla="*/ 568 w 5547"/>
                <a:gd name="T25" fmla="*/ 2029 h 2712"/>
                <a:gd name="T26" fmla="*/ 568 w 5547"/>
                <a:gd name="T27" fmla="*/ 1343 h 2712"/>
                <a:gd name="T28" fmla="*/ 568 w 5547"/>
                <a:gd name="T29" fmla="*/ 666 h 2712"/>
                <a:gd name="T30" fmla="*/ 612 w 5547"/>
                <a:gd name="T31" fmla="*/ 620 h 2712"/>
                <a:gd name="T32" fmla="*/ 1076 w 5547"/>
                <a:gd name="T33" fmla="*/ 620 h 2712"/>
                <a:gd name="T34" fmla="*/ 1118 w 5547"/>
                <a:gd name="T35" fmla="*/ 663 h 2712"/>
                <a:gd name="T36" fmla="*/ 1118 w 5547"/>
                <a:gd name="T37" fmla="*/ 2032 h 2712"/>
                <a:gd name="T38" fmla="*/ 1076 w 5547"/>
                <a:gd name="T39" fmla="*/ 2075 h 2712"/>
                <a:gd name="T40" fmla="*/ 2368 w 5547"/>
                <a:gd name="T41" fmla="*/ 2101 h 2712"/>
                <a:gd name="T42" fmla="*/ 1894 w 5547"/>
                <a:gd name="T43" fmla="*/ 2101 h 2712"/>
                <a:gd name="T44" fmla="*/ 1852 w 5547"/>
                <a:gd name="T45" fmla="*/ 2059 h 2712"/>
                <a:gd name="T46" fmla="*/ 1853 w 5547"/>
                <a:gd name="T47" fmla="*/ 1373 h 2712"/>
                <a:gd name="T48" fmla="*/ 1852 w 5547"/>
                <a:gd name="T49" fmla="*/ 695 h 2712"/>
                <a:gd name="T50" fmla="*/ 1897 w 5547"/>
                <a:gd name="T51" fmla="*/ 647 h 2712"/>
                <a:gd name="T52" fmla="*/ 2371 w 5547"/>
                <a:gd name="T53" fmla="*/ 647 h 2712"/>
                <a:gd name="T54" fmla="*/ 2411 w 5547"/>
                <a:gd name="T55" fmla="*/ 687 h 2712"/>
                <a:gd name="T56" fmla="*/ 2411 w 5547"/>
                <a:gd name="T57" fmla="*/ 2060 h 2712"/>
                <a:gd name="T58" fmla="*/ 2368 w 5547"/>
                <a:gd name="T59" fmla="*/ 2101 h 2712"/>
                <a:gd name="T60" fmla="*/ 3695 w 5547"/>
                <a:gd name="T61" fmla="*/ 2062 h 2712"/>
                <a:gd name="T62" fmla="*/ 3655 w 5547"/>
                <a:gd name="T63" fmla="*/ 2101 h 2712"/>
                <a:gd name="T64" fmla="*/ 3186 w 5547"/>
                <a:gd name="T65" fmla="*/ 2101 h 2712"/>
                <a:gd name="T66" fmla="*/ 3145 w 5547"/>
                <a:gd name="T67" fmla="*/ 2057 h 2712"/>
                <a:gd name="T68" fmla="*/ 3146 w 5547"/>
                <a:gd name="T69" fmla="*/ 1375 h 2712"/>
                <a:gd name="T70" fmla="*/ 3145 w 5547"/>
                <a:gd name="T71" fmla="*/ 693 h 2712"/>
                <a:gd name="T72" fmla="*/ 3192 w 5547"/>
                <a:gd name="T73" fmla="*/ 647 h 2712"/>
                <a:gd name="T74" fmla="*/ 3653 w 5547"/>
                <a:gd name="T75" fmla="*/ 647 h 2712"/>
                <a:gd name="T76" fmla="*/ 3696 w 5547"/>
                <a:gd name="T77" fmla="*/ 689 h 2712"/>
                <a:gd name="T78" fmla="*/ 3695 w 5547"/>
                <a:gd name="T79" fmla="*/ 2062 h 2712"/>
                <a:gd name="T80" fmla="*/ 4980 w 5547"/>
                <a:gd name="T81" fmla="*/ 2060 h 2712"/>
                <a:gd name="T82" fmla="*/ 4940 w 5547"/>
                <a:gd name="T83" fmla="*/ 2101 h 2712"/>
                <a:gd name="T84" fmla="*/ 4471 w 5547"/>
                <a:gd name="T85" fmla="*/ 2101 h 2712"/>
                <a:gd name="T86" fmla="*/ 4429 w 5547"/>
                <a:gd name="T87" fmla="*/ 2058 h 2712"/>
                <a:gd name="T88" fmla="*/ 4430 w 5547"/>
                <a:gd name="T89" fmla="*/ 1372 h 2712"/>
                <a:gd name="T90" fmla="*/ 4429 w 5547"/>
                <a:gd name="T91" fmla="*/ 694 h 2712"/>
                <a:gd name="T92" fmla="*/ 4475 w 5547"/>
                <a:gd name="T93" fmla="*/ 647 h 2712"/>
                <a:gd name="T94" fmla="*/ 4936 w 5547"/>
                <a:gd name="T95" fmla="*/ 647 h 2712"/>
                <a:gd name="T96" fmla="*/ 4980 w 5547"/>
                <a:gd name="T97" fmla="*/ 688 h 2712"/>
                <a:gd name="T98" fmla="*/ 4980 w 5547"/>
                <a:gd name="T99" fmla="*/ 2060 h 2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547" h="2712">
                  <a:moveTo>
                    <a:pt x="5547" y="53"/>
                  </a:moveTo>
                  <a:cubicBezTo>
                    <a:pt x="5547" y="10"/>
                    <a:pt x="5535" y="0"/>
                    <a:pt x="5493" y="0"/>
                  </a:cubicBezTo>
                  <a:cubicBezTo>
                    <a:pt x="3680" y="1"/>
                    <a:pt x="1867" y="1"/>
                    <a:pt x="55" y="0"/>
                  </a:cubicBezTo>
                  <a:cubicBezTo>
                    <a:pt x="13" y="0"/>
                    <a:pt x="0" y="10"/>
                    <a:pt x="0" y="53"/>
                  </a:cubicBezTo>
                  <a:cubicBezTo>
                    <a:pt x="2" y="921"/>
                    <a:pt x="2" y="1789"/>
                    <a:pt x="0" y="2657"/>
                  </a:cubicBezTo>
                  <a:cubicBezTo>
                    <a:pt x="0" y="2703"/>
                    <a:pt x="13" y="2712"/>
                    <a:pt x="57" y="2712"/>
                  </a:cubicBezTo>
                  <a:cubicBezTo>
                    <a:pt x="962" y="2711"/>
                    <a:pt x="1867" y="2711"/>
                    <a:pt x="2771" y="2711"/>
                  </a:cubicBezTo>
                  <a:cubicBezTo>
                    <a:pt x="3679" y="2711"/>
                    <a:pt x="4587" y="2711"/>
                    <a:pt x="5495" y="2712"/>
                  </a:cubicBezTo>
                  <a:cubicBezTo>
                    <a:pt x="5534" y="2712"/>
                    <a:pt x="5547" y="2703"/>
                    <a:pt x="5547" y="2662"/>
                  </a:cubicBezTo>
                  <a:cubicBezTo>
                    <a:pt x="5546" y="1792"/>
                    <a:pt x="5546" y="923"/>
                    <a:pt x="5547" y="53"/>
                  </a:cubicBezTo>
                  <a:close/>
                  <a:moveTo>
                    <a:pt x="1076" y="2075"/>
                  </a:moveTo>
                  <a:cubicBezTo>
                    <a:pt x="922" y="2073"/>
                    <a:pt x="766" y="2073"/>
                    <a:pt x="612" y="2075"/>
                  </a:cubicBezTo>
                  <a:cubicBezTo>
                    <a:pt x="575" y="2075"/>
                    <a:pt x="567" y="2063"/>
                    <a:pt x="568" y="2029"/>
                  </a:cubicBezTo>
                  <a:cubicBezTo>
                    <a:pt x="569" y="1801"/>
                    <a:pt x="568" y="1572"/>
                    <a:pt x="568" y="1343"/>
                  </a:cubicBezTo>
                  <a:cubicBezTo>
                    <a:pt x="568" y="1117"/>
                    <a:pt x="569" y="891"/>
                    <a:pt x="568" y="666"/>
                  </a:cubicBezTo>
                  <a:cubicBezTo>
                    <a:pt x="567" y="632"/>
                    <a:pt x="575" y="620"/>
                    <a:pt x="612" y="620"/>
                  </a:cubicBezTo>
                  <a:cubicBezTo>
                    <a:pt x="766" y="622"/>
                    <a:pt x="922" y="622"/>
                    <a:pt x="1076" y="620"/>
                  </a:cubicBezTo>
                  <a:cubicBezTo>
                    <a:pt x="1110" y="620"/>
                    <a:pt x="1118" y="631"/>
                    <a:pt x="1118" y="663"/>
                  </a:cubicBezTo>
                  <a:cubicBezTo>
                    <a:pt x="1117" y="1119"/>
                    <a:pt x="1117" y="1576"/>
                    <a:pt x="1118" y="2032"/>
                  </a:cubicBezTo>
                  <a:cubicBezTo>
                    <a:pt x="1118" y="2064"/>
                    <a:pt x="1110" y="2075"/>
                    <a:pt x="1076" y="2075"/>
                  </a:cubicBezTo>
                  <a:close/>
                  <a:moveTo>
                    <a:pt x="2368" y="2101"/>
                  </a:moveTo>
                  <a:cubicBezTo>
                    <a:pt x="2210" y="2100"/>
                    <a:pt x="2052" y="2099"/>
                    <a:pt x="1894" y="2101"/>
                  </a:cubicBezTo>
                  <a:cubicBezTo>
                    <a:pt x="1861" y="2101"/>
                    <a:pt x="1852" y="2092"/>
                    <a:pt x="1852" y="2059"/>
                  </a:cubicBezTo>
                  <a:cubicBezTo>
                    <a:pt x="1853" y="1830"/>
                    <a:pt x="1853" y="1601"/>
                    <a:pt x="1853" y="1373"/>
                  </a:cubicBezTo>
                  <a:cubicBezTo>
                    <a:pt x="1853" y="1147"/>
                    <a:pt x="1853" y="921"/>
                    <a:pt x="1852" y="695"/>
                  </a:cubicBezTo>
                  <a:cubicBezTo>
                    <a:pt x="1852" y="660"/>
                    <a:pt x="1859" y="646"/>
                    <a:pt x="1897" y="647"/>
                  </a:cubicBezTo>
                  <a:cubicBezTo>
                    <a:pt x="2055" y="649"/>
                    <a:pt x="2213" y="649"/>
                    <a:pt x="2371" y="647"/>
                  </a:cubicBezTo>
                  <a:cubicBezTo>
                    <a:pt x="2402" y="647"/>
                    <a:pt x="2411" y="656"/>
                    <a:pt x="2411" y="687"/>
                  </a:cubicBezTo>
                  <a:cubicBezTo>
                    <a:pt x="2410" y="1145"/>
                    <a:pt x="2410" y="1602"/>
                    <a:pt x="2411" y="2060"/>
                  </a:cubicBezTo>
                  <a:cubicBezTo>
                    <a:pt x="2411" y="2094"/>
                    <a:pt x="2400" y="2101"/>
                    <a:pt x="2368" y="2101"/>
                  </a:cubicBezTo>
                  <a:close/>
                  <a:moveTo>
                    <a:pt x="3695" y="2062"/>
                  </a:moveTo>
                  <a:cubicBezTo>
                    <a:pt x="3696" y="2093"/>
                    <a:pt x="3685" y="2101"/>
                    <a:pt x="3655" y="2101"/>
                  </a:cubicBezTo>
                  <a:cubicBezTo>
                    <a:pt x="3498" y="2100"/>
                    <a:pt x="3342" y="2099"/>
                    <a:pt x="3186" y="2101"/>
                  </a:cubicBezTo>
                  <a:cubicBezTo>
                    <a:pt x="3150" y="2102"/>
                    <a:pt x="3145" y="2088"/>
                    <a:pt x="3145" y="2057"/>
                  </a:cubicBezTo>
                  <a:cubicBezTo>
                    <a:pt x="3146" y="1830"/>
                    <a:pt x="3146" y="1603"/>
                    <a:pt x="3146" y="1375"/>
                  </a:cubicBezTo>
                  <a:cubicBezTo>
                    <a:pt x="3146" y="1148"/>
                    <a:pt x="3147" y="921"/>
                    <a:pt x="3145" y="693"/>
                  </a:cubicBezTo>
                  <a:cubicBezTo>
                    <a:pt x="3145" y="656"/>
                    <a:pt x="3156" y="647"/>
                    <a:pt x="3192" y="647"/>
                  </a:cubicBezTo>
                  <a:cubicBezTo>
                    <a:pt x="3346" y="649"/>
                    <a:pt x="3499" y="649"/>
                    <a:pt x="3653" y="647"/>
                  </a:cubicBezTo>
                  <a:cubicBezTo>
                    <a:pt x="3685" y="647"/>
                    <a:pt x="3696" y="655"/>
                    <a:pt x="3696" y="689"/>
                  </a:cubicBezTo>
                  <a:cubicBezTo>
                    <a:pt x="3694" y="1146"/>
                    <a:pt x="3695" y="1604"/>
                    <a:pt x="3695" y="2062"/>
                  </a:cubicBezTo>
                  <a:close/>
                  <a:moveTo>
                    <a:pt x="4980" y="2060"/>
                  </a:moveTo>
                  <a:cubicBezTo>
                    <a:pt x="4980" y="2091"/>
                    <a:pt x="4972" y="2101"/>
                    <a:pt x="4940" y="2101"/>
                  </a:cubicBezTo>
                  <a:cubicBezTo>
                    <a:pt x="4784" y="2100"/>
                    <a:pt x="4627" y="2099"/>
                    <a:pt x="4471" y="2101"/>
                  </a:cubicBezTo>
                  <a:cubicBezTo>
                    <a:pt x="4437" y="2102"/>
                    <a:pt x="4429" y="2091"/>
                    <a:pt x="4429" y="2058"/>
                  </a:cubicBezTo>
                  <a:cubicBezTo>
                    <a:pt x="4431" y="1829"/>
                    <a:pt x="4430" y="1601"/>
                    <a:pt x="4430" y="1372"/>
                  </a:cubicBezTo>
                  <a:cubicBezTo>
                    <a:pt x="4430" y="1146"/>
                    <a:pt x="4431" y="920"/>
                    <a:pt x="4429" y="694"/>
                  </a:cubicBezTo>
                  <a:cubicBezTo>
                    <a:pt x="4429" y="658"/>
                    <a:pt x="4438" y="646"/>
                    <a:pt x="4475" y="647"/>
                  </a:cubicBezTo>
                  <a:cubicBezTo>
                    <a:pt x="4629" y="649"/>
                    <a:pt x="4782" y="649"/>
                    <a:pt x="4936" y="647"/>
                  </a:cubicBezTo>
                  <a:cubicBezTo>
                    <a:pt x="4967" y="647"/>
                    <a:pt x="4980" y="652"/>
                    <a:pt x="4980" y="688"/>
                  </a:cubicBezTo>
                  <a:cubicBezTo>
                    <a:pt x="4979" y="1145"/>
                    <a:pt x="4979" y="1603"/>
                    <a:pt x="4980" y="20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03" name="Right Bracket 1502">
            <a:extLst>
              <a:ext uri="{FF2B5EF4-FFF2-40B4-BE49-F238E27FC236}">
                <a16:creationId xmlns:a16="http://schemas.microsoft.com/office/drawing/2014/main" id="{CCCE68FE-5136-4593-BBD7-5B51F563B63F}"/>
              </a:ext>
            </a:extLst>
          </p:cNvPr>
          <p:cNvSpPr/>
          <p:nvPr/>
        </p:nvSpPr>
        <p:spPr>
          <a:xfrm rot="16200000">
            <a:off x="9659305" y="2124430"/>
            <a:ext cx="63160" cy="379601"/>
          </a:xfrm>
          <a:prstGeom prst="rightBracket">
            <a:avLst>
              <a:gd name="adj" fmla="val 103361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Right Bracket 747">
            <a:extLst>
              <a:ext uri="{FF2B5EF4-FFF2-40B4-BE49-F238E27FC236}">
                <a16:creationId xmlns:a16="http://schemas.microsoft.com/office/drawing/2014/main" id="{90D7B6BB-B8AA-4B4A-B622-2DAE351EF4D7}"/>
              </a:ext>
            </a:extLst>
          </p:cNvPr>
          <p:cNvSpPr/>
          <p:nvPr/>
        </p:nvSpPr>
        <p:spPr>
          <a:xfrm rot="16200000">
            <a:off x="9848552" y="2370245"/>
            <a:ext cx="63160" cy="379601"/>
          </a:xfrm>
          <a:prstGeom prst="rightBracket">
            <a:avLst>
              <a:gd name="adj" fmla="val 103361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9" name="Straight Connector 748">
            <a:extLst>
              <a:ext uri="{FF2B5EF4-FFF2-40B4-BE49-F238E27FC236}">
                <a16:creationId xmlns:a16="http://schemas.microsoft.com/office/drawing/2014/main" id="{7110E238-1911-4812-9B19-C99913B77C19}"/>
              </a:ext>
            </a:extLst>
          </p:cNvPr>
          <p:cNvCxnSpPr>
            <a:cxnSpLocks/>
          </p:cNvCxnSpPr>
          <p:nvPr/>
        </p:nvCxnSpPr>
        <p:spPr>
          <a:xfrm rot="5400000">
            <a:off x="9978437" y="2320305"/>
            <a:ext cx="0" cy="16044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6" name="Group 775">
            <a:extLst>
              <a:ext uri="{FF2B5EF4-FFF2-40B4-BE49-F238E27FC236}">
                <a16:creationId xmlns:a16="http://schemas.microsoft.com/office/drawing/2014/main" id="{ADBDDB66-97E2-443A-A732-483931E81E2D}"/>
              </a:ext>
            </a:extLst>
          </p:cNvPr>
          <p:cNvGrpSpPr/>
          <p:nvPr/>
        </p:nvGrpSpPr>
        <p:grpSpPr>
          <a:xfrm>
            <a:off x="9445326" y="2338089"/>
            <a:ext cx="113012" cy="126777"/>
            <a:chOff x="9659639" y="2277075"/>
            <a:chExt cx="113012" cy="126777"/>
          </a:xfrm>
          <a:solidFill>
            <a:schemeClr val="bg1"/>
          </a:solidFill>
        </p:grpSpPr>
        <p:sp>
          <p:nvSpPr>
            <p:cNvPr id="777" name="Freeform 43">
              <a:extLst>
                <a:ext uri="{FF2B5EF4-FFF2-40B4-BE49-F238E27FC236}">
                  <a16:creationId xmlns:a16="http://schemas.microsoft.com/office/drawing/2014/main" id="{064B991A-3571-4224-AEBD-082EF84F6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639" y="2332192"/>
              <a:ext cx="113012" cy="71660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7 h 45"/>
                <a:gd name="T10" fmla="*/ 34 w 59"/>
                <a:gd name="T11" fmla="*/ 7 h 45"/>
                <a:gd name="T12" fmla="*/ 30 w 59"/>
                <a:gd name="T13" fmla="*/ 25 h 45"/>
                <a:gd name="T14" fmla="*/ 27 w 59"/>
                <a:gd name="T15" fmla="*/ 7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6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3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" name="Oval 44">
              <a:extLst>
                <a:ext uri="{FF2B5EF4-FFF2-40B4-BE49-F238E27FC236}">
                  <a16:creationId xmlns:a16="http://schemas.microsoft.com/office/drawing/2014/main" id="{09226B2D-8715-4AA3-85B1-F8DAD37B1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9998" y="2277075"/>
              <a:ext cx="56166" cy="56166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79" name="Group 778">
            <a:extLst>
              <a:ext uri="{FF2B5EF4-FFF2-40B4-BE49-F238E27FC236}">
                <a16:creationId xmlns:a16="http://schemas.microsoft.com/office/drawing/2014/main" id="{CA10D31E-C1D0-4A86-A026-6FE8F9E65FA6}"/>
              </a:ext>
            </a:extLst>
          </p:cNvPr>
          <p:cNvGrpSpPr/>
          <p:nvPr/>
        </p:nvGrpSpPr>
        <p:grpSpPr>
          <a:xfrm>
            <a:off x="9443753" y="2338089"/>
            <a:ext cx="113012" cy="126777"/>
            <a:chOff x="9659639" y="2277075"/>
            <a:chExt cx="113012" cy="126777"/>
          </a:xfrm>
          <a:solidFill>
            <a:schemeClr val="accent4"/>
          </a:solidFill>
        </p:grpSpPr>
        <p:sp>
          <p:nvSpPr>
            <p:cNvPr id="780" name="Freeform 43">
              <a:extLst>
                <a:ext uri="{FF2B5EF4-FFF2-40B4-BE49-F238E27FC236}">
                  <a16:creationId xmlns:a16="http://schemas.microsoft.com/office/drawing/2014/main" id="{582F4CD0-4144-4B95-9900-4DEBBEF20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639" y="2332192"/>
              <a:ext cx="113012" cy="71660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7 h 45"/>
                <a:gd name="T10" fmla="*/ 34 w 59"/>
                <a:gd name="T11" fmla="*/ 7 h 45"/>
                <a:gd name="T12" fmla="*/ 30 w 59"/>
                <a:gd name="T13" fmla="*/ 25 h 45"/>
                <a:gd name="T14" fmla="*/ 27 w 59"/>
                <a:gd name="T15" fmla="*/ 7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6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3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1" name="Oval 44">
              <a:extLst>
                <a:ext uri="{FF2B5EF4-FFF2-40B4-BE49-F238E27FC236}">
                  <a16:creationId xmlns:a16="http://schemas.microsoft.com/office/drawing/2014/main" id="{4A77722F-B6AE-4EB6-B3EF-1022EE5C8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9998" y="2277075"/>
              <a:ext cx="56166" cy="5616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2273999-32F6-4C22-8C66-24580B7AF457}"/>
              </a:ext>
            </a:extLst>
          </p:cNvPr>
          <p:cNvGrpSpPr/>
          <p:nvPr/>
        </p:nvGrpSpPr>
        <p:grpSpPr>
          <a:xfrm>
            <a:off x="10003348" y="2338089"/>
            <a:ext cx="113012" cy="126777"/>
            <a:chOff x="10008110" y="2567588"/>
            <a:chExt cx="113012" cy="126777"/>
          </a:xfrm>
          <a:solidFill>
            <a:schemeClr val="accent4"/>
          </a:solidFill>
        </p:grpSpPr>
        <p:grpSp>
          <p:nvGrpSpPr>
            <p:cNvPr id="782" name="Group 781">
              <a:extLst>
                <a:ext uri="{FF2B5EF4-FFF2-40B4-BE49-F238E27FC236}">
                  <a16:creationId xmlns:a16="http://schemas.microsoft.com/office/drawing/2014/main" id="{DAA03B7A-626B-4996-97EC-31ADF10B8940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783" name="Freeform 43">
                <a:extLst>
                  <a:ext uri="{FF2B5EF4-FFF2-40B4-BE49-F238E27FC236}">
                    <a16:creationId xmlns:a16="http://schemas.microsoft.com/office/drawing/2014/main" id="{44DFF9CA-60ED-4DD1-8FFA-E9DA9C4FC3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4" name="Oval 44">
                <a:extLst>
                  <a:ext uri="{FF2B5EF4-FFF2-40B4-BE49-F238E27FC236}">
                    <a16:creationId xmlns:a16="http://schemas.microsoft.com/office/drawing/2014/main" id="{418C6A49-6945-4504-A39D-D68915D25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85" name="Group 784">
              <a:extLst>
                <a:ext uri="{FF2B5EF4-FFF2-40B4-BE49-F238E27FC236}">
                  <a16:creationId xmlns:a16="http://schemas.microsoft.com/office/drawing/2014/main" id="{F1EC73A1-E0AD-402C-B8FC-AE577EE9D6C4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786" name="Freeform 43">
                <a:extLst>
                  <a:ext uri="{FF2B5EF4-FFF2-40B4-BE49-F238E27FC236}">
                    <a16:creationId xmlns:a16="http://schemas.microsoft.com/office/drawing/2014/main" id="{89391B08-D908-465B-9256-8D2EE0E0BF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7" name="Oval 44">
                <a:extLst>
                  <a:ext uri="{FF2B5EF4-FFF2-40B4-BE49-F238E27FC236}">
                    <a16:creationId xmlns:a16="http://schemas.microsoft.com/office/drawing/2014/main" id="{044F0D26-7A22-4FF3-9A6C-4597DAFB2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8496788D-87D6-4B28-9E87-7AC71224AC4B}"/>
              </a:ext>
            </a:extLst>
          </p:cNvPr>
          <p:cNvCxnSpPr/>
          <p:nvPr/>
        </p:nvCxnSpPr>
        <p:spPr>
          <a:xfrm>
            <a:off x="9876497" y="2469628"/>
            <a:ext cx="0" cy="16044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7" name="Group 796">
            <a:extLst>
              <a:ext uri="{FF2B5EF4-FFF2-40B4-BE49-F238E27FC236}">
                <a16:creationId xmlns:a16="http://schemas.microsoft.com/office/drawing/2014/main" id="{BDDA689C-F754-4EC1-A916-A499DA61EB7D}"/>
              </a:ext>
            </a:extLst>
          </p:cNvPr>
          <p:cNvGrpSpPr/>
          <p:nvPr/>
        </p:nvGrpSpPr>
        <p:grpSpPr>
          <a:xfrm>
            <a:off x="9817046" y="2338089"/>
            <a:ext cx="113012" cy="126777"/>
            <a:chOff x="10008110" y="2567588"/>
            <a:chExt cx="113012" cy="126777"/>
          </a:xfrm>
          <a:solidFill>
            <a:schemeClr val="accent4"/>
          </a:solidFill>
        </p:grpSpPr>
        <p:grpSp>
          <p:nvGrpSpPr>
            <p:cNvPr id="798" name="Group 797">
              <a:extLst>
                <a:ext uri="{FF2B5EF4-FFF2-40B4-BE49-F238E27FC236}">
                  <a16:creationId xmlns:a16="http://schemas.microsoft.com/office/drawing/2014/main" id="{FAFA9847-1064-41A9-81D1-18B3BFBE672D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802" name="Freeform 43">
                <a:extLst>
                  <a:ext uri="{FF2B5EF4-FFF2-40B4-BE49-F238E27FC236}">
                    <a16:creationId xmlns:a16="http://schemas.microsoft.com/office/drawing/2014/main" id="{9A459D7A-7A33-46F6-BD71-330546D6B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3" name="Oval 44">
                <a:extLst>
                  <a:ext uri="{FF2B5EF4-FFF2-40B4-BE49-F238E27FC236}">
                    <a16:creationId xmlns:a16="http://schemas.microsoft.com/office/drawing/2014/main" id="{FBF51357-1261-4EBD-B799-2FE6487A3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99" name="Group 798">
              <a:extLst>
                <a:ext uri="{FF2B5EF4-FFF2-40B4-BE49-F238E27FC236}">
                  <a16:creationId xmlns:a16="http://schemas.microsoft.com/office/drawing/2014/main" id="{673D7A5A-674A-4CA8-B55F-643F7FB75D6E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800" name="Freeform 43">
                <a:extLst>
                  <a:ext uri="{FF2B5EF4-FFF2-40B4-BE49-F238E27FC236}">
                    <a16:creationId xmlns:a16="http://schemas.microsoft.com/office/drawing/2014/main" id="{66A50281-67E8-44C1-AEE5-AEE078E5D0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1" name="Oval 44">
                <a:extLst>
                  <a:ext uri="{FF2B5EF4-FFF2-40B4-BE49-F238E27FC236}">
                    <a16:creationId xmlns:a16="http://schemas.microsoft.com/office/drawing/2014/main" id="{91307411-7C84-448E-989E-EC3ADE9F8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12" name="Group 811">
            <a:extLst>
              <a:ext uri="{FF2B5EF4-FFF2-40B4-BE49-F238E27FC236}">
                <a16:creationId xmlns:a16="http://schemas.microsoft.com/office/drawing/2014/main" id="{65ABFB08-F7F5-42C1-A01B-951C7BE54EEA}"/>
              </a:ext>
            </a:extLst>
          </p:cNvPr>
          <p:cNvGrpSpPr/>
          <p:nvPr/>
        </p:nvGrpSpPr>
        <p:grpSpPr>
          <a:xfrm>
            <a:off x="10003348" y="2576215"/>
            <a:ext cx="113012" cy="126777"/>
            <a:chOff x="10008110" y="2567588"/>
            <a:chExt cx="113012" cy="126777"/>
          </a:xfrm>
          <a:solidFill>
            <a:schemeClr val="accent4"/>
          </a:solidFill>
        </p:grpSpPr>
        <p:grpSp>
          <p:nvGrpSpPr>
            <p:cNvPr id="813" name="Group 812">
              <a:extLst>
                <a:ext uri="{FF2B5EF4-FFF2-40B4-BE49-F238E27FC236}">
                  <a16:creationId xmlns:a16="http://schemas.microsoft.com/office/drawing/2014/main" id="{FA21C2AB-B670-4CFB-8205-F467A0EB0FEC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817" name="Freeform 43">
                <a:extLst>
                  <a:ext uri="{FF2B5EF4-FFF2-40B4-BE49-F238E27FC236}">
                    <a16:creationId xmlns:a16="http://schemas.microsoft.com/office/drawing/2014/main" id="{2778C6F2-438C-4957-9D56-F9962D1321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8" name="Oval 44">
                <a:extLst>
                  <a:ext uri="{FF2B5EF4-FFF2-40B4-BE49-F238E27FC236}">
                    <a16:creationId xmlns:a16="http://schemas.microsoft.com/office/drawing/2014/main" id="{21B33324-3B01-4A1D-92E5-770BE6764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14" name="Group 813">
              <a:extLst>
                <a:ext uri="{FF2B5EF4-FFF2-40B4-BE49-F238E27FC236}">
                  <a16:creationId xmlns:a16="http://schemas.microsoft.com/office/drawing/2014/main" id="{086E1838-C428-442D-8EC7-4CF7A32F1015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815" name="Freeform 43">
                <a:extLst>
                  <a:ext uri="{FF2B5EF4-FFF2-40B4-BE49-F238E27FC236}">
                    <a16:creationId xmlns:a16="http://schemas.microsoft.com/office/drawing/2014/main" id="{C0A33BF7-3B32-4216-873D-AB8980143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6" name="Oval 44">
                <a:extLst>
                  <a:ext uri="{FF2B5EF4-FFF2-40B4-BE49-F238E27FC236}">
                    <a16:creationId xmlns:a16="http://schemas.microsoft.com/office/drawing/2014/main" id="{34BDED59-0EC4-4031-B3BD-6FB475EBF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BEA285B3-05AF-4A34-92A7-EBAAFDDB00BC}"/>
              </a:ext>
            </a:extLst>
          </p:cNvPr>
          <p:cNvCxnSpPr/>
          <p:nvPr/>
        </p:nvCxnSpPr>
        <p:spPr>
          <a:xfrm>
            <a:off x="9690885" y="2208900"/>
            <a:ext cx="0" cy="16044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3" name="Group 772">
            <a:extLst>
              <a:ext uri="{FF2B5EF4-FFF2-40B4-BE49-F238E27FC236}">
                <a16:creationId xmlns:a16="http://schemas.microsoft.com/office/drawing/2014/main" id="{E369C71A-B0F5-47FD-9A88-5FD0FEC93E2A}"/>
              </a:ext>
            </a:extLst>
          </p:cNvPr>
          <p:cNvGrpSpPr/>
          <p:nvPr/>
        </p:nvGrpSpPr>
        <p:grpSpPr>
          <a:xfrm>
            <a:off x="9634379" y="2092819"/>
            <a:ext cx="113012" cy="126777"/>
            <a:chOff x="9659639" y="2277075"/>
            <a:chExt cx="113012" cy="126777"/>
          </a:xfrm>
          <a:solidFill>
            <a:schemeClr val="bg1"/>
          </a:solidFill>
        </p:grpSpPr>
        <p:sp>
          <p:nvSpPr>
            <p:cNvPr id="774" name="Freeform 43">
              <a:extLst>
                <a:ext uri="{FF2B5EF4-FFF2-40B4-BE49-F238E27FC236}">
                  <a16:creationId xmlns:a16="http://schemas.microsoft.com/office/drawing/2014/main" id="{435DA7E7-4690-4AC7-AE10-F7F85F10C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639" y="2332192"/>
              <a:ext cx="113012" cy="71660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7 h 45"/>
                <a:gd name="T10" fmla="*/ 34 w 59"/>
                <a:gd name="T11" fmla="*/ 7 h 45"/>
                <a:gd name="T12" fmla="*/ 30 w 59"/>
                <a:gd name="T13" fmla="*/ 25 h 45"/>
                <a:gd name="T14" fmla="*/ 27 w 59"/>
                <a:gd name="T15" fmla="*/ 7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6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3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5" name="Oval 44">
              <a:extLst>
                <a:ext uri="{FF2B5EF4-FFF2-40B4-BE49-F238E27FC236}">
                  <a16:creationId xmlns:a16="http://schemas.microsoft.com/office/drawing/2014/main" id="{1F51C1EC-C495-4D50-9CEA-C51AD2303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9998" y="2277075"/>
              <a:ext cx="56166" cy="56166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FC9E80F-6DF6-4592-8FAE-5FA8AE61FD90}"/>
              </a:ext>
            </a:extLst>
          </p:cNvPr>
          <p:cNvGrpSpPr/>
          <p:nvPr/>
        </p:nvGrpSpPr>
        <p:grpSpPr>
          <a:xfrm>
            <a:off x="9634379" y="2092819"/>
            <a:ext cx="113012" cy="126777"/>
            <a:chOff x="9659639" y="2277075"/>
            <a:chExt cx="113012" cy="126777"/>
          </a:xfrm>
          <a:solidFill>
            <a:schemeClr val="accent4"/>
          </a:solidFill>
        </p:grpSpPr>
        <p:sp>
          <p:nvSpPr>
            <p:cNvPr id="750" name="Freeform 43">
              <a:extLst>
                <a:ext uri="{FF2B5EF4-FFF2-40B4-BE49-F238E27FC236}">
                  <a16:creationId xmlns:a16="http://schemas.microsoft.com/office/drawing/2014/main" id="{5DFE79C2-4A9A-44C7-AA0A-0A9938578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639" y="2332192"/>
              <a:ext cx="113012" cy="71660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7 h 45"/>
                <a:gd name="T10" fmla="*/ 34 w 59"/>
                <a:gd name="T11" fmla="*/ 7 h 45"/>
                <a:gd name="T12" fmla="*/ 30 w 59"/>
                <a:gd name="T13" fmla="*/ 25 h 45"/>
                <a:gd name="T14" fmla="*/ 27 w 59"/>
                <a:gd name="T15" fmla="*/ 7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6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3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1" name="Oval 44">
              <a:extLst>
                <a:ext uri="{FF2B5EF4-FFF2-40B4-BE49-F238E27FC236}">
                  <a16:creationId xmlns:a16="http://schemas.microsoft.com/office/drawing/2014/main" id="{7C6D30D7-0DE3-4456-B80F-96A7AEB54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9998" y="2277075"/>
              <a:ext cx="56166" cy="5616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4" name="Group 803">
            <a:extLst>
              <a:ext uri="{FF2B5EF4-FFF2-40B4-BE49-F238E27FC236}">
                <a16:creationId xmlns:a16="http://schemas.microsoft.com/office/drawing/2014/main" id="{23D94A2F-5ADA-4494-8E53-ABAB3EC3627A}"/>
              </a:ext>
            </a:extLst>
          </p:cNvPr>
          <p:cNvGrpSpPr/>
          <p:nvPr/>
        </p:nvGrpSpPr>
        <p:grpSpPr>
          <a:xfrm>
            <a:off x="9634379" y="2338089"/>
            <a:ext cx="113012" cy="126777"/>
            <a:chOff x="10008110" y="2567588"/>
            <a:chExt cx="113012" cy="126777"/>
          </a:xfrm>
          <a:solidFill>
            <a:schemeClr val="accent4"/>
          </a:solidFill>
        </p:grpSpPr>
        <p:grpSp>
          <p:nvGrpSpPr>
            <p:cNvPr id="805" name="Group 804">
              <a:extLst>
                <a:ext uri="{FF2B5EF4-FFF2-40B4-BE49-F238E27FC236}">
                  <a16:creationId xmlns:a16="http://schemas.microsoft.com/office/drawing/2014/main" id="{C46C07B4-451C-4FDB-8B2D-6D1D6C754F81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809" name="Freeform 43">
                <a:extLst>
                  <a:ext uri="{FF2B5EF4-FFF2-40B4-BE49-F238E27FC236}">
                    <a16:creationId xmlns:a16="http://schemas.microsoft.com/office/drawing/2014/main" id="{BAF300F0-A0F7-4927-BD06-A84ACE6D0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0" name="Oval 44">
                <a:extLst>
                  <a:ext uri="{FF2B5EF4-FFF2-40B4-BE49-F238E27FC236}">
                    <a16:creationId xmlns:a16="http://schemas.microsoft.com/office/drawing/2014/main" id="{3A26D30C-C967-4E34-9A65-45027C67D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06" name="Group 805">
              <a:extLst>
                <a:ext uri="{FF2B5EF4-FFF2-40B4-BE49-F238E27FC236}">
                  <a16:creationId xmlns:a16="http://schemas.microsoft.com/office/drawing/2014/main" id="{0C56E153-BF2C-4250-B64D-33005CACEAE7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807" name="Freeform 43">
                <a:extLst>
                  <a:ext uri="{FF2B5EF4-FFF2-40B4-BE49-F238E27FC236}">
                    <a16:creationId xmlns:a16="http://schemas.microsoft.com/office/drawing/2014/main" id="{CD54AC64-9250-4FF2-9D32-FF25B68203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8" name="Oval 44">
                <a:extLst>
                  <a:ext uri="{FF2B5EF4-FFF2-40B4-BE49-F238E27FC236}">
                    <a16:creationId xmlns:a16="http://schemas.microsoft.com/office/drawing/2014/main" id="{8A240541-2E2D-42AD-A794-656CEAE2B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26" name="Group 825">
            <a:extLst>
              <a:ext uri="{FF2B5EF4-FFF2-40B4-BE49-F238E27FC236}">
                <a16:creationId xmlns:a16="http://schemas.microsoft.com/office/drawing/2014/main" id="{3D95F7BD-ADD8-4603-BB6A-3F4E82A52AAB}"/>
              </a:ext>
            </a:extLst>
          </p:cNvPr>
          <p:cNvGrpSpPr/>
          <p:nvPr/>
        </p:nvGrpSpPr>
        <p:grpSpPr>
          <a:xfrm>
            <a:off x="9634379" y="2576215"/>
            <a:ext cx="113012" cy="126777"/>
            <a:chOff x="10008110" y="2567588"/>
            <a:chExt cx="113012" cy="126777"/>
          </a:xfrm>
          <a:solidFill>
            <a:schemeClr val="accent4"/>
          </a:solidFill>
        </p:grpSpPr>
        <p:grpSp>
          <p:nvGrpSpPr>
            <p:cNvPr id="827" name="Group 826">
              <a:extLst>
                <a:ext uri="{FF2B5EF4-FFF2-40B4-BE49-F238E27FC236}">
                  <a16:creationId xmlns:a16="http://schemas.microsoft.com/office/drawing/2014/main" id="{646FF8F3-2C51-426E-9108-0884B464716A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831" name="Freeform 43">
                <a:extLst>
                  <a:ext uri="{FF2B5EF4-FFF2-40B4-BE49-F238E27FC236}">
                    <a16:creationId xmlns:a16="http://schemas.microsoft.com/office/drawing/2014/main" id="{02EA057D-78B3-4601-A953-EFAD7CFEB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2" name="Oval 44">
                <a:extLst>
                  <a:ext uri="{FF2B5EF4-FFF2-40B4-BE49-F238E27FC236}">
                    <a16:creationId xmlns:a16="http://schemas.microsoft.com/office/drawing/2014/main" id="{D893D7CC-ACB7-431B-866A-415159DC1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28" name="Group 827">
              <a:extLst>
                <a:ext uri="{FF2B5EF4-FFF2-40B4-BE49-F238E27FC236}">
                  <a16:creationId xmlns:a16="http://schemas.microsoft.com/office/drawing/2014/main" id="{7EC3791D-E5C0-4DF2-A634-8E0BB51673B1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829" name="Freeform 43">
                <a:extLst>
                  <a:ext uri="{FF2B5EF4-FFF2-40B4-BE49-F238E27FC236}">
                    <a16:creationId xmlns:a16="http://schemas.microsoft.com/office/drawing/2014/main" id="{61C743E0-C518-4926-8B17-C52403821C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0" name="Oval 44">
                <a:extLst>
                  <a:ext uri="{FF2B5EF4-FFF2-40B4-BE49-F238E27FC236}">
                    <a16:creationId xmlns:a16="http://schemas.microsoft.com/office/drawing/2014/main" id="{71748573-2352-4532-AA51-DD23BC7D8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33" name="Group 832">
            <a:extLst>
              <a:ext uri="{FF2B5EF4-FFF2-40B4-BE49-F238E27FC236}">
                <a16:creationId xmlns:a16="http://schemas.microsoft.com/office/drawing/2014/main" id="{072980B5-2FC3-4728-8E37-7AC2242DECC0}"/>
              </a:ext>
            </a:extLst>
          </p:cNvPr>
          <p:cNvGrpSpPr/>
          <p:nvPr/>
        </p:nvGrpSpPr>
        <p:grpSpPr>
          <a:xfrm>
            <a:off x="9818864" y="2576215"/>
            <a:ext cx="113012" cy="126777"/>
            <a:chOff x="10008110" y="2567588"/>
            <a:chExt cx="113012" cy="126777"/>
          </a:xfrm>
          <a:solidFill>
            <a:schemeClr val="accent4"/>
          </a:solidFill>
        </p:grpSpPr>
        <p:grpSp>
          <p:nvGrpSpPr>
            <p:cNvPr id="834" name="Group 833">
              <a:extLst>
                <a:ext uri="{FF2B5EF4-FFF2-40B4-BE49-F238E27FC236}">
                  <a16:creationId xmlns:a16="http://schemas.microsoft.com/office/drawing/2014/main" id="{4DC08816-3001-4A0A-9ACD-E5C87FF4056F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838" name="Freeform 43">
                <a:extLst>
                  <a:ext uri="{FF2B5EF4-FFF2-40B4-BE49-F238E27FC236}">
                    <a16:creationId xmlns:a16="http://schemas.microsoft.com/office/drawing/2014/main" id="{E7958B8A-A487-46D5-8ACE-A05D29DFF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9" name="Oval 44">
                <a:extLst>
                  <a:ext uri="{FF2B5EF4-FFF2-40B4-BE49-F238E27FC236}">
                    <a16:creationId xmlns:a16="http://schemas.microsoft.com/office/drawing/2014/main" id="{C0EA5A73-8D07-4D7B-ABEF-639BC3578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35" name="Group 834">
              <a:extLst>
                <a:ext uri="{FF2B5EF4-FFF2-40B4-BE49-F238E27FC236}">
                  <a16:creationId xmlns:a16="http://schemas.microsoft.com/office/drawing/2014/main" id="{676D1D58-C102-46A6-8E89-71AD965D99A7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836" name="Freeform 43">
                <a:extLst>
                  <a:ext uri="{FF2B5EF4-FFF2-40B4-BE49-F238E27FC236}">
                    <a16:creationId xmlns:a16="http://schemas.microsoft.com/office/drawing/2014/main" id="{62AD1716-80EF-4527-B2F6-B56AF88CF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7" name="Oval 44">
                <a:extLst>
                  <a:ext uri="{FF2B5EF4-FFF2-40B4-BE49-F238E27FC236}">
                    <a16:creationId xmlns:a16="http://schemas.microsoft.com/office/drawing/2014/main" id="{8C76560E-46CF-48AC-A108-07B54102A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36" name="Isosceles Triangle 135">
            <a:extLst>
              <a:ext uri="{FF2B5EF4-FFF2-40B4-BE49-F238E27FC236}">
                <a16:creationId xmlns:a16="http://schemas.microsoft.com/office/drawing/2014/main" id="{F0D1370D-340F-4FCE-AA13-EE6221CC5DE8}"/>
              </a:ext>
            </a:extLst>
          </p:cNvPr>
          <p:cNvSpPr/>
          <p:nvPr/>
        </p:nvSpPr>
        <p:spPr>
          <a:xfrm rot="16200000">
            <a:off x="1505533" y="3731218"/>
            <a:ext cx="216382" cy="128528"/>
          </a:xfrm>
          <a:prstGeom prst="triangle">
            <a:avLst/>
          </a:prstGeom>
          <a:solidFill>
            <a:schemeClr val="accent2"/>
          </a:solidFill>
          <a:ln>
            <a:solidFill>
              <a:srgbClr val="99C9E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2" name="TextBox 531"/>
          <p:cNvSpPr txBox="1"/>
          <p:nvPr/>
        </p:nvSpPr>
        <p:spPr>
          <a:xfrm>
            <a:off x="1138268" y="1296463"/>
            <a:ext cx="858807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</a:rPr>
              <a:t>Integrate</a:t>
            </a:r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82754" y="1200623"/>
            <a:ext cx="481176" cy="435347"/>
          </a:xfrm>
          <a:prstGeom prst="rect">
            <a:avLst/>
          </a:prstGeom>
        </p:spPr>
      </p:pic>
      <p:sp>
        <p:nvSpPr>
          <p:cNvPr id="535" name="TextBox 534"/>
          <p:cNvSpPr txBox="1"/>
          <p:nvPr/>
        </p:nvSpPr>
        <p:spPr>
          <a:xfrm>
            <a:off x="5502583" y="1296463"/>
            <a:ext cx="1140896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</a:rPr>
              <a:t>Standardize</a:t>
            </a:r>
          </a:p>
        </p:txBody>
      </p:sp>
      <p:sp>
        <p:nvSpPr>
          <p:cNvPr id="18" name="Freeform 9"/>
          <p:cNvSpPr>
            <a:spLocks noEditPoints="1"/>
          </p:cNvSpPr>
          <p:nvPr/>
        </p:nvSpPr>
        <p:spPr bwMode="auto">
          <a:xfrm flipH="1">
            <a:off x="4974232" y="1198808"/>
            <a:ext cx="439702" cy="438977"/>
          </a:xfrm>
          <a:custGeom>
            <a:avLst/>
            <a:gdLst>
              <a:gd name="T0" fmla="*/ 0 w 3550"/>
              <a:gd name="T1" fmla="*/ 2959 h 3550"/>
              <a:gd name="T2" fmla="*/ 591 w 3550"/>
              <a:gd name="T3" fmla="*/ 3550 h 3550"/>
              <a:gd name="T4" fmla="*/ 1162 w 3550"/>
              <a:gd name="T5" fmla="*/ 3107 h 3550"/>
              <a:gd name="T6" fmla="*/ 1405 w 3550"/>
              <a:gd name="T7" fmla="*/ 3107 h 3550"/>
              <a:gd name="T8" fmla="*/ 1923 w 3550"/>
              <a:gd name="T9" fmla="*/ 2515 h 3550"/>
              <a:gd name="T10" fmla="*/ 1923 w 3550"/>
              <a:gd name="T11" fmla="*/ 1035 h 3550"/>
              <a:gd name="T12" fmla="*/ 2145 w 3550"/>
              <a:gd name="T13" fmla="*/ 739 h 3550"/>
              <a:gd name="T14" fmla="*/ 2388 w 3550"/>
              <a:gd name="T15" fmla="*/ 739 h 3550"/>
              <a:gd name="T16" fmla="*/ 2959 w 3550"/>
              <a:gd name="T17" fmla="*/ 1183 h 3550"/>
              <a:gd name="T18" fmla="*/ 3550 w 3550"/>
              <a:gd name="T19" fmla="*/ 591 h 3550"/>
              <a:gd name="T20" fmla="*/ 2959 w 3550"/>
              <a:gd name="T21" fmla="*/ 0 h 3550"/>
              <a:gd name="T22" fmla="*/ 2388 w 3550"/>
              <a:gd name="T23" fmla="*/ 443 h 3550"/>
              <a:gd name="T24" fmla="*/ 2145 w 3550"/>
              <a:gd name="T25" fmla="*/ 444 h 3550"/>
              <a:gd name="T26" fmla="*/ 1627 w 3550"/>
              <a:gd name="T27" fmla="*/ 1035 h 3550"/>
              <a:gd name="T28" fmla="*/ 1627 w 3550"/>
              <a:gd name="T29" fmla="*/ 1331 h 3550"/>
              <a:gd name="T30" fmla="*/ 1162 w 3550"/>
              <a:gd name="T31" fmla="*/ 1331 h 3550"/>
              <a:gd name="T32" fmla="*/ 591 w 3550"/>
              <a:gd name="T33" fmla="*/ 887 h 3550"/>
              <a:gd name="T34" fmla="*/ 0 w 3550"/>
              <a:gd name="T35" fmla="*/ 1479 h 3550"/>
              <a:gd name="T36" fmla="*/ 591 w 3550"/>
              <a:gd name="T37" fmla="*/ 2071 h 3550"/>
              <a:gd name="T38" fmla="*/ 1162 w 3550"/>
              <a:gd name="T39" fmla="*/ 1627 h 3550"/>
              <a:gd name="T40" fmla="*/ 1627 w 3550"/>
              <a:gd name="T41" fmla="*/ 1627 h 3550"/>
              <a:gd name="T42" fmla="*/ 1627 w 3550"/>
              <a:gd name="T43" fmla="*/ 2515 h 3550"/>
              <a:gd name="T44" fmla="*/ 1405 w 3550"/>
              <a:gd name="T45" fmla="*/ 2811 h 3550"/>
              <a:gd name="T46" fmla="*/ 1162 w 3550"/>
              <a:gd name="T47" fmla="*/ 2811 h 3550"/>
              <a:gd name="T48" fmla="*/ 591 w 3550"/>
              <a:gd name="T49" fmla="*/ 2367 h 3550"/>
              <a:gd name="T50" fmla="*/ 0 w 3550"/>
              <a:gd name="T51" fmla="*/ 2959 h 3550"/>
              <a:gd name="T52" fmla="*/ 887 w 3550"/>
              <a:gd name="T53" fmla="*/ 1479 h 3550"/>
              <a:gd name="T54" fmla="*/ 591 w 3550"/>
              <a:gd name="T55" fmla="*/ 1775 h 3550"/>
              <a:gd name="T56" fmla="*/ 296 w 3550"/>
              <a:gd name="T57" fmla="*/ 1479 h 3550"/>
              <a:gd name="T58" fmla="*/ 591 w 3550"/>
              <a:gd name="T59" fmla="*/ 1183 h 3550"/>
              <a:gd name="T60" fmla="*/ 887 w 3550"/>
              <a:gd name="T61" fmla="*/ 1479 h 3550"/>
              <a:gd name="T62" fmla="*/ 2663 w 3550"/>
              <a:gd name="T63" fmla="*/ 591 h 3550"/>
              <a:gd name="T64" fmla="*/ 2959 w 3550"/>
              <a:gd name="T65" fmla="*/ 296 h 3550"/>
              <a:gd name="T66" fmla="*/ 3254 w 3550"/>
              <a:gd name="T67" fmla="*/ 591 h 3550"/>
              <a:gd name="T68" fmla="*/ 2959 w 3550"/>
              <a:gd name="T69" fmla="*/ 887 h 3550"/>
              <a:gd name="T70" fmla="*/ 2663 w 3550"/>
              <a:gd name="T71" fmla="*/ 591 h 3550"/>
              <a:gd name="T72" fmla="*/ 296 w 3550"/>
              <a:gd name="T73" fmla="*/ 2959 h 3550"/>
              <a:gd name="T74" fmla="*/ 591 w 3550"/>
              <a:gd name="T75" fmla="*/ 2663 h 3550"/>
              <a:gd name="T76" fmla="*/ 887 w 3550"/>
              <a:gd name="T77" fmla="*/ 2959 h 3550"/>
              <a:gd name="T78" fmla="*/ 591 w 3550"/>
              <a:gd name="T79" fmla="*/ 3254 h 3550"/>
              <a:gd name="T80" fmla="*/ 296 w 3550"/>
              <a:gd name="T81" fmla="*/ 2959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50" h="3550">
                <a:moveTo>
                  <a:pt x="0" y="2959"/>
                </a:moveTo>
                <a:cubicBezTo>
                  <a:pt x="0" y="3285"/>
                  <a:pt x="265" y="3550"/>
                  <a:pt x="591" y="3550"/>
                </a:cubicBezTo>
                <a:cubicBezTo>
                  <a:pt x="867" y="3550"/>
                  <a:pt x="1096" y="3361"/>
                  <a:pt x="1162" y="3107"/>
                </a:cubicBezTo>
                <a:cubicBezTo>
                  <a:pt x="1405" y="3107"/>
                  <a:pt x="1405" y="3107"/>
                  <a:pt x="1405" y="3107"/>
                </a:cubicBezTo>
                <a:cubicBezTo>
                  <a:pt x="1691" y="3106"/>
                  <a:pt x="1923" y="2841"/>
                  <a:pt x="1923" y="2515"/>
                </a:cubicBezTo>
                <a:cubicBezTo>
                  <a:pt x="1923" y="1035"/>
                  <a:pt x="1923" y="1035"/>
                  <a:pt x="1923" y="1035"/>
                </a:cubicBezTo>
                <a:cubicBezTo>
                  <a:pt x="1923" y="875"/>
                  <a:pt x="2025" y="739"/>
                  <a:pt x="2145" y="739"/>
                </a:cubicBezTo>
                <a:cubicBezTo>
                  <a:pt x="2388" y="739"/>
                  <a:pt x="2388" y="739"/>
                  <a:pt x="2388" y="739"/>
                </a:cubicBezTo>
                <a:cubicBezTo>
                  <a:pt x="2454" y="994"/>
                  <a:pt x="2683" y="1183"/>
                  <a:pt x="2959" y="1183"/>
                </a:cubicBezTo>
                <a:cubicBezTo>
                  <a:pt x="3285" y="1183"/>
                  <a:pt x="3550" y="918"/>
                  <a:pt x="3550" y="591"/>
                </a:cubicBezTo>
                <a:cubicBezTo>
                  <a:pt x="3550" y="265"/>
                  <a:pt x="3285" y="0"/>
                  <a:pt x="2959" y="0"/>
                </a:cubicBezTo>
                <a:cubicBezTo>
                  <a:pt x="2683" y="0"/>
                  <a:pt x="2454" y="189"/>
                  <a:pt x="2388" y="443"/>
                </a:cubicBezTo>
                <a:cubicBezTo>
                  <a:pt x="2145" y="444"/>
                  <a:pt x="2145" y="444"/>
                  <a:pt x="2145" y="444"/>
                </a:cubicBezTo>
                <a:cubicBezTo>
                  <a:pt x="1859" y="444"/>
                  <a:pt x="1627" y="709"/>
                  <a:pt x="1627" y="1035"/>
                </a:cubicBezTo>
                <a:cubicBezTo>
                  <a:pt x="1627" y="1331"/>
                  <a:pt x="1627" y="1331"/>
                  <a:pt x="1627" y="1331"/>
                </a:cubicBezTo>
                <a:cubicBezTo>
                  <a:pt x="1162" y="1331"/>
                  <a:pt x="1162" y="1331"/>
                  <a:pt x="1162" y="1331"/>
                </a:cubicBezTo>
                <a:cubicBezTo>
                  <a:pt x="1096" y="1077"/>
                  <a:pt x="867" y="887"/>
                  <a:pt x="591" y="887"/>
                </a:cubicBezTo>
                <a:cubicBezTo>
                  <a:pt x="265" y="887"/>
                  <a:pt x="0" y="1153"/>
                  <a:pt x="0" y="1479"/>
                </a:cubicBezTo>
                <a:cubicBezTo>
                  <a:pt x="0" y="1805"/>
                  <a:pt x="265" y="2071"/>
                  <a:pt x="591" y="2071"/>
                </a:cubicBezTo>
                <a:cubicBezTo>
                  <a:pt x="867" y="2071"/>
                  <a:pt x="1096" y="1882"/>
                  <a:pt x="1162" y="1627"/>
                </a:cubicBezTo>
                <a:cubicBezTo>
                  <a:pt x="1627" y="1627"/>
                  <a:pt x="1627" y="1627"/>
                  <a:pt x="1627" y="1627"/>
                </a:cubicBezTo>
                <a:cubicBezTo>
                  <a:pt x="1627" y="2515"/>
                  <a:pt x="1627" y="2515"/>
                  <a:pt x="1627" y="2515"/>
                </a:cubicBezTo>
                <a:cubicBezTo>
                  <a:pt x="1627" y="2675"/>
                  <a:pt x="1526" y="2811"/>
                  <a:pt x="1405" y="2811"/>
                </a:cubicBezTo>
                <a:cubicBezTo>
                  <a:pt x="1162" y="2811"/>
                  <a:pt x="1162" y="2811"/>
                  <a:pt x="1162" y="2811"/>
                </a:cubicBezTo>
                <a:cubicBezTo>
                  <a:pt x="1096" y="2556"/>
                  <a:pt x="867" y="2367"/>
                  <a:pt x="591" y="2367"/>
                </a:cubicBezTo>
                <a:cubicBezTo>
                  <a:pt x="265" y="2367"/>
                  <a:pt x="0" y="2632"/>
                  <a:pt x="0" y="2959"/>
                </a:cubicBezTo>
                <a:close/>
                <a:moveTo>
                  <a:pt x="887" y="1479"/>
                </a:moveTo>
                <a:cubicBezTo>
                  <a:pt x="887" y="1642"/>
                  <a:pt x="755" y="1775"/>
                  <a:pt x="591" y="1775"/>
                </a:cubicBezTo>
                <a:cubicBezTo>
                  <a:pt x="428" y="1775"/>
                  <a:pt x="296" y="1642"/>
                  <a:pt x="296" y="1479"/>
                </a:cubicBezTo>
                <a:cubicBezTo>
                  <a:pt x="296" y="1316"/>
                  <a:pt x="428" y="1183"/>
                  <a:pt x="591" y="1183"/>
                </a:cubicBezTo>
                <a:cubicBezTo>
                  <a:pt x="755" y="1183"/>
                  <a:pt x="887" y="1316"/>
                  <a:pt x="887" y="1479"/>
                </a:cubicBezTo>
                <a:close/>
                <a:moveTo>
                  <a:pt x="2663" y="591"/>
                </a:moveTo>
                <a:cubicBezTo>
                  <a:pt x="2663" y="428"/>
                  <a:pt x="2796" y="296"/>
                  <a:pt x="2959" y="296"/>
                </a:cubicBezTo>
                <a:cubicBezTo>
                  <a:pt x="3122" y="296"/>
                  <a:pt x="3254" y="428"/>
                  <a:pt x="3254" y="591"/>
                </a:cubicBezTo>
                <a:cubicBezTo>
                  <a:pt x="3254" y="755"/>
                  <a:pt x="3122" y="887"/>
                  <a:pt x="2959" y="887"/>
                </a:cubicBezTo>
                <a:cubicBezTo>
                  <a:pt x="2796" y="887"/>
                  <a:pt x="2663" y="755"/>
                  <a:pt x="2663" y="591"/>
                </a:cubicBezTo>
                <a:close/>
                <a:moveTo>
                  <a:pt x="296" y="2959"/>
                </a:moveTo>
                <a:cubicBezTo>
                  <a:pt x="296" y="2795"/>
                  <a:pt x="428" y="2663"/>
                  <a:pt x="591" y="2663"/>
                </a:cubicBezTo>
                <a:cubicBezTo>
                  <a:pt x="755" y="2663"/>
                  <a:pt x="887" y="2795"/>
                  <a:pt x="887" y="2959"/>
                </a:cubicBezTo>
                <a:cubicBezTo>
                  <a:pt x="887" y="3122"/>
                  <a:pt x="755" y="3254"/>
                  <a:pt x="591" y="3254"/>
                </a:cubicBezTo>
                <a:cubicBezTo>
                  <a:pt x="428" y="3254"/>
                  <a:pt x="296" y="3122"/>
                  <a:pt x="296" y="29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44" name="TextBox 543"/>
          <p:cNvSpPr txBox="1"/>
          <p:nvPr/>
        </p:nvSpPr>
        <p:spPr>
          <a:xfrm>
            <a:off x="11032647" y="1296463"/>
            <a:ext cx="630107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</a:rPr>
              <a:t>Deliver</a:t>
            </a:r>
          </a:p>
        </p:txBody>
      </p:sp>
      <p:grpSp>
        <p:nvGrpSpPr>
          <p:cNvPr id="1400" name="Group 1399"/>
          <p:cNvGrpSpPr/>
          <p:nvPr/>
        </p:nvGrpSpPr>
        <p:grpSpPr>
          <a:xfrm>
            <a:off x="10510870" y="1092231"/>
            <a:ext cx="431528" cy="548640"/>
            <a:chOff x="11707813" y="-1249363"/>
            <a:chExt cx="538162" cy="684213"/>
          </a:xfrm>
          <a:solidFill>
            <a:schemeClr val="accent1"/>
          </a:solidFill>
        </p:grpSpPr>
        <p:sp>
          <p:nvSpPr>
            <p:cNvPr id="1388" name="Freeform 21"/>
            <p:cNvSpPr>
              <a:spLocks/>
            </p:cNvSpPr>
            <p:nvPr/>
          </p:nvSpPr>
          <p:spPr bwMode="auto">
            <a:xfrm>
              <a:off x="11874500" y="-1249363"/>
              <a:ext cx="204787" cy="379413"/>
            </a:xfrm>
            <a:custGeom>
              <a:avLst/>
              <a:gdLst>
                <a:gd name="T0" fmla="*/ 49 w 1161"/>
                <a:gd name="T1" fmla="*/ 708 h 2161"/>
                <a:gd name="T2" fmla="*/ 49 w 1161"/>
                <a:gd name="T3" fmla="*/ 708 h 2161"/>
                <a:gd name="T4" fmla="*/ 224 w 1161"/>
                <a:gd name="T5" fmla="*/ 708 h 2161"/>
                <a:gd name="T6" fmla="*/ 457 w 1161"/>
                <a:gd name="T7" fmla="*/ 475 h 2161"/>
                <a:gd name="T8" fmla="*/ 457 w 1161"/>
                <a:gd name="T9" fmla="*/ 2037 h 2161"/>
                <a:gd name="T10" fmla="*/ 581 w 1161"/>
                <a:gd name="T11" fmla="*/ 2161 h 2161"/>
                <a:gd name="T12" fmla="*/ 581 w 1161"/>
                <a:gd name="T13" fmla="*/ 2161 h 2161"/>
                <a:gd name="T14" fmla="*/ 705 w 1161"/>
                <a:gd name="T15" fmla="*/ 2037 h 2161"/>
                <a:gd name="T16" fmla="*/ 705 w 1161"/>
                <a:gd name="T17" fmla="*/ 475 h 2161"/>
                <a:gd name="T18" fmla="*/ 938 w 1161"/>
                <a:gd name="T19" fmla="*/ 708 h 2161"/>
                <a:gd name="T20" fmla="*/ 1113 w 1161"/>
                <a:gd name="T21" fmla="*/ 708 h 2161"/>
                <a:gd name="T22" fmla="*/ 1113 w 1161"/>
                <a:gd name="T23" fmla="*/ 708 h 2161"/>
                <a:gd name="T24" fmla="*/ 1113 w 1161"/>
                <a:gd name="T25" fmla="*/ 532 h 2161"/>
                <a:gd name="T26" fmla="*/ 581 w 1161"/>
                <a:gd name="T27" fmla="*/ 0 h 2161"/>
                <a:gd name="T28" fmla="*/ 49 w 1161"/>
                <a:gd name="T29" fmla="*/ 532 h 2161"/>
                <a:gd name="T30" fmla="*/ 49 w 1161"/>
                <a:gd name="T31" fmla="*/ 708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1" h="2161">
                  <a:moveTo>
                    <a:pt x="49" y="708"/>
                  </a:moveTo>
                  <a:cubicBezTo>
                    <a:pt x="49" y="708"/>
                    <a:pt x="49" y="708"/>
                    <a:pt x="49" y="708"/>
                  </a:cubicBezTo>
                  <a:cubicBezTo>
                    <a:pt x="97" y="756"/>
                    <a:pt x="176" y="756"/>
                    <a:pt x="224" y="708"/>
                  </a:cubicBezTo>
                  <a:cubicBezTo>
                    <a:pt x="457" y="475"/>
                    <a:pt x="457" y="475"/>
                    <a:pt x="457" y="475"/>
                  </a:cubicBezTo>
                  <a:cubicBezTo>
                    <a:pt x="457" y="2037"/>
                    <a:pt x="457" y="2037"/>
                    <a:pt x="457" y="2037"/>
                  </a:cubicBezTo>
                  <a:cubicBezTo>
                    <a:pt x="457" y="2105"/>
                    <a:pt x="512" y="2161"/>
                    <a:pt x="581" y="2161"/>
                  </a:cubicBezTo>
                  <a:cubicBezTo>
                    <a:pt x="581" y="2161"/>
                    <a:pt x="581" y="2161"/>
                    <a:pt x="581" y="2161"/>
                  </a:cubicBezTo>
                  <a:cubicBezTo>
                    <a:pt x="649" y="2161"/>
                    <a:pt x="705" y="2105"/>
                    <a:pt x="705" y="2037"/>
                  </a:cubicBezTo>
                  <a:cubicBezTo>
                    <a:pt x="705" y="475"/>
                    <a:pt x="705" y="475"/>
                    <a:pt x="705" y="475"/>
                  </a:cubicBezTo>
                  <a:cubicBezTo>
                    <a:pt x="938" y="708"/>
                    <a:pt x="938" y="708"/>
                    <a:pt x="938" y="708"/>
                  </a:cubicBezTo>
                  <a:cubicBezTo>
                    <a:pt x="986" y="756"/>
                    <a:pt x="1064" y="756"/>
                    <a:pt x="1113" y="708"/>
                  </a:cubicBezTo>
                  <a:cubicBezTo>
                    <a:pt x="1113" y="708"/>
                    <a:pt x="1113" y="708"/>
                    <a:pt x="1113" y="708"/>
                  </a:cubicBezTo>
                  <a:cubicBezTo>
                    <a:pt x="1161" y="659"/>
                    <a:pt x="1161" y="581"/>
                    <a:pt x="1113" y="532"/>
                  </a:cubicBezTo>
                  <a:cubicBezTo>
                    <a:pt x="581" y="0"/>
                    <a:pt x="581" y="0"/>
                    <a:pt x="581" y="0"/>
                  </a:cubicBezTo>
                  <a:cubicBezTo>
                    <a:pt x="49" y="532"/>
                    <a:pt x="49" y="532"/>
                    <a:pt x="49" y="532"/>
                  </a:cubicBezTo>
                  <a:cubicBezTo>
                    <a:pt x="0" y="581"/>
                    <a:pt x="0" y="659"/>
                    <a:pt x="49" y="7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89" name="Freeform 22"/>
            <p:cNvSpPr>
              <a:spLocks noEditPoints="1"/>
            </p:cNvSpPr>
            <p:nvPr/>
          </p:nvSpPr>
          <p:spPr bwMode="auto">
            <a:xfrm>
              <a:off x="11707813" y="-1057275"/>
              <a:ext cx="538162" cy="492125"/>
            </a:xfrm>
            <a:custGeom>
              <a:avLst/>
              <a:gdLst>
                <a:gd name="T0" fmla="*/ 3044 w 3058"/>
                <a:gd name="T1" fmla="*/ 2174 h 2803"/>
                <a:gd name="T2" fmla="*/ 2592 w 3058"/>
                <a:gd name="T3" fmla="*/ 293 h 2803"/>
                <a:gd name="T4" fmla="*/ 2220 w 3058"/>
                <a:gd name="T5" fmla="*/ 0 h 2803"/>
                <a:gd name="T6" fmla="*/ 1815 w 3058"/>
                <a:gd name="T7" fmla="*/ 0 h 2803"/>
                <a:gd name="T8" fmla="*/ 1815 w 3058"/>
                <a:gd name="T9" fmla="*/ 254 h 2803"/>
                <a:gd name="T10" fmla="*/ 2220 w 3058"/>
                <a:gd name="T11" fmla="*/ 254 h 2803"/>
                <a:gd name="T12" fmla="*/ 2344 w 3058"/>
                <a:gd name="T13" fmla="*/ 352 h 2803"/>
                <a:gd name="T14" fmla="*/ 2693 w 3058"/>
                <a:gd name="T15" fmla="*/ 1806 h 2803"/>
                <a:gd name="T16" fmla="*/ 2548 w 3058"/>
                <a:gd name="T17" fmla="*/ 1783 h 2803"/>
                <a:gd name="T18" fmla="*/ 510 w 3058"/>
                <a:gd name="T19" fmla="*/ 1783 h 2803"/>
                <a:gd name="T20" fmla="*/ 365 w 3058"/>
                <a:gd name="T21" fmla="*/ 1806 h 2803"/>
                <a:gd name="T22" fmla="*/ 714 w 3058"/>
                <a:gd name="T23" fmla="*/ 352 h 2803"/>
                <a:gd name="T24" fmla="*/ 838 w 3058"/>
                <a:gd name="T25" fmla="*/ 254 h 2803"/>
                <a:gd name="T26" fmla="*/ 1235 w 3058"/>
                <a:gd name="T27" fmla="*/ 254 h 2803"/>
                <a:gd name="T28" fmla="*/ 1235 w 3058"/>
                <a:gd name="T29" fmla="*/ 0 h 2803"/>
                <a:gd name="T30" fmla="*/ 838 w 3058"/>
                <a:gd name="T31" fmla="*/ 0 h 2803"/>
                <a:gd name="T32" fmla="*/ 466 w 3058"/>
                <a:gd name="T33" fmla="*/ 293 h 2803"/>
                <a:gd name="T34" fmla="*/ 14 w 3058"/>
                <a:gd name="T35" fmla="*/ 2174 h 2803"/>
                <a:gd name="T36" fmla="*/ 14 w 3058"/>
                <a:gd name="T37" fmla="*/ 2174 h 2803"/>
                <a:gd name="T38" fmla="*/ 0 w 3058"/>
                <a:gd name="T39" fmla="*/ 2293 h 2803"/>
                <a:gd name="T40" fmla="*/ 510 w 3058"/>
                <a:gd name="T41" fmla="*/ 2803 h 2803"/>
                <a:gd name="T42" fmla="*/ 2548 w 3058"/>
                <a:gd name="T43" fmla="*/ 2803 h 2803"/>
                <a:gd name="T44" fmla="*/ 3058 w 3058"/>
                <a:gd name="T45" fmla="*/ 2293 h 2803"/>
                <a:gd name="T46" fmla="*/ 3044 w 3058"/>
                <a:gd name="T47" fmla="*/ 2174 h 2803"/>
                <a:gd name="T48" fmla="*/ 2548 w 3058"/>
                <a:gd name="T49" fmla="*/ 2548 h 2803"/>
                <a:gd name="T50" fmla="*/ 510 w 3058"/>
                <a:gd name="T51" fmla="*/ 2548 h 2803"/>
                <a:gd name="T52" fmla="*/ 255 w 3058"/>
                <a:gd name="T53" fmla="*/ 2293 h 2803"/>
                <a:gd name="T54" fmla="*/ 262 w 3058"/>
                <a:gd name="T55" fmla="*/ 2233 h 2803"/>
                <a:gd name="T56" fmla="*/ 352 w 3058"/>
                <a:gd name="T57" fmla="*/ 2093 h 2803"/>
                <a:gd name="T58" fmla="*/ 510 w 3058"/>
                <a:gd name="T59" fmla="*/ 2039 h 2803"/>
                <a:gd name="T60" fmla="*/ 2548 w 3058"/>
                <a:gd name="T61" fmla="*/ 2039 h 2803"/>
                <a:gd name="T62" fmla="*/ 2795 w 3058"/>
                <a:gd name="T63" fmla="*/ 2232 h 2803"/>
                <a:gd name="T64" fmla="*/ 2796 w 3058"/>
                <a:gd name="T65" fmla="*/ 2233 h 2803"/>
                <a:gd name="T66" fmla="*/ 2803 w 3058"/>
                <a:gd name="T67" fmla="*/ 2293 h 2803"/>
                <a:gd name="T68" fmla="*/ 2548 w 3058"/>
                <a:gd name="T69" fmla="*/ 2548 h 2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58" h="2803">
                  <a:moveTo>
                    <a:pt x="3044" y="2174"/>
                  </a:moveTo>
                  <a:cubicBezTo>
                    <a:pt x="2592" y="293"/>
                    <a:pt x="2592" y="293"/>
                    <a:pt x="2592" y="293"/>
                  </a:cubicBezTo>
                  <a:cubicBezTo>
                    <a:pt x="2550" y="120"/>
                    <a:pt x="2397" y="0"/>
                    <a:pt x="2220" y="0"/>
                  </a:cubicBezTo>
                  <a:cubicBezTo>
                    <a:pt x="1815" y="0"/>
                    <a:pt x="1815" y="0"/>
                    <a:pt x="1815" y="0"/>
                  </a:cubicBezTo>
                  <a:cubicBezTo>
                    <a:pt x="1815" y="254"/>
                    <a:pt x="1815" y="254"/>
                    <a:pt x="1815" y="254"/>
                  </a:cubicBezTo>
                  <a:cubicBezTo>
                    <a:pt x="2220" y="254"/>
                    <a:pt x="2220" y="254"/>
                    <a:pt x="2220" y="254"/>
                  </a:cubicBezTo>
                  <a:cubicBezTo>
                    <a:pt x="2279" y="254"/>
                    <a:pt x="2330" y="295"/>
                    <a:pt x="2344" y="352"/>
                  </a:cubicBezTo>
                  <a:cubicBezTo>
                    <a:pt x="2693" y="1806"/>
                    <a:pt x="2693" y="1806"/>
                    <a:pt x="2693" y="1806"/>
                  </a:cubicBezTo>
                  <a:cubicBezTo>
                    <a:pt x="2647" y="1792"/>
                    <a:pt x="2598" y="1783"/>
                    <a:pt x="2548" y="1783"/>
                  </a:cubicBezTo>
                  <a:cubicBezTo>
                    <a:pt x="510" y="1783"/>
                    <a:pt x="510" y="1783"/>
                    <a:pt x="510" y="1783"/>
                  </a:cubicBezTo>
                  <a:cubicBezTo>
                    <a:pt x="459" y="1783"/>
                    <a:pt x="411" y="1792"/>
                    <a:pt x="365" y="1806"/>
                  </a:cubicBezTo>
                  <a:cubicBezTo>
                    <a:pt x="714" y="352"/>
                    <a:pt x="714" y="352"/>
                    <a:pt x="714" y="352"/>
                  </a:cubicBezTo>
                  <a:cubicBezTo>
                    <a:pt x="727" y="295"/>
                    <a:pt x="779" y="254"/>
                    <a:pt x="838" y="254"/>
                  </a:cubicBezTo>
                  <a:cubicBezTo>
                    <a:pt x="1235" y="254"/>
                    <a:pt x="1235" y="254"/>
                    <a:pt x="1235" y="254"/>
                  </a:cubicBezTo>
                  <a:cubicBezTo>
                    <a:pt x="1235" y="0"/>
                    <a:pt x="1235" y="0"/>
                    <a:pt x="1235" y="0"/>
                  </a:cubicBezTo>
                  <a:cubicBezTo>
                    <a:pt x="838" y="0"/>
                    <a:pt x="838" y="0"/>
                    <a:pt x="838" y="0"/>
                  </a:cubicBezTo>
                  <a:cubicBezTo>
                    <a:pt x="660" y="0"/>
                    <a:pt x="508" y="120"/>
                    <a:pt x="466" y="293"/>
                  </a:cubicBezTo>
                  <a:cubicBezTo>
                    <a:pt x="14" y="2174"/>
                    <a:pt x="14" y="2174"/>
                    <a:pt x="14" y="2174"/>
                  </a:cubicBezTo>
                  <a:cubicBezTo>
                    <a:pt x="14" y="2174"/>
                    <a:pt x="14" y="2174"/>
                    <a:pt x="14" y="2174"/>
                  </a:cubicBezTo>
                  <a:cubicBezTo>
                    <a:pt x="5" y="2212"/>
                    <a:pt x="0" y="2253"/>
                    <a:pt x="0" y="2293"/>
                  </a:cubicBezTo>
                  <a:cubicBezTo>
                    <a:pt x="0" y="2574"/>
                    <a:pt x="229" y="2803"/>
                    <a:pt x="510" y="2803"/>
                  </a:cubicBezTo>
                  <a:cubicBezTo>
                    <a:pt x="2548" y="2803"/>
                    <a:pt x="2548" y="2803"/>
                    <a:pt x="2548" y="2803"/>
                  </a:cubicBezTo>
                  <a:cubicBezTo>
                    <a:pt x="2829" y="2803"/>
                    <a:pt x="3058" y="2574"/>
                    <a:pt x="3058" y="2293"/>
                  </a:cubicBezTo>
                  <a:cubicBezTo>
                    <a:pt x="3058" y="2253"/>
                    <a:pt x="3053" y="2213"/>
                    <a:pt x="3044" y="2174"/>
                  </a:cubicBezTo>
                  <a:close/>
                  <a:moveTo>
                    <a:pt x="2548" y="2548"/>
                  </a:moveTo>
                  <a:cubicBezTo>
                    <a:pt x="510" y="2548"/>
                    <a:pt x="510" y="2548"/>
                    <a:pt x="510" y="2548"/>
                  </a:cubicBezTo>
                  <a:cubicBezTo>
                    <a:pt x="369" y="2548"/>
                    <a:pt x="255" y="2434"/>
                    <a:pt x="255" y="2293"/>
                  </a:cubicBezTo>
                  <a:cubicBezTo>
                    <a:pt x="255" y="2273"/>
                    <a:pt x="257" y="2253"/>
                    <a:pt x="262" y="2233"/>
                  </a:cubicBezTo>
                  <a:cubicBezTo>
                    <a:pt x="275" y="2176"/>
                    <a:pt x="308" y="2127"/>
                    <a:pt x="352" y="2093"/>
                  </a:cubicBezTo>
                  <a:cubicBezTo>
                    <a:pt x="395" y="2059"/>
                    <a:pt x="451" y="2039"/>
                    <a:pt x="510" y="2039"/>
                  </a:cubicBezTo>
                  <a:cubicBezTo>
                    <a:pt x="2548" y="2039"/>
                    <a:pt x="2548" y="2039"/>
                    <a:pt x="2548" y="2039"/>
                  </a:cubicBezTo>
                  <a:cubicBezTo>
                    <a:pt x="2666" y="2039"/>
                    <a:pt x="2768" y="2118"/>
                    <a:pt x="2795" y="2232"/>
                  </a:cubicBezTo>
                  <a:cubicBezTo>
                    <a:pt x="2796" y="2233"/>
                    <a:pt x="2796" y="2233"/>
                    <a:pt x="2796" y="2233"/>
                  </a:cubicBezTo>
                  <a:cubicBezTo>
                    <a:pt x="2800" y="2253"/>
                    <a:pt x="2803" y="2273"/>
                    <a:pt x="2803" y="2293"/>
                  </a:cubicBezTo>
                  <a:cubicBezTo>
                    <a:pt x="2803" y="2434"/>
                    <a:pt x="2689" y="2548"/>
                    <a:pt x="2548" y="25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90" name="Rectangle 23"/>
            <p:cNvSpPr>
              <a:spLocks noChangeArrowheads="1"/>
            </p:cNvSpPr>
            <p:nvPr/>
          </p:nvSpPr>
          <p:spPr bwMode="auto">
            <a:xfrm>
              <a:off x="11796713" y="-676275"/>
              <a:ext cx="90487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543" name="TextBox 542"/>
          <p:cNvSpPr txBox="1"/>
          <p:nvPr/>
        </p:nvSpPr>
        <p:spPr>
          <a:xfrm>
            <a:off x="7466564" y="1296463"/>
            <a:ext cx="915297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</a:rPr>
              <a:t>Aggregate</a:t>
            </a:r>
          </a:p>
        </p:txBody>
      </p:sp>
      <p:sp>
        <p:nvSpPr>
          <p:cNvPr id="552" name="Freeform 13">
            <a:extLst>
              <a:ext uri="{FF2B5EF4-FFF2-40B4-BE49-F238E27FC236}">
                <a16:creationId xmlns:a16="http://schemas.microsoft.com/office/drawing/2014/main" id="{B7913137-8B15-4E2A-8FE6-49B6D0B80302}"/>
              </a:ext>
            </a:extLst>
          </p:cNvPr>
          <p:cNvSpPr>
            <a:spLocks noEditPoints="1"/>
          </p:cNvSpPr>
          <p:nvPr/>
        </p:nvSpPr>
        <p:spPr bwMode="auto">
          <a:xfrm>
            <a:off x="6901406" y="1190889"/>
            <a:ext cx="462230" cy="454815"/>
          </a:xfrm>
          <a:custGeom>
            <a:avLst/>
            <a:gdLst>
              <a:gd name="T0" fmla="*/ 2056 w 3884"/>
              <a:gd name="T1" fmla="*/ 679 h 3818"/>
              <a:gd name="T2" fmla="*/ 1209 w 3884"/>
              <a:gd name="T3" fmla="*/ 776 h 3818"/>
              <a:gd name="T4" fmla="*/ 679 w 3884"/>
              <a:gd name="T5" fmla="*/ 1443 h 3818"/>
              <a:gd name="T6" fmla="*/ 788 w 3884"/>
              <a:gd name="T7" fmla="*/ 1640 h 3818"/>
              <a:gd name="T8" fmla="*/ 832 w 3884"/>
              <a:gd name="T9" fmla="*/ 1646 h 3818"/>
              <a:gd name="T10" fmla="*/ 985 w 3884"/>
              <a:gd name="T11" fmla="*/ 1531 h 3818"/>
              <a:gd name="T12" fmla="*/ 1363 w 3884"/>
              <a:gd name="T13" fmla="*/ 1054 h 3818"/>
              <a:gd name="T14" fmla="*/ 1968 w 3884"/>
              <a:gd name="T15" fmla="*/ 985 h 3818"/>
              <a:gd name="T16" fmla="*/ 2165 w 3884"/>
              <a:gd name="T17" fmla="*/ 876 h 3818"/>
              <a:gd name="T18" fmla="*/ 2056 w 3884"/>
              <a:gd name="T19" fmla="*/ 679 h 3818"/>
              <a:gd name="T20" fmla="*/ 3648 w 3884"/>
              <a:gd name="T21" fmla="*/ 2748 h 3818"/>
              <a:gd name="T22" fmla="*/ 3352 w 3884"/>
              <a:gd name="T23" fmla="*/ 2452 h 3818"/>
              <a:gd name="T24" fmla="*/ 3500 w 3884"/>
              <a:gd name="T25" fmla="*/ 1750 h 3818"/>
              <a:gd name="T26" fmla="*/ 1750 w 3884"/>
              <a:gd name="T27" fmla="*/ 0 h 3818"/>
              <a:gd name="T28" fmla="*/ 512 w 3884"/>
              <a:gd name="T29" fmla="*/ 512 h 3818"/>
              <a:gd name="T30" fmla="*/ 0 w 3884"/>
              <a:gd name="T31" fmla="*/ 1750 h 3818"/>
              <a:gd name="T32" fmla="*/ 1750 w 3884"/>
              <a:gd name="T33" fmla="*/ 3500 h 3818"/>
              <a:gd name="T34" fmla="*/ 2452 w 3884"/>
              <a:gd name="T35" fmla="*/ 3352 h 3818"/>
              <a:gd name="T36" fmla="*/ 2748 w 3884"/>
              <a:gd name="T37" fmla="*/ 3648 h 3818"/>
              <a:gd name="T38" fmla="*/ 3165 w 3884"/>
              <a:gd name="T39" fmla="*/ 3818 h 3818"/>
              <a:gd name="T40" fmla="*/ 3625 w 3884"/>
              <a:gd name="T41" fmla="*/ 3625 h 3818"/>
              <a:gd name="T42" fmla="*/ 3648 w 3884"/>
              <a:gd name="T43" fmla="*/ 2748 h 3818"/>
              <a:gd name="T44" fmla="*/ 1750 w 3884"/>
              <a:gd name="T45" fmla="*/ 3182 h 3818"/>
              <a:gd name="T46" fmla="*/ 318 w 3884"/>
              <a:gd name="T47" fmla="*/ 1750 h 3818"/>
              <a:gd name="T48" fmla="*/ 737 w 3884"/>
              <a:gd name="T49" fmla="*/ 737 h 3818"/>
              <a:gd name="T50" fmla="*/ 1750 w 3884"/>
              <a:gd name="T51" fmla="*/ 318 h 3818"/>
              <a:gd name="T52" fmla="*/ 3182 w 3884"/>
              <a:gd name="T53" fmla="*/ 1750 h 3818"/>
              <a:gd name="T54" fmla="*/ 1750 w 3884"/>
              <a:gd name="T55" fmla="*/ 3182 h 3818"/>
              <a:gd name="T56" fmla="*/ 3400 w 3884"/>
              <a:gd name="T57" fmla="*/ 3400 h 3818"/>
              <a:gd name="T58" fmla="*/ 2973 w 3884"/>
              <a:gd name="T59" fmla="*/ 3423 h 3818"/>
              <a:gd name="T60" fmla="*/ 2741 w 3884"/>
              <a:gd name="T61" fmla="*/ 3191 h 3818"/>
              <a:gd name="T62" fmla="*/ 3191 w 3884"/>
              <a:gd name="T63" fmla="*/ 2741 h 3818"/>
              <a:gd name="T64" fmla="*/ 3423 w 3884"/>
              <a:gd name="T65" fmla="*/ 2973 h 3818"/>
              <a:gd name="T66" fmla="*/ 3400 w 3884"/>
              <a:gd name="T67" fmla="*/ 3400 h 3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884" h="3818">
                <a:moveTo>
                  <a:pt x="2056" y="679"/>
                </a:moveTo>
                <a:cubicBezTo>
                  <a:pt x="1770" y="597"/>
                  <a:pt x="1469" y="632"/>
                  <a:pt x="1209" y="776"/>
                </a:cubicBezTo>
                <a:cubicBezTo>
                  <a:pt x="949" y="921"/>
                  <a:pt x="761" y="1158"/>
                  <a:pt x="679" y="1443"/>
                </a:cubicBezTo>
                <a:cubicBezTo>
                  <a:pt x="655" y="1528"/>
                  <a:pt x="704" y="1616"/>
                  <a:pt x="788" y="1640"/>
                </a:cubicBezTo>
                <a:cubicBezTo>
                  <a:pt x="803" y="1645"/>
                  <a:pt x="818" y="1646"/>
                  <a:pt x="832" y="1646"/>
                </a:cubicBezTo>
                <a:cubicBezTo>
                  <a:pt x="901" y="1646"/>
                  <a:pt x="965" y="1601"/>
                  <a:pt x="985" y="1531"/>
                </a:cubicBezTo>
                <a:cubicBezTo>
                  <a:pt x="1043" y="1327"/>
                  <a:pt x="1178" y="1157"/>
                  <a:pt x="1363" y="1054"/>
                </a:cubicBezTo>
                <a:cubicBezTo>
                  <a:pt x="1549" y="951"/>
                  <a:pt x="1764" y="927"/>
                  <a:pt x="1968" y="985"/>
                </a:cubicBezTo>
                <a:cubicBezTo>
                  <a:pt x="2052" y="1009"/>
                  <a:pt x="2141" y="960"/>
                  <a:pt x="2165" y="876"/>
                </a:cubicBezTo>
                <a:cubicBezTo>
                  <a:pt x="2189" y="791"/>
                  <a:pt x="2140" y="703"/>
                  <a:pt x="2056" y="679"/>
                </a:cubicBezTo>
                <a:close/>
                <a:moveTo>
                  <a:pt x="3648" y="2748"/>
                </a:moveTo>
                <a:cubicBezTo>
                  <a:pt x="3352" y="2452"/>
                  <a:pt x="3352" y="2452"/>
                  <a:pt x="3352" y="2452"/>
                </a:cubicBezTo>
                <a:cubicBezTo>
                  <a:pt x="3446" y="2237"/>
                  <a:pt x="3500" y="1999"/>
                  <a:pt x="3500" y="1750"/>
                </a:cubicBezTo>
                <a:cubicBezTo>
                  <a:pt x="3500" y="785"/>
                  <a:pt x="2715" y="0"/>
                  <a:pt x="1750" y="0"/>
                </a:cubicBezTo>
                <a:cubicBezTo>
                  <a:pt x="1282" y="0"/>
                  <a:pt x="843" y="182"/>
                  <a:pt x="512" y="512"/>
                </a:cubicBezTo>
                <a:cubicBezTo>
                  <a:pt x="182" y="843"/>
                  <a:pt x="0" y="1282"/>
                  <a:pt x="0" y="1750"/>
                </a:cubicBezTo>
                <a:cubicBezTo>
                  <a:pt x="0" y="2715"/>
                  <a:pt x="785" y="3500"/>
                  <a:pt x="1750" y="3500"/>
                </a:cubicBezTo>
                <a:cubicBezTo>
                  <a:pt x="1999" y="3500"/>
                  <a:pt x="2237" y="3446"/>
                  <a:pt x="2452" y="3352"/>
                </a:cubicBezTo>
                <a:cubicBezTo>
                  <a:pt x="2748" y="3648"/>
                  <a:pt x="2748" y="3648"/>
                  <a:pt x="2748" y="3648"/>
                </a:cubicBezTo>
                <a:cubicBezTo>
                  <a:pt x="2862" y="3762"/>
                  <a:pt x="3012" y="3818"/>
                  <a:pt x="3165" y="3818"/>
                </a:cubicBezTo>
                <a:cubicBezTo>
                  <a:pt x="3329" y="3818"/>
                  <a:pt x="3497" y="3753"/>
                  <a:pt x="3625" y="3625"/>
                </a:cubicBezTo>
                <a:cubicBezTo>
                  <a:pt x="3873" y="3377"/>
                  <a:pt x="3884" y="2984"/>
                  <a:pt x="3648" y="2748"/>
                </a:cubicBezTo>
                <a:close/>
                <a:moveTo>
                  <a:pt x="1750" y="3182"/>
                </a:moveTo>
                <a:cubicBezTo>
                  <a:pt x="960" y="3182"/>
                  <a:pt x="318" y="2539"/>
                  <a:pt x="318" y="1750"/>
                </a:cubicBezTo>
                <a:cubicBezTo>
                  <a:pt x="318" y="1367"/>
                  <a:pt x="467" y="1008"/>
                  <a:pt x="737" y="737"/>
                </a:cubicBezTo>
                <a:cubicBezTo>
                  <a:pt x="1007" y="467"/>
                  <a:pt x="1367" y="318"/>
                  <a:pt x="1750" y="318"/>
                </a:cubicBezTo>
                <a:cubicBezTo>
                  <a:pt x="2539" y="318"/>
                  <a:pt x="3182" y="960"/>
                  <a:pt x="3182" y="1750"/>
                </a:cubicBezTo>
                <a:cubicBezTo>
                  <a:pt x="3182" y="2539"/>
                  <a:pt x="2539" y="3182"/>
                  <a:pt x="1750" y="3182"/>
                </a:cubicBezTo>
                <a:close/>
                <a:moveTo>
                  <a:pt x="3400" y="3400"/>
                </a:moveTo>
                <a:cubicBezTo>
                  <a:pt x="3276" y="3524"/>
                  <a:pt x="3085" y="3535"/>
                  <a:pt x="2973" y="3423"/>
                </a:cubicBezTo>
                <a:cubicBezTo>
                  <a:pt x="2741" y="3191"/>
                  <a:pt x="2741" y="3191"/>
                  <a:pt x="2741" y="3191"/>
                </a:cubicBezTo>
                <a:cubicBezTo>
                  <a:pt x="2917" y="3069"/>
                  <a:pt x="3069" y="2917"/>
                  <a:pt x="3191" y="2741"/>
                </a:cubicBezTo>
                <a:cubicBezTo>
                  <a:pt x="3423" y="2973"/>
                  <a:pt x="3423" y="2973"/>
                  <a:pt x="3423" y="2973"/>
                </a:cubicBezTo>
                <a:cubicBezTo>
                  <a:pt x="3535" y="3085"/>
                  <a:pt x="3524" y="3276"/>
                  <a:pt x="3400" y="34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34" name="TextBox 533"/>
          <p:cNvSpPr txBox="1"/>
          <p:nvPr/>
        </p:nvSpPr>
        <p:spPr>
          <a:xfrm>
            <a:off x="4156929" y="1296463"/>
            <a:ext cx="559376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</a:rPr>
              <a:t>Clean</a:t>
            </a:r>
          </a:p>
        </p:txBody>
      </p:sp>
      <p:grpSp>
        <p:nvGrpSpPr>
          <p:cNvPr id="14" name="Group 8">
            <a:extLst>
              <a:ext uri="{FF2B5EF4-FFF2-40B4-BE49-F238E27FC236}">
                <a16:creationId xmlns:a16="http://schemas.microsoft.com/office/drawing/2014/main" id="{AE3F2082-C9DB-42B2-B724-39490C0A37E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45169" y="1202135"/>
            <a:ext cx="436723" cy="432323"/>
            <a:chOff x="3241" y="1567"/>
            <a:chExt cx="1191" cy="1179"/>
          </a:xfrm>
        </p:grpSpPr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5D46430-4A05-4027-B953-E08CD2245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" y="1653"/>
              <a:ext cx="399" cy="395"/>
            </a:xfrm>
            <a:custGeom>
              <a:avLst/>
              <a:gdLst>
                <a:gd name="T0" fmla="*/ 187 w 1072"/>
                <a:gd name="T1" fmla="*/ 1072 h 1072"/>
                <a:gd name="T2" fmla="*/ 0 w 1072"/>
                <a:gd name="T3" fmla="*/ 885 h 1072"/>
                <a:gd name="T4" fmla="*/ 833 w 1072"/>
                <a:gd name="T5" fmla="*/ 51 h 1072"/>
                <a:gd name="T6" fmla="*/ 1021 w 1072"/>
                <a:gd name="T7" fmla="*/ 51 h 1072"/>
                <a:gd name="T8" fmla="*/ 1021 w 1072"/>
                <a:gd name="T9" fmla="*/ 51 h 1072"/>
                <a:gd name="T10" fmla="*/ 1021 w 1072"/>
                <a:gd name="T11" fmla="*/ 239 h 1072"/>
                <a:gd name="T12" fmla="*/ 187 w 1072"/>
                <a:gd name="T13" fmla="*/ 1072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2" h="1072">
                  <a:moveTo>
                    <a:pt x="187" y="1072"/>
                  </a:moveTo>
                  <a:cubicBezTo>
                    <a:pt x="0" y="885"/>
                    <a:pt x="0" y="885"/>
                    <a:pt x="0" y="885"/>
                  </a:cubicBezTo>
                  <a:cubicBezTo>
                    <a:pt x="833" y="51"/>
                    <a:pt x="833" y="51"/>
                    <a:pt x="833" y="51"/>
                  </a:cubicBezTo>
                  <a:cubicBezTo>
                    <a:pt x="885" y="0"/>
                    <a:pt x="969" y="0"/>
                    <a:pt x="1021" y="51"/>
                  </a:cubicBezTo>
                  <a:cubicBezTo>
                    <a:pt x="1021" y="51"/>
                    <a:pt x="1021" y="51"/>
                    <a:pt x="1021" y="51"/>
                  </a:cubicBezTo>
                  <a:cubicBezTo>
                    <a:pt x="1072" y="103"/>
                    <a:pt x="1072" y="187"/>
                    <a:pt x="1021" y="239"/>
                  </a:cubicBezTo>
                  <a:lnTo>
                    <a:pt x="187" y="1072"/>
                  </a:lnTo>
                  <a:close/>
                </a:path>
              </a:pathLst>
            </a:custGeom>
            <a:solidFill>
              <a:srgbClr val="F58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60EA42DC-A8CD-4853-BB62-0171DF5FA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2" y="2173"/>
              <a:ext cx="617" cy="573"/>
            </a:xfrm>
            <a:custGeom>
              <a:avLst/>
              <a:gdLst>
                <a:gd name="T0" fmla="*/ 1470 w 1657"/>
                <a:gd name="T1" fmla="*/ 342 h 1555"/>
                <a:gd name="T2" fmla="*/ 568 w 1657"/>
                <a:gd name="T3" fmla="*/ 1245 h 1555"/>
                <a:gd name="T4" fmla="*/ 350 w 1657"/>
                <a:gd name="T5" fmla="*/ 1245 h 1555"/>
                <a:gd name="T6" fmla="*/ 350 w 1657"/>
                <a:gd name="T7" fmla="*/ 1027 h 1555"/>
                <a:gd name="T8" fmla="*/ 1247 w 1657"/>
                <a:gd name="T9" fmla="*/ 130 h 1555"/>
                <a:gd name="T10" fmla="*/ 1003 w 1657"/>
                <a:gd name="T11" fmla="*/ 0 h 1555"/>
                <a:gd name="T12" fmla="*/ 163 w 1657"/>
                <a:gd name="T13" fmla="*/ 840 h 1555"/>
                <a:gd name="T14" fmla="*/ 163 w 1657"/>
                <a:gd name="T15" fmla="*/ 1432 h 1555"/>
                <a:gd name="T16" fmla="*/ 459 w 1657"/>
                <a:gd name="T17" fmla="*/ 1555 h 1555"/>
                <a:gd name="T18" fmla="*/ 755 w 1657"/>
                <a:gd name="T19" fmla="*/ 1432 h 1555"/>
                <a:gd name="T20" fmla="*/ 1657 w 1657"/>
                <a:gd name="T21" fmla="*/ 530 h 1555"/>
                <a:gd name="T22" fmla="*/ 1470 w 1657"/>
                <a:gd name="T23" fmla="*/ 342 h 1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7" h="1555">
                  <a:moveTo>
                    <a:pt x="1470" y="342"/>
                  </a:moveTo>
                  <a:cubicBezTo>
                    <a:pt x="568" y="1245"/>
                    <a:pt x="568" y="1245"/>
                    <a:pt x="568" y="1245"/>
                  </a:cubicBezTo>
                  <a:cubicBezTo>
                    <a:pt x="510" y="1303"/>
                    <a:pt x="409" y="1303"/>
                    <a:pt x="350" y="1245"/>
                  </a:cubicBezTo>
                  <a:cubicBezTo>
                    <a:pt x="291" y="1185"/>
                    <a:pt x="291" y="1087"/>
                    <a:pt x="350" y="1027"/>
                  </a:cubicBezTo>
                  <a:cubicBezTo>
                    <a:pt x="1247" y="130"/>
                    <a:pt x="1247" y="130"/>
                    <a:pt x="1247" y="130"/>
                  </a:cubicBezTo>
                  <a:cubicBezTo>
                    <a:pt x="1174" y="71"/>
                    <a:pt x="1092" y="27"/>
                    <a:pt x="1003" y="0"/>
                  </a:cubicBezTo>
                  <a:cubicBezTo>
                    <a:pt x="163" y="840"/>
                    <a:pt x="163" y="840"/>
                    <a:pt x="163" y="840"/>
                  </a:cubicBezTo>
                  <a:cubicBezTo>
                    <a:pt x="0" y="1003"/>
                    <a:pt x="0" y="1269"/>
                    <a:pt x="163" y="1432"/>
                  </a:cubicBezTo>
                  <a:cubicBezTo>
                    <a:pt x="242" y="1511"/>
                    <a:pt x="347" y="1555"/>
                    <a:pt x="459" y="1555"/>
                  </a:cubicBezTo>
                  <a:cubicBezTo>
                    <a:pt x="571" y="1555"/>
                    <a:pt x="676" y="1511"/>
                    <a:pt x="755" y="1432"/>
                  </a:cubicBezTo>
                  <a:cubicBezTo>
                    <a:pt x="1657" y="530"/>
                    <a:pt x="1657" y="530"/>
                    <a:pt x="1657" y="530"/>
                  </a:cubicBezTo>
                  <a:lnTo>
                    <a:pt x="1470" y="342"/>
                  </a:lnTo>
                  <a:close/>
                </a:path>
              </a:pathLst>
            </a:custGeom>
            <a:solidFill>
              <a:srgbClr val="F58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B0712BA0-98F6-432C-9BD3-8DE72DD4E1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41" y="1567"/>
              <a:ext cx="1191" cy="1179"/>
            </a:xfrm>
            <a:custGeom>
              <a:avLst/>
              <a:gdLst>
                <a:gd name="T0" fmla="*/ 2801 w 3198"/>
                <a:gd name="T1" fmla="*/ 3199 h 3199"/>
                <a:gd name="T2" fmla="*/ 2484 w 3198"/>
                <a:gd name="T3" fmla="*/ 3077 h 3199"/>
                <a:gd name="T4" fmla="*/ 1324 w 3198"/>
                <a:gd name="T5" fmla="*/ 1916 h 3199"/>
                <a:gd name="T6" fmla="*/ 902 w 3198"/>
                <a:gd name="T7" fmla="*/ 1741 h 3199"/>
                <a:gd name="T8" fmla="*/ 880 w 3198"/>
                <a:gd name="T9" fmla="*/ 1742 h 3199"/>
                <a:gd name="T10" fmla="*/ 665 w 3198"/>
                <a:gd name="T11" fmla="*/ 1715 h 3199"/>
                <a:gd name="T12" fmla="*/ 41 w 3198"/>
                <a:gd name="T13" fmla="*/ 1075 h 3199"/>
                <a:gd name="T14" fmla="*/ 92 w 3198"/>
                <a:gd name="T15" fmla="*/ 535 h 3199"/>
                <a:gd name="T16" fmla="*/ 135 w 3198"/>
                <a:gd name="T17" fmla="*/ 437 h 3199"/>
                <a:gd name="T18" fmla="*/ 180 w 3198"/>
                <a:gd name="T19" fmla="*/ 401 h 3199"/>
                <a:gd name="T20" fmla="*/ 234 w 3198"/>
                <a:gd name="T21" fmla="*/ 419 h 3199"/>
                <a:gd name="T22" fmla="*/ 714 w 3198"/>
                <a:gd name="T23" fmla="*/ 918 h 3199"/>
                <a:gd name="T24" fmla="*/ 919 w 3198"/>
                <a:gd name="T25" fmla="*/ 920 h 3199"/>
                <a:gd name="T26" fmla="*/ 961 w 3198"/>
                <a:gd name="T27" fmla="*/ 817 h 3199"/>
                <a:gd name="T28" fmla="*/ 917 w 3198"/>
                <a:gd name="T29" fmla="*/ 715 h 3199"/>
                <a:gd name="T30" fmla="*/ 419 w 3198"/>
                <a:gd name="T31" fmla="*/ 235 h 3199"/>
                <a:gd name="T32" fmla="*/ 401 w 3198"/>
                <a:gd name="T33" fmla="*/ 180 h 3199"/>
                <a:gd name="T34" fmla="*/ 437 w 3198"/>
                <a:gd name="T35" fmla="*/ 135 h 3199"/>
                <a:gd name="T36" fmla="*/ 534 w 3198"/>
                <a:gd name="T37" fmla="*/ 92 h 3199"/>
                <a:gd name="T38" fmla="*/ 1074 w 3198"/>
                <a:gd name="T39" fmla="*/ 41 h 3199"/>
                <a:gd name="T40" fmla="*/ 1714 w 3198"/>
                <a:gd name="T41" fmla="*/ 665 h 3199"/>
                <a:gd name="T42" fmla="*/ 1741 w 3198"/>
                <a:gd name="T43" fmla="*/ 894 h 3199"/>
                <a:gd name="T44" fmla="*/ 1915 w 3198"/>
                <a:gd name="T45" fmla="*/ 1324 h 3199"/>
                <a:gd name="T46" fmla="*/ 3076 w 3198"/>
                <a:gd name="T47" fmla="*/ 2485 h 3199"/>
                <a:gd name="T48" fmla="*/ 3198 w 3198"/>
                <a:gd name="T49" fmla="*/ 2801 h 3199"/>
                <a:gd name="T50" fmla="*/ 3079 w 3198"/>
                <a:gd name="T51" fmla="*/ 3073 h 3199"/>
                <a:gd name="T52" fmla="*/ 2801 w 3198"/>
                <a:gd name="T53" fmla="*/ 3199 h 3199"/>
                <a:gd name="T54" fmla="*/ 902 w 3198"/>
                <a:gd name="T55" fmla="*/ 1477 h 3199"/>
                <a:gd name="T56" fmla="*/ 1511 w 3198"/>
                <a:gd name="T57" fmla="*/ 1729 h 3199"/>
                <a:gd name="T58" fmla="*/ 2671 w 3198"/>
                <a:gd name="T59" fmla="*/ 2889 h 3199"/>
                <a:gd name="T60" fmla="*/ 2801 w 3198"/>
                <a:gd name="T61" fmla="*/ 2934 h 3199"/>
                <a:gd name="T62" fmla="*/ 2890 w 3198"/>
                <a:gd name="T63" fmla="*/ 2888 h 3199"/>
                <a:gd name="T64" fmla="*/ 2933 w 3198"/>
                <a:gd name="T65" fmla="*/ 2801 h 3199"/>
                <a:gd name="T66" fmla="*/ 2889 w 3198"/>
                <a:gd name="T67" fmla="*/ 2672 h 3199"/>
                <a:gd name="T68" fmla="*/ 1728 w 3198"/>
                <a:gd name="T69" fmla="*/ 1511 h 3199"/>
                <a:gd name="T70" fmla="*/ 1476 w 3198"/>
                <a:gd name="T71" fmla="*/ 890 h 3199"/>
                <a:gd name="T72" fmla="*/ 1457 w 3198"/>
                <a:gd name="T73" fmla="*/ 730 h 3199"/>
                <a:gd name="T74" fmla="*/ 1017 w 3198"/>
                <a:gd name="T75" fmla="*/ 300 h 3199"/>
                <a:gd name="T76" fmla="*/ 853 w 3198"/>
                <a:gd name="T77" fmla="*/ 285 h 3199"/>
                <a:gd name="T78" fmla="*/ 1101 w 3198"/>
                <a:gd name="T79" fmla="*/ 525 h 3199"/>
                <a:gd name="T80" fmla="*/ 1226 w 3198"/>
                <a:gd name="T81" fmla="*/ 815 h 3199"/>
                <a:gd name="T82" fmla="*/ 1106 w 3198"/>
                <a:gd name="T83" fmla="*/ 1107 h 3199"/>
                <a:gd name="T84" fmla="*/ 523 w 3198"/>
                <a:gd name="T85" fmla="*/ 1102 h 3199"/>
                <a:gd name="T86" fmla="*/ 285 w 3198"/>
                <a:gd name="T87" fmla="*/ 854 h 3199"/>
                <a:gd name="T88" fmla="*/ 299 w 3198"/>
                <a:gd name="T89" fmla="*/ 1017 h 3199"/>
                <a:gd name="T90" fmla="*/ 730 w 3198"/>
                <a:gd name="T91" fmla="*/ 1458 h 3199"/>
                <a:gd name="T92" fmla="*/ 880 w 3198"/>
                <a:gd name="T93" fmla="*/ 1477 h 3199"/>
                <a:gd name="T94" fmla="*/ 902 w 3198"/>
                <a:gd name="T95" fmla="*/ 1477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98" h="3199">
                  <a:moveTo>
                    <a:pt x="2801" y="3199"/>
                  </a:moveTo>
                  <a:cubicBezTo>
                    <a:pt x="2675" y="3199"/>
                    <a:pt x="2563" y="3155"/>
                    <a:pt x="2484" y="3077"/>
                  </a:cubicBezTo>
                  <a:cubicBezTo>
                    <a:pt x="1324" y="1916"/>
                    <a:pt x="1324" y="1916"/>
                    <a:pt x="1324" y="1916"/>
                  </a:cubicBezTo>
                  <a:cubicBezTo>
                    <a:pt x="1211" y="1803"/>
                    <a:pt x="1061" y="1741"/>
                    <a:pt x="902" y="1741"/>
                  </a:cubicBezTo>
                  <a:cubicBezTo>
                    <a:pt x="880" y="1742"/>
                    <a:pt x="880" y="1742"/>
                    <a:pt x="880" y="1742"/>
                  </a:cubicBezTo>
                  <a:cubicBezTo>
                    <a:pt x="809" y="1742"/>
                    <a:pt x="736" y="1733"/>
                    <a:pt x="665" y="1715"/>
                  </a:cubicBezTo>
                  <a:cubicBezTo>
                    <a:pt x="356" y="1637"/>
                    <a:pt x="111" y="1386"/>
                    <a:pt x="41" y="1075"/>
                  </a:cubicBezTo>
                  <a:cubicBezTo>
                    <a:pt x="0" y="892"/>
                    <a:pt x="17" y="705"/>
                    <a:pt x="92" y="535"/>
                  </a:cubicBezTo>
                  <a:cubicBezTo>
                    <a:pt x="135" y="437"/>
                    <a:pt x="135" y="437"/>
                    <a:pt x="135" y="437"/>
                  </a:cubicBezTo>
                  <a:cubicBezTo>
                    <a:pt x="143" y="418"/>
                    <a:pt x="160" y="405"/>
                    <a:pt x="180" y="401"/>
                  </a:cubicBezTo>
                  <a:cubicBezTo>
                    <a:pt x="200" y="398"/>
                    <a:pt x="220" y="405"/>
                    <a:pt x="234" y="419"/>
                  </a:cubicBezTo>
                  <a:cubicBezTo>
                    <a:pt x="714" y="918"/>
                    <a:pt x="714" y="918"/>
                    <a:pt x="714" y="918"/>
                  </a:cubicBezTo>
                  <a:cubicBezTo>
                    <a:pt x="768" y="974"/>
                    <a:pt x="864" y="975"/>
                    <a:pt x="919" y="920"/>
                  </a:cubicBezTo>
                  <a:cubicBezTo>
                    <a:pt x="946" y="892"/>
                    <a:pt x="961" y="856"/>
                    <a:pt x="961" y="817"/>
                  </a:cubicBezTo>
                  <a:cubicBezTo>
                    <a:pt x="961" y="778"/>
                    <a:pt x="945" y="742"/>
                    <a:pt x="917" y="715"/>
                  </a:cubicBezTo>
                  <a:cubicBezTo>
                    <a:pt x="419" y="235"/>
                    <a:pt x="419" y="235"/>
                    <a:pt x="419" y="235"/>
                  </a:cubicBezTo>
                  <a:cubicBezTo>
                    <a:pt x="404" y="221"/>
                    <a:pt x="398" y="200"/>
                    <a:pt x="401" y="180"/>
                  </a:cubicBezTo>
                  <a:cubicBezTo>
                    <a:pt x="405" y="160"/>
                    <a:pt x="418" y="143"/>
                    <a:pt x="437" y="135"/>
                  </a:cubicBezTo>
                  <a:cubicBezTo>
                    <a:pt x="534" y="92"/>
                    <a:pt x="534" y="92"/>
                    <a:pt x="534" y="92"/>
                  </a:cubicBezTo>
                  <a:cubicBezTo>
                    <a:pt x="703" y="18"/>
                    <a:pt x="891" y="0"/>
                    <a:pt x="1074" y="41"/>
                  </a:cubicBezTo>
                  <a:cubicBezTo>
                    <a:pt x="1385" y="111"/>
                    <a:pt x="1636" y="356"/>
                    <a:pt x="1714" y="665"/>
                  </a:cubicBezTo>
                  <a:cubicBezTo>
                    <a:pt x="1733" y="741"/>
                    <a:pt x="1742" y="818"/>
                    <a:pt x="1741" y="894"/>
                  </a:cubicBezTo>
                  <a:cubicBezTo>
                    <a:pt x="1738" y="1054"/>
                    <a:pt x="1802" y="1211"/>
                    <a:pt x="1915" y="1324"/>
                  </a:cubicBezTo>
                  <a:cubicBezTo>
                    <a:pt x="3076" y="2485"/>
                    <a:pt x="3076" y="2485"/>
                    <a:pt x="3076" y="2485"/>
                  </a:cubicBezTo>
                  <a:cubicBezTo>
                    <a:pt x="3157" y="2566"/>
                    <a:pt x="3198" y="2672"/>
                    <a:pt x="3198" y="2801"/>
                  </a:cubicBezTo>
                  <a:cubicBezTo>
                    <a:pt x="3198" y="2898"/>
                    <a:pt x="3156" y="2995"/>
                    <a:pt x="3079" y="3073"/>
                  </a:cubicBezTo>
                  <a:cubicBezTo>
                    <a:pt x="3000" y="3154"/>
                    <a:pt x="2901" y="3199"/>
                    <a:pt x="2801" y="3199"/>
                  </a:cubicBezTo>
                  <a:close/>
                  <a:moveTo>
                    <a:pt x="902" y="1477"/>
                  </a:moveTo>
                  <a:cubicBezTo>
                    <a:pt x="1132" y="1477"/>
                    <a:pt x="1348" y="1566"/>
                    <a:pt x="1511" y="1729"/>
                  </a:cubicBezTo>
                  <a:cubicBezTo>
                    <a:pt x="2671" y="2889"/>
                    <a:pt x="2671" y="2889"/>
                    <a:pt x="2671" y="2889"/>
                  </a:cubicBezTo>
                  <a:cubicBezTo>
                    <a:pt x="2708" y="2926"/>
                    <a:pt x="2762" y="2934"/>
                    <a:pt x="2801" y="2934"/>
                  </a:cubicBezTo>
                  <a:cubicBezTo>
                    <a:pt x="2829" y="2934"/>
                    <a:pt x="2862" y="2917"/>
                    <a:pt x="2890" y="2888"/>
                  </a:cubicBezTo>
                  <a:cubicBezTo>
                    <a:pt x="2918" y="2860"/>
                    <a:pt x="2933" y="2828"/>
                    <a:pt x="2933" y="2801"/>
                  </a:cubicBezTo>
                  <a:cubicBezTo>
                    <a:pt x="2933" y="2727"/>
                    <a:pt x="2911" y="2694"/>
                    <a:pt x="2889" y="2672"/>
                  </a:cubicBezTo>
                  <a:cubicBezTo>
                    <a:pt x="1728" y="1511"/>
                    <a:pt x="1728" y="1511"/>
                    <a:pt x="1728" y="1511"/>
                  </a:cubicBezTo>
                  <a:cubicBezTo>
                    <a:pt x="1564" y="1348"/>
                    <a:pt x="1472" y="1121"/>
                    <a:pt x="1476" y="890"/>
                  </a:cubicBezTo>
                  <a:cubicBezTo>
                    <a:pt x="1477" y="837"/>
                    <a:pt x="1471" y="783"/>
                    <a:pt x="1457" y="730"/>
                  </a:cubicBezTo>
                  <a:cubicBezTo>
                    <a:pt x="1403" y="517"/>
                    <a:pt x="1231" y="348"/>
                    <a:pt x="1017" y="300"/>
                  </a:cubicBezTo>
                  <a:cubicBezTo>
                    <a:pt x="962" y="288"/>
                    <a:pt x="906" y="283"/>
                    <a:pt x="853" y="285"/>
                  </a:cubicBezTo>
                  <a:cubicBezTo>
                    <a:pt x="1101" y="525"/>
                    <a:pt x="1101" y="525"/>
                    <a:pt x="1101" y="525"/>
                  </a:cubicBezTo>
                  <a:cubicBezTo>
                    <a:pt x="1181" y="601"/>
                    <a:pt x="1225" y="704"/>
                    <a:pt x="1226" y="815"/>
                  </a:cubicBezTo>
                  <a:cubicBezTo>
                    <a:pt x="1227" y="925"/>
                    <a:pt x="1184" y="1029"/>
                    <a:pt x="1106" y="1107"/>
                  </a:cubicBezTo>
                  <a:cubicBezTo>
                    <a:pt x="950" y="1263"/>
                    <a:pt x="677" y="1261"/>
                    <a:pt x="523" y="1102"/>
                  </a:cubicBezTo>
                  <a:cubicBezTo>
                    <a:pt x="285" y="854"/>
                    <a:pt x="285" y="854"/>
                    <a:pt x="285" y="854"/>
                  </a:cubicBezTo>
                  <a:cubicBezTo>
                    <a:pt x="282" y="908"/>
                    <a:pt x="287" y="963"/>
                    <a:pt x="299" y="1017"/>
                  </a:cubicBezTo>
                  <a:cubicBezTo>
                    <a:pt x="347" y="1231"/>
                    <a:pt x="516" y="1404"/>
                    <a:pt x="730" y="1458"/>
                  </a:cubicBezTo>
                  <a:cubicBezTo>
                    <a:pt x="780" y="1470"/>
                    <a:pt x="830" y="1477"/>
                    <a:pt x="880" y="1477"/>
                  </a:cubicBezTo>
                  <a:lnTo>
                    <a:pt x="902" y="1477"/>
                  </a:lnTo>
                  <a:close/>
                </a:path>
              </a:pathLst>
            </a:custGeom>
            <a:solidFill>
              <a:srgbClr val="F58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D1285A4-EE65-4AE6-9413-1E34B8D82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" y="1653"/>
              <a:ext cx="399" cy="395"/>
            </a:xfrm>
            <a:custGeom>
              <a:avLst/>
              <a:gdLst>
                <a:gd name="T0" fmla="*/ 187 w 1072"/>
                <a:gd name="T1" fmla="*/ 1072 h 1072"/>
                <a:gd name="T2" fmla="*/ 0 w 1072"/>
                <a:gd name="T3" fmla="*/ 885 h 1072"/>
                <a:gd name="T4" fmla="*/ 833 w 1072"/>
                <a:gd name="T5" fmla="*/ 51 h 1072"/>
                <a:gd name="T6" fmla="*/ 1021 w 1072"/>
                <a:gd name="T7" fmla="*/ 51 h 1072"/>
                <a:gd name="T8" fmla="*/ 1021 w 1072"/>
                <a:gd name="T9" fmla="*/ 51 h 1072"/>
                <a:gd name="T10" fmla="*/ 1021 w 1072"/>
                <a:gd name="T11" fmla="*/ 239 h 1072"/>
                <a:gd name="T12" fmla="*/ 187 w 1072"/>
                <a:gd name="T13" fmla="*/ 1072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2" h="1072">
                  <a:moveTo>
                    <a:pt x="187" y="1072"/>
                  </a:moveTo>
                  <a:cubicBezTo>
                    <a:pt x="0" y="885"/>
                    <a:pt x="0" y="885"/>
                    <a:pt x="0" y="885"/>
                  </a:cubicBezTo>
                  <a:cubicBezTo>
                    <a:pt x="833" y="51"/>
                    <a:pt x="833" y="51"/>
                    <a:pt x="833" y="51"/>
                  </a:cubicBezTo>
                  <a:cubicBezTo>
                    <a:pt x="885" y="0"/>
                    <a:pt x="969" y="0"/>
                    <a:pt x="1021" y="51"/>
                  </a:cubicBezTo>
                  <a:cubicBezTo>
                    <a:pt x="1021" y="51"/>
                    <a:pt x="1021" y="51"/>
                    <a:pt x="1021" y="51"/>
                  </a:cubicBezTo>
                  <a:cubicBezTo>
                    <a:pt x="1072" y="103"/>
                    <a:pt x="1072" y="187"/>
                    <a:pt x="1021" y="239"/>
                  </a:cubicBezTo>
                  <a:lnTo>
                    <a:pt x="187" y="1072"/>
                  </a:lnTo>
                  <a:close/>
                </a:path>
              </a:pathLst>
            </a:custGeom>
            <a:solidFill>
              <a:srgbClr val="F58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BA0F5607-381E-4AC0-BBDB-0F62D016F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2" y="2173"/>
              <a:ext cx="617" cy="573"/>
            </a:xfrm>
            <a:custGeom>
              <a:avLst/>
              <a:gdLst>
                <a:gd name="T0" fmla="*/ 1470 w 1657"/>
                <a:gd name="T1" fmla="*/ 342 h 1555"/>
                <a:gd name="T2" fmla="*/ 568 w 1657"/>
                <a:gd name="T3" fmla="*/ 1245 h 1555"/>
                <a:gd name="T4" fmla="*/ 350 w 1657"/>
                <a:gd name="T5" fmla="*/ 1245 h 1555"/>
                <a:gd name="T6" fmla="*/ 350 w 1657"/>
                <a:gd name="T7" fmla="*/ 1027 h 1555"/>
                <a:gd name="T8" fmla="*/ 1247 w 1657"/>
                <a:gd name="T9" fmla="*/ 130 h 1555"/>
                <a:gd name="T10" fmla="*/ 1003 w 1657"/>
                <a:gd name="T11" fmla="*/ 0 h 1555"/>
                <a:gd name="T12" fmla="*/ 163 w 1657"/>
                <a:gd name="T13" fmla="*/ 840 h 1555"/>
                <a:gd name="T14" fmla="*/ 163 w 1657"/>
                <a:gd name="T15" fmla="*/ 1432 h 1555"/>
                <a:gd name="T16" fmla="*/ 459 w 1657"/>
                <a:gd name="T17" fmla="*/ 1555 h 1555"/>
                <a:gd name="T18" fmla="*/ 755 w 1657"/>
                <a:gd name="T19" fmla="*/ 1432 h 1555"/>
                <a:gd name="T20" fmla="*/ 1657 w 1657"/>
                <a:gd name="T21" fmla="*/ 530 h 1555"/>
                <a:gd name="T22" fmla="*/ 1470 w 1657"/>
                <a:gd name="T23" fmla="*/ 342 h 1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7" h="1555">
                  <a:moveTo>
                    <a:pt x="1470" y="342"/>
                  </a:moveTo>
                  <a:cubicBezTo>
                    <a:pt x="568" y="1245"/>
                    <a:pt x="568" y="1245"/>
                    <a:pt x="568" y="1245"/>
                  </a:cubicBezTo>
                  <a:cubicBezTo>
                    <a:pt x="510" y="1303"/>
                    <a:pt x="409" y="1303"/>
                    <a:pt x="350" y="1245"/>
                  </a:cubicBezTo>
                  <a:cubicBezTo>
                    <a:pt x="291" y="1185"/>
                    <a:pt x="291" y="1087"/>
                    <a:pt x="350" y="1027"/>
                  </a:cubicBezTo>
                  <a:cubicBezTo>
                    <a:pt x="1247" y="130"/>
                    <a:pt x="1247" y="130"/>
                    <a:pt x="1247" y="130"/>
                  </a:cubicBezTo>
                  <a:cubicBezTo>
                    <a:pt x="1174" y="71"/>
                    <a:pt x="1092" y="27"/>
                    <a:pt x="1003" y="0"/>
                  </a:cubicBezTo>
                  <a:cubicBezTo>
                    <a:pt x="163" y="840"/>
                    <a:pt x="163" y="840"/>
                    <a:pt x="163" y="840"/>
                  </a:cubicBezTo>
                  <a:cubicBezTo>
                    <a:pt x="0" y="1003"/>
                    <a:pt x="0" y="1269"/>
                    <a:pt x="163" y="1432"/>
                  </a:cubicBezTo>
                  <a:cubicBezTo>
                    <a:pt x="242" y="1511"/>
                    <a:pt x="347" y="1555"/>
                    <a:pt x="459" y="1555"/>
                  </a:cubicBezTo>
                  <a:cubicBezTo>
                    <a:pt x="571" y="1555"/>
                    <a:pt x="676" y="1511"/>
                    <a:pt x="755" y="1432"/>
                  </a:cubicBezTo>
                  <a:cubicBezTo>
                    <a:pt x="1657" y="530"/>
                    <a:pt x="1657" y="530"/>
                    <a:pt x="1657" y="530"/>
                  </a:cubicBezTo>
                  <a:lnTo>
                    <a:pt x="1470" y="342"/>
                  </a:lnTo>
                  <a:close/>
                </a:path>
              </a:pathLst>
            </a:custGeom>
            <a:solidFill>
              <a:srgbClr val="F58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8F7BBF24-D04C-4950-8146-6B217D3AD1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41" y="1567"/>
              <a:ext cx="1191" cy="1179"/>
            </a:xfrm>
            <a:custGeom>
              <a:avLst/>
              <a:gdLst>
                <a:gd name="T0" fmla="*/ 2801 w 3198"/>
                <a:gd name="T1" fmla="*/ 3199 h 3199"/>
                <a:gd name="T2" fmla="*/ 2484 w 3198"/>
                <a:gd name="T3" fmla="*/ 3077 h 3199"/>
                <a:gd name="T4" fmla="*/ 1324 w 3198"/>
                <a:gd name="T5" fmla="*/ 1916 h 3199"/>
                <a:gd name="T6" fmla="*/ 902 w 3198"/>
                <a:gd name="T7" fmla="*/ 1741 h 3199"/>
                <a:gd name="T8" fmla="*/ 880 w 3198"/>
                <a:gd name="T9" fmla="*/ 1742 h 3199"/>
                <a:gd name="T10" fmla="*/ 665 w 3198"/>
                <a:gd name="T11" fmla="*/ 1715 h 3199"/>
                <a:gd name="T12" fmla="*/ 41 w 3198"/>
                <a:gd name="T13" fmla="*/ 1075 h 3199"/>
                <a:gd name="T14" fmla="*/ 92 w 3198"/>
                <a:gd name="T15" fmla="*/ 535 h 3199"/>
                <a:gd name="T16" fmla="*/ 135 w 3198"/>
                <a:gd name="T17" fmla="*/ 437 h 3199"/>
                <a:gd name="T18" fmla="*/ 180 w 3198"/>
                <a:gd name="T19" fmla="*/ 401 h 3199"/>
                <a:gd name="T20" fmla="*/ 234 w 3198"/>
                <a:gd name="T21" fmla="*/ 419 h 3199"/>
                <a:gd name="T22" fmla="*/ 714 w 3198"/>
                <a:gd name="T23" fmla="*/ 918 h 3199"/>
                <a:gd name="T24" fmla="*/ 919 w 3198"/>
                <a:gd name="T25" fmla="*/ 920 h 3199"/>
                <a:gd name="T26" fmla="*/ 961 w 3198"/>
                <a:gd name="T27" fmla="*/ 817 h 3199"/>
                <a:gd name="T28" fmla="*/ 917 w 3198"/>
                <a:gd name="T29" fmla="*/ 715 h 3199"/>
                <a:gd name="T30" fmla="*/ 419 w 3198"/>
                <a:gd name="T31" fmla="*/ 235 h 3199"/>
                <a:gd name="T32" fmla="*/ 401 w 3198"/>
                <a:gd name="T33" fmla="*/ 180 h 3199"/>
                <a:gd name="T34" fmla="*/ 437 w 3198"/>
                <a:gd name="T35" fmla="*/ 135 h 3199"/>
                <a:gd name="T36" fmla="*/ 534 w 3198"/>
                <a:gd name="T37" fmla="*/ 92 h 3199"/>
                <a:gd name="T38" fmla="*/ 1074 w 3198"/>
                <a:gd name="T39" fmla="*/ 41 h 3199"/>
                <a:gd name="T40" fmla="*/ 1714 w 3198"/>
                <a:gd name="T41" fmla="*/ 665 h 3199"/>
                <a:gd name="T42" fmla="*/ 1741 w 3198"/>
                <a:gd name="T43" fmla="*/ 894 h 3199"/>
                <a:gd name="T44" fmla="*/ 1915 w 3198"/>
                <a:gd name="T45" fmla="*/ 1324 h 3199"/>
                <a:gd name="T46" fmla="*/ 3076 w 3198"/>
                <a:gd name="T47" fmla="*/ 2485 h 3199"/>
                <a:gd name="T48" fmla="*/ 3198 w 3198"/>
                <a:gd name="T49" fmla="*/ 2801 h 3199"/>
                <a:gd name="T50" fmla="*/ 3079 w 3198"/>
                <a:gd name="T51" fmla="*/ 3073 h 3199"/>
                <a:gd name="T52" fmla="*/ 2801 w 3198"/>
                <a:gd name="T53" fmla="*/ 3199 h 3199"/>
                <a:gd name="T54" fmla="*/ 902 w 3198"/>
                <a:gd name="T55" fmla="*/ 1477 h 3199"/>
                <a:gd name="T56" fmla="*/ 1511 w 3198"/>
                <a:gd name="T57" fmla="*/ 1729 h 3199"/>
                <a:gd name="T58" fmla="*/ 2671 w 3198"/>
                <a:gd name="T59" fmla="*/ 2889 h 3199"/>
                <a:gd name="T60" fmla="*/ 2801 w 3198"/>
                <a:gd name="T61" fmla="*/ 2934 h 3199"/>
                <a:gd name="T62" fmla="*/ 2890 w 3198"/>
                <a:gd name="T63" fmla="*/ 2888 h 3199"/>
                <a:gd name="T64" fmla="*/ 2933 w 3198"/>
                <a:gd name="T65" fmla="*/ 2801 h 3199"/>
                <a:gd name="T66" fmla="*/ 2889 w 3198"/>
                <a:gd name="T67" fmla="*/ 2672 h 3199"/>
                <a:gd name="T68" fmla="*/ 1728 w 3198"/>
                <a:gd name="T69" fmla="*/ 1511 h 3199"/>
                <a:gd name="T70" fmla="*/ 1476 w 3198"/>
                <a:gd name="T71" fmla="*/ 890 h 3199"/>
                <a:gd name="T72" fmla="*/ 1457 w 3198"/>
                <a:gd name="T73" fmla="*/ 730 h 3199"/>
                <a:gd name="T74" fmla="*/ 1017 w 3198"/>
                <a:gd name="T75" fmla="*/ 300 h 3199"/>
                <a:gd name="T76" fmla="*/ 853 w 3198"/>
                <a:gd name="T77" fmla="*/ 285 h 3199"/>
                <a:gd name="T78" fmla="*/ 1101 w 3198"/>
                <a:gd name="T79" fmla="*/ 525 h 3199"/>
                <a:gd name="T80" fmla="*/ 1226 w 3198"/>
                <a:gd name="T81" fmla="*/ 815 h 3199"/>
                <a:gd name="T82" fmla="*/ 1106 w 3198"/>
                <a:gd name="T83" fmla="*/ 1107 h 3199"/>
                <a:gd name="T84" fmla="*/ 523 w 3198"/>
                <a:gd name="T85" fmla="*/ 1102 h 3199"/>
                <a:gd name="T86" fmla="*/ 285 w 3198"/>
                <a:gd name="T87" fmla="*/ 854 h 3199"/>
                <a:gd name="T88" fmla="*/ 299 w 3198"/>
                <a:gd name="T89" fmla="*/ 1017 h 3199"/>
                <a:gd name="T90" fmla="*/ 730 w 3198"/>
                <a:gd name="T91" fmla="*/ 1458 h 3199"/>
                <a:gd name="T92" fmla="*/ 880 w 3198"/>
                <a:gd name="T93" fmla="*/ 1477 h 3199"/>
                <a:gd name="T94" fmla="*/ 902 w 3198"/>
                <a:gd name="T95" fmla="*/ 1477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98" h="3199">
                  <a:moveTo>
                    <a:pt x="2801" y="3199"/>
                  </a:moveTo>
                  <a:cubicBezTo>
                    <a:pt x="2675" y="3199"/>
                    <a:pt x="2563" y="3155"/>
                    <a:pt x="2484" y="3077"/>
                  </a:cubicBezTo>
                  <a:cubicBezTo>
                    <a:pt x="1324" y="1916"/>
                    <a:pt x="1324" y="1916"/>
                    <a:pt x="1324" y="1916"/>
                  </a:cubicBezTo>
                  <a:cubicBezTo>
                    <a:pt x="1211" y="1803"/>
                    <a:pt x="1061" y="1741"/>
                    <a:pt x="902" y="1741"/>
                  </a:cubicBezTo>
                  <a:cubicBezTo>
                    <a:pt x="880" y="1742"/>
                    <a:pt x="880" y="1742"/>
                    <a:pt x="880" y="1742"/>
                  </a:cubicBezTo>
                  <a:cubicBezTo>
                    <a:pt x="809" y="1742"/>
                    <a:pt x="736" y="1733"/>
                    <a:pt x="665" y="1715"/>
                  </a:cubicBezTo>
                  <a:cubicBezTo>
                    <a:pt x="356" y="1637"/>
                    <a:pt x="111" y="1386"/>
                    <a:pt x="41" y="1075"/>
                  </a:cubicBezTo>
                  <a:cubicBezTo>
                    <a:pt x="0" y="892"/>
                    <a:pt x="17" y="705"/>
                    <a:pt x="92" y="535"/>
                  </a:cubicBezTo>
                  <a:cubicBezTo>
                    <a:pt x="135" y="437"/>
                    <a:pt x="135" y="437"/>
                    <a:pt x="135" y="437"/>
                  </a:cubicBezTo>
                  <a:cubicBezTo>
                    <a:pt x="143" y="418"/>
                    <a:pt x="160" y="405"/>
                    <a:pt x="180" y="401"/>
                  </a:cubicBezTo>
                  <a:cubicBezTo>
                    <a:pt x="200" y="398"/>
                    <a:pt x="220" y="405"/>
                    <a:pt x="234" y="419"/>
                  </a:cubicBezTo>
                  <a:cubicBezTo>
                    <a:pt x="714" y="918"/>
                    <a:pt x="714" y="918"/>
                    <a:pt x="714" y="918"/>
                  </a:cubicBezTo>
                  <a:cubicBezTo>
                    <a:pt x="768" y="974"/>
                    <a:pt x="864" y="975"/>
                    <a:pt x="919" y="920"/>
                  </a:cubicBezTo>
                  <a:cubicBezTo>
                    <a:pt x="946" y="892"/>
                    <a:pt x="961" y="856"/>
                    <a:pt x="961" y="817"/>
                  </a:cubicBezTo>
                  <a:cubicBezTo>
                    <a:pt x="961" y="778"/>
                    <a:pt x="945" y="742"/>
                    <a:pt x="917" y="715"/>
                  </a:cubicBezTo>
                  <a:cubicBezTo>
                    <a:pt x="419" y="235"/>
                    <a:pt x="419" y="235"/>
                    <a:pt x="419" y="235"/>
                  </a:cubicBezTo>
                  <a:cubicBezTo>
                    <a:pt x="404" y="221"/>
                    <a:pt x="398" y="200"/>
                    <a:pt x="401" y="180"/>
                  </a:cubicBezTo>
                  <a:cubicBezTo>
                    <a:pt x="405" y="160"/>
                    <a:pt x="418" y="143"/>
                    <a:pt x="437" y="135"/>
                  </a:cubicBezTo>
                  <a:cubicBezTo>
                    <a:pt x="534" y="92"/>
                    <a:pt x="534" y="92"/>
                    <a:pt x="534" y="92"/>
                  </a:cubicBezTo>
                  <a:cubicBezTo>
                    <a:pt x="703" y="18"/>
                    <a:pt x="891" y="0"/>
                    <a:pt x="1074" y="41"/>
                  </a:cubicBezTo>
                  <a:cubicBezTo>
                    <a:pt x="1385" y="111"/>
                    <a:pt x="1636" y="356"/>
                    <a:pt x="1714" y="665"/>
                  </a:cubicBezTo>
                  <a:cubicBezTo>
                    <a:pt x="1733" y="741"/>
                    <a:pt x="1742" y="818"/>
                    <a:pt x="1741" y="894"/>
                  </a:cubicBezTo>
                  <a:cubicBezTo>
                    <a:pt x="1738" y="1054"/>
                    <a:pt x="1802" y="1211"/>
                    <a:pt x="1915" y="1324"/>
                  </a:cubicBezTo>
                  <a:cubicBezTo>
                    <a:pt x="3076" y="2485"/>
                    <a:pt x="3076" y="2485"/>
                    <a:pt x="3076" y="2485"/>
                  </a:cubicBezTo>
                  <a:cubicBezTo>
                    <a:pt x="3157" y="2566"/>
                    <a:pt x="3198" y="2672"/>
                    <a:pt x="3198" y="2801"/>
                  </a:cubicBezTo>
                  <a:cubicBezTo>
                    <a:pt x="3198" y="2898"/>
                    <a:pt x="3156" y="2995"/>
                    <a:pt x="3079" y="3073"/>
                  </a:cubicBezTo>
                  <a:cubicBezTo>
                    <a:pt x="3000" y="3154"/>
                    <a:pt x="2901" y="3199"/>
                    <a:pt x="2801" y="3199"/>
                  </a:cubicBezTo>
                  <a:close/>
                  <a:moveTo>
                    <a:pt x="902" y="1477"/>
                  </a:moveTo>
                  <a:cubicBezTo>
                    <a:pt x="1132" y="1477"/>
                    <a:pt x="1348" y="1566"/>
                    <a:pt x="1511" y="1729"/>
                  </a:cubicBezTo>
                  <a:cubicBezTo>
                    <a:pt x="2671" y="2889"/>
                    <a:pt x="2671" y="2889"/>
                    <a:pt x="2671" y="2889"/>
                  </a:cubicBezTo>
                  <a:cubicBezTo>
                    <a:pt x="2708" y="2926"/>
                    <a:pt x="2762" y="2934"/>
                    <a:pt x="2801" y="2934"/>
                  </a:cubicBezTo>
                  <a:cubicBezTo>
                    <a:pt x="2829" y="2934"/>
                    <a:pt x="2862" y="2917"/>
                    <a:pt x="2890" y="2888"/>
                  </a:cubicBezTo>
                  <a:cubicBezTo>
                    <a:pt x="2918" y="2860"/>
                    <a:pt x="2933" y="2828"/>
                    <a:pt x="2933" y="2801"/>
                  </a:cubicBezTo>
                  <a:cubicBezTo>
                    <a:pt x="2933" y="2727"/>
                    <a:pt x="2911" y="2694"/>
                    <a:pt x="2889" y="2672"/>
                  </a:cubicBezTo>
                  <a:cubicBezTo>
                    <a:pt x="1728" y="1511"/>
                    <a:pt x="1728" y="1511"/>
                    <a:pt x="1728" y="1511"/>
                  </a:cubicBezTo>
                  <a:cubicBezTo>
                    <a:pt x="1564" y="1348"/>
                    <a:pt x="1472" y="1121"/>
                    <a:pt x="1476" y="890"/>
                  </a:cubicBezTo>
                  <a:cubicBezTo>
                    <a:pt x="1477" y="837"/>
                    <a:pt x="1471" y="783"/>
                    <a:pt x="1457" y="730"/>
                  </a:cubicBezTo>
                  <a:cubicBezTo>
                    <a:pt x="1403" y="517"/>
                    <a:pt x="1231" y="348"/>
                    <a:pt x="1017" y="300"/>
                  </a:cubicBezTo>
                  <a:cubicBezTo>
                    <a:pt x="962" y="288"/>
                    <a:pt x="906" y="283"/>
                    <a:pt x="853" y="285"/>
                  </a:cubicBezTo>
                  <a:cubicBezTo>
                    <a:pt x="1101" y="525"/>
                    <a:pt x="1101" y="525"/>
                    <a:pt x="1101" y="525"/>
                  </a:cubicBezTo>
                  <a:cubicBezTo>
                    <a:pt x="1181" y="601"/>
                    <a:pt x="1225" y="704"/>
                    <a:pt x="1226" y="815"/>
                  </a:cubicBezTo>
                  <a:cubicBezTo>
                    <a:pt x="1227" y="925"/>
                    <a:pt x="1184" y="1029"/>
                    <a:pt x="1106" y="1107"/>
                  </a:cubicBezTo>
                  <a:cubicBezTo>
                    <a:pt x="950" y="1263"/>
                    <a:pt x="677" y="1261"/>
                    <a:pt x="523" y="1102"/>
                  </a:cubicBezTo>
                  <a:cubicBezTo>
                    <a:pt x="285" y="854"/>
                    <a:pt x="285" y="854"/>
                    <a:pt x="285" y="854"/>
                  </a:cubicBezTo>
                  <a:cubicBezTo>
                    <a:pt x="282" y="908"/>
                    <a:pt x="287" y="963"/>
                    <a:pt x="299" y="1017"/>
                  </a:cubicBezTo>
                  <a:cubicBezTo>
                    <a:pt x="347" y="1231"/>
                    <a:pt x="516" y="1404"/>
                    <a:pt x="730" y="1458"/>
                  </a:cubicBezTo>
                  <a:cubicBezTo>
                    <a:pt x="780" y="1470"/>
                    <a:pt x="830" y="1477"/>
                    <a:pt x="880" y="1477"/>
                  </a:cubicBezTo>
                  <a:lnTo>
                    <a:pt x="902" y="14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533" name="TextBox 532"/>
          <p:cNvSpPr txBox="1"/>
          <p:nvPr/>
        </p:nvSpPr>
        <p:spPr>
          <a:xfrm>
            <a:off x="2742127" y="1296463"/>
            <a:ext cx="645115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</a:rPr>
              <a:t>Profile</a:t>
            </a:r>
          </a:p>
        </p:txBody>
      </p:sp>
      <p:sp>
        <p:nvSpPr>
          <p:cNvPr id="570" name="Freeform 26">
            <a:extLst>
              <a:ext uri="{FF2B5EF4-FFF2-40B4-BE49-F238E27FC236}">
                <a16:creationId xmlns:a16="http://schemas.microsoft.com/office/drawing/2014/main" id="{082EDD87-9E3F-4274-8D23-BB2AEE50798C}"/>
              </a:ext>
            </a:extLst>
          </p:cNvPr>
          <p:cNvSpPr>
            <a:spLocks noEditPoints="1"/>
          </p:cNvSpPr>
          <p:nvPr/>
        </p:nvSpPr>
        <p:spPr bwMode="auto">
          <a:xfrm>
            <a:off x="2255002" y="1202876"/>
            <a:ext cx="407542" cy="430841"/>
          </a:xfrm>
          <a:custGeom>
            <a:avLst/>
            <a:gdLst>
              <a:gd name="T0" fmla="*/ 1684 w 1736"/>
              <a:gd name="T1" fmla="*/ 467 h 1854"/>
              <a:gd name="T2" fmla="*/ 906 w 1736"/>
              <a:gd name="T3" fmla="*/ 14 h 1854"/>
              <a:gd name="T4" fmla="*/ 828 w 1736"/>
              <a:gd name="T5" fmla="*/ 14 h 1854"/>
              <a:gd name="T6" fmla="*/ 51 w 1736"/>
              <a:gd name="T7" fmla="*/ 467 h 1854"/>
              <a:gd name="T8" fmla="*/ 51 w 1736"/>
              <a:gd name="T9" fmla="*/ 601 h 1854"/>
              <a:gd name="T10" fmla="*/ 867 w 1736"/>
              <a:gd name="T11" fmla="*/ 1078 h 1854"/>
              <a:gd name="T12" fmla="*/ 1684 w 1736"/>
              <a:gd name="T13" fmla="*/ 601 h 1854"/>
              <a:gd name="T14" fmla="*/ 1684 w 1736"/>
              <a:gd name="T15" fmla="*/ 467 h 1854"/>
              <a:gd name="T16" fmla="*/ 867 w 1736"/>
              <a:gd name="T17" fmla="*/ 171 h 1854"/>
              <a:gd name="T18" fmla="*/ 1491 w 1736"/>
              <a:gd name="T19" fmla="*/ 534 h 1854"/>
              <a:gd name="T20" fmla="*/ 867 w 1736"/>
              <a:gd name="T21" fmla="*/ 898 h 1854"/>
              <a:gd name="T22" fmla="*/ 244 w 1736"/>
              <a:gd name="T23" fmla="*/ 534 h 1854"/>
              <a:gd name="T24" fmla="*/ 867 w 1736"/>
              <a:gd name="T25" fmla="*/ 171 h 1854"/>
              <a:gd name="T26" fmla="*/ 24 w 1736"/>
              <a:gd name="T27" fmla="*/ 942 h 1854"/>
              <a:gd name="T28" fmla="*/ 24 w 1736"/>
              <a:gd name="T29" fmla="*/ 942 h 1854"/>
              <a:gd name="T30" fmla="*/ 63 w 1736"/>
              <a:gd name="T31" fmla="*/ 1009 h 1854"/>
              <a:gd name="T32" fmla="*/ 867 w 1736"/>
              <a:gd name="T33" fmla="*/ 1466 h 1854"/>
              <a:gd name="T34" fmla="*/ 1681 w 1736"/>
              <a:gd name="T35" fmla="*/ 1009 h 1854"/>
              <a:gd name="T36" fmla="*/ 1719 w 1736"/>
              <a:gd name="T37" fmla="*/ 942 h 1854"/>
              <a:gd name="T38" fmla="*/ 1719 w 1736"/>
              <a:gd name="T39" fmla="*/ 942 h 1854"/>
              <a:gd name="T40" fmla="*/ 1603 w 1736"/>
              <a:gd name="T41" fmla="*/ 875 h 1854"/>
              <a:gd name="T42" fmla="*/ 867 w 1736"/>
              <a:gd name="T43" fmla="*/ 1286 h 1854"/>
              <a:gd name="T44" fmla="*/ 141 w 1736"/>
              <a:gd name="T45" fmla="*/ 875 h 1854"/>
              <a:gd name="T46" fmla="*/ 24 w 1736"/>
              <a:gd name="T47" fmla="*/ 942 h 1854"/>
              <a:gd name="T48" fmla="*/ 24 w 1736"/>
              <a:gd name="T49" fmla="*/ 1330 h 1854"/>
              <a:gd name="T50" fmla="*/ 24 w 1736"/>
              <a:gd name="T51" fmla="*/ 1330 h 1854"/>
              <a:gd name="T52" fmla="*/ 63 w 1736"/>
              <a:gd name="T53" fmla="*/ 1397 h 1854"/>
              <a:gd name="T54" fmla="*/ 867 w 1736"/>
              <a:gd name="T55" fmla="*/ 1854 h 1854"/>
              <a:gd name="T56" fmla="*/ 1681 w 1736"/>
              <a:gd name="T57" fmla="*/ 1397 h 1854"/>
              <a:gd name="T58" fmla="*/ 1719 w 1736"/>
              <a:gd name="T59" fmla="*/ 1330 h 1854"/>
              <a:gd name="T60" fmla="*/ 1719 w 1736"/>
              <a:gd name="T61" fmla="*/ 1330 h 1854"/>
              <a:gd name="T62" fmla="*/ 1603 w 1736"/>
              <a:gd name="T63" fmla="*/ 1263 h 1854"/>
              <a:gd name="T64" fmla="*/ 867 w 1736"/>
              <a:gd name="T65" fmla="*/ 1674 h 1854"/>
              <a:gd name="T66" fmla="*/ 141 w 1736"/>
              <a:gd name="T67" fmla="*/ 1263 h 1854"/>
              <a:gd name="T68" fmla="*/ 24 w 1736"/>
              <a:gd name="T69" fmla="*/ 1330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36" h="1854">
                <a:moveTo>
                  <a:pt x="1684" y="467"/>
                </a:moveTo>
                <a:cubicBezTo>
                  <a:pt x="906" y="14"/>
                  <a:pt x="906" y="14"/>
                  <a:pt x="906" y="14"/>
                </a:cubicBezTo>
                <a:cubicBezTo>
                  <a:pt x="882" y="0"/>
                  <a:pt x="852" y="0"/>
                  <a:pt x="828" y="14"/>
                </a:cubicBezTo>
                <a:cubicBezTo>
                  <a:pt x="51" y="467"/>
                  <a:pt x="51" y="467"/>
                  <a:pt x="51" y="467"/>
                </a:cubicBezTo>
                <a:cubicBezTo>
                  <a:pt x="0" y="497"/>
                  <a:pt x="0" y="571"/>
                  <a:pt x="51" y="601"/>
                </a:cubicBezTo>
                <a:cubicBezTo>
                  <a:pt x="867" y="1078"/>
                  <a:pt x="867" y="1078"/>
                  <a:pt x="867" y="1078"/>
                </a:cubicBezTo>
                <a:cubicBezTo>
                  <a:pt x="1684" y="601"/>
                  <a:pt x="1684" y="601"/>
                  <a:pt x="1684" y="601"/>
                </a:cubicBezTo>
                <a:cubicBezTo>
                  <a:pt x="1736" y="571"/>
                  <a:pt x="1736" y="497"/>
                  <a:pt x="1684" y="467"/>
                </a:cubicBezTo>
                <a:close/>
                <a:moveTo>
                  <a:pt x="867" y="171"/>
                </a:moveTo>
                <a:cubicBezTo>
                  <a:pt x="1491" y="534"/>
                  <a:pt x="1491" y="534"/>
                  <a:pt x="1491" y="534"/>
                </a:cubicBezTo>
                <a:cubicBezTo>
                  <a:pt x="867" y="898"/>
                  <a:pt x="867" y="898"/>
                  <a:pt x="867" y="898"/>
                </a:cubicBezTo>
                <a:cubicBezTo>
                  <a:pt x="244" y="534"/>
                  <a:pt x="244" y="534"/>
                  <a:pt x="244" y="534"/>
                </a:cubicBezTo>
                <a:lnTo>
                  <a:pt x="867" y="171"/>
                </a:lnTo>
                <a:close/>
                <a:moveTo>
                  <a:pt x="24" y="942"/>
                </a:moveTo>
                <a:cubicBezTo>
                  <a:pt x="24" y="942"/>
                  <a:pt x="24" y="942"/>
                  <a:pt x="24" y="942"/>
                </a:cubicBezTo>
                <a:cubicBezTo>
                  <a:pt x="24" y="970"/>
                  <a:pt x="39" y="995"/>
                  <a:pt x="63" y="1009"/>
                </a:cubicBezTo>
                <a:cubicBezTo>
                  <a:pt x="867" y="1466"/>
                  <a:pt x="867" y="1466"/>
                  <a:pt x="867" y="1466"/>
                </a:cubicBezTo>
                <a:cubicBezTo>
                  <a:pt x="1681" y="1009"/>
                  <a:pt x="1681" y="1009"/>
                  <a:pt x="1681" y="1009"/>
                </a:cubicBezTo>
                <a:cubicBezTo>
                  <a:pt x="1705" y="995"/>
                  <a:pt x="1719" y="970"/>
                  <a:pt x="1719" y="942"/>
                </a:cubicBezTo>
                <a:cubicBezTo>
                  <a:pt x="1719" y="942"/>
                  <a:pt x="1719" y="942"/>
                  <a:pt x="1719" y="942"/>
                </a:cubicBezTo>
                <a:cubicBezTo>
                  <a:pt x="1719" y="882"/>
                  <a:pt x="1655" y="845"/>
                  <a:pt x="1603" y="875"/>
                </a:cubicBezTo>
                <a:cubicBezTo>
                  <a:pt x="867" y="1286"/>
                  <a:pt x="867" y="1286"/>
                  <a:pt x="867" y="1286"/>
                </a:cubicBezTo>
                <a:cubicBezTo>
                  <a:pt x="141" y="875"/>
                  <a:pt x="141" y="875"/>
                  <a:pt x="141" y="875"/>
                </a:cubicBezTo>
                <a:cubicBezTo>
                  <a:pt x="89" y="845"/>
                  <a:pt x="24" y="882"/>
                  <a:pt x="24" y="942"/>
                </a:cubicBezTo>
                <a:close/>
                <a:moveTo>
                  <a:pt x="24" y="1330"/>
                </a:moveTo>
                <a:cubicBezTo>
                  <a:pt x="24" y="1330"/>
                  <a:pt x="24" y="1330"/>
                  <a:pt x="24" y="1330"/>
                </a:cubicBezTo>
                <a:cubicBezTo>
                  <a:pt x="24" y="1357"/>
                  <a:pt x="39" y="1383"/>
                  <a:pt x="63" y="1397"/>
                </a:cubicBezTo>
                <a:cubicBezTo>
                  <a:pt x="867" y="1854"/>
                  <a:pt x="867" y="1854"/>
                  <a:pt x="867" y="1854"/>
                </a:cubicBezTo>
                <a:cubicBezTo>
                  <a:pt x="1681" y="1397"/>
                  <a:pt x="1681" y="1397"/>
                  <a:pt x="1681" y="1397"/>
                </a:cubicBezTo>
                <a:cubicBezTo>
                  <a:pt x="1705" y="1383"/>
                  <a:pt x="1719" y="1357"/>
                  <a:pt x="1719" y="1330"/>
                </a:cubicBezTo>
                <a:cubicBezTo>
                  <a:pt x="1719" y="1330"/>
                  <a:pt x="1719" y="1330"/>
                  <a:pt x="1719" y="1330"/>
                </a:cubicBezTo>
                <a:cubicBezTo>
                  <a:pt x="1719" y="1270"/>
                  <a:pt x="1655" y="1233"/>
                  <a:pt x="1603" y="1263"/>
                </a:cubicBezTo>
                <a:cubicBezTo>
                  <a:pt x="867" y="1674"/>
                  <a:pt x="867" y="1674"/>
                  <a:pt x="867" y="1674"/>
                </a:cubicBezTo>
                <a:cubicBezTo>
                  <a:pt x="141" y="1263"/>
                  <a:pt x="141" y="1263"/>
                  <a:pt x="141" y="1263"/>
                </a:cubicBezTo>
                <a:cubicBezTo>
                  <a:pt x="89" y="1233"/>
                  <a:pt x="24" y="1270"/>
                  <a:pt x="24" y="1330"/>
                </a:cubicBezTo>
                <a:close/>
              </a:path>
            </a:pathLst>
          </a:custGeom>
          <a:solidFill>
            <a:schemeClr val="accent1"/>
          </a:solidFill>
          <a:ln w="3175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02" name="Freeform 15">
            <a:extLst>
              <a:ext uri="{FF2B5EF4-FFF2-40B4-BE49-F238E27FC236}">
                <a16:creationId xmlns:a16="http://schemas.microsoft.com/office/drawing/2014/main" id="{6E2A4F39-A231-4903-8E60-18486F93A330}"/>
              </a:ext>
            </a:extLst>
          </p:cNvPr>
          <p:cNvSpPr>
            <a:spLocks noEditPoints="1"/>
          </p:cNvSpPr>
          <p:nvPr/>
        </p:nvSpPr>
        <p:spPr bwMode="auto">
          <a:xfrm>
            <a:off x="8694827" y="1173448"/>
            <a:ext cx="564205" cy="489696"/>
          </a:xfrm>
          <a:custGeom>
            <a:avLst/>
            <a:gdLst>
              <a:gd name="T0" fmla="*/ 3896 w 4315"/>
              <a:gd name="T1" fmla="*/ 1398 h 3757"/>
              <a:gd name="T2" fmla="*/ 4315 w 4315"/>
              <a:gd name="T3" fmla="*/ 526 h 3757"/>
              <a:gd name="T4" fmla="*/ 3417 w 4315"/>
              <a:gd name="T5" fmla="*/ 154 h 3757"/>
              <a:gd name="T6" fmla="*/ 1258 w 4315"/>
              <a:gd name="T7" fmla="*/ 384 h 3757"/>
              <a:gd name="T8" fmla="*/ 576 w 4315"/>
              <a:gd name="T9" fmla="*/ 204 h 3757"/>
              <a:gd name="T10" fmla="*/ 718 w 4315"/>
              <a:gd name="T11" fmla="*/ 873 h 3757"/>
              <a:gd name="T12" fmla="*/ 177 w 4315"/>
              <a:gd name="T13" fmla="*/ 2712 h 3757"/>
              <a:gd name="T14" fmla="*/ 602 w 4315"/>
              <a:gd name="T15" fmla="*/ 3740 h 3757"/>
              <a:gd name="T16" fmla="*/ 2192 w 4315"/>
              <a:gd name="T17" fmla="*/ 3441 h 3757"/>
              <a:gd name="T18" fmla="*/ 3704 w 4315"/>
              <a:gd name="T19" fmla="*/ 3757 h 3757"/>
              <a:gd name="T20" fmla="*/ 4136 w 4315"/>
              <a:gd name="T21" fmla="*/ 2714 h 3757"/>
              <a:gd name="T22" fmla="*/ 4172 w 4315"/>
              <a:gd name="T23" fmla="*/ 504 h 3757"/>
              <a:gd name="T24" fmla="*/ 3789 w 4315"/>
              <a:gd name="T25" fmla="*/ 121 h 3757"/>
              <a:gd name="T26" fmla="*/ 3263 w 4315"/>
              <a:gd name="T27" fmla="*/ 526 h 3757"/>
              <a:gd name="T28" fmla="*/ 2581 w 4315"/>
              <a:gd name="T29" fmla="*/ 1995 h 3757"/>
              <a:gd name="T30" fmla="*/ 2452 w 4315"/>
              <a:gd name="T31" fmla="*/ 865 h 3757"/>
              <a:gd name="T32" fmla="*/ 1404 w 4315"/>
              <a:gd name="T33" fmla="*/ 873 h 3757"/>
              <a:gd name="T34" fmla="*/ 1929 w 4315"/>
              <a:gd name="T35" fmla="*/ 1917 h 3757"/>
              <a:gd name="T36" fmla="*/ 2470 w 4315"/>
              <a:gd name="T37" fmla="*/ 1375 h 3757"/>
              <a:gd name="T38" fmla="*/ 855 w 4315"/>
              <a:gd name="T39" fmla="*/ 245 h 3757"/>
              <a:gd name="T40" fmla="*/ 613 w 4315"/>
              <a:gd name="T41" fmla="*/ 487 h 3757"/>
              <a:gd name="T42" fmla="*/ 1104 w 4315"/>
              <a:gd name="T43" fmla="*/ 822 h 3757"/>
              <a:gd name="T44" fmla="*/ 1412 w 4315"/>
              <a:gd name="T45" fmla="*/ 1906 h 3757"/>
              <a:gd name="T46" fmla="*/ 924 w 4315"/>
              <a:gd name="T47" fmla="*/ 2628 h 3757"/>
              <a:gd name="T48" fmla="*/ 597 w 4315"/>
              <a:gd name="T49" fmla="*/ 3591 h 3757"/>
              <a:gd name="T50" fmla="*/ 1045 w 4315"/>
              <a:gd name="T51" fmla="*/ 3143 h 3757"/>
              <a:gd name="T52" fmla="*/ 1374 w 4315"/>
              <a:gd name="T53" fmla="*/ 2278 h 3757"/>
              <a:gd name="T54" fmla="*/ 2347 w 4315"/>
              <a:gd name="T55" fmla="*/ 1993 h 3757"/>
              <a:gd name="T56" fmla="*/ 2098 w 4315"/>
              <a:gd name="T57" fmla="*/ 2197 h 3757"/>
              <a:gd name="T58" fmla="*/ 1708 w 4315"/>
              <a:gd name="T59" fmla="*/ 2724 h 3757"/>
              <a:gd name="T60" fmla="*/ 1047 w 4315"/>
              <a:gd name="T61" fmla="*/ 2731 h 3757"/>
              <a:gd name="T62" fmla="*/ 1826 w 4315"/>
              <a:gd name="T63" fmla="*/ 2605 h 3757"/>
              <a:gd name="T64" fmla="*/ 3093 w 4315"/>
              <a:gd name="T65" fmla="*/ 3146 h 3757"/>
              <a:gd name="T66" fmla="*/ 1187 w 4315"/>
              <a:gd name="T67" fmla="*/ 3285 h 3757"/>
              <a:gd name="T68" fmla="*/ 1460 w 4315"/>
              <a:gd name="T69" fmla="*/ 2972 h 3757"/>
              <a:gd name="T70" fmla="*/ 2098 w 4315"/>
              <a:gd name="T71" fmla="*/ 3013 h 3757"/>
              <a:gd name="T72" fmla="*/ 2469 w 4315"/>
              <a:gd name="T73" fmla="*/ 2434 h 3757"/>
              <a:gd name="T74" fmla="*/ 3201 w 4315"/>
              <a:gd name="T75" fmla="*/ 2800 h 3757"/>
              <a:gd name="T76" fmla="*/ 3197 w 4315"/>
              <a:gd name="T77" fmla="*/ 1395 h 3757"/>
              <a:gd name="T78" fmla="*/ 3738 w 4315"/>
              <a:gd name="T79" fmla="*/ 1523 h 3757"/>
              <a:gd name="T80" fmla="*/ 3704 w 4315"/>
              <a:gd name="T81" fmla="*/ 2535 h 3757"/>
              <a:gd name="T82" fmla="*/ 2699 w 4315"/>
              <a:gd name="T83" fmla="*/ 2105 h 3757"/>
              <a:gd name="T84" fmla="*/ 3716 w 4315"/>
              <a:gd name="T85" fmla="*/ 2695 h 3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315" h="3757">
                <a:moveTo>
                  <a:pt x="3953" y="2588"/>
                </a:moveTo>
                <a:cubicBezTo>
                  <a:pt x="3941" y="2356"/>
                  <a:pt x="3941" y="2356"/>
                  <a:pt x="3941" y="2356"/>
                </a:cubicBezTo>
                <a:cubicBezTo>
                  <a:pt x="3896" y="1398"/>
                  <a:pt x="3896" y="1398"/>
                  <a:pt x="3896" y="1398"/>
                </a:cubicBezTo>
                <a:cubicBezTo>
                  <a:pt x="3880" y="1044"/>
                  <a:pt x="3880" y="1044"/>
                  <a:pt x="3880" y="1044"/>
                </a:cubicBezTo>
                <a:cubicBezTo>
                  <a:pt x="3989" y="1025"/>
                  <a:pt x="4086" y="972"/>
                  <a:pt x="4161" y="897"/>
                </a:cubicBezTo>
                <a:cubicBezTo>
                  <a:pt x="4256" y="802"/>
                  <a:pt x="4315" y="671"/>
                  <a:pt x="4315" y="526"/>
                </a:cubicBezTo>
                <a:cubicBezTo>
                  <a:pt x="4315" y="381"/>
                  <a:pt x="4256" y="249"/>
                  <a:pt x="4161" y="154"/>
                </a:cubicBezTo>
                <a:cubicBezTo>
                  <a:pt x="4066" y="59"/>
                  <a:pt x="3934" y="0"/>
                  <a:pt x="3789" y="0"/>
                </a:cubicBezTo>
                <a:cubicBezTo>
                  <a:pt x="3644" y="0"/>
                  <a:pt x="3513" y="59"/>
                  <a:pt x="3417" y="154"/>
                </a:cubicBezTo>
                <a:cubicBezTo>
                  <a:pt x="3358" y="213"/>
                  <a:pt x="3313" y="286"/>
                  <a:pt x="3288" y="367"/>
                </a:cubicBezTo>
                <a:cubicBezTo>
                  <a:pt x="2309" y="375"/>
                  <a:pt x="2309" y="375"/>
                  <a:pt x="2309" y="375"/>
                </a:cubicBezTo>
                <a:cubicBezTo>
                  <a:pt x="1258" y="384"/>
                  <a:pt x="1258" y="384"/>
                  <a:pt x="1258" y="384"/>
                </a:cubicBezTo>
                <a:cubicBezTo>
                  <a:pt x="1239" y="315"/>
                  <a:pt x="1202" y="253"/>
                  <a:pt x="1153" y="204"/>
                </a:cubicBezTo>
                <a:cubicBezTo>
                  <a:pt x="1079" y="130"/>
                  <a:pt x="977" y="84"/>
                  <a:pt x="864" y="84"/>
                </a:cubicBezTo>
                <a:cubicBezTo>
                  <a:pt x="752" y="84"/>
                  <a:pt x="650" y="130"/>
                  <a:pt x="576" y="204"/>
                </a:cubicBezTo>
                <a:cubicBezTo>
                  <a:pt x="502" y="278"/>
                  <a:pt x="456" y="380"/>
                  <a:pt x="456" y="492"/>
                </a:cubicBezTo>
                <a:cubicBezTo>
                  <a:pt x="456" y="605"/>
                  <a:pt x="502" y="707"/>
                  <a:pt x="576" y="781"/>
                </a:cubicBezTo>
                <a:cubicBezTo>
                  <a:pt x="616" y="821"/>
                  <a:pt x="664" y="852"/>
                  <a:pt x="718" y="873"/>
                </a:cubicBezTo>
                <a:cubicBezTo>
                  <a:pt x="580" y="1922"/>
                  <a:pt x="580" y="1922"/>
                  <a:pt x="580" y="1922"/>
                </a:cubicBezTo>
                <a:cubicBezTo>
                  <a:pt x="499" y="2544"/>
                  <a:pt x="499" y="2544"/>
                  <a:pt x="499" y="2544"/>
                </a:cubicBezTo>
                <a:cubicBezTo>
                  <a:pt x="374" y="2566"/>
                  <a:pt x="263" y="2626"/>
                  <a:pt x="177" y="2712"/>
                </a:cubicBezTo>
                <a:cubicBezTo>
                  <a:pt x="68" y="2821"/>
                  <a:pt x="0" y="2971"/>
                  <a:pt x="0" y="3138"/>
                </a:cubicBezTo>
                <a:cubicBezTo>
                  <a:pt x="0" y="3304"/>
                  <a:pt x="68" y="3454"/>
                  <a:pt x="177" y="3563"/>
                </a:cubicBezTo>
                <a:cubicBezTo>
                  <a:pt x="286" y="3672"/>
                  <a:pt x="436" y="3740"/>
                  <a:pt x="602" y="3740"/>
                </a:cubicBezTo>
                <a:cubicBezTo>
                  <a:pt x="769" y="3740"/>
                  <a:pt x="919" y="3672"/>
                  <a:pt x="1028" y="3563"/>
                </a:cubicBezTo>
                <a:cubicBezTo>
                  <a:pt x="1064" y="3528"/>
                  <a:pt x="1095" y="3488"/>
                  <a:pt x="1120" y="3445"/>
                </a:cubicBezTo>
                <a:cubicBezTo>
                  <a:pt x="2192" y="3441"/>
                  <a:pt x="2192" y="3441"/>
                  <a:pt x="2192" y="3441"/>
                </a:cubicBezTo>
                <a:cubicBezTo>
                  <a:pt x="3168" y="3438"/>
                  <a:pt x="3168" y="3438"/>
                  <a:pt x="3168" y="3438"/>
                </a:cubicBezTo>
                <a:cubicBezTo>
                  <a:pt x="3196" y="3490"/>
                  <a:pt x="3231" y="3537"/>
                  <a:pt x="3272" y="3578"/>
                </a:cubicBezTo>
                <a:cubicBezTo>
                  <a:pt x="3383" y="3688"/>
                  <a:pt x="3536" y="3757"/>
                  <a:pt x="3704" y="3757"/>
                </a:cubicBezTo>
                <a:cubicBezTo>
                  <a:pt x="3873" y="3757"/>
                  <a:pt x="4025" y="3688"/>
                  <a:pt x="4136" y="3578"/>
                </a:cubicBezTo>
                <a:cubicBezTo>
                  <a:pt x="4247" y="3467"/>
                  <a:pt x="4315" y="3314"/>
                  <a:pt x="4315" y="3146"/>
                </a:cubicBezTo>
                <a:cubicBezTo>
                  <a:pt x="4315" y="2978"/>
                  <a:pt x="4247" y="2825"/>
                  <a:pt x="4136" y="2714"/>
                </a:cubicBezTo>
                <a:cubicBezTo>
                  <a:pt x="4083" y="2662"/>
                  <a:pt x="4021" y="2619"/>
                  <a:pt x="3953" y="2588"/>
                </a:cubicBezTo>
                <a:close/>
                <a:moveTo>
                  <a:pt x="3789" y="121"/>
                </a:moveTo>
                <a:cubicBezTo>
                  <a:pt x="4000" y="121"/>
                  <a:pt x="4172" y="293"/>
                  <a:pt x="4172" y="504"/>
                </a:cubicBezTo>
                <a:cubicBezTo>
                  <a:pt x="4172" y="715"/>
                  <a:pt x="4000" y="886"/>
                  <a:pt x="3789" y="886"/>
                </a:cubicBezTo>
                <a:cubicBezTo>
                  <a:pt x="3578" y="886"/>
                  <a:pt x="3407" y="715"/>
                  <a:pt x="3407" y="504"/>
                </a:cubicBezTo>
                <a:cubicBezTo>
                  <a:pt x="3407" y="293"/>
                  <a:pt x="3578" y="121"/>
                  <a:pt x="3789" y="121"/>
                </a:cubicBezTo>
                <a:close/>
                <a:moveTo>
                  <a:pt x="1269" y="543"/>
                </a:moveTo>
                <a:cubicBezTo>
                  <a:pt x="2332" y="534"/>
                  <a:pt x="2332" y="534"/>
                  <a:pt x="2332" y="534"/>
                </a:cubicBezTo>
                <a:cubicBezTo>
                  <a:pt x="3263" y="526"/>
                  <a:pt x="3263" y="526"/>
                  <a:pt x="3263" y="526"/>
                </a:cubicBezTo>
                <a:cubicBezTo>
                  <a:pt x="3263" y="651"/>
                  <a:pt x="3307" y="766"/>
                  <a:pt x="3380" y="856"/>
                </a:cubicBezTo>
                <a:cubicBezTo>
                  <a:pt x="3097" y="1259"/>
                  <a:pt x="3097" y="1259"/>
                  <a:pt x="3097" y="1259"/>
                </a:cubicBezTo>
                <a:cubicBezTo>
                  <a:pt x="2581" y="1995"/>
                  <a:pt x="2581" y="1995"/>
                  <a:pt x="2581" y="1995"/>
                </a:cubicBezTo>
                <a:cubicBezTo>
                  <a:pt x="2469" y="1889"/>
                  <a:pt x="2469" y="1889"/>
                  <a:pt x="2469" y="1889"/>
                </a:cubicBezTo>
                <a:cubicBezTo>
                  <a:pt x="2592" y="1757"/>
                  <a:pt x="2668" y="1580"/>
                  <a:pt x="2668" y="1385"/>
                </a:cubicBezTo>
                <a:cubicBezTo>
                  <a:pt x="2668" y="1182"/>
                  <a:pt x="2586" y="998"/>
                  <a:pt x="2452" y="865"/>
                </a:cubicBezTo>
                <a:cubicBezTo>
                  <a:pt x="2319" y="732"/>
                  <a:pt x="2135" y="649"/>
                  <a:pt x="1932" y="649"/>
                </a:cubicBezTo>
                <a:cubicBezTo>
                  <a:pt x="1729" y="649"/>
                  <a:pt x="1545" y="732"/>
                  <a:pt x="1412" y="865"/>
                </a:cubicBezTo>
                <a:cubicBezTo>
                  <a:pt x="1409" y="868"/>
                  <a:pt x="1407" y="871"/>
                  <a:pt x="1404" y="873"/>
                </a:cubicBezTo>
                <a:cubicBezTo>
                  <a:pt x="1216" y="699"/>
                  <a:pt x="1216" y="699"/>
                  <a:pt x="1216" y="699"/>
                </a:cubicBezTo>
                <a:cubicBezTo>
                  <a:pt x="1244" y="652"/>
                  <a:pt x="1262" y="599"/>
                  <a:pt x="1269" y="543"/>
                </a:cubicBezTo>
                <a:close/>
                <a:moveTo>
                  <a:pt x="1929" y="1917"/>
                </a:moveTo>
                <a:cubicBezTo>
                  <a:pt x="1630" y="1917"/>
                  <a:pt x="1388" y="1674"/>
                  <a:pt x="1388" y="1375"/>
                </a:cubicBezTo>
                <a:cubicBezTo>
                  <a:pt x="1388" y="1076"/>
                  <a:pt x="1630" y="834"/>
                  <a:pt x="1929" y="834"/>
                </a:cubicBezTo>
                <a:cubicBezTo>
                  <a:pt x="2228" y="834"/>
                  <a:pt x="2470" y="1076"/>
                  <a:pt x="2470" y="1375"/>
                </a:cubicBezTo>
                <a:cubicBezTo>
                  <a:pt x="2470" y="1674"/>
                  <a:pt x="2228" y="1917"/>
                  <a:pt x="1929" y="1917"/>
                </a:cubicBezTo>
                <a:close/>
                <a:moveTo>
                  <a:pt x="613" y="487"/>
                </a:moveTo>
                <a:cubicBezTo>
                  <a:pt x="613" y="353"/>
                  <a:pt x="721" y="245"/>
                  <a:pt x="855" y="245"/>
                </a:cubicBezTo>
                <a:cubicBezTo>
                  <a:pt x="989" y="245"/>
                  <a:pt x="1098" y="353"/>
                  <a:pt x="1098" y="487"/>
                </a:cubicBezTo>
                <a:cubicBezTo>
                  <a:pt x="1098" y="621"/>
                  <a:pt x="989" y="730"/>
                  <a:pt x="855" y="730"/>
                </a:cubicBezTo>
                <a:cubicBezTo>
                  <a:pt x="721" y="730"/>
                  <a:pt x="613" y="621"/>
                  <a:pt x="613" y="487"/>
                </a:cubicBezTo>
                <a:close/>
                <a:moveTo>
                  <a:pt x="749" y="1866"/>
                </a:moveTo>
                <a:cubicBezTo>
                  <a:pt x="875" y="900"/>
                  <a:pt x="875" y="900"/>
                  <a:pt x="875" y="900"/>
                </a:cubicBezTo>
                <a:cubicBezTo>
                  <a:pt x="961" y="898"/>
                  <a:pt x="1040" y="869"/>
                  <a:pt x="1104" y="822"/>
                </a:cubicBezTo>
                <a:cubicBezTo>
                  <a:pt x="1301" y="1007"/>
                  <a:pt x="1301" y="1007"/>
                  <a:pt x="1301" y="1007"/>
                </a:cubicBezTo>
                <a:cubicBezTo>
                  <a:pt x="1234" y="1118"/>
                  <a:pt x="1196" y="1247"/>
                  <a:pt x="1196" y="1385"/>
                </a:cubicBezTo>
                <a:cubicBezTo>
                  <a:pt x="1196" y="1588"/>
                  <a:pt x="1279" y="1772"/>
                  <a:pt x="1412" y="1906"/>
                </a:cubicBezTo>
                <a:cubicBezTo>
                  <a:pt x="1418" y="1912"/>
                  <a:pt x="1425" y="1918"/>
                  <a:pt x="1432" y="1924"/>
                </a:cubicBezTo>
                <a:cubicBezTo>
                  <a:pt x="1180" y="2273"/>
                  <a:pt x="1180" y="2273"/>
                  <a:pt x="1180" y="2273"/>
                </a:cubicBezTo>
                <a:cubicBezTo>
                  <a:pt x="924" y="2628"/>
                  <a:pt x="924" y="2628"/>
                  <a:pt x="924" y="2628"/>
                </a:cubicBezTo>
                <a:cubicBezTo>
                  <a:pt x="846" y="2579"/>
                  <a:pt x="757" y="2547"/>
                  <a:pt x="661" y="2538"/>
                </a:cubicBezTo>
                <a:lnTo>
                  <a:pt x="749" y="1866"/>
                </a:lnTo>
                <a:close/>
                <a:moveTo>
                  <a:pt x="597" y="3591"/>
                </a:moveTo>
                <a:cubicBezTo>
                  <a:pt x="349" y="3591"/>
                  <a:pt x="149" y="3390"/>
                  <a:pt x="149" y="3143"/>
                </a:cubicBezTo>
                <a:cubicBezTo>
                  <a:pt x="149" y="2895"/>
                  <a:pt x="349" y="2695"/>
                  <a:pt x="597" y="2695"/>
                </a:cubicBezTo>
                <a:cubicBezTo>
                  <a:pt x="844" y="2695"/>
                  <a:pt x="1045" y="2895"/>
                  <a:pt x="1045" y="3143"/>
                </a:cubicBezTo>
                <a:cubicBezTo>
                  <a:pt x="1045" y="3390"/>
                  <a:pt x="844" y="3591"/>
                  <a:pt x="597" y="3591"/>
                </a:cubicBezTo>
                <a:close/>
                <a:moveTo>
                  <a:pt x="1047" y="2731"/>
                </a:moveTo>
                <a:cubicBezTo>
                  <a:pt x="1374" y="2278"/>
                  <a:pt x="1374" y="2278"/>
                  <a:pt x="1374" y="2278"/>
                </a:cubicBezTo>
                <a:cubicBezTo>
                  <a:pt x="1560" y="2020"/>
                  <a:pt x="1560" y="2020"/>
                  <a:pt x="1560" y="2020"/>
                </a:cubicBezTo>
                <a:cubicBezTo>
                  <a:pt x="1669" y="2084"/>
                  <a:pt x="1796" y="2121"/>
                  <a:pt x="1932" y="2121"/>
                </a:cubicBezTo>
                <a:cubicBezTo>
                  <a:pt x="2086" y="2121"/>
                  <a:pt x="2229" y="2074"/>
                  <a:pt x="2347" y="1993"/>
                </a:cubicBezTo>
                <a:cubicBezTo>
                  <a:pt x="2488" y="2126"/>
                  <a:pt x="2488" y="2126"/>
                  <a:pt x="2488" y="2126"/>
                </a:cubicBezTo>
                <a:cubicBezTo>
                  <a:pt x="2367" y="2298"/>
                  <a:pt x="2367" y="2298"/>
                  <a:pt x="2367" y="2298"/>
                </a:cubicBezTo>
                <a:cubicBezTo>
                  <a:pt x="2295" y="2235"/>
                  <a:pt x="2201" y="2197"/>
                  <a:pt x="2098" y="2197"/>
                </a:cubicBezTo>
                <a:cubicBezTo>
                  <a:pt x="1986" y="2197"/>
                  <a:pt x="1884" y="2243"/>
                  <a:pt x="1810" y="2317"/>
                </a:cubicBezTo>
                <a:cubicBezTo>
                  <a:pt x="1736" y="2391"/>
                  <a:pt x="1690" y="2493"/>
                  <a:pt x="1690" y="2605"/>
                </a:cubicBezTo>
                <a:cubicBezTo>
                  <a:pt x="1690" y="2647"/>
                  <a:pt x="1697" y="2686"/>
                  <a:pt x="1708" y="2724"/>
                </a:cubicBezTo>
                <a:cubicBezTo>
                  <a:pt x="1515" y="2785"/>
                  <a:pt x="1515" y="2785"/>
                  <a:pt x="1515" y="2785"/>
                </a:cubicBezTo>
                <a:cubicBezTo>
                  <a:pt x="1155" y="2898"/>
                  <a:pt x="1155" y="2898"/>
                  <a:pt x="1155" y="2898"/>
                </a:cubicBezTo>
                <a:cubicBezTo>
                  <a:pt x="1129" y="2837"/>
                  <a:pt x="1092" y="2780"/>
                  <a:pt x="1047" y="2731"/>
                </a:cubicBezTo>
                <a:close/>
                <a:moveTo>
                  <a:pt x="2365" y="2605"/>
                </a:moveTo>
                <a:cubicBezTo>
                  <a:pt x="2365" y="2754"/>
                  <a:pt x="2244" y="2875"/>
                  <a:pt x="2096" y="2875"/>
                </a:cubicBezTo>
                <a:cubicBezTo>
                  <a:pt x="1947" y="2875"/>
                  <a:pt x="1826" y="2754"/>
                  <a:pt x="1826" y="2605"/>
                </a:cubicBezTo>
                <a:cubicBezTo>
                  <a:pt x="1826" y="2457"/>
                  <a:pt x="1947" y="2336"/>
                  <a:pt x="2096" y="2336"/>
                </a:cubicBezTo>
                <a:cubicBezTo>
                  <a:pt x="2244" y="2336"/>
                  <a:pt x="2365" y="2457"/>
                  <a:pt x="2365" y="2605"/>
                </a:cubicBezTo>
                <a:close/>
                <a:moveTo>
                  <a:pt x="3093" y="3146"/>
                </a:moveTo>
                <a:cubicBezTo>
                  <a:pt x="3093" y="3192"/>
                  <a:pt x="3098" y="3236"/>
                  <a:pt x="3108" y="3279"/>
                </a:cubicBezTo>
                <a:cubicBezTo>
                  <a:pt x="2134" y="3282"/>
                  <a:pt x="2134" y="3282"/>
                  <a:pt x="2134" y="3282"/>
                </a:cubicBezTo>
                <a:cubicBezTo>
                  <a:pt x="1187" y="3285"/>
                  <a:pt x="1187" y="3285"/>
                  <a:pt x="1187" y="3285"/>
                </a:cubicBezTo>
                <a:cubicBezTo>
                  <a:pt x="1199" y="3238"/>
                  <a:pt x="1205" y="3189"/>
                  <a:pt x="1205" y="3138"/>
                </a:cubicBezTo>
                <a:cubicBezTo>
                  <a:pt x="1205" y="3109"/>
                  <a:pt x="1203" y="3082"/>
                  <a:pt x="1199" y="3054"/>
                </a:cubicBezTo>
                <a:cubicBezTo>
                  <a:pt x="1460" y="2972"/>
                  <a:pt x="1460" y="2972"/>
                  <a:pt x="1460" y="2972"/>
                </a:cubicBezTo>
                <a:cubicBezTo>
                  <a:pt x="1787" y="2869"/>
                  <a:pt x="1787" y="2869"/>
                  <a:pt x="1787" y="2869"/>
                </a:cubicBezTo>
                <a:cubicBezTo>
                  <a:pt x="1795" y="2877"/>
                  <a:pt x="1802" y="2886"/>
                  <a:pt x="1810" y="2894"/>
                </a:cubicBezTo>
                <a:cubicBezTo>
                  <a:pt x="1884" y="2967"/>
                  <a:pt x="1986" y="3013"/>
                  <a:pt x="2098" y="3013"/>
                </a:cubicBezTo>
                <a:cubicBezTo>
                  <a:pt x="2211" y="3013"/>
                  <a:pt x="2313" y="2967"/>
                  <a:pt x="2387" y="2894"/>
                </a:cubicBezTo>
                <a:cubicBezTo>
                  <a:pt x="2461" y="2820"/>
                  <a:pt x="2506" y="2718"/>
                  <a:pt x="2506" y="2605"/>
                </a:cubicBezTo>
                <a:cubicBezTo>
                  <a:pt x="2506" y="2544"/>
                  <a:pt x="2493" y="2486"/>
                  <a:pt x="2469" y="2434"/>
                </a:cubicBezTo>
                <a:cubicBezTo>
                  <a:pt x="2606" y="2239"/>
                  <a:pt x="2606" y="2239"/>
                  <a:pt x="2606" y="2239"/>
                </a:cubicBezTo>
                <a:cubicBezTo>
                  <a:pt x="3156" y="2758"/>
                  <a:pt x="3156" y="2758"/>
                  <a:pt x="3156" y="2758"/>
                </a:cubicBezTo>
                <a:cubicBezTo>
                  <a:pt x="3201" y="2800"/>
                  <a:pt x="3201" y="2800"/>
                  <a:pt x="3201" y="2800"/>
                </a:cubicBezTo>
                <a:cubicBezTo>
                  <a:pt x="3133" y="2899"/>
                  <a:pt x="3093" y="3018"/>
                  <a:pt x="3093" y="3146"/>
                </a:cubicBezTo>
                <a:close/>
                <a:moveTo>
                  <a:pt x="2699" y="2105"/>
                </a:moveTo>
                <a:cubicBezTo>
                  <a:pt x="3197" y="1395"/>
                  <a:pt x="3197" y="1395"/>
                  <a:pt x="3197" y="1395"/>
                </a:cubicBezTo>
                <a:cubicBezTo>
                  <a:pt x="3499" y="964"/>
                  <a:pt x="3499" y="964"/>
                  <a:pt x="3499" y="964"/>
                </a:cubicBezTo>
                <a:cubicBezTo>
                  <a:pt x="3563" y="1006"/>
                  <a:pt x="3635" y="1035"/>
                  <a:pt x="3714" y="1046"/>
                </a:cubicBezTo>
                <a:cubicBezTo>
                  <a:pt x="3738" y="1523"/>
                  <a:pt x="3738" y="1523"/>
                  <a:pt x="3738" y="1523"/>
                </a:cubicBezTo>
                <a:cubicBezTo>
                  <a:pt x="3781" y="2362"/>
                  <a:pt x="3781" y="2362"/>
                  <a:pt x="3781" y="2362"/>
                </a:cubicBezTo>
                <a:cubicBezTo>
                  <a:pt x="3789" y="2541"/>
                  <a:pt x="3789" y="2541"/>
                  <a:pt x="3789" y="2541"/>
                </a:cubicBezTo>
                <a:cubicBezTo>
                  <a:pt x="3761" y="2537"/>
                  <a:pt x="3733" y="2535"/>
                  <a:pt x="3704" y="2535"/>
                </a:cubicBezTo>
                <a:cubicBezTo>
                  <a:pt x="3554" y="2535"/>
                  <a:pt x="3416" y="2590"/>
                  <a:pt x="3309" y="2680"/>
                </a:cubicBezTo>
                <a:cubicBezTo>
                  <a:pt x="3258" y="2632"/>
                  <a:pt x="3258" y="2632"/>
                  <a:pt x="3258" y="2632"/>
                </a:cubicBezTo>
                <a:lnTo>
                  <a:pt x="2699" y="2105"/>
                </a:lnTo>
                <a:close/>
                <a:moveTo>
                  <a:pt x="3716" y="3591"/>
                </a:moveTo>
                <a:cubicBezTo>
                  <a:pt x="3469" y="3591"/>
                  <a:pt x="3268" y="3390"/>
                  <a:pt x="3268" y="3143"/>
                </a:cubicBezTo>
                <a:cubicBezTo>
                  <a:pt x="3268" y="2895"/>
                  <a:pt x="3469" y="2695"/>
                  <a:pt x="3716" y="2695"/>
                </a:cubicBezTo>
                <a:cubicBezTo>
                  <a:pt x="3964" y="2695"/>
                  <a:pt x="4164" y="2895"/>
                  <a:pt x="4164" y="3143"/>
                </a:cubicBezTo>
                <a:cubicBezTo>
                  <a:pt x="4164" y="3390"/>
                  <a:pt x="3964" y="3591"/>
                  <a:pt x="3716" y="3591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4076C8BB-DDC8-4A11-A780-98A0F918EF3D}"/>
              </a:ext>
            </a:extLst>
          </p:cNvPr>
          <p:cNvSpPr txBox="1"/>
          <p:nvPr/>
        </p:nvSpPr>
        <p:spPr>
          <a:xfrm>
            <a:off x="9337652" y="1296463"/>
            <a:ext cx="915297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</a:rPr>
              <a:t>Machine</a:t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</a:rPr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</a:rPr>
              <a:t>Learning</a:t>
            </a:r>
          </a:p>
        </p:txBody>
      </p:sp>
      <p:sp>
        <p:nvSpPr>
          <p:cNvPr id="549" name="Freeform 14"/>
          <p:cNvSpPr>
            <a:spLocks/>
          </p:cNvSpPr>
          <p:nvPr/>
        </p:nvSpPr>
        <p:spPr bwMode="auto">
          <a:xfrm>
            <a:off x="2007318" y="1374300"/>
            <a:ext cx="111321" cy="182880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7" name="Freeform 14">
            <a:extLst>
              <a:ext uri="{FF2B5EF4-FFF2-40B4-BE49-F238E27FC236}">
                <a16:creationId xmlns:a16="http://schemas.microsoft.com/office/drawing/2014/main" id="{DD37B2DB-CD68-44FA-9F58-052511C6983C}"/>
              </a:ext>
            </a:extLst>
          </p:cNvPr>
          <p:cNvSpPr>
            <a:spLocks/>
          </p:cNvSpPr>
          <p:nvPr/>
        </p:nvSpPr>
        <p:spPr bwMode="auto">
          <a:xfrm>
            <a:off x="3407995" y="1374300"/>
            <a:ext cx="111321" cy="182880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0" name="Freeform 14">
            <a:extLst>
              <a:ext uri="{FF2B5EF4-FFF2-40B4-BE49-F238E27FC236}">
                <a16:creationId xmlns:a16="http://schemas.microsoft.com/office/drawing/2014/main" id="{31CDF77C-9195-4874-A8CE-B126F60F24F1}"/>
              </a:ext>
            </a:extLst>
          </p:cNvPr>
          <p:cNvSpPr>
            <a:spLocks/>
          </p:cNvSpPr>
          <p:nvPr/>
        </p:nvSpPr>
        <p:spPr bwMode="auto">
          <a:xfrm>
            <a:off x="4789608" y="1374300"/>
            <a:ext cx="111321" cy="182880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7" name="Freeform 14">
            <a:extLst>
              <a:ext uri="{FF2B5EF4-FFF2-40B4-BE49-F238E27FC236}">
                <a16:creationId xmlns:a16="http://schemas.microsoft.com/office/drawing/2014/main" id="{F0788F10-A1E0-4BB1-960F-F94A0CE86BE0}"/>
              </a:ext>
            </a:extLst>
          </p:cNvPr>
          <p:cNvSpPr>
            <a:spLocks/>
          </p:cNvSpPr>
          <p:nvPr/>
        </p:nvSpPr>
        <p:spPr bwMode="auto">
          <a:xfrm>
            <a:off x="6716782" y="1374300"/>
            <a:ext cx="111321" cy="182880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0" name="Freeform 14">
            <a:extLst>
              <a:ext uri="{FF2B5EF4-FFF2-40B4-BE49-F238E27FC236}">
                <a16:creationId xmlns:a16="http://schemas.microsoft.com/office/drawing/2014/main" id="{1831246D-8028-4F5A-8A57-4C1C90927886}"/>
              </a:ext>
            </a:extLst>
          </p:cNvPr>
          <p:cNvSpPr>
            <a:spLocks/>
          </p:cNvSpPr>
          <p:nvPr/>
        </p:nvSpPr>
        <p:spPr bwMode="auto">
          <a:xfrm>
            <a:off x="10262365" y="1374300"/>
            <a:ext cx="111321" cy="182880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6" name="Freeform 14">
            <a:extLst>
              <a:ext uri="{FF2B5EF4-FFF2-40B4-BE49-F238E27FC236}">
                <a16:creationId xmlns:a16="http://schemas.microsoft.com/office/drawing/2014/main" id="{713752E7-D692-40D7-8B05-B5207F1BD636}"/>
              </a:ext>
            </a:extLst>
          </p:cNvPr>
          <p:cNvSpPr>
            <a:spLocks/>
          </p:cNvSpPr>
          <p:nvPr/>
        </p:nvSpPr>
        <p:spPr bwMode="auto">
          <a:xfrm>
            <a:off x="8455164" y="1374300"/>
            <a:ext cx="111321" cy="182880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9" name="Footer Placeholder 2">
            <a:extLst>
              <a:ext uri="{FF2B5EF4-FFF2-40B4-BE49-F238E27FC236}">
                <a16:creationId xmlns:a16="http://schemas.microsoft.com/office/drawing/2014/main" id="{B242DE3D-532A-4162-9916-284AC8FB7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99788" y="6356350"/>
            <a:ext cx="4114800" cy="365125"/>
          </a:xfrm>
        </p:spPr>
        <p:txBody>
          <a:bodyPr/>
          <a:lstStyle/>
          <a:p>
            <a:r>
              <a:rPr lang="en-US" dirty="0"/>
              <a:t>Introduction to HPCC Systems</a:t>
            </a:r>
          </a:p>
        </p:txBody>
      </p:sp>
      <p:sp>
        <p:nvSpPr>
          <p:cNvPr id="531" name="Slide Number Placeholder 5">
            <a:extLst>
              <a:ext uri="{FF2B5EF4-FFF2-40B4-BE49-F238E27FC236}">
                <a16:creationId xmlns:a16="http://schemas.microsoft.com/office/drawing/2014/main" id="{90DA0209-4E77-4978-BDE1-BCCCEB6A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0787" y="6356350"/>
            <a:ext cx="511278" cy="365125"/>
          </a:xfrm>
        </p:spPr>
        <p:txBody>
          <a:bodyPr/>
          <a:lstStyle/>
          <a:p>
            <a:fld id="{5718C1BF-DFC5-43E7-A1B6-F61E268242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7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A1295C8-0D37-415B-9081-BF76D1CF5D59}"/>
              </a:ext>
            </a:extLst>
          </p:cNvPr>
          <p:cNvGrpSpPr/>
          <p:nvPr/>
        </p:nvGrpSpPr>
        <p:grpSpPr>
          <a:xfrm>
            <a:off x="3271226" y="5295550"/>
            <a:ext cx="1198881" cy="307786"/>
            <a:chOff x="2644761" y="2388587"/>
            <a:chExt cx="1198881" cy="307786"/>
          </a:xfrm>
        </p:grpSpPr>
        <p:sp>
          <p:nvSpPr>
            <p:cNvPr id="144" name="Freeform 5">
              <a:extLst>
                <a:ext uri="{FF2B5EF4-FFF2-40B4-BE49-F238E27FC236}">
                  <a16:creationId xmlns:a16="http://schemas.microsoft.com/office/drawing/2014/main" id="{1A5F447E-B16C-44C0-93A3-40CB1C7E5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E8BCD20-2EC4-4558-9591-7F4BD514AC27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ln w="34925" cap="rnd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DC95563-F39C-4536-A276-9F14E5C01CA3}"/>
              </a:ext>
            </a:extLst>
          </p:cNvPr>
          <p:cNvGrpSpPr/>
          <p:nvPr/>
        </p:nvGrpSpPr>
        <p:grpSpPr>
          <a:xfrm>
            <a:off x="3271226" y="4352355"/>
            <a:ext cx="1198881" cy="307786"/>
            <a:chOff x="2644761" y="2388587"/>
            <a:chExt cx="1198881" cy="307786"/>
          </a:xfrm>
        </p:grpSpPr>
        <p:sp>
          <p:nvSpPr>
            <p:cNvPr id="138" name="Freeform 5">
              <a:extLst>
                <a:ext uri="{FF2B5EF4-FFF2-40B4-BE49-F238E27FC236}">
                  <a16:creationId xmlns:a16="http://schemas.microsoft.com/office/drawing/2014/main" id="{0360417A-AA52-499A-BA32-9339925B1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F6B3A94-BAF5-4DA2-A7CE-13765D8D36B4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ln w="34925" cap="rnd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3D1FA56-C9F8-49F8-90D8-7FB044088FE6}"/>
              </a:ext>
            </a:extLst>
          </p:cNvPr>
          <p:cNvGrpSpPr/>
          <p:nvPr/>
        </p:nvGrpSpPr>
        <p:grpSpPr>
          <a:xfrm>
            <a:off x="3271226" y="2433191"/>
            <a:ext cx="1198881" cy="307786"/>
            <a:chOff x="2644761" y="2388587"/>
            <a:chExt cx="1198881" cy="307786"/>
          </a:xfrm>
        </p:grpSpPr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4B35A3FD-C1A5-4A80-9694-948DB7647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32741F8-3FF5-47CA-8062-192F3FD71820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ln w="34925" cap="rnd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DB41093-3E5C-4120-B64E-3FD424B65032}"/>
              </a:ext>
            </a:extLst>
          </p:cNvPr>
          <p:cNvGrpSpPr/>
          <p:nvPr/>
        </p:nvGrpSpPr>
        <p:grpSpPr>
          <a:xfrm>
            <a:off x="3271226" y="3393758"/>
            <a:ext cx="1198881" cy="307786"/>
            <a:chOff x="2644761" y="2388587"/>
            <a:chExt cx="1198881" cy="307786"/>
          </a:xfrm>
        </p:grpSpPr>
        <p:sp>
          <p:nvSpPr>
            <p:cNvPr id="132" name="Freeform 5">
              <a:extLst>
                <a:ext uri="{FF2B5EF4-FFF2-40B4-BE49-F238E27FC236}">
                  <a16:creationId xmlns:a16="http://schemas.microsoft.com/office/drawing/2014/main" id="{9EE10C23-3CD1-4FDB-AA91-EF1C1FFAB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BC1913A-181B-4567-927F-27367B51C8A0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ln w="34925" cap="rnd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8727EE-DE78-CF49-AB0B-69B15CA6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Anatomy of a Big Data Processing System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C75DE-DB8B-4C25-9067-36D07179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99788" y="6356350"/>
            <a:ext cx="4114800" cy="365125"/>
          </a:xfrm>
        </p:spPr>
        <p:txBody>
          <a:bodyPr/>
          <a:lstStyle/>
          <a:p>
            <a:r>
              <a:rPr lang="en-US"/>
              <a:t>Introduction to HPCC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E6822-1080-49F0-BF21-E818F696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B37EC7-7A49-E04B-A32E-294C08762565}"/>
              </a:ext>
            </a:extLst>
          </p:cNvPr>
          <p:cNvSpPr txBox="1"/>
          <p:nvPr/>
        </p:nvSpPr>
        <p:spPr>
          <a:xfrm>
            <a:off x="3535775" y="182453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Divide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134F9E-AB1E-4ED9-8471-8A4AEB65ED77}"/>
              </a:ext>
            </a:extLst>
          </p:cNvPr>
          <p:cNvGrpSpPr/>
          <p:nvPr/>
        </p:nvGrpSpPr>
        <p:grpSpPr>
          <a:xfrm>
            <a:off x="1289747" y="1708110"/>
            <a:ext cx="1981478" cy="4352448"/>
            <a:chOff x="663282" y="1317282"/>
            <a:chExt cx="1981478" cy="4753779"/>
          </a:xfrm>
        </p:grpSpPr>
        <p:sp>
          <p:nvSpPr>
            <p:cNvPr id="152" name="Left Bracket 151">
              <a:extLst>
                <a:ext uri="{FF2B5EF4-FFF2-40B4-BE49-F238E27FC236}">
                  <a16:creationId xmlns:a16="http://schemas.microsoft.com/office/drawing/2014/main" id="{96E05BA6-0716-4E67-B2C1-DAF528E12D36}"/>
                </a:ext>
              </a:extLst>
            </p:cNvPr>
            <p:cNvSpPr/>
            <p:nvPr/>
          </p:nvSpPr>
          <p:spPr>
            <a:xfrm>
              <a:off x="663282" y="1317282"/>
              <a:ext cx="284971" cy="4753779"/>
            </a:xfrm>
            <a:prstGeom prst="leftBracket">
              <a:avLst>
                <a:gd name="adj" fmla="val 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Left Bracket 172">
              <a:extLst>
                <a:ext uri="{FF2B5EF4-FFF2-40B4-BE49-F238E27FC236}">
                  <a16:creationId xmlns:a16="http://schemas.microsoft.com/office/drawing/2014/main" id="{36BA8FBE-C7E3-4197-AF2A-2CC45B7A0935}"/>
                </a:ext>
              </a:extLst>
            </p:cNvPr>
            <p:cNvSpPr/>
            <p:nvPr/>
          </p:nvSpPr>
          <p:spPr>
            <a:xfrm rot="10800000">
              <a:off x="2359789" y="1317282"/>
              <a:ext cx="284971" cy="4753779"/>
            </a:xfrm>
            <a:prstGeom prst="leftBracket">
              <a:avLst>
                <a:gd name="adj" fmla="val 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DCEF05B1-4E1A-466A-A056-8A7F13225959}"/>
              </a:ext>
            </a:extLst>
          </p:cNvPr>
          <p:cNvSpPr txBox="1"/>
          <p:nvPr/>
        </p:nvSpPr>
        <p:spPr>
          <a:xfrm>
            <a:off x="1485510" y="1475656"/>
            <a:ext cx="1609649" cy="469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Big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56EA0F-F95C-4C13-876E-ACE8D6E0C752}"/>
              </a:ext>
            </a:extLst>
          </p:cNvPr>
          <p:cNvSpPr/>
          <p:nvPr/>
        </p:nvSpPr>
        <p:spPr>
          <a:xfrm>
            <a:off x="1466447" y="2241397"/>
            <a:ext cx="1628078" cy="3122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FE9D505-B370-4CF8-A33A-C521621BDEF1}"/>
              </a:ext>
            </a:extLst>
          </p:cNvPr>
          <p:cNvSpPr/>
          <p:nvPr/>
        </p:nvSpPr>
        <p:spPr>
          <a:xfrm>
            <a:off x="1466447" y="2713380"/>
            <a:ext cx="1628078" cy="3122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E9C7828-6ADA-4931-B74F-BDF1EC3E031F}"/>
              </a:ext>
            </a:extLst>
          </p:cNvPr>
          <p:cNvSpPr/>
          <p:nvPr/>
        </p:nvSpPr>
        <p:spPr>
          <a:xfrm>
            <a:off x="1466447" y="3185363"/>
            <a:ext cx="1628078" cy="3122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1A4E0A0-4A2B-4F58-8BAA-06A447FEB980}"/>
              </a:ext>
            </a:extLst>
          </p:cNvPr>
          <p:cNvSpPr/>
          <p:nvPr/>
        </p:nvSpPr>
        <p:spPr>
          <a:xfrm>
            <a:off x="1466447" y="3657346"/>
            <a:ext cx="1628078" cy="3122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32B856A-7BFD-4C1A-9040-C37FC7066D5D}"/>
              </a:ext>
            </a:extLst>
          </p:cNvPr>
          <p:cNvSpPr/>
          <p:nvPr/>
        </p:nvSpPr>
        <p:spPr>
          <a:xfrm>
            <a:off x="1466447" y="4129329"/>
            <a:ext cx="1628078" cy="3122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D142CC2D-06EC-4027-A22F-3067DAE7C1ED}"/>
              </a:ext>
            </a:extLst>
          </p:cNvPr>
          <p:cNvSpPr/>
          <p:nvPr/>
        </p:nvSpPr>
        <p:spPr>
          <a:xfrm>
            <a:off x="1466447" y="4601312"/>
            <a:ext cx="1628078" cy="3122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E519E3E-0AA6-4AAB-BB6E-D949D273289D}"/>
              </a:ext>
            </a:extLst>
          </p:cNvPr>
          <p:cNvSpPr/>
          <p:nvPr/>
        </p:nvSpPr>
        <p:spPr>
          <a:xfrm>
            <a:off x="1466447" y="5073295"/>
            <a:ext cx="1628078" cy="3122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F895110C-5EDE-4CF6-8455-3B4EEA877EA8}"/>
              </a:ext>
            </a:extLst>
          </p:cNvPr>
          <p:cNvSpPr/>
          <p:nvPr/>
        </p:nvSpPr>
        <p:spPr>
          <a:xfrm>
            <a:off x="1466447" y="5545275"/>
            <a:ext cx="1628078" cy="3122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E676E1C-5A72-4509-8A35-568345FC3498}"/>
              </a:ext>
            </a:extLst>
          </p:cNvPr>
          <p:cNvSpPr txBox="1"/>
          <p:nvPr/>
        </p:nvSpPr>
        <p:spPr>
          <a:xfrm>
            <a:off x="4713181" y="1475656"/>
            <a:ext cx="187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Smaller Data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9FF1CC-631B-4849-A93F-B6348BD5F2C5}"/>
              </a:ext>
            </a:extLst>
          </p:cNvPr>
          <p:cNvGrpSpPr/>
          <p:nvPr/>
        </p:nvGrpSpPr>
        <p:grpSpPr>
          <a:xfrm>
            <a:off x="4651230" y="2135399"/>
            <a:ext cx="1981479" cy="852272"/>
            <a:chOff x="4024765" y="2126958"/>
            <a:chExt cx="1981479" cy="88412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552D698-BBBB-4919-984E-908C3D9CE531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190" name="Left Bracket 189">
                <a:extLst>
                  <a:ext uri="{FF2B5EF4-FFF2-40B4-BE49-F238E27FC236}">
                    <a16:creationId xmlns:a16="http://schemas.microsoft.com/office/drawing/2014/main" id="{80FA3355-47EC-4D74-8378-66BDE06F5F73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Left Bracket 191">
                <a:extLst>
                  <a:ext uri="{FF2B5EF4-FFF2-40B4-BE49-F238E27FC236}">
                    <a16:creationId xmlns:a16="http://schemas.microsoft.com/office/drawing/2014/main" id="{82BCBE99-E1D1-45D3-A5EB-633143506A84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75EB919F-C9A4-426A-9514-226160F888D3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8C9A7CD7-C1E7-4619-89A3-4D538E348435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19295313-C4CA-4562-A71D-FE7E1A8E4966}"/>
              </a:ext>
            </a:extLst>
          </p:cNvPr>
          <p:cNvGrpSpPr/>
          <p:nvPr/>
        </p:nvGrpSpPr>
        <p:grpSpPr>
          <a:xfrm>
            <a:off x="4651230" y="3121799"/>
            <a:ext cx="1981479" cy="852272"/>
            <a:chOff x="4024765" y="2126958"/>
            <a:chExt cx="1981479" cy="884126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263878DA-30BD-473F-B8C9-4E0C51E528BF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247" name="Left Bracket 246">
                <a:extLst>
                  <a:ext uri="{FF2B5EF4-FFF2-40B4-BE49-F238E27FC236}">
                    <a16:creationId xmlns:a16="http://schemas.microsoft.com/office/drawing/2014/main" id="{5BB8FA12-141D-4C43-872A-C0E2D7A70C16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Left Bracket 247">
                <a:extLst>
                  <a:ext uri="{FF2B5EF4-FFF2-40B4-BE49-F238E27FC236}">
                    <a16:creationId xmlns:a16="http://schemas.microsoft.com/office/drawing/2014/main" id="{C035B9C8-BF68-44DB-977F-09BBC8BA1E9F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E718EF57-F181-4D14-B3CE-E973DC4F2D4C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4CE6CF4D-8125-4F01-B4D9-7A83B21D1701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6A7DF94E-EBC1-4E68-ACA6-FBBDBD3E9581}"/>
              </a:ext>
            </a:extLst>
          </p:cNvPr>
          <p:cNvGrpSpPr/>
          <p:nvPr/>
        </p:nvGrpSpPr>
        <p:grpSpPr>
          <a:xfrm>
            <a:off x="4651230" y="4108199"/>
            <a:ext cx="1981479" cy="852272"/>
            <a:chOff x="4024765" y="2126958"/>
            <a:chExt cx="1981479" cy="884126"/>
          </a:xfrm>
        </p:grpSpPr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1562D810-7463-4044-8E7D-87D3CBB69AC1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254" name="Left Bracket 253">
                <a:extLst>
                  <a:ext uri="{FF2B5EF4-FFF2-40B4-BE49-F238E27FC236}">
                    <a16:creationId xmlns:a16="http://schemas.microsoft.com/office/drawing/2014/main" id="{5C73F1B9-A028-4DCC-9BAF-7D6C3CA700C6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Left Bracket 254">
                <a:extLst>
                  <a:ext uri="{FF2B5EF4-FFF2-40B4-BE49-F238E27FC236}">
                    <a16:creationId xmlns:a16="http://schemas.microsoft.com/office/drawing/2014/main" id="{4432C97D-987B-47AA-AC26-07CFEA142F0D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2B2F75D8-0ACA-4B71-9638-6786235F46CE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924A701F-C4BB-4E07-8E0E-5F2F1E96AFED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5AE40D31-80C1-4B3C-8E52-5F23D9E9FE19}"/>
              </a:ext>
            </a:extLst>
          </p:cNvPr>
          <p:cNvGrpSpPr/>
          <p:nvPr/>
        </p:nvGrpSpPr>
        <p:grpSpPr>
          <a:xfrm>
            <a:off x="4651230" y="5094599"/>
            <a:ext cx="1981479" cy="852272"/>
            <a:chOff x="4024765" y="2126958"/>
            <a:chExt cx="1981479" cy="884126"/>
          </a:xfrm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3CDCDB15-9BF5-401D-B4BD-971CE9AFA374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269" name="Left Bracket 268">
                <a:extLst>
                  <a:ext uri="{FF2B5EF4-FFF2-40B4-BE49-F238E27FC236}">
                    <a16:creationId xmlns:a16="http://schemas.microsoft.com/office/drawing/2014/main" id="{FB947995-EF2B-44EE-950F-9A87581D8BC1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Left Bracket 269">
                <a:extLst>
                  <a:ext uri="{FF2B5EF4-FFF2-40B4-BE49-F238E27FC236}">
                    <a16:creationId xmlns:a16="http://schemas.microsoft.com/office/drawing/2014/main" id="{607B8F2D-1A70-4166-A275-BE5B2E52C0EB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E5A61D8F-A22C-4E2A-9FCA-422D271992C7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D3FE39FE-B07E-4F14-9AE4-CD002018F484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8EE660-2246-4642-B1D9-A7984620CA5E}"/>
              </a:ext>
            </a:extLst>
          </p:cNvPr>
          <p:cNvGrpSpPr/>
          <p:nvPr/>
        </p:nvGrpSpPr>
        <p:grpSpPr>
          <a:xfrm>
            <a:off x="8296012" y="2238138"/>
            <a:ext cx="2794775" cy="697077"/>
            <a:chOff x="7577726" y="2148151"/>
            <a:chExt cx="3173464" cy="79153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94F934F-0302-47A9-8915-3DF4EA53E877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E2290107-2864-47E8-A314-B206EBB0E96D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27DD8718-D220-4E09-BC76-B57BEF04DDA0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0CFBE330-42B3-4FF7-8E01-24A503421082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C4B188BD-CA7D-4681-AD1E-38CDC7E0602F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4" name="Group 19">
                  <a:extLst>
                    <a:ext uri="{FF2B5EF4-FFF2-40B4-BE49-F238E27FC236}">
                      <a16:creationId xmlns:a16="http://schemas.microsoft.com/office/drawing/2014/main" id="{63C229A8-C5F8-425E-AC03-C87B681DB32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chemeClr val="tx1">
                    <a:lumMod val="50000"/>
                    <a:lumOff val="50000"/>
                  </a:schemeClr>
                </a:solidFill>
              </p:grpSpPr>
              <p:sp>
                <p:nvSpPr>
                  <p:cNvPr id="285" name="Freeform 20">
                    <a:extLst>
                      <a:ext uri="{FF2B5EF4-FFF2-40B4-BE49-F238E27FC236}">
                        <a16:creationId xmlns:a16="http://schemas.microsoft.com/office/drawing/2014/main" id="{E5A159B4-F891-4E8E-8338-118E5A15ED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6" name="Freeform 21">
                    <a:extLst>
                      <a:ext uri="{FF2B5EF4-FFF2-40B4-BE49-F238E27FC236}">
                        <a16:creationId xmlns:a16="http://schemas.microsoft.com/office/drawing/2014/main" id="{82777B79-8D12-4B03-881D-F42DF5BEEF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7" name="Freeform 22">
                    <a:extLst>
                      <a:ext uri="{FF2B5EF4-FFF2-40B4-BE49-F238E27FC236}">
                        <a16:creationId xmlns:a16="http://schemas.microsoft.com/office/drawing/2014/main" id="{C10F662B-ABDD-416D-9740-7412F3E110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8" name="Freeform 23">
                    <a:extLst>
                      <a:ext uri="{FF2B5EF4-FFF2-40B4-BE49-F238E27FC236}">
                        <a16:creationId xmlns:a16="http://schemas.microsoft.com/office/drawing/2014/main" id="{1CEB2C72-E9B6-46CB-BE36-A05E5B8E5A7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9" name="Freeform 24">
                    <a:extLst>
                      <a:ext uri="{FF2B5EF4-FFF2-40B4-BE49-F238E27FC236}">
                        <a16:creationId xmlns:a16="http://schemas.microsoft.com/office/drawing/2014/main" id="{DEFB0B7B-E564-4BA8-8C79-B7D1D3CD057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0" name="Freeform 25">
                    <a:extLst>
                      <a:ext uri="{FF2B5EF4-FFF2-40B4-BE49-F238E27FC236}">
                        <a16:creationId xmlns:a16="http://schemas.microsoft.com/office/drawing/2014/main" id="{967A339C-0663-4023-940B-1ADD753150E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291" name="TextBox 290">
            <a:extLst>
              <a:ext uri="{FF2B5EF4-FFF2-40B4-BE49-F238E27FC236}">
                <a16:creationId xmlns:a16="http://schemas.microsoft.com/office/drawing/2014/main" id="{BA3284A9-823C-4D44-8AC8-825885584E7F}"/>
              </a:ext>
            </a:extLst>
          </p:cNvPr>
          <p:cNvSpPr txBox="1"/>
          <p:nvPr/>
        </p:nvSpPr>
        <p:spPr>
          <a:xfrm>
            <a:off x="8857063" y="1475656"/>
            <a:ext cx="187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Compute</a:t>
            </a: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08D83E1B-7918-4339-9F16-9C5EEFE975A7}"/>
              </a:ext>
            </a:extLst>
          </p:cNvPr>
          <p:cNvGrpSpPr/>
          <p:nvPr/>
        </p:nvGrpSpPr>
        <p:grpSpPr>
          <a:xfrm>
            <a:off x="8296012" y="3197893"/>
            <a:ext cx="2794775" cy="697077"/>
            <a:chOff x="7577726" y="2148151"/>
            <a:chExt cx="3173464" cy="791530"/>
          </a:xfrm>
        </p:grpSpPr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466DEDC3-7011-4458-870E-6EFF9CE71355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2C67F33B-F246-4A5E-B6CC-0C3075410AAC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74989672-30B5-45D2-8D26-80E4DD40A532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6698C300-9EFE-47AC-90C5-6EF4F0EB0F15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312" name="Oval 311">
                  <a:extLst>
                    <a:ext uri="{FF2B5EF4-FFF2-40B4-BE49-F238E27FC236}">
                      <a16:creationId xmlns:a16="http://schemas.microsoft.com/office/drawing/2014/main" id="{55F014A0-580A-4262-9877-7890F5F33525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13" name="Group 19">
                  <a:extLst>
                    <a:ext uri="{FF2B5EF4-FFF2-40B4-BE49-F238E27FC236}">
                      <a16:creationId xmlns:a16="http://schemas.microsoft.com/office/drawing/2014/main" id="{D1EE1250-DE4A-4E72-8EF5-C68465E1D1F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chemeClr val="tx1">
                    <a:lumMod val="50000"/>
                    <a:lumOff val="50000"/>
                  </a:schemeClr>
                </a:solidFill>
              </p:grpSpPr>
              <p:sp>
                <p:nvSpPr>
                  <p:cNvPr id="314" name="Freeform 20">
                    <a:extLst>
                      <a:ext uri="{FF2B5EF4-FFF2-40B4-BE49-F238E27FC236}">
                        <a16:creationId xmlns:a16="http://schemas.microsoft.com/office/drawing/2014/main" id="{805F9461-F277-40AA-898B-BCCF620C9E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5" name="Freeform 21">
                    <a:extLst>
                      <a:ext uri="{FF2B5EF4-FFF2-40B4-BE49-F238E27FC236}">
                        <a16:creationId xmlns:a16="http://schemas.microsoft.com/office/drawing/2014/main" id="{C6602CAF-F5C6-482F-BE5E-E64A201C5B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6" name="Freeform 22">
                    <a:extLst>
                      <a:ext uri="{FF2B5EF4-FFF2-40B4-BE49-F238E27FC236}">
                        <a16:creationId xmlns:a16="http://schemas.microsoft.com/office/drawing/2014/main" id="{F953CFE2-D18A-44C3-B7CC-DA338C85B6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7" name="Freeform 23">
                    <a:extLst>
                      <a:ext uri="{FF2B5EF4-FFF2-40B4-BE49-F238E27FC236}">
                        <a16:creationId xmlns:a16="http://schemas.microsoft.com/office/drawing/2014/main" id="{BE117986-3518-470B-B622-96436A1B206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8" name="Freeform 24">
                    <a:extLst>
                      <a:ext uri="{FF2B5EF4-FFF2-40B4-BE49-F238E27FC236}">
                        <a16:creationId xmlns:a16="http://schemas.microsoft.com/office/drawing/2014/main" id="{11929F2E-9043-4458-953F-F68D2D2F1E3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9" name="Freeform 25">
                    <a:extLst>
                      <a:ext uri="{FF2B5EF4-FFF2-40B4-BE49-F238E27FC236}">
                        <a16:creationId xmlns:a16="http://schemas.microsoft.com/office/drawing/2014/main" id="{70193596-2A32-4136-A761-849E4556234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CB0872C3-92CC-4845-B323-1EBD802A188F}"/>
              </a:ext>
            </a:extLst>
          </p:cNvPr>
          <p:cNvGrpSpPr/>
          <p:nvPr/>
        </p:nvGrpSpPr>
        <p:grpSpPr>
          <a:xfrm>
            <a:off x="8296012" y="4157648"/>
            <a:ext cx="2794775" cy="697077"/>
            <a:chOff x="7577726" y="2148151"/>
            <a:chExt cx="3173464" cy="791530"/>
          </a:xfrm>
        </p:grpSpPr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F1D39B65-181C-4E85-929A-F1E0F7656078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D89B6204-11E4-4DD0-B550-9923A3B710DF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65CC104D-06AE-476E-A114-13BE55CE7A31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7FFF2EAA-A8D3-440B-9243-56BDC0820CC8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325" name="Oval 324">
                  <a:extLst>
                    <a:ext uri="{FF2B5EF4-FFF2-40B4-BE49-F238E27FC236}">
                      <a16:creationId xmlns:a16="http://schemas.microsoft.com/office/drawing/2014/main" id="{CCC06DB6-DA6B-405C-A2E2-77FFBD7B6B84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26" name="Group 19">
                  <a:extLst>
                    <a:ext uri="{FF2B5EF4-FFF2-40B4-BE49-F238E27FC236}">
                      <a16:creationId xmlns:a16="http://schemas.microsoft.com/office/drawing/2014/main" id="{864BC189-908D-4E51-B8EA-D201D65CF04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chemeClr val="tx1">
                    <a:lumMod val="50000"/>
                    <a:lumOff val="50000"/>
                  </a:schemeClr>
                </a:solidFill>
              </p:grpSpPr>
              <p:sp>
                <p:nvSpPr>
                  <p:cNvPr id="327" name="Freeform 20">
                    <a:extLst>
                      <a:ext uri="{FF2B5EF4-FFF2-40B4-BE49-F238E27FC236}">
                        <a16:creationId xmlns:a16="http://schemas.microsoft.com/office/drawing/2014/main" id="{FB43A650-9B30-44BF-A4B6-CB27D05899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8" name="Freeform 21">
                    <a:extLst>
                      <a:ext uri="{FF2B5EF4-FFF2-40B4-BE49-F238E27FC236}">
                        <a16:creationId xmlns:a16="http://schemas.microsoft.com/office/drawing/2014/main" id="{4C1DE40C-D5C3-4D19-AFEB-5BCF66911A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9" name="Freeform 22">
                    <a:extLst>
                      <a:ext uri="{FF2B5EF4-FFF2-40B4-BE49-F238E27FC236}">
                        <a16:creationId xmlns:a16="http://schemas.microsoft.com/office/drawing/2014/main" id="{2E60852E-95BC-4191-AC62-2415FC302F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0" name="Freeform 23">
                    <a:extLst>
                      <a:ext uri="{FF2B5EF4-FFF2-40B4-BE49-F238E27FC236}">
                        <a16:creationId xmlns:a16="http://schemas.microsoft.com/office/drawing/2014/main" id="{4C28834E-B9B8-40C8-BE9A-0359B2FCDA9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1" name="Freeform 24">
                    <a:extLst>
                      <a:ext uri="{FF2B5EF4-FFF2-40B4-BE49-F238E27FC236}">
                        <a16:creationId xmlns:a16="http://schemas.microsoft.com/office/drawing/2014/main" id="{81641834-4708-40F9-8D38-DC2EAF16DDE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2" name="Freeform 25">
                    <a:extLst>
                      <a:ext uri="{FF2B5EF4-FFF2-40B4-BE49-F238E27FC236}">
                        <a16:creationId xmlns:a16="http://schemas.microsoft.com/office/drawing/2014/main" id="{DD5776C9-6331-4FB7-A941-0DB6C99EE30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56C19B3C-3173-4773-BA47-7D70C8D515F5}"/>
              </a:ext>
            </a:extLst>
          </p:cNvPr>
          <p:cNvGrpSpPr/>
          <p:nvPr/>
        </p:nvGrpSpPr>
        <p:grpSpPr>
          <a:xfrm>
            <a:off x="8296012" y="5117403"/>
            <a:ext cx="2794775" cy="697077"/>
            <a:chOff x="7577726" y="2148151"/>
            <a:chExt cx="3173464" cy="791530"/>
          </a:xfrm>
        </p:grpSpPr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0BCD60C7-80DA-4977-B09B-02F334C29905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A6B08503-52DA-4BF5-9746-7E313AF0C985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055A12AE-BE8F-4579-959F-A22C8CE159AE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7" name="Group 336">
                <a:extLst>
                  <a:ext uri="{FF2B5EF4-FFF2-40B4-BE49-F238E27FC236}">
                    <a16:creationId xmlns:a16="http://schemas.microsoft.com/office/drawing/2014/main" id="{4F281F5B-C5F9-4F6A-BCEE-6B1746AA7B4F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338" name="Oval 337">
                  <a:extLst>
                    <a:ext uri="{FF2B5EF4-FFF2-40B4-BE49-F238E27FC236}">
                      <a16:creationId xmlns:a16="http://schemas.microsoft.com/office/drawing/2014/main" id="{15DAEDAA-AF01-4D6B-8612-422EB58D7F9C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39" name="Group 19">
                  <a:extLst>
                    <a:ext uri="{FF2B5EF4-FFF2-40B4-BE49-F238E27FC236}">
                      <a16:creationId xmlns:a16="http://schemas.microsoft.com/office/drawing/2014/main" id="{C438207A-EB9A-4A23-BB15-825E02C89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chemeClr val="tx1">
                    <a:lumMod val="50000"/>
                    <a:lumOff val="50000"/>
                  </a:schemeClr>
                </a:solidFill>
              </p:grpSpPr>
              <p:sp>
                <p:nvSpPr>
                  <p:cNvPr id="340" name="Freeform 20">
                    <a:extLst>
                      <a:ext uri="{FF2B5EF4-FFF2-40B4-BE49-F238E27FC236}">
                        <a16:creationId xmlns:a16="http://schemas.microsoft.com/office/drawing/2014/main" id="{FD4D322B-F023-4127-BCCD-3E95BD77FE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1" name="Freeform 21">
                    <a:extLst>
                      <a:ext uri="{FF2B5EF4-FFF2-40B4-BE49-F238E27FC236}">
                        <a16:creationId xmlns:a16="http://schemas.microsoft.com/office/drawing/2014/main" id="{170B83E2-DE94-49EF-BD25-13236CC146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2" name="Freeform 22">
                    <a:extLst>
                      <a:ext uri="{FF2B5EF4-FFF2-40B4-BE49-F238E27FC236}">
                        <a16:creationId xmlns:a16="http://schemas.microsoft.com/office/drawing/2014/main" id="{C73B4CC9-D57F-4C0D-82BD-EE044A7D16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3" name="Freeform 23">
                    <a:extLst>
                      <a:ext uri="{FF2B5EF4-FFF2-40B4-BE49-F238E27FC236}">
                        <a16:creationId xmlns:a16="http://schemas.microsoft.com/office/drawing/2014/main" id="{D891BB97-05A1-4814-A61C-B309D17D810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4" name="Freeform 24">
                    <a:extLst>
                      <a:ext uri="{FF2B5EF4-FFF2-40B4-BE49-F238E27FC236}">
                        <a16:creationId xmlns:a16="http://schemas.microsoft.com/office/drawing/2014/main" id="{6D2047C4-FAA0-40B9-BE86-7A53F21A7B9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5" name="Freeform 25">
                    <a:extLst>
                      <a:ext uri="{FF2B5EF4-FFF2-40B4-BE49-F238E27FC236}">
                        <a16:creationId xmlns:a16="http://schemas.microsoft.com/office/drawing/2014/main" id="{A66A5C09-D732-416D-A3D4-852FC19DD88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6D1C994-4175-4447-9DAB-69CA6E2EA8C8}"/>
              </a:ext>
            </a:extLst>
          </p:cNvPr>
          <p:cNvGrpSpPr/>
          <p:nvPr/>
        </p:nvGrpSpPr>
        <p:grpSpPr>
          <a:xfrm>
            <a:off x="6839076" y="2433191"/>
            <a:ext cx="1302041" cy="307786"/>
            <a:chOff x="6145705" y="2433191"/>
            <a:chExt cx="1302041" cy="307786"/>
          </a:xfrm>
        </p:grpSpPr>
        <p:sp>
          <p:nvSpPr>
            <p:cNvPr id="293" name="Freeform 5">
              <a:extLst>
                <a:ext uri="{FF2B5EF4-FFF2-40B4-BE49-F238E27FC236}">
                  <a16:creationId xmlns:a16="http://schemas.microsoft.com/office/drawing/2014/main" id="{BB96653B-C346-4CCC-B8E0-989369CA2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49CDA001-5619-43CD-AA73-A28533B9487E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ln w="34925" cap="rnd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Freeform 5">
              <a:extLst>
                <a:ext uri="{FF2B5EF4-FFF2-40B4-BE49-F238E27FC236}">
                  <a16:creationId xmlns:a16="http://schemas.microsoft.com/office/drawing/2014/main" id="{E443769E-12A3-4EC4-959B-7CE3BCFD8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04425CA9-0D3B-4CFE-A461-C1732A3F1E7B}"/>
              </a:ext>
            </a:extLst>
          </p:cNvPr>
          <p:cNvGrpSpPr/>
          <p:nvPr/>
        </p:nvGrpSpPr>
        <p:grpSpPr>
          <a:xfrm>
            <a:off x="6839076" y="3396548"/>
            <a:ext cx="1302041" cy="307786"/>
            <a:chOff x="6145705" y="2433191"/>
            <a:chExt cx="1302041" cy="307786"/>
          </a:xfrm>
        </p:grpSpPr>
        <p:sp>
          <p:nvSpPr>
            <p:cNvPr id="151" name="Freeform 5">
              <a:extLst>
                <a:ext uri="{FF2B5EF4-FFF2-40B4-BE49-F238E27FC236}">
                  <a16:creationId xmlns:a16="http://schemas.microsoft.com/office/drawing/2014/main" id="{C9952A54-C69C-437A-ABF5-5B455160D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1E0D5CC-EF80-4CDA-9A16-6613726ABCD4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ln w="34925" cap="rnd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Freeform 5">
              <a:extLst>
                <a:ext uri="{FF2B5EF4-FFF2-40B4-BE49-F238E27FC236}">
                  <a16:creationId xmlns:a16="http://schemas.microsoft.com/office/drawing/2014/main" id="{542C8655-2E7A-40BD-80CA-B3321469A7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1F49A5D9-03F3-48D1-A28F-93631261B5E2}"/>
              </a:ext>
            </a:extLst>
          </p:cNvPr>
          <p:cNvGrpSpPr/>
          <p:nvPr/>
        </p:nvGrpSpPr>
        <p:grpSpPr>
          <a:xfrm>
            <a:off x="6839076" y="4355126"/>
            <a:ext cx="1302041" cy="307786"/>
            <a:chOff x="6145705" y="2433191"/>
            <a:chExt cx="1302041" cy="307786"/>
          </a:xfrm>
        </p:grpSpPr>
        <p:sp>
          <p:nvSpPr>
            <p:cNvPr id="161" name="Freeform 5">
              <a:extLst>
                <a:ext uri="{FF2B5EF4-FFF2-40B4-BE49-F238E27FC236}">
                  <a16:creationId xmlns:a16="http://schemas.microsoft.com/office/drawing/2014/main" id="{84BB278C-BAEF-4BCE-B9E0-6C3F171EF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99781C0-392B-4864-AEC6-BD4851E317B4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ln w="34925" cap="rnd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Freeform 5">
              <a:extLst>
                <a:ext uri="{FF2B5EF4-FFF2-40B4-BE49-F238E27FC236}">
                  <a16:creationId xmlns:a16="http://schemas.microsoft.com/office/drawing/2014/main" id="{9DBB2F28-DB03-4A4E-A0E0-7626B5DC52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3C69EF0-7778-4041-B630-63E45702E3D3}"/>
              </a:ext>
            </a:extLst>
          </p:cNvPr>
          <p:cNvGrpSpPr/>
          <p:nvPr/>
        </p:nvGrpSpPr>
        <p:grpSpPr>
          <a:xfrm>
            <a:off x="6839076" y="5304058"/>
            <a:ext cx="1302041" cy="307786"/>
            <a:chOff x="6145705" y="2433191"/>
            <a:chExt cx="1302041" cy="307786"/>
          </a:xfrm>
        </p:grpSpPr>
        <p:sp>
          <p:nvSpPr>
            <p:cNvPr id="169" name="Freeform 5">
              <a:extLst>
                <a:ext uri="{FF2B5EF4-FFF2-40B4-BE49-F238E27FC236}">
                  <a16:creationId xmlns:a16="http://schemas.microsoft.com/office/drawing/2014/main" id="{417BC596-116B-4CA8-BBC7-F40C1BAC1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81D111B-11CE-4034-987C-7306C9F7D3A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ln w="34925" cap="rnd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Freeform 5">
              <a:extLst>
                <a:ext uri="{FF2B5EF4-FFF2-40B4-BE49-F238E27FC236}">
                  <a16:creationId xmlns:a16="http://schemas.microsoft.com/office/drawing/2014/main" id="{F22468BF-BA5D-4684-8F51-B542782668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032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89" grpId="0"/>
      <p:bldP spid="29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EBB9451-AC38-4F28-8E14-2E0AA03E06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8652" y="1112720"/>
            <a:ext cx="5473963" cy="4910328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5595420D-2BC0-4C8E-886D-01E1F0E130F6}"/>
              </a:ext>
            </a:extLst>
          </p:cNvPr>
          <p:cNvSpPr txBox="1">
            <a:spLocks/>
          </p:cNvSpPr>
          <p:nvPr/>
        </p:nvSpPr>
        <p:spPr>
          <a:xfrm>
            <a:off x="-516844" y="1275531"/>
            <a:ext cx="5140618" cy="614132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spc="500" baseline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+mj-cs"/>
              </a:defRPr>
            </a:lvl1pPr>
          </a:lstStyle>
          <a:p>
            <a:endParaRPr lang="en-US" sz="28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D6EC10D-5034-49DB-BEC3-B3F1D3D4CBE1}"/>
              </a:ext>
            </a:extLst>
          </p:cNvPr>
          <p:cNvCxnSpPr>
            <a:cxnSpLocks/>
            <a:stCxn id="223" idx="4"/>
          </p:cNvCxnSpPr>
          <p:nvPr/>
        </p:nvCxnSpPr>
        <p:spPr>
          <a:xfrm flipH="1">
            <a:off x="1021570" y="3525487"/>
            <a:ext cx="4692" cy="333251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A6CE9-8280-468F-9DB8-2F2D41D2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Introduction: Use Cases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70713-B3DE-4C5C-85FB-915CDF706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9001-714B-40B6-8590-382B0738F20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F98EE937-6886-42CB-AF0A-CCF9D528EF10}"/>
              </a:ext>
            </a:extLst>
          </p:cNvPr>
          <p:cNvSpPr/>
          <p:nvPr/>
        </p:nvSpPr>
        <p:spPr>
          <a:xfrm>
            <a:off x="633689" y="2740342"/>
            <a:ext cx="785145" cy="7851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4" name="Group 4">
            <a:extLst>
              <a:ext uri="{FF2B5EF4-FFF2-40B4-BE49-F238E27FC236}">
                <a16:creationId xmlns:a16="http://schemas.microsoft.com/office/drawing/2014/main" id="{AD9B8969-7D93-476E-A9B5-3CA5EBFEBAD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7906" y="2926674"/>
            <a:ext cx="416711" cy="412481"/>
            <a:chOff x="3439" y="1764"/>
            <a:chExt cx="985" cy="975"/>
          </a:xfrm>
          <a:solidFill>
            <a:schemeClr val="bg1">
              <a:lumMod val="50000"/>
            </a:schemeClr>
          </a:solidFill>
        </p:grpSpPr>
        <p:sp>
          <p:nvSpPr>
            <p:cNvPr id="225" name="Freeform 5">
              <a:extLst>
                <a:ext uri="{FF2B5EF4-FFF2-40B4-BE49-F238E27FC236}">
                  <a16:creationId xmlns:a16="http://schemas.microsoft.com/office/drawing/2014/main" id="{C2A2ED56-FB52-46F1-BA99-01C248693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9" y="1835"/>
              <a:ext cx="330" cy="327"/>
            </a:xfrm>
            <a:custGeom>
              <a:avLst/>
              <a:gdLst>
                <a:gd name="T0" fmla="*/ 187 w 1072"/>
                <a:gd name="T1" fmla="*/ 1072 h 1072"/>
                <a:gd name="T2" fmla="*/ 0 w 1072"/>
                <a:gd name="T3" fmla="*/ 885 h 1072"/>
                <a:gd name="T4" fmla="*/ 833 w 1072"/>
                <a:gd name="T5" fmla="*/ 51 h 1072"/>
                <a:gd name="T6" fmla="*/ 1021 w 1072"/>
                <a:gd name="T7" fmla="*/ 51 h 1072"/>
                <a:gd name="T8" fmla="*/ 1021 w 1072"/>
                <a:gd name="T9" fmla="*/ 51 h 1072"/>
                <a:gd name="T10" fmla="*/ 1021 w 1072"/>
                <a:gd name="T11" fmla="*/ 239 h 1072"/>
                <a:gd name="T12" fmla="*/ 187 w 1072"/>
                <a:gd name="T13" fmla="*/ 1072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2" h="1072">
                  <a:moveTo>
                    <a:pt x="187" y="1072"/>
                  </a:moveTo>
                  <a:cubicBezTo>
                    <a:pt x="0" y="885"/>
                    <a:pt x="0" y="885"/>
                    <a:pt x="0" y="885"/>
                  </a:cubicBezTo>
                  <a:cubicBezTo>
                    <a:pt x="833" y="51"/>
                    <a:pt x="833" y="51"/>
                    <a:pt x="833" y="51"/>
                  </a:cubicBezTo>
                  <a:cubicBezTo>
                    <a:pt x="885" y="0"/>
                    <a:pt x="969" y="0"/>
                    <a:pt x="1021" y="51"/>
                  </a:cubicBezTo>
                  <a:cubicBezTo>
                    <a:pt x="1021" y="51"/>
                    <a:pt x="1021" y="51"/>
                    <a:pt x="1021" y="51"/>
                  </a:cubicBezTo>
                  <a:cubicBezTo>
                    <a:pt x="1072" y="103"/>
                    <a:pt x="1072" y="187"/>
                    <a:pt x="1021" y="239"/>
                  </a:cubicBezTo>
                  <a:lnTo>
                    <a:pt x="187" y="107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Freeform 6">
              <a:extLst>
                <a:ext uri="{FF2B5EF4-FFF2-40B4-BE49-F238E27FC236}">
                  <a16:creationId xmlns:a16="http://schemas.microsoft.com/office/drawing/2014/main" id="{4942C637-771D-43D9-BDB5-446CA1254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" y="2265"/>
              <a:ext cx="510" cy="474"/>
            </a:xfrm>
            <a:custGeom>
              <a:avLst/>
              <a:gdLst>
                <a:gd name="T0" fmla="*/ 1470 w 1657"/>
                <a:gd name="T1" fmla="*/ 342 h 1555"/>
                <a:gd name="T2" fmla="*/ 568 w 1657"/>
                <a:gd name="T3" fmla="*/ 1245 h 1555"/>
                <a:gd name="T4" fmla="*/ 350 w 1657"/>
                <a:gd name="T5" fmla="*/ 1245 h 1555"/>
                <a:gd name="T6" fmla="*/ 350 w 1657"/>
                <a:gd name="T7" fmla="*/ 1027 h 1555"/>
                <a:gd name="T8" fmla="*/ 1247 w 1657"/>
                <a:gd name="T9" fmla="*/ 130 h 1555"/>
                <a:gd name="T10" fmla="*/ 1003 w 1657"/>
                <a:gd name="T11" fmla="*/ 0 h 1555"/>
                <a:gd name="T12" fmla="*/ 163 w 1657"/>
                <a:gd name="T13" fmla="*/ 840 h 1555"/>
                <a:gd name="T14" fmla="*/ 163 w 1657"/>
                <a:gd name="T15" fmla="*/ 1432 h 1555"/>
                <a:gd name="T16" fmla="*/ 459 w 1657"/>
                <a:gd name="T17" fmla="*/ 1555 h 1555"/>
                <a:gd name="T18" fmla="*/ 755 w 1657"/>
                <a:gd name="T19" fmla="*/ 1432 h 1555"/>
                <a:gd name="T20" fmla="*/ 1657 w 1657"/>
                <a:gd name="T21" fmla="*/ 530 h 1555"/>
                <a:gd name="T22" fmla="*/ 1470 w 1657"/>
                <a:gd name="T23" fmla="*/ 342 h 1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7" h="1555">
                  <a:moveTo>
                    <a:pt x="1470" y="342"/>
                  </a:moveTo>
                  <a:cubicBezTo>
                    <a:pt x="568" y="1245"/>
                    <a:pt x="568" y="1245"/>
                    <a:pt x="568" y="1245"/>
                  </a:cubicBezTo>
                  <a:cubicBezTo>
                    <a:pt x="510" y="1303"/>
                    <a:pt x="409" y="1303"/>
                    <a:pt x="350" y="1245"/>
                  </a:cubicBezTo>
                  <a:cubicBezTo>
                    <a:pt x="291" y="1185"/>
                    <a:pt x="291" y="1087"/>
                    <a:pt x="350" y="1027"/>
                  </a:cubicBezTo>
                  <a:cubicBezTo>
                    <a:pt x="1247" y="130"/>
                    <a:pt x="1247" y="130"/>
                    <a:pt x="1247" y="130"/>
                  </a:cubicBezTo>
                  <a:cubicBezTo>
                    <a:pt x="1174" y="71"/>
                    <a:pt x="1092" y="27"/>
                    <a:pt x="1003" y="0"/>
                  </a:cubicBezTo>
                  <a:cubicBezTo>
                    <a:pt x="163" y="840"/>
                    <a:pt x="163" y="840"/>
                    <a:pt x="163" y="840"/>
                  </a:cubicBezTo>
                  <a:cubicBezTo>
                    <a:pt x="0" y="1003"/>
                    <a:pt x="0" y="1269"/>
                    <a:pt x="163" y="1432"/>
                  </a:cubicBezTo>
                  <a:cubicBezTo>
                    <a:pt x="242" y="1511"/>
                    <a:pt x="347" y="1555"/>
                    <a:pt x="459" y="1555"/>
                  </a:cubicBezTo>
                  <a:cubicBezTo>
                    <a:pt x="571" y="1555"/>
                    <a:pt x="676" y="1511"/>
                    <a:pt x="755" y="1432"/>
                  </a:cubicBezTo>
                  <a:cubicBezTo>
                    <a:pt x="1657" y="530"/>
                    <a:pt x="1657" y="530"/>
                    <a:pt x="1657" y="530"/>
                  </a:cubicBezTo>
                  <a:lnTo>
                    <a:pt x="1470" y="3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Freeform 7">
              <a:extLst>
                <a:ext uri="{FF2B5EF4-FFF2-40B4-BE49-F238E27FC236}">
                  <a16:creationId xmlns:a16="http://schemas.microsoft.com/office/drawing/2014/main" id="{EA8647FA-19ED-4FF8-B55B-9827755BAD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1764"/>
              <a:ext cx="985" cy="975"/>
            </a:xfrm>
            <a:custGeom>
              <a:avLst/>
              <a:gdLst>
                <a:gd name="T0" fmla="*/ 2801 w 3198"/>
                <a:gd name="T1" fmla="*/ 3199 h 3199"/>
                <a:gd name="T2" fmla="*/ 2484 w 3198"/>
                <a:gd name="T3" fmla="*/ 3077 h 3199"/>
                <a:gd name="T4" fmla="*/ 1324 w 3198"/>
                <a:gd name="T5" fmla="*/ 1916 h 3199"/>
                <a:gd name="T6" fmla="*/ 902 w 3198"/>
                <a:gd name="T7" fmla="*/ 1741 h 3199"/>
                <a:gd name="T8" fmla="*/ 880 w 3198"/>
                <a:gd name="T9" fmla="*/ 1742 h 3199"/>
                <a:gd name="T10" fmla="*/ 665 w 3198"/>
                <a:gd name="T11" fmla="*/ 1715 h 3199"/>
                <a:gd name="T12" fmla="*/ 41 w 3198"/>
                <a:gd name="T13" fmla="*/ 1075 h 3199"/>
                <a:gd name="T14" fmla="*/ 92 w 3198"/>
                <a:gd name="T15" fmla="*/ 535 h 3199"/>
                <a:gd name="T16" fmla="*/ 135 w 3198"/>
                <a:gd name="T17" fmla="*/ 437 h 3199"/>
                <a:gd name="T18" fmla="*/ 180 w 3198"/>
                <a:gd name="T19" fmla="*/ 401 h 3199"/>
                <a:gd name="T20" fmla="*/ 234 w 3198"/>
                <a:gd name="T21" fmla="*/ 419 h 3199"/>
                <a:gd name="T22" fmla="*/ 714 w 3198"/>
                <a:gd name="T23" fmla="*/ 918 h 3199"/>
                <a:gd name="T24" fmla="*/ 919 w 3198"/>
                <a:gd name="T25" fmla="*/ 920 h 3199"/>
                <a:gd name="T26" fmla="*/ 961 w 3198"/>
                <a:gd name="T27" fmla="*/ 817 h 3199"/>
                <a:gd name="T28" fmla="*/ 917 w 3198"/>
                <a:gd name="T29" fmla="*/ 715 h 3199"/>
                <a:gd name="T30" fmla="*/ 419 w 3198"/>
                <a:gd name="T31" fmla="*/ 235 h 3199"/>
                <a:gd name="T32" fmla="*/ 401 w 3198"/>
                <a:gd name="T33" fmla="*/ 180 h 3199"/>
                <a:gd name="T34" fmla="*/ 437 w 3198"/>
                <a:gd name="T35" fmla="*/ 135 h 3199"/>
                <a:gd name="T36" fmla="*/ 534 w 3198"/>
                <a:gd name="T37" fmla="*/ 92 h 3199"/>
                <a:gd name="T38" fmla="*/ 1074 w 3198"/>
                <a:gd name="T39" fmla="*/ 41 h 3199"/>
                <a:gd name="T40" fmla="*/ 1714 w 3198"/>
                <a:gd name="T41" fmla="*/ 665 h 3199"/>
                <a:gd name="T42" fmla="*/ 1741 w 3198"/>
                <a:gd name="T43" fmla="*/ 894 h 3199"/>
                <a:gd name="T44" fmla="*/ 1915 w 3198"/>
                <a:gd name="T45" fmla="*/ 1324 h 3199"/>
                <a:gd name="T46" fmla="*/ 3076 w 3198"/>
                <a:gd name="T47" fmla="*/ 2485 h 3199"/>
                <a:gd name="T48" fmla="*/ 3198 w 3198"/>
                <a:gd name="T49" fmla="*/ 2801 h 3199"/>
                <a:gd name="T50" fmla="*/ 3079 w 3198"/>
                <a:gd name="T51" fmla="*/ 3073 h 3199"/>
                <a:gd name="T52" fmla="*/ 2801 w 3198"/>
                <a:gd name="T53" fmla="*/ 3199 h 3199"/>
                <a:gd name="T54" fmla="*/ 902 w 3198"/>
                <a:gd name="T55" fmla="*/ 1477 h 3199"/>
                <a:gd name="T56" fmla="*/ 1511 w 3198"/>
                <a:gd name="T57" fmla="*/ 1729 h 3199"/>
                <a:gd name="T58" fmla="*/ 2671 w 3198"/>
                <a:gd name="T59" fmla="*/ 2889 h 3199"/>
                <a:gd name="T60" fmla="*/ 2801 w 3198"/>
                <a:gd name="T61" fmla="*/ 2934 h 3199"/>
                <a:gd name="T62" fmla="*/ 2890 w 3198"/>
                <a:gd name="T63" fmla="*/ 2888 h 3199"/>
                <a:gd name="T64" fmla="*/ 2933 w 3198"/>
                <a:gd name="T65" fmla="*/ 2801 h 3199"/>
                <a:gd name="T66" fmla="*/ 2889 w 3198"/>
                <a:gd name="T67" fmla="*/ 2672 h 3199"/>
                <a:gd name="T68" fmla="*/ 1728 w 3198"/>
                <a:gd name="T69" fmla="*/ 1511 h 3199"/>
                <a:gd name="T70" fmla="*/ 1476 w 3198"/>
                <a:gd name="T71" fmla="*/ 890 h 3199"/>
                <a:gd name="T72" fmla="*/ 1457 w 3198"/>
                <a:gd name="T73" fmla="*/ 730 h 3199"/>
                <a:gd name="T74" fmla="*/ 1017 w 3198"/>
                <a:gd name="T75" fmla="*/ 300 h 3199"/>
                <a:gd name="T76" fmla="*/ 853 w 3198"/>
                <a:gd name="T77" fmla="*/ 285 h 3199"/>
                <a:gd name="T78" fmla="*/ 1101 w 3198"/>
                <a:gd name="T79" fmla="*/ 525 h 3199"/>
                <a:gd name="T80" fmla="*/ 1226 w 3198"/>
                <a:gd name="T81" fmla="*/ 815 h 3199"/>
                <a:gd name="T82" fmla="*/ 1106 w 3198"/>
                <a:gd name="T83" fmla="*/ 1107 h 3199"/>
                <a:gd name="T84" fmla="*/ 523 w 3198"/>
                <a:gd name="T85" fmla="*/ 1102 h 3199"/>
                <a:gd name="T86" fmla="*/ 285 w 3198"/>
                <a:gd name="T87" fmla="*/ 854 h 3199"/>
                <a:gd name="T88" fmla="*/ 299 w 3198"/>
                <a:gd name="T89" fmla="*/ 1017 h 3199"/>
                <a:gd name="T90" fmla="*/ 730 w 3198"/>
                <a:gd name="T91" fmla="*/ 1458 h 3199"/>
                <a:gd name="T92" fmla="*/ 880 w 3198"/>
                <a:gd name="T93" fmla="*/ 1477 h 3199"/>
                <a:gd name="T94" fmla="*/ 902 w 3198"/>
                <a:gd name="T95" fmla="*/ 1477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98" h="3199">
                  <a:moveTo>
                    <a:pt x="2801" y="3199"/>
                  </a:moveTo>
                  <a:cubicBezTo>
                    <a:pt x="2675" y="3199"/>
                    <a:pt x="2563" y="3155"/>
                    <a:pt x="2484" y="3077"/>
                  </a:cubicBezTo>
                  <a:cubicBezTo>
                    <a:pt x="1324" y="1916"/>
                    <a:pt x="1324" y="1916"/>
                    <a:pt x="1324" y="1916"/>
                  </a:cubicBezTo>
                  <a:cubicBezTo>
                    <a:pt x="1211" y="1803"/>
                    <a:pt x="1061" y="1741"/>
                    <a:pt x="902" y="1741"/>
                  </a:cubicBezTo>
                  <a:cubicBezTo>
                    <a:pt x="880" y="1742"/>
                    <a:pt x="880" y="1742"/>
                    <a:pt x="880" y="1742"/>
                  </a:cubicBezTo>
                  <a:cubicBezTo>
                    <a:pt x="809" y="1742"/>
                    <a:pt x="736" y="1733"/>
                    <a:pt x="665" y="1715"/>
                  </a:cubicBezTo>
                  <a:cubicBezTo>
                    <a:pt x="356" y="1637"/>
                    <a:pt x="111" y="1386"/>
                    <a:pt x="41" y="1075"/>
                  </a:cubicBezTo>
                  <a:cubicBezTo>
                    <a:pt x="0" y="892"/>
                    <a:pt x="17" y="705"/>
                    <a:pt x="92" y="535"/>
                  </a:cubicBezTo>
                  <a:cubicBezTo>
                    <a:pt x="135" y="437"/>
                    <a:pt x="135" y="437"/>
                    <a:pt x="135" y="437"/>
                  </a:cubicBezTo>
                  <a:cubicBezTo>
                    <a:pt x="143" y="418"/>
                    <a:pt x="160" y="405"/>
                    <a:pt x="180" y="401"/>
                  </a:cubicBezTo>
                  <a:cubicBezTo>
                    <a:pt x="200" y="398"/>
                    <a:pt x="220" y="405"/>
                    <a:pt x="234" y="419"/>
                  </a:cubicBezTo>
                  <a:cubicBezTo>
                    <a:pt x="714" y="918"/>
                    <a:pt x="714" y="918"/>
                    <a:pt x="714" y="918"/>
                  </a:cubicBezTo>
                  <a:cubicBezTo>
                    <a:pt x="768" y="974"/>
                    <a:pt x="864" y="975"/>
                    <a:pt x="919" y="920"/>
                  </a:cubicBezTo>
                  <a:cubicBezTo>
                    <a:pt x="946" y="892"/>
                    <a:pt x="961" y="856"/>
                    <a:pt x="961" y="817"/>
                  </a:cubicBezTo>
                  <a:cubicBezTo>
                    <a:pt x="961" y="778"/>
                    <a:pt x="945" y="742"/>
                    <a:pt x="917" y="715"/>
                  </a:cubicBezTo>
                  <a:cubicBezTo>
                    <a:pt x="419" y="235"/>
                    <a:pt x="419" y="235"/>
                    <a:pt x="419" y="235"/>
                  </a:cubicBezTo>
                  <a:cubicBezTo>
                    <a:pt x="404" y="221"/>
                    <a:pt x="398" y="200"/>
                    <a:pt x="401" y="180"/>
                  </a:cubicBezTo>
                  <a:cubicBezTo>
                    <a:pt x="405" y="160"/>
                    <a:pt x="418" y="143"/>
                    <a:pt x="437" y="135"/>
                  </a:cubicBezTo>
                  <a:cubicBezTo>
                    <a:pt x="534" y="92"/>
                    <a:pt x="534" y="92"/>
                    <a:pt x="534" y="92"/>
                  </a:cubicBezTo>
                  <a:cubicBezTo>
                    <a:pt x="703" y="18"/>
                    <a:pt x="891" y="0"/>
                    <a:pt x="1074" y="41"/>
                  </a:cubicBezTo>
                  <a:cubicBezTo>
                    <a:pt x="1385" y="111"/>
                    <a:pt x="1636" y="356"/>
                    <a:pt x="1714" y="665"/>
                  </a:cubicBezTo>
                  <a:cubicBezTo>
                    <a:pt x="1733" y="741"/>
                    <a:pt x="1742" y="818"/>
                    <a:pt x="1741" y="894"/>
                  </a:cubicBezTo>
                  <a:cubicBezTo>
                    <a:pt x="1738" y="1054"/>
                    <a:pt x="1802" y="1211"/>
                    <a:pt x="1915" y="1324"/>
                  </a:cubicBezTo>
                  <a:cubicBezTo>
                    <a:pt x="3076" y="2485"/>
                    <a:pt x="3076" y="2485"/>
                    <a:pt x="3076" y="2485"/>
                  </a:cubicBezTo>
                  <a:cubicBezTo>
                    <a:pt x="3157" y="2566"/>
                    <a:pt x="3198" y="2672"/>
                    <a:pt x="3198" y="2801"/>
                  </a:cubicBezTo>
                  <a:cubicBezTo>
                    <a:pt x="3198" y="2898"/>
                    <a:pt x="3156" y="2995"/>
                    <a:pt x="3079" y="3073"/>
                  </a:cubicBezTo>
                  <a:cubicBezTo>
                    <a:pt x="3000" y="3154"/>
                    <a:pt x="2901" y="3199"/>
                    <a:pt x="2801" y="3199"/>
                  </a:cubicBezTo>
                  <a:close/>
                  <a:moveTo>
                    <a:pt x="902" y="1477"/>
                  </a:moveTo>
                  <a:cubicBezTo>
                    <a:pt x="1132" y="1477"/>
                    <a:pt x="1348" y="1566"/>
                    <a:pt x="1511" y="1729"/>
                  </a:cubicBezTo>
                  <a:cubicBezTo>
                    <a:pt x="2671" y="2889"/>
                    <a:pt x="2671" y="2889"/>
                    <a:pt x="2671" y="2889"/>
                  </a:cubicBezTo>
                  <a:cubicBezTo>
                    <a:pt x="2708" y="2926"/>
                    <a:pt x="2762" y="2934"/>
                    <a:pt x="2801" y="2934"/>
                  </a:cubicBezTo>
                  <a:cubicBezTo>
                    <a:pt x="2829" y="2934"/>
                    <a:pt x="2862" y="2917"/>
                    <a:pt x="2890" y="2888"/>
                  </a:cubicBezTo>
                  <a:cubicBezTo>
                    <a:pt x="2918" y="2860"/>
                    <a:pt x="2933" y="2828"/>
                    <a:pt x="2933" y="2801"/>
                  </a:cubicBezTo>
                  <a:cubicBezTo>
                    <a:pt x="2933" y="2727"/>
                    <a:pt x="2911" y="2694"/>
                    <a:pt x="2889" y="2672"/>
                  </a:cubicBezTo>
                  <a:cubicBezTo>
                    <a:pt x="1728" y="1511"/>
                    <a:pt x="1728" y="1511"/>
                    <a:pt x="1728" y="1511"/>
                  </a:cubicBezTo>
                  <a:cubicBezTo>
                    <a:pt x="1564" y="1348"/>
                    <a:pt x="1472" y="1121"/>
                    <a:pt x="1476" y="890"/>
                  </a:cubicBezTo>
                  <a:cubicBezTo>
                    <a:pt x="1477" y="837"/>
                    <a:pt x="1471" y="783"/>
                    <a:pt x="1457" y="730"/>
                  </a:cubicBezTo>
                  <a:cubicBezTo>
                    <a:pt x="1403" y="517"/>
                    <a:pt x="1231" y="348"/>
                    <a:pt x="1017" y="300"/>
                  </a:cubicBezTo>
                  <a:cubicBezTo>
                    <a:pt x="962" y="288"/>
                    <a:pt x="906" y="283"/>
                    <a:pt x="853" y="285"/>
                  </a:cubicBezTo>
                  <a:cubicBezTo>
                    <a:pt x="1101" y="525"/>
                    <a:pt x="1101" y="525"/>
                    <a:pt x="1101" y="525"/>
                  </a:cubicBezTo>
                  <a:cubicBezTo>
                    <a:pt x="1181" y="601"/>
                    <a:pt x="1225" y="704"/>
                    <a:pt x="1226" y="815"/>
                  </a:cubicBezTo>
                  <a:cubicBezTo>
                    <a:pt x="1227" y="925"/>
                    <a:pt x="1184" y="1029"/>
                    <a:pt x="1106" y="1107"/>
                  </a:cubicBezTo>
                  <a:cubicBezTo>
                    <a:pt x="950" y="1263"/>
                    <a:pt x="677" y="1261"/>
                    <a:pt x="523" y="1102"/>
                  </a:cubicBezTo>
                  <a:cubicBezTo>
                    <a:pt x="285" y="854"/>
                    <a:pt x="285" y="854"/>
                    <a:pt x="285" y="854"/>
                  </a:cubicBezTo>
                  <a:cubicBezTo>
                    <a:pt x="282" y="908"/>
                    <a:pt x="287" y="963"/>
                    <a:pt x="299" y="1017"/>
                  </a:cubicBezTo>
                  <a:cubicBezTo>
                    <a:pt x="347" y="1231"/>
                    <a:pt x="516" y="1404"/>
                    <a:pt x="730" y="1458"/>
                  </a:cubicBezTo>
                  <a:cubicBezTo>
                    <a:pt x="780" y="1470"/>
                    <a:pt x="830" y="1477"/>
                    <a:pt x="880" y="1477"/>
                  </a:cubicBezTo>
                  <a:lnTo>
                    <a:pt x="902" y="147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" name="Freeform 8">
              <a:extLst>
                <a:ext uri="{FF2B5EF4-FFF2-40B4-BE49-F238E27FC236}">
                  <a16:creationId xmlns:a16="http://schemas.microsoft.com/office/drawing/2014/main" id="{FAEFB813-7BA4-4E70-A5AF-BCF5DEFCD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9" y="1835"/>
              <a:ext cx="330" cy="327"/>
            </a:xfrm>
            <a:custGeom>
              <a:avLst/>
              <a:gdLst>
                <a:gd name="T0" fmla="*/ 187 w 1072"/>
                <a:gd name="T1" fmla="*/ 1072 h 1072"/>
                <a:gd name="T2" fmla="*/ 0 w 1072"/>
                <a:gd name="T3" fmla="*/ 885 h 1072"/>
                <a:gd name="T4" fmla="*/ 833 w 1072"/>
                <a:gd name="T5" fmla="*/ 51 h 1072"/>
                <a:gd name="T6" fmla="*/ 1021 w 1072"/>
                <a:gd name="T7" fmla="*/ 51 h 1072"/>
                <a:gd name="T8" fmla="*/ 1021 w 1072"/>
                <a:gd name="T9" fmla="*/ 51 h 1072"/>
                <a:gd name="T10" fmla="*/ 1021 w 1072"/>
                <a:gd name="T11" fmla="*/ 239 h 1072"/>
                <a:gd name="T12" fmla="*/ 187 w 1072"/>
                <a:gd name="T13" fmla="*/ 1072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2" h="1072">
                  <a:moveTo>
                    <a:pt x="187" y="1072"/>
                  </a:moveTo>
                  <a:cubicBezTo>
                    <a:pt x="0" y="885"/>
                    <a:pt x="0" y="885"/>
                    <a:pt x="0" y="885"/>
                  </a:cubicBezTo>
                  <a:cubicBezTo>
                    <a:pt x="833" y="51"/>
                    <a:pt x="833" y="51"/>
                    <a:pt x="833" y="51"/>
                  </a:cubicBezTo>
                  <a:cubicBezTo>
                    <a:pt x="885" y="0"/>
                    <a:pt x="969" y="0"/>
                    <a:pt x="1021" y="51"/>
                  </a:cubicBezTo>
                  <a:cubicBezTo>
                    <a:pt x="1021" y="51"/>
                    <a:pt x="1021" y="51"/>
                    <a:pt x="1021" y="51"/>
                  </a:cubicBezTo>
                  <a:cubicBezTo>
                    <a:pt x="1072" y="103"/>
                    <a:pt x="1072" y="187"/>
                    <a:pt x="1021" y="239"/>
                  </a:cubicBezTo>
                  <a:lnTo>
                    <a:pt x="187" y="107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" name="Freeform 9">
              <a:extLst>
                <a:ext uri="{FF2B5EF4-FFF2-40B4-BE49-F238E27FC236}">
                  <a16:creationId xmlns:a16="http://schemas.microsoft.com/office/drawing/2014/main" id="{4D522BE0-41D0-41E3-A593-DBBBDD83A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" y="2265"/>
              <a:ext cx="510" cy="474"/>
            </a:xfrm>
            <a:custGeom>
              <a:avLst/>
              <a:gdLst>
                <a:gd name="T0" fmla="*/ 1470 w 1657"/>
                <a:gd name="T1" fmla="*/ 342 h 1555"/>
                <a:gd name="T2" fmla="*/ 568 w 1657"/>
                <a:gd name="T3" fmla="*/ 1245 h 1555"/>
                <a:gd name="T4" fmla="*/ 350 w 1657"/>
                <a:gd name="T5" fmla="*/ 1245 h 1555"/>
                <a:gd name="T6" fmla="*/ 350 w 1657"/>
                <a:gd name="T7" fmla="*/ 1027 h 1555"/>
                <a:gd name="T8" fmla="*/ 1247 w 1657"/>
                <a:gd name="T9" fmla="*/ 130 h 1555"/>
                <a:gd name="T10" fmla="*/ 1003 w 1657"/>
                <a:gd name="T11" fmla="*/ 0 h 1555"/>
                <a:gd name="T12" fmla="*/ 163 w 1657"/>
                <a:gd name="T13" fmla="*/ 840 h 1555"/>
                <a:gd name="T14" fmla="*/ 163 w 1657"/>
                <a:gd name="T15" fmla="*/ 1432 h 1555"/>
                <a:gd name="T16" fmla="*/ 459 w 1657"/>
                <a:gd name="T17" fmla="*/ 1555 h 1555"/>
                <a:gd name="T18" fmla="*/ 755 w 1657"/>
                <a:gd name="T19" fmla="*/ 1432 h 1555"/>
                <a:gd name="T20" fmla="*/ 1657 w 1657"/>
                <a:gd name="T21" fmla="*/ 530 h 1555"/>
                <a:gd name="T22" fmla="*/ 1470 w 1657"/>
                <a:gd name="T23" fmla="*/ 342 h 1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7" h="1555">
                  <a:moveTo>
                    <a:pt x="1470" y="342"/>
                  </a:moveTo>
                  <a:cubicBezTo>
                    <a:pt x="568" y="1245"/>
                    <a:pt x="568" y="1245"/>
                    <a:pt x="568" y="1245"/>
                  </a:cubicBezTo>
                  <a:cubicBezTo>
                    <a:pt x="510" y="1303"/>
                    <a:pt x="409" y="1303"/>
                    <a:pt x="350" y="1245"/>
                  </a:cubicBezTo>
                  <a:cubicBezTo>
                    <a:pt x="291" y="1185"/>
                    <a:pt x="291" y="1087"/>
                    <a:pt x="350" y="1027"/>
                  </a:cubicBezTo>
                  <a:cubicBezTo>
                    <a:pt x="1247" y="130"/>
                    <a:pt x="1247" y="130"/>
                    <a:pt x="1247" y="130"/>
                  </a:cubicBezTo>
                  <a:cubicBezTo>
                    <a:pt x="1174" y="71"/>
                    <a:pt x="1092" y="27"/>
                    <a:pt x="1003" y="0"/>
                  </a:cubicBezTo>
                  <a:cubicBezTo>
                    <a:pt x="163" y="840"/>
                    <a:pt x="163" y="840"/>
                    <a:pt x="163" y="840"/>
                  </a:cubicBezTo>
                  <a:cubicBezTo>
                    <a:pt x="0" y="1003"/>
                    <a:pt x="0" y="1269"/>
                    <a:pt x="163" y="1432"/>
                  </a:cubicBezTo>
                  <a:cubicBezTo>
                    <a:pt x="242" y="1511"/>
                    <a:pt x="347" y="1555"/>
                    <a:pt x="459" y="1555"/>
                  </a:cubicBezTo>
                  <a:cubicBezTo>
                    <a:pt x="571" y="1555"/>
                    <a:pt x="676" y="1511"/>
                    <a:pt x="755" y="1432"/>
                  </a:cubicBezTo>
                  <a:cubicBezTo>
                    <a:pt x="1657" y="530"/>
                    <a:pt x="1657" y="530"/>
                    <a:pt x="1657" y="530"/>
                  </a:cubicBezTo>
                  <a:lnTo>
                    <a:pt x="1470" y="3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0" name="Freeform 10">
              <a:extLst>
                <a:ext uri="{FF2B5EF4-FFF2-40B4-BE49-F238E27FC236}">
                  <a16:creationId xmlns:a16="http://schemas.microsoft.com/office/drawing/2014/main" id="{FEDEC356-3874-403D-BA33-2E04A16C9E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1764"/>
              <a:ext cx="985" cy="975"/>
            </a:xfrm>
            <a:custGeom>
              <a:avLst/>
              <a:gdLst>
                <a:gd name="T0" fmla="*/ 2801 w 3198"/>
                <a:gd name="T1" fmla="*/ 3199 h 3199"/>
                <a:gd name="T2" fmla="*/ 2484 w 3198"/>
                <a:gd name="T3" fmla="*/ 3077 h 3199"/>
                <a:gd name="T4" fmla="*/ 1324 w 3198"/>
                <a:gd name="T5" fmla="*/ 1916 h 3199"/>
                <a:gd name="T6" fmla="*/ 902 w 3198"/>
                <a:gd name="T7" fmla="*/ 1741 h 3199"/>
                <a:gd name="T8" fmla="*/ 880 w 3198"/>
                <a:gd name="T9" fmla="*/ 1742 h 3199"/>
                <a:gd name="T10" fmla="*/ 665 w 3198"/>
                <a:gd name="T11" fmla="*/ 1715 h 3199"/>
                <a:gd name="T12" fmla="*/ 41 w 3198"/>
                <a:gd name="T13" fmla="*/ 1075 h 3199"/>
                <a:gd name="T14" fmla="*/ 92 w 3198"/>
                <a:gd name="T15" fmla="*/ 535 h 3199"/>
                <a:gd name="T16" fmla="*/ 135 w 3198"/>
                <a:gd name="T17" fmla="*/ 437 h 3199"/>
                <a:gd name="T18" fmla="*/ 180 w 3198"/>
                <a:gd name="T19" fmla="*/ 401 h 3199"/>
                <a:gd name="T20" fmla="*/ 234 w 3198"/>
                <a:gd name="T21" fmla="*/ 419 h 3199"/>
                <a:gd name="T22" fmla="*/ 714 w 3198"/>
                <a:gd name="T23" fmla="*/ 918 h 3199"/>
                <a:gd name="T24" fmla="*/ 919 w 3198"/>
                <a:gd name="T25" fmla="*/ 920 h 3199"/>
                <a:gd name="T26" fmla="*/ 961 w 3198"/>
                <a:gd name="T27" fmla="*/ 817 h 3199"/>
                <a:gd name="T28" fmla="*/ 917 w 3198"/>
                <a:gd name="T29" fmla="*/ 715 h 3199"/>
                <a:gd name="T30" fmla="*/ 419 w 3198"/>
                <a:gd name="T31" fmla="*/ 235 h 3199"/>
                <a:gd name="T32" fmla="*/ 401 w 3198"/>
                <a:gd name="T33" fmla="*/ 180 h 3199"/>
                <a:gd name="T34" fmla="*/ 437 w 3198"/>
                <a:gd name="T35" fmla="*/ 135 h 3199"/>
                <a:gd name="T36" fmla="*/ 534 w 3198"/>
                <a:gd name="T37" fmla="*/ 92 h 3199"/>
                <a:gd name="T38" fmla="*/ 1074 w 3198"/>
                <a:gd name="T39" fmla="*/ 41 h 3199"/>
                <a:gd name="T40" fmla="*/ 1714 w 3198"/>
                <a:gd name="T41" fmla="*/ 665 h 3199"/>
                <a:gd name="T42" fmla="*/ 1741 w 3198"/>
                <a:gd name="T43" fmla="*/ 894 h 3199"/>
                <a:gd name="T44" fmla="*/ 1915 w 3198"/>
                <a:gd name="T45" fmla="*/ 1324 h 3199"/>
                <a:gd name="T46" fmla="*/ 3076 w 3198"/>
                <a:gd name="T47" fmla="*/ 2485 h 3199"/>
                <a:gd name="T48" fmla="*/ 3198 w 3198"/>
                <a:gd name="T49" fmla="*/ 2801 h 3199"/>
                <a:gd name="T50" fmla="*/ 3079 w 3198"/>
                <a:gd name="T51" fmla="*/ 3073 h 3199"/>
                <a:gd name="T52" fmla="*/ 2801 w 3198"/>
                <a:gd name="T53" fmla="*/ 3199 h 3199"/>
                <a:gd name="T54" fmla="*/ 902 w 3198"/>
                <a:gd name="T55" fmla="*/ 1477 h 3199"/>
                <a:gd name="T56" fmla="*/ 1511 w 3198"/>
                <a:gd name="T57" fmla="*/ 1729 h 3199"/>
                <a:gd name="T58" fmla="*/ 2671 w 3198"/>
                <a:gd name="T59" fmla="*/ 2889 h 3199"/>
                <a:gd name="T60" fmla="*/ 2801 w 3198"/>
                <a:gd name="T61" fmla="*/ 2934 h 3199"/>
                <a:gd name="T62" fmla="*/ 2890 w 3198"/>
                <a:gd name="T63" fmla="*/ 2888 h 3199"/>
                <a:gd name="T64" fmla="*/ 2933 w 3198"/>
                <a:gd name="T65" fmla="*/ 2801 h 3199"/>
                <a:gd name="T66" fmla="*/ 2889 w 3198"/>
                <a:gd name="T67" fmla="*/ 2672 h 3199"/>
                <a:gd name="T68" fmla="*/ 1728 w 3198"/>
                <a:gd name="T69" fmla="*/ 1511 h 3199"/>
                <a:gd name="T70" fmla="*/ 1476 w 3198"/>
                <a:gd name="T71" fmla="*/ 890 h 3199"/>
                <a:gd name="T72" fmla="*/ 1457 w 3198"/>
                <a:gd name="T73" fmla="*/ 730 h 3199"/>
                <a:gd name="T74" fmla="*/ 1017 w 3198"/>
                <a:gd name="T75" fmla="*/ 300 h 3199"/>
                <a:gd name="T76" fmla="*/ 853 w 3198"/>
                <a:gd name="T77" fmla="*/ 285 h 3199"/>
                <a:gd name="T78" fmla="*/ 1101 w 3198"/>
                <a:gd name="T79" fmla="*/ 525 h 3199"/>
                <a:gd name="T80" fmla="*/ 1226 w 3198"/>
                <a:gd name="T81" fmla="*/ 815 h 3199"/>
                <a:gd name="T82" fmla="*/ 1106 w 3198"/>
                <a:gd name="T83" fmla="*/ 1107 h 3199"/>
                <a:gd name="T84" fmla="*/ 523 w 3198"/>
                <a:gd name="T85" fmla="*/ 1102 h 3199"/>
                <a:gd name="T86" fmla="*/ 285 w 3198"/>
                <a:gd name="T87" fmla="*/ 854 h 3199"/>
                <a:gd name="T88" fmla="*/ 299 w 3198"/>
                <a:gd name="T89" fmla="*/ 1017 h 3199"/>
                <a:gd name="T90" fmla="*/ 730 w 3198"/>
                <a:gd name="T91" fmla="*/ 1458 h 3199"/>
                <a:gd name="T92" fmla="*/ 880 w 3198"/>
                <a:gd name="T93" fmla="*/ 1477 h 3199"/>
                <a:gd name="T94" fmla="*/ 902 w 3198"/>
                <a:gd name="T95" fmla="*/ 1477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98" h="3199">
                  <a:moveTo>
                    <a:pt x="2801" y="3199"/>
                  </a:moveTo>
                  <a:cubicBezTo>
                    <a:pt x="2675" y="3199"/>
                    <a:pt x="2563" y="3155"/>
                    <a:pt x="2484" y="3077"/>
                  </a:cubicBezTo>
                  <a:cubicBezTo>
                    <a:pt x="1324" y="1916"/>
                    <a:pt x="1324" y="1916"/>
                    <a:pt x="1324" y="1916"/>
                  </a:cubicBezTo>
                  <a:cubicBezTo>
                    <a:pt x="1211" y="1803"/>
                    <a:pt x="1061" y="1741"/>
                    <a:pt x="902" y="1741"/>
                  </a:cubicBezTo>
                  <a:cubicBezTo>
                    <a:pt x="880" y="1742"/>
                    <a:pt x="880" y="1742"/>
                    <a:pt x="880" y="1742"/>
                  </a:cubicBezTo>
                  <a:cubicBezTo>
                    <a:pt x="809" y="1742"/>
                    <a:pt x="736" y="1733"/>
                    <a:pt x="665" y="1715"/>
                  </a:cubicBezTo>
                  <a:cubicBezTo>
                    <a:pt x="356" y="1637"/>
                    <a:pt x="111" y="1386"/>
                    <a:pt x="41" y="1075"/>
                  </a:cubicBezTo>
                  <a:cubicBezTo>
                    <a:pt x="0" y="892"/>
                    <a:pt x="17" y="705"/>
                    <a:pt x="92" y="535"/>
                  </a:cubicBezTo>
                  <a:cubicBezTo>
                    <a:pt x="135" y="437"/>
                    <a:pt x="135" y="437"/>
                    <a:pt x="135" y="437"/>
                  </a:cubicBezTo>
                  <a:cubicBezTo>
                    <a:pt x="143" y="418"/>
                    <a:pt x="160" y="405"/>
                    <a:pt x="180" y="401"/>
                  </a:cubicBezTo>
                  <a:cubicBezTo>
                    <a:pt x="200" y="398"/>
                    <a:pt x="220" y="405"/>
                    <a:pt x="234" y="419"/>
                  </a:cubicBezTo>
                  <a:cubicBezTo>
                    <a:pt x="714" y="918"/>
                    <a:pt x="714" y="918"/>
                    <a:pt x="714" y="918"/>
                  </a:cubicBezTo>
                  <a:cubicBezTo>
                    <a:pt x="768" y="974"/>
                    <a:pt x="864" y="975"/>
                    <a:pt x="919" y="920"/>
                  </a:cubicBezTo>
                  <a:cubicBezTo>
                    <a:pt x="946" y="892"/>
                    <a:pt x="961" y="856"/>
                    <a:pt x="961" y="817"/>
                  </a:cubicBezTo>
                  <a:cubicBezTo>
                    <a:pt x="961" y="778"/>
                    <a:pt x="945" y="742"/>
                    <a:pt x="917" y="715"/>
                  </a:cubicBezTo>
                  <a:cubicBezTo>
                    <a:pt x="419" y="235"/>
                    <a:pt x="419" y="235"/>
                    <a:pt x="419" y="235"/>
                  </a:cubicBezTo>
                  <a:cubicBezTo>
                    <a:pt x="404" y="221"/>
                    <a:pt x="398" y="200"/>
                    <a:pt x="401" y="180"/>
                  </a:cubicBezTo>
                  <a:cubicBezTo>
                    <a:pt x="405" y="160"/>
                    <a:pt x="418" y="143"/>
                    <a:pt x="437" y="135"/>
                  </a:cubicBezTo>
                  <a:cubicBezTo>
                    <a:pt x="534" y="92"/>
                    <a:pt x="534" y="92"/>
                    <a:pt x="534" y="92"/>
                  </a:cubicBezTo>
                  <a:cubicBezTo>
                    <a:pt x="703" y="18"/>
                    <a:pt x="891" y="0"/>
                    <a:pt x="1074" y="41"/>
                  </a:cubicBezTo>
                  <a:cubicBezTo>
                    <a:pt x="1385" y="111"/>
                    <a:pt x="1636" y="356"/>
                    <a:pt x="1714" y="665"/>
                  </a:cubicBezTo>
                  <a:cubicBezTo>
                    <a:pt x="1733" y="741"/>
                    <a:pt x="1742" y="818"/>
                    <a:pt x="1741" y="894"/>
                  </a:cubicBezTo>
                  <a:cubicBezTo>
                    <a:pt x="1738" y="1054"/>
                    <a:pt x="1802" y="1211"/>
                    <a:pt x="1915" y="1324"/>
                  </a:cubicBezTo>
                  <a:cubicBezTo>
                    <a:pt x="3076" y="2485"/>
                    <a:pt x="3076" y="2485"/>
                    <a:pt x="3076" y="2485"/>
                  </a:cubicBezTo>
                  <a:cubicBezTo>
                    <a:pt x="3157" y="2566"/>
                    <a:pt x="3198" y="2672"/>
                    <a:pt x="3198" y="2801"/>
                  </a:cubicBezTo>
                  <a:cubicBezTo>
                    <a:pt x="3198" y="2898"/>
                    <a:pt x="3156" y="2995"/>
                    <a:pt x="3079" y="3073"/>
                  </a:cubicBezTo>
                  <a:cubicBezTo>
                    <a:pt x="3000" y="3154"/>
                    <a:pt x="2901" y="3199"/>
                    <a:pt x="2801" y="3199"/>
                  </a:cubicBezTo>
                  <a:close/>
                  <a:moveTo>
                    <a:pt x="902" y="1477"/>
                  </a:moveTo>
                  <a:cubicBezTo>
                    <a:pt x="1132" y="1477"/>
                    <a:pt x="1348" y="1566"/>
                    <a:pt x="1511" y="1729"/>
                  </a:cubicBezTo>
                  <a:cubicBezTo>
                    <a:pt x="2671" y="2889"/>
                    <a:pt x="2671" y="2889"/>
                    <a:pt x="2671" y="2889"/>
                  </a:cubicBezTo>
                  <a:cubicBezTo>
                    <a:pt x="2708" y="2926"/>
                    <a:pt x="2762" y="2934"/>
                    <a:pt x="2801" y="2934"/>
                  </a:cubicBezTo>
                  <a:cubicBezTo>
                    <a:pt x="2829" y="2934"/>
                    <a:pt x="2862" y="2917"/>
                    <a:pt x="2890" y="2888"/>
                  </a:cubicBezTo>
                  <a:cubicBezTo>
                    <a:pt x="2918" y="2860"/>
                    <a:pt x="2933" y="2828"/>
                    <a:pt x="2933" y="2801"/>
                  </a:cubicBezTo>
                  <a:cubicBezTo>
                    <a:pt x="2933" y="2727"/>
                    <a:pt x="2911" y="2694"/>
                    <a:pt x="2889" y="2672"/>
                  </a:cubicBezTo>
                  <a:cubicBezTo>
                    <a:pt x="1728" y="1511"/>
                    <a:pt x="1728" y="1511"/>
                    <a:pt x="1728" y="1511"/>
                  </a:cubicBezTo>
                  <a:cubicBezTo>
                    <a:pt x="1564" y="1348"/>
                    <a:pt x="1472" y="1121"/>
                    <a:pt x="1476" y="890"/>
                  </a:cubicBezTo>
                  <a:cubicBezTo>
                    <a:pt x="1477" y="837"/>
                    <a:pt x="1471" y="783"/>
                    <a:pt x="1457" y="730"/>
                  </a:cubicBezTo>
                  <a:cubicBezTo>
                    <a:pt x="1403" y="517"/>
                    <a:pt x="1231" y="348"/>
                    <a:pt x="1017" y="300"/>
                  </a:cubicBezTo>
                  <a:cubicBezTo>
                    <a:pt x="962" y="288"/>
                    <a:pt x="906" y="283"/>
                    <a:pt x="853" y="285"/>
                  </a:cubicBezTo>
                  <a:cubicBezTo>
                    <a:pt x="1101" y="525"/>
                    <a:pt x="1101" y="525"/>
                    <a:pt x="1101" y="525"/>
                  </a:cubicBezTo>
                  <a:cubicBezTo>
                    <a:pt x="1181" y="601"/>
                    <a:pt x="1225" y="704"/>
                    <a:pt x="1226" y="815"/>
                  </a:cubicBezTo>
                  <a:cubicBezTo>
                    <a:pt x="1227" y="925"/>
                    <a:pt x="1184" y="1029"/>
                    <a:pt x="1106" y="1107"/>
                  </a:cubicBezTo>
                  <a:cubicBezTo>
                    <a:pt x="950" y="1263"/>
                    <a:pt x="677" y="1261"/>
                    <a:pt x="523" y="1102"/>
                  </a:cubicBezTo>
                  <a:cubicBezTo>
                    <a:pt x="285" y="854"/>
                    <a:pt x="285" y="854"/>
                    <a:pt x="285" y="854"/>
                  </a:cubicBezTo>
                  <a:cubicBezTo>
                    <a:pt x="282" y="908"/>
                    <a:pt x="287" y="963"/>
                    <a:pt x="299" y="1017"/>
                  </a:cubicBezTo>
                  <a:cubicBezTo>
                    <a:pt x="347" y="1231"/>
                    <a:pt x="516" y="1404"/>
                    <a:pt x="730" y="1458"/>
                  </a:cubicBezTo>
                  <a:cubicBezTo>
                    <a:pt x="780" y="1470"/>
                    <a:pt x="830" y="1477"/>
                    <a:pt x="880" y="1477"/>
                  </a:cubicBezTo>
                  <a:lnTo>
                    <a:pt x="902" y="147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31" name="TextBox 230">
            <a:extLst>
              <a:ext uri="{FF2B5EF4-FFF2-40B4-BE49-F238E27FC236}">
                <a16:creationId xmlns:a16="http://schemas.microsoft.com/office/drawing/2014/main" id="{311A9C09-5C1A-4CD4-A846-87DF487B6D56}"/>
              </a:ext>
            </a:extLst>
          </p:cNvPr>
          <p:cNvSpPr txBox="1"/>
          <p:nvPr/>
        </p:nvSpPr>
        <p:spPr>
          <a:xfrm>
            <a:off x="1612044" y="2740342"/>
            <a:ext cx="349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2813" fontAlgn="base">
              <a:lnSpc>
                <a:spcPct val="90000"/>
              </a:lnSpc>
              <a:spcAft>
                <a:spcPts val="7200"/>
              </a:spcAft>
              <a:buClr>
                <a:srgbClr val="FF8200"/>
              </a:buClr>
              <a:defRPr/>
            </a:pPr>
            <a:r>
              <a:rPr lang="en-US" sz="2000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4,000 workers die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and millions are injured annually while working on the industrial floor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114D0871-D920-4740-9ADA-5341E6B8C6CF}"/>
              </a:ext>
            </a:extLst>
          </p:cNvPr>
          <p:cNvSpPr/>
          <p:nvPr/>
        </p:nvSpPr>
        <p:spPr>
          <a:xfrm>
            <a:off x="633689" y="4121779"/>
            <a:ext cx="785145" cy="7851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chemeClr val="bg1">
                    <a:lumMod val="50000"/>
                  </a:schemeClr>
                </a:solidFill>
                <a:latin typeface="Gotham Rounded Medium" pitchFamily="50" charset="0"/>
              </a:rPr>
              <a:t>$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AAECE0B-2D71-4EBA-A265-225BFDE4DC37}"/>
              </a:ext>
            </a:extLst>
          </p:cNvPr>
          <p:cNvSpPr/>
          <p:nvPr/>
        </p:nvSpPr>
        <p:spPr>
          <a:xfrm>
            <a:off x="1612043" y="4052686"/>
            <a:ext cx="31776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813" fontAlgn="base">
              <a:lnSpc>
                <a:spcPct val="90000"/>
              </a:lnSpc>
              <a:spcAft>
                <a:spcPts val="7200"/>
              </a:spcAft>
              <a:buClr>
                <a:schemeClr val="accent1"/>
              </a:buClr>
            </a:pPr>
            <a:r>
              <a:rPr lang="en-US" sz="2000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Very high cost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 maintaining safety in industrial businesses</a:t>
            </a:r>
          </a:p>
        </p:txBody>
      </p:sp>
      <p:sp>
        <p:nvSpPr>
          <p:cNvPr id="234" name="Title 4">
            <a:extLst>
              <a:ext uri="{FF2B5EF4-FFF2-40B4-BE49-F238E27FC236}">
                <a16:creationId xmlns:a16="http://schemas.microsoft.com/office/drawing/2014/main" id="{033BA847-F26D-40E6-B7C4-1DC0DD20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48640"/>
            <a:ext cx="11049000" cy="1001559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The Challenge</a:t>
            </a:r>
            <a:br>
              <a:rPr lang="en-US" dirty="0"/>
            </a:b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0287B0-AE7C-49E7-B7B9-BF4B73863999}"/>
              </a:ext>
            </a:extLst>
          </p:cNvPr>
          <p:cNvSpPr/>
          <p:nvPr/>
        </p:nvSpPr>
        <p:spPr>
          <a:xfrm>
            <a:off x="571500" y="1093170"/>
            <a:ext cx="2039084" cy="369332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Case: Smart Hat</a:t>
            </a:r>
          </a:p>
        </p:txBody>
      </p:sp>
    </p:spTree>
    <p:extLst>
      <p:ext uri="{BB962C8B-B14F-4D97-AF65-F5344CB8AC3E}">
        <p14:creationId xmlns:p14="http://schemas.microsoft.com/office/powerpoint/2010/main" val="60780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D6D30FA-33E8-48C7-BADD-D99EA110E517}"/>
              </a:ext>
            </a:extLst>
          </p:cNvPr>
          <p:cNvCxnSpPr>
            <a:cxnSpLocks/>
          </p:cNvCxnSpPr>
          <p:nvPr/>
        </p:nvCxnSpPr>
        <p:spPr>
          <a:xfrm>
            <a:off x="5618928" y="2585799"/>
            <a:ext cx="13716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133CBE6-55A2-4F9F-8EB5-BC40C2B79D14}"/>
              </a:ext>
            </a:extLst>
          </p:cNvPr>
          <p:cNvSpPr txBox="1"/>
          <p:nvPr/>
        </p:nvSpPr>
        <p:spPr>
          <a:xfrm>
            <a:off x="582010" y="1820462"/>
            <a:ext cx="3252419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Sensor-Equipped 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Wi-Fi Hardhats 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Pushing floor information to </a:t>
            </a:r>
            <a:b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 monitoring station, which uses a prediction engine to forecast emergency situations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E5251A7-6138-4410-959D-38867A9E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Introduction: Use Cases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E7E96D0-2BCD-4CF7-AA4A-8B694F58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7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5477D0-DC9D-4399-9495-674611A83519}"/>
              </a:ext>
            </a:extLst>
          </p:cNvPr>
          <p:cNvSpPr txBox="1"/>
          <p:nvPr/>
        </p:nvSpPr>
        <p:spPr>
          <a:xfrm>
            <a:off x="6480664" y="2938515"/>
            <a:ext cx="2604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Prediction Engine sends back emergency updates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76BD16-376A-4C8A-B474-B956890A95C6}"/>
              </a:ext>
            </a:extLst>
          </p:cNvPr>
          <p:cNvSpPr/>
          <p:nvPr/>
        </p:nvSpPr>
        <p:spPr>
          <a:xfrm>
            <a:off x="7284380" y="1967230"/>
            <a:ext cx="996616" cy="99661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D605E04-8232-468C-A3EB-1B4FB639E5B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2490" y="2228145"/>
            <a:ext cx="714713" cy="47478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04E738F-E63D-43B0-8074-6E1E036AF356}"/>
              </a:ext>
            </a:extLst>
          </p:cNvPr>
          <p:cNvGrpSpPr/>
          <p:nvPr/>
        </p:nvGrpSpPr>
        <p:grpSpPr>
          <a:xfrm>
            <a:off x="3824837" y="2190164"/>
            <a:ext cx="1980747" cy="1358457"/>
            <a:chOff x="3029252" y="3177201"/>
            <a:chExt cx="1980747" cy="1358457"/>
          </a:xfrm>
        </p:grpSpPr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EE89D576-70CB-4A54-88AA-D5D8E5A752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2425" y="3177201"/>
              <a:ext cx="914400" cy="657225"/>
            </a:xfrm>
            <a:custGeom>
              <a:avLst/>
              <a:gdLst>
                <a:gd name="T0" fmla="*/ 2232 w 2294"/>
                <a:gd name="T1" fmla="*/ 983 h 1648"/>
                <a:gd name="T2" fmla="*/ 2140 w 2294"/>
                <a:gd name="T3" fmla="*/ 911 h 1648"/>
                <a:gd name="T4" fmla="*/ 1486 w 2294"/>
                <a:gd name="T5" fmla="*/ 147 h 1648"/>
                <a:gd name="T6" fmla="*/ 1297 w 2294"/>
                <a:gd name="T7" fmla="*/ 0 h 1648"/>
                <a:gd name="T8" fmla="*/ 979 w 2294"/>
                <a:gd name="T9" fmla="*/ 0 h 1648"/>
                <a:gd name="T10" fmla="*/ 789 w 2294"/>
                <a:gd name="T11" fmla="*/ 151 h 1648"/>
                <a:gd name="T12" fmla="*/ 154 w 2294"/>
                <a:gd name="T13" fmla="*/ 911 h 1648"/>
                <a:gd name="T14" fmla="*/ 61 w 2294"/>
                <a:gd name="T15" fmla="*/ 983 h 1648"/>
                <a:gd name="T16" fmla="*/ 0 w 2294"/>
                <a:gd name="T17" fmla="*/ 1268 h 1648"/>
                <a:gd name="T18" fmla="*/ 503 w 2294"/>
                <a:gd name="T19" fmla="*/ 1648 h 1648"/>
                <a:gd name="T20" fmla="*/ 553 w 2294"/>
                <a:gd name="T21" fmla="*/ 1641 h 1648"/>
                <a:gd name="T22" fmla="*/ 1136 w 2294"/>
                <a:gd name="T23" fmla="*/ 1554 h 1648"/>
                <a:gd name="T24" fmla="*/ 1147 w 2294"/>
                <a:gd name="T25" fmla="*/ 1554 h 1648"/>
                <a:gd name="T26" fmla="*/ 1157 w 2294"/>
                <a:gd name="T27" fmla="*/ 1554 h 1648"/>
                <a:gd name="T28" fmla="*/ 1741 w 2294"/>
                <a:gd name="T29" fmla="*/ 1641 h 1648"/>
                <a:gd name="T30" fmla="*/ 1790 w 2294"/>
                <a:gd name="T31" fmla="*/ 1648 h 1648"/>
                <a:gd name="T32" fmla="*/ 2294 w 2294"/>
                <a:gd name="T33" fmla="*/ 1268 h 1648"/>
                <a:gd name="T34" fmla="*/ 2232 w 2294"/>
                <a:gd name="T35" fmla="*/ 983 h 1648"/>
                <a:gd name="T36" fmla="*/ 1790 w 2294"/>
                <a:gd name="T37" fmla="*/ 1486 h 1648"/>
                <a:gd name="T38" fmla="*/ 1788 w 2294"/>
                <a:gd name="T39" fmla="*/ 1487 h 1648"/>
                <a:gd name="T40" fmla="*/ 1157 w 2294"/>
                <a:gd name="T41" fmla="*/ 1392 h 1648"/>
                <a:gd name="T42" fmla="*/ 1148 w 2294"/>
                <a:gd name="T43" fmla="*/ 1392 h 1648"/>
                <a:gd name="T44" fmla="*/ 1136 w 2294"/>
                <a:gd name="T45" fmla="*/ 1392 h 1648"/>
                <a:gd name="T46" fmla="*/ 508 w 2294"/>
                <a:gd name="T47" fmla="*/ 1486 h 1648"/>
                <a:gd name="T48" fmla="*/ 503 w 2294"/>
                <a:gd name="T49" fmla="*/ 1486 h 1648"/>
                <a:gd name="T50" fmla="*/ 163 w 2294"/>
                <a:gd name="T51" fmla="*/ 1269 h 1648"/>
                <a:gd name="T52" fmla="*/ 170 w 2294"/>
                <a:gd name="T53" fmla="*/ 1252 h 1648"/>
                <a:gd name="T54" fmla="*/ 211 w 2294"/>
                <a:gd name="T55" fmla="*/ 1125 h 1648"/>
                <a:gd name="T56" fmla="*/ 465 w 2294"/>
                <a:gd name="T57" fmla="*/ 1258 h 1648"/>
                <a:gd name="T58" fmla="*/ 486 w 2294"/>
                <a:gd name="T59" fmla="*/ 1261 h 1648"/>
                <a:gd name="T60" fmla="*/ 529 w 2294"/>
                <a:gd name="T61" fmla="*/ 1248 h 1648"/>
                <a:gd name="T62" fmla="*/ 565 w 2294"/>
                <a:gd name="T63" fmla="*/ 1194 h 1648"/>
                <a:gd name="T64" fmla="*/ 611 w 2294"/>
                <a:gd name="T65" fmla="*/ 973 h 1648"/>
                <a:gd name="T66" fmla="*/ 451 w 2294"/>
                <a:gd name="T67" fmla="*/ 914 h 1648"/>
                <a:gd name="T68" fmla="*/ 423 w 2294"/>
                <a:gd name="T69" fmla="*/ 1072 h 1648"/>
                <a:gd name="T70" fmla="*/ 305 w 2294"/>
                <a:gd name="T71" fmla="*/ 993 h 1648"/>
                <a:gd name="T72" fmla="*/ 314 w 2294"/>
                <a:gd name="T73" fmla="*/ 937 h 1648"/>
                <a:gd name="T74" fmla="*/ 783 w 2294"/>
                <a:gd name="T75" fmla="*/ 324 h 1648"/>
                <a:gd name="T76" fmla="*/ 783 w 2294"/>
                <a:gd name="T77" fmla="*/ 922 h 1648"/>
                <a:gd name="T78" fmla="*/ 864 w 2294"/>
                <a:gd name="T79" fmla="*/ 1003 h 1648"/>
                <a:gd name="T80" fmla="*/ 945 w 2294"/>
                <a:gd name="T81" fmla="*/ 922 h 1648"/>
                <a:gd name="T82" fmla="*/ 945 w 2294"/>
                <a:gd name="T83" fmla="*/ 196 h 1648"/>
                <a:gd name="T84" fmla="*/ 979 w 2294"/>
                <a:gd name="T85" fmla="*/ 162 h 1648"/>
                <a:gd name="T86" fmla="*/ 1297 w 2294"/>
                <a:gd name="T87" fmla="*/ 162 h 1648"/>
                <a:gd name="T88" fmla="*/ 1331 w 2294"/>
                <a:gd name="T89" fmla="*/ 196 h 1648"/>
                <a:gd name="T90" fmla="*/ 1331 w 2294"/>
                <a:gd name="T91" fmla="*/ 922 h 1648"/>
                <a:gd name="T92" fmla="*/ 1411 w 2294"/>
                <a:gd name="T93" fmla="*/ 1003 h 1648"/>
                <a:gd name="T94" fmla="*/ 1492 w 2294"/>
                <a:gd name="T95" fmla="*/ 922 h 1648"/>
                <a:gd name="T96" fmla="*/ 1492 w 2294"/>
                <a:gd name="T97" fmla="*/ 318 h 1648"/>
                <a:gd name="T98" fmla="*/ 1980 w 2294"/>
                <a:gd name="T99" fmla="*/ 937 h 1648"/>
                <a:gd name="T100" fmla="*/ 1988 w 2294"/>
                <a:gd name="T101" fmla="*/ 990 h 1648"/>
                <a:gd name="T102" fmla="*/ 1867 w 2294"/>
                <a:gd name="T103" fmla="*/ 1072 h 1648"/>
                <a:gd name="T104" fmla="*/ 1838 w 2294"/>
                <a:gd name="T105" fmla="*/ 914 h 1648"/>
                <a:gd name="T106" fmla="*/ 1679 w 2294"/>
                <a:gd name="T107" fmla="*/ 973 h 1648"/>
                <a:gd name="T108" fmla="*/ 1724 w 2294"/>
                <a:gd name="T109" fmla="*/ 1194 h 1648"/>
                <a:gd name="T110" fmla="*/ 1760 w 2294"/>
                <a:gd name="T111" fmla="*/ 1248 h 1648"/>
                <a:gd name="T112" fmla="*/ 1804 w 2294"/>
                <a:gd name="T113" fmla="*/ 1261 h 1648"/>
                <a:gd name="T114" fmla="*/ 1825 w 2294"/>
                <a:gd name="T115" fmla="*/ 1258 h 1648"/>
                <a:gd name="T116" fmla="*/ 2083 w 2294"/>
                <a:gd name="T117" fmla="*/ 1122 h 1648"/>
                <a:gd name="T118" fmla="*/ 2124 w 2294"/>
                <a:gd name="T119" fmla="*/ 1252 h 1648"/>
                <a:gd name="T120" fmla="*/ 2131 w 2294"/>
                <a:gd name="T121" fmla="*/ 1269 h 1648"/>
                <a:gd name="T122" fmla="*/ 1790 w 2294"/>
                <a:gd name="T123" fmla="*/ 1486 h 1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94" h="1648">
                  <a:moveTo>
                    <a:pt x="2232" y="983"/>
                  </a:moveTo>
                  <a:cubicBezTo>
                    <a:pt x="2140" y="911"/>
                    <a:pt x="2140" y="911"/>
                    <a:pt x="2140" y="911"/>
                  </a:cubicBezTo>
                  <a:cubicBezTo>
                    <a:pt x="2076" y="514"/>
                    <a:pt x="1876" y="242"/>
                    <a:pt x="1486" y="147"/>
                  </a:cubicBezTo>
                  <a:cubicBezTo>
                    <a:pt x="1464" y="63"/>
                    <a:pt x="1388" y="0"/>
                    <a:pt x="1297" y="0"/>
                  </a:cubicBezTo>
                  <a:cubicBezTo>
                    <a:pt x="979" y="0"/>
                    <a:pt x="979" y="0"/>
                    <a:pt x="979" y="0"/>
                  </a:cubicBezTo>
                  <a:cubicBezTo>
                    <a:pt x="886" y="0"/>
                    <a:pt x="809" y="65"/>
                    <a:pt x="789" y="151"/>
                  </a:cubicBezTo>
                  <a:cubicBezTo>
                    <a:pt x="411" y="250"/>
                    <a:pt x="217" y="521"/>
                    <a:pt x="154" y="911"/>
                  </a:cubicBezTo>
                  <a:cubicBezTo>
                    <a:pt x="61" y="983"/>
                    <a:pt x="61" y="983"/>
                    <a:pt x="61" y="983"/>
                  </a:cubicBezTo>
                  <a:cubicBezTo>
                    <a:pt x="61" y="1167"/>
                    <a:pt x="0" y="1189"/>
                    <a:pt x="0" y="1268"/>
                  </a:cubicBezTo>
                  <a:cubicBezTo>
                    <a:pt x="0" y="1433"/>
                    <a:pt x="323" y="1648"/>
                    <a:pt x="503" y="1648"/>
                  </a:cubicBezTo>
                  <a:cubicBezTo>
                    <a:pt x="522" y="1648"/>
                    <a:pt x="538" y="1646"/>
                    <a:pt x="553" y="1641"/>
                  </a:cubicBezTo>
                  <a:cubicBezTo>
                    <a:pt x="756" y="1579"/>
                    <a:pt x="946" y="1554"/>
                    <a:pt x="1136" y="1554"/>
                  </a:cubicBezTo>
                  <a:cubicBezTo>
                    <a:pt x="1140" y="1554"/>
                    <a:pt x="1143" y="1554"/>
                    <a:pt x="1147" y="1554"/>
                  </a:cubicBezTo>
                  <a:cubicBezTo>
                    <a:pt x="1150" y="1554"/>
                    <a:pt x="1154" y="1554"/>
                    <a:pt x="1157" y="1554"/>
                  </a:cubicBezTo>
                  <a:cubicBezTo>
                    <a:pt x="1348" y="1554"/>
                    <a:pt x="1537" y="1579"/>
                    <a:pt x="1741" y="1641"/>
                  </a:cubicBezTo>
                  <a:cubicBezTo>
                    <a:pt x="1755" y="1646"/>
                    <a:pt x="1772" y="1648"/>
                    <a:pt x="1790" y="1648"/>
                  </a:cubicBezTo>
                  <a:cubicBezTo>
                    <a:pt x="1971" y="1648"/>
                    <a:pt x="2294" y="1433"/>
                    <a:pt x="2294" y="1268"/>
                  </a:cubicBezTo>
                  <a:cubicBezTo>
                    <a:pt x="2294" y="1189"/>
                    <a:pt x="2232" y="1167"/>
                    <a:pt x="2232" y="983"/>
                  </a:cubicBezTo>
                  <a:close/>
                  <a:moveTo>
                    <a:pt x="1790" y="1486"/>
                  </a:moveTo>
                  <a:cubicBezTo>
                    <a:pt x="1788" y="1486"/>
                    <a:pt x="1787" y="1486"/>
                    <a:pt x="1788" y="1487"/>
                  </a:cubicBezTo>
                  <a:cubicBezTo>
                    <a:pt x="1580" y="1423"/>
                    <a:pt x="1374" y="1392"/>
                    <a:pt x="1157" y="1392"/>
                  </a:cubicBezTo>
                  <a:cubicBezTo>
                    <a:pt x="1148" y="1392"/>
                    <a:pt x="1148" y="1392"/>
                    <a:pt x="1148" y="1392"/>
                  </a:cubicBezTo>
                  <a:cubicBezTo>
                    <a:pt x="1136" y="1392"/>
                    <a:pt x="1136" y="1392"/>
                    <a:pt x="1136" y="1392"/>
                  </a:cubicBezTo>
                  <a:cubicBezTo>
                    <a:pt x="920" y="1392"/>
                    <a:pt x="714" y="1423"/>
                    <a:pt x="508" y="1486"/>
                  </a:cubicBezTo>
                  <a:cubicBezTo>
                    <a:pt x="507" y="1486"/>
                    <a:pt x="505" y="1486"/>
                    <a:pt x="503" y="1486"/>
                  </a:cubicBezTo>
                  <a:cubicBezTo>
                    <a:pt x="397" y="1486"/>
                    <a:pt x="186" y="1341"/>
                    <a:pt x="163" y="1269"/>
                  </a:cubicBezTo>
                  <a:cubicBezTo>
                    <a:pt x="165" y="1264"/>
                    <a:pt x="168" y="1257"/>
                    <a:pt x="170" y="1252"/>
                  </a:cubicBezTo>
                  <a:cubicBezTo>
                    <a:pt x="185" y="1216"/>
                    <a:pt x="200" y="1177"/>
                    <a:pt x="211" y="1125"/>
                  </a:cubicBezTo>
                  <a:cubicBezTo>
                    <a:pt x="280" y="1185"/>
                    <a:pt x="366" y="1231"/>
                    <a:pt x="465" y="1258"/>
                  </a:cubicBezTo>
                  <a:cubicBezTo>
                    <a:pt x="472" y="1260"/>
                    <a:pt x="479" y="1261"/>
                    <a:pt x="486" y="1261"/>
                  </a:cubicBezTo>
                  <a:cubicBezTo>
                    <a:pt x="501" y="1261"/>
                    <a:pt x="516" y="1257"/>
                    <a:pt x="529" y="1248"/>
                  </a:cubicBezTo>
                  <a:cubicBezTo>
                    <a:pt x="548" y="1236"/>
                    <a:pt x="561" y="1216"/>
                    <a:pt x="565" y="1194"/>
                  </a:cubicBezTo>
                  <a:cubicBezTo>
                    <a:pt x="611" y="973"/>
                    <a:pt x="611" y="973"/>
                    <a:pt x="611" y="973"/>
                  </a:cubicBezTo>
                  <a:cubicBezTo>
                    <a:pt x="618" y="929"/>
                    <a:pt x="459" y="870"/>
                    <a:pt x="451" y="914"/>
                  </a:cubicBezTo>
                  <a:cubicBezTo>
                    <a:pt x="423" y="1072"/>
                    <a:pt x="423" y="1072"/>
                    <a:pt x="423" y="1072"/>
                  </a:cubicBezTo>
                  <a:cubicBezTo>
                    <a:pt x="370" y="1048"/>
                    <a:pt x="333" y="1020"/>
                    <a:pt x="305" y="993"/>
                  </a:cubicBezTo>
                  <a:cubicBezTo>
                    <a:pt x="314" y="937"/>
                    <a:pt x="314" y="937"/>
                    <a:pt x="314" y="937"/>
                  </a:cubicBezTo>
                  <a:cubicBezTo>
                    <a:pt x="367" y="606"/>
                    <a:pt x="519" y="410"/>
                    <a:pt x="783" y="324"/>
                  </a:cubicBezTo>
                  <a:cubicBezTo>
                    <a:pt x="783" y="922"/>
                    <a:pt x="783" y="922"/>
                    <a:pt x="783" y="922"/>
                  </a:cubicBezTo>
                  <a:cubicBezTo>
                    <a:pt x="783" y="967"/>
                    <a:pt x="819" y="1003"/>
                    <a:pt x="864" y="1003"/>
                  </a:cubicBezTo>
                  <a:cubicBezTo>
                    <a:pt x="909" y="1003"/>
                    <a:pt x="945" y="967"/>
                    <a:pt x="945" y="922"/>
                  </a:cubicBezTo>
                  <a:cubicBezTo>
                    <a:pt x="945" y="196"/>
                    <a:pt x="945" y="196"/>
                    <a:pt x="945" y="196"/>
                  </a:cubicBezTo>
                  <a:cubicBezTo>
                    <a:pt x="945" y="177"/>
                    <a:pt x="960" y="162"/>
                    <a:pt x="979" y="162"/>
                  </a:cubicBezTo>
                  <a:cubicBezTo>
                    <a:pt x="1297" y="162"/>
                    <a:pt x="1297" y="162"/>
                    <a:pt x="1297" y="162"/>
                  </a:cubicBezTo>
                  <a:cubicBezTo>
                    <a:pt x="1315" y="162"/>
                    <a:pt x="1331" y="177"/>
                    <a:pt x="1331" y="196"/>
                  </a:cubicBezTo>
                  <a:cubicBezTo>
                    <a:pt x="1331" y="922"/>
                    <a:pt x="1331" y="922"/>
                    <a:pt x="1331" y="922"/>
                  </a:cubicBezTo>
                  <a:cubicBezTo>
                    <a:pt x="1331" y="967"/>
                    <a:pt x="1367" y="1003"/>
                    <a:pt x="1411" y="1003"/>
                  </a:cubicBezTo>
                  <a:cubicBezTo>
                    <a:pt x="1456" y="1003"/>
                    <a:pt x="1492" y="967"/>
                    <a:pt x="1492" y="922"/>
                  </a:cubicBezTo>
                  <a:cubicBezTo>
                    <a:pt x="1492" y="318"/>
                    <a:pt x="1492" y="318"/>
                    <a:pt x="1492" y="318"/>
                  </a:cubicBezTo>
                  <a:cubicBezTo>
                    <a:pt x="1768" y="401"/>
                    <a:pt x="1925" y="599"/>
                    <a:pt x="1980" y="937"/>
                  </a:cubicBezTo>
                  <a:cubicBezTo>
                    <a:pt x="1988" y="990"/>
                    <a:pt x="1988" y="990"/>
                    <a:pt x="1988" y="990"/>
                  </a:cubicBezTo>
                  <a:cubicBezTo>
                    <a:pt x="1960" y="1017"/>
                    <a:pt x="1922" y="1047"/>
                    <a:pt x="1867" y="1072"/>
                  </a:cubicBezTo>
                  <a:cubicBezTo>
                    <a:pt x="1838" y="914"/>
                    <a:pt x="1838" y="914"/>
                    <a:pt x="1838" y="914"/>
                  </a:cubicBezTo>
                  <a:cubicBezTo>
                    <a:pt x="1830" y="870"/>
                    <a:pt x="1671" y="929"/>
                    <a:pt x="1679" y="973"/>
                  </a:cubicBezTo>
                  <a:cubicBezTo>
                    <a:pt x="1724" y="1194"/>
                    <a:pt x="1724" y="1194"/>
                    <a:pt x="1724" y="1194"/>
                  </a:cubicBezTo>
                  <a:cubicBezTo>
                    <a:pt x="1728" y="1216"/>
                    <a:pt x="1741" y="1236"/>
                    <a:pt x="1760" y="1248"/>
                  </a:cubicBezTo>
                  <a:cubicBezTo>
                    <a:pt x="1773" y="1257"/>
                    <a:pt x="1789" y="1261"/>
                    <a:pt x="1804" y="1261"/>
                  </a:cubicBezTo>
                  <a:cubicBezTo>
                    <a:pt x="1811" y="1261"/>
                    <a:pt x="1818" y="1260"/>
                    <a:pt x="1825" y="1258"/>
                  </a:cubicBezTo>
                  <a:cubicBezTo>
                    <a:pt x="1925" y="1231"/>
                    <a:pt x="2013" y="1184"/>
                    <a:pt x="2083" y="1122"/>
                  </a:cubicBezTo>
                  <a:cubicBezTo>
                    <a:pt x="2093" y="1175"/>
                    <a:pt x="2108" y="1215"/>
                    <a:pt x="2124" y="1252"/>
                  </a:cubicBezTo>
                  <a:cubicBezTo>
                    <a:pt x="2126" y="1257"/>
                    <a:pt x="2129" y="1264"/>
                    <a:pt x="2131" y="1269"/>
                  </a:cubicBezTo>
                  <a:cubicBezTo>
                    <a:pt x="2108" y="1341"/>
                    <a:pt x="1897" y="1486"/>
                    <a:pt x="1790" y="148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D821A7F-3076-4258-9777-0DB9AD566D18}"/>
                </a:ext>
              </a:extLst>
            </p:cNvPr>
            <p:cNvSpPr/>
            <p:nvPr/>
          </p:nvSpPr>
          <p:spPr>
            <a:xfrm>
              <a:off x="3029252" y="3950883"/>
              <a:ext cx="198074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Factory readings and real-time alerts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095B5-E5B3-41A1-9435-3D3755739B14}"/>
              </a:ext>
            </a:extLst>
          </p:cNvPr>
          <p:cNvGrpSpPr/>
          <p:nvPr/>
        </p:nvGrpSpPr>
        <p:grpSpPr>
          <a:xfrm>
            <a:off x="9891225" y="2134671"/>
            <a:ext cx="1792735" cy="1388619"/>
            <a:chOff x="9274338" y="3147039"/>
            <a:chExt cx="1792735" cy="1388619"/>
          </a:xfrm>
        </p:grpSpPr>
        <p:grpSp>
          <p:nvGrpSpPr>
            <p:cNvPr id="33" name="Group 74">
              <a:extLst>
                <a:ext uri="{FF2B5EF4-FFF2-40B4-BE49-F238E27FC236}">
                  <a16:creationId xmlns:a16="http://schemas.microsoft.com/office/drawing/2014/main" id="{4C17085A-9EB1-408C-B68F-B070FA91312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713505" y="3147039"/>
              <a:ext cx="914400" cy="687387"/>
              <a:chOff x="7721" y="-762"/>
              <a:chExt cx="576" cy="433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4" name="Freeform 75">
                <a:extLst>
                  <a:ext uri="{FF2B5EF4-FFF2-40B4-BE49-F238E27FC236}">
                    <a16:creationId xmlns:a16="http://schemas.microsoft.com/office/drawing/2014/main" id="{E2132042-1444-4CD1-A7EF-CAB3B353F6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2" y="-395"/>
                <a:ext cx="244" cy="66"/>
              </a:xfrm>
              <a:custGeom>
                <a:avLst/>
                <a:gdLst>
                  <a:gd name="T0" fmla="*/ 1041 w 1041"/>
                  <a:gd name="T1" fmla="*/ 208 h 283"/>
                  <a:gd name="T2" fmla="*/ 967 w 1041"/>
                  <a:gd name="T3" fmla="*/ 283 h 283"/>
                  <a:gd name="T4" fmla="*/ 74 w 1041"/>
                  <a:gd name="T5" fmla="*/ 283 h 283"/>
                  <a:gd name="T6" fmla="*/ 0 w 1041"/>
                  <a:gd name="T7" fmla="*/ 208 h 283"/>
                  <a:gd name="T8" fmla="*/ 74 w 1041"/>
                  <a:gd name="T9" fmla="*/ 134 h 283"/>
                  <a:gd name="T10" fmla="*/ 169 w 1041"/>
                  <a:gd name="T11" fmla="*/ 134 h 283"/>
                  <a:gd name="T12" fmla="*/ 311 w 1041"/>
                  <a:gd name="T13" fmla="*/ 0 h 283"/>
                  <a:gd name="T14" fmla="*/ 740 w 1041"/>
                  <a:gd name="T15" fmla="*/ 0 h 283"/>
                  <a:gd name="T16" fmla="*/ 882 w 1041"/>
                  <a:gd name="T17" fmla="*/ 134 h 283"/>
                  <a:gd name="T18" fmla="*/ 967 w 1041"/>
                  <a:gd name="T19" fmla="*/ 134 h 283"/>
                  <a:gd name="T20" fmla="*/ 1041 w 1041"/>
                  <a:gd name="T21" fmla="*/ 20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41" h="283">
                    <a:moveTo>
                      <a:pt x="1041" y="208"/>
                    </a:moveTo>
                    <a:cubicBezTo>
                      <a:pt x="1041" y="250"/>
                      <a:pt x="1008" y="283"/>
                      <a:pt x="967" y="283"/>
                    </a:cubicBezTo>
                    <a:cubicBezTo>
                      <a:pt x="74" y="283"/>
                      <a:pt x="74" y="283"/>
                      <a:pt x="74" y="283"/>
                    </a:cubicBezTo>
                    <a:cubicBezTo>
                      <a:pt x="33" y="283"/>
                      <a:pt x="0" y="250"/>
                      <a:pt x="0" y="208"/>
                    </a:cubicBezTo>
                    <a:cubicBezTo>
                      <a:pt x="0" y="167"/>
                      <a:pt x="33" y="134"/>
                      <a:pt x="74" y="134"/>
                    </a:cubicBezTo>
                    <a:cubicBezTo>
                      <a:pt x="169" y="134"/>
                      <a:pt x="169" y="134"/>
                      <a:pt x="169" y="134"/>
                    </a:cubicBezTo>
                    <a:cubicBezTo>
                      <a:pt x="262" y="120"/>
                      <a:pt x="297" y="69"/>
                      <a:pt x="311" y="0"/>
                    </a:cubicBezTo>
                    <a:cubicBezTo>
                      <a:pt x="740" y="0"/>
                      <a:pt x="740" y="0"/>
                      <a:pt x="740" y="0"/>
                    </a:cubicBezTo>
                    <a:cubicBezTo>
                      <a:pt x="754" y="69"/>
                      <a:pt x="789" y="120"/>
                      <a:pt x="882" y="134"/>
                    </a:cubicBezTo>
                    <a:cubicBezTo>
                      <a:pt x="967" y="134"/>
                      <a:pt x="967" y="134"/>
                      <a:pt x="967" y="134"/>
                    </a:cubicBezTo>
                    <a:cubicBezTo>
                      <a:pt x="1008" y="134"/>
                      <a:pt x="1041" y="167"/>
                      <a:pt x="1041" y="20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76">
                <a:extLst>
                  <a:ext uri="{FF2B5EF4-FFF2-40B4-BE49-F238E27FC236}">
                    <a16:creationId xmlns:a16="http://schemas.microsoft.com/office/drawing/2014/main" id="{D2408675-8B63-4BDF-9083-24782CD90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8" y="-698"/>
                <a:ext cx="169" cy="369"/>
              </a:xfrm>
              <a:custGeom>
                <a:avLst/>
                <a:gdLst>
                  <a:gd name="T0" fmla="*/ 614 w 719"/>
                  <a:gd name="T1" fmla="*/ 0 h 1573"/>
                  <a:gd name="T2" fmla="*/ 273 w 719"/>
                  <a:gd name="T3" fmla="*/ 0 h 1573"/>
                  <a:gd name="T4" fmla="*/ 273 w 719"/>
                  <a:gd name="T5" fmla="*/ 1079 h 1573"/>
                  <a:gd name="T6" fmla="*/ 63 w 719"/>
                  <a:gd name="T7" fmla="*/ 1290 h 1573"/>
                  <a:gd name="T8" fmla="*/ 0 w 719"/>
                  <a:gd name="T9" fmla="*/ 1290 h 1573"/>
                  <a:gd name="T10" fmla="*/ 0 w 719"/>
                  <a:gd name="T11" fmla="*/ 1467 h 1573"/>
                  <a:gd name="T12" fmla="*/ 105 w 719"/>
                  <a:gd name="T13" fmla="*/ 1573 h 1573"/>
                  <a:gd name="T14" fmla="*/ 614 w 719"/>
                  <a:gd name="T15" fmla="*/ 1573 h 1573"/>
                  <a:gd name="T16" fmla="*/ 719 w 719"/>
                  <a:gd name="T17" fmla="*/ 1467 h 1573"/>
                  <a:gd name="T18" fmla="*/ 719 w 719"/>
                  <a:gd name="T19" fmla="*/ 105 h 1573"/>
                  <a:gd name="T20" fmla="*/ 614 w 719"/>
                  <a:gd name="T21" fmla="*/ 0 h 1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9" h="1573">
                    <a:moveTo>
                      <a:pt x="614" y="0"/>
                    </a:moveTo>
                    <a:cubicBezTo>
                      <a:pt x="273" y="0"/>
                      <a:pt x="273" y="0"/>
                      <a:pt x="273" y="0"/>
                    </a:cubicBezTo>
                    <a:cubicBezTo>
                      <a:pt x="273" y="1079"/>
                      <a:pt x="273" y="1079"/>
                      <a:pt x="273" y="1079"/>
                    </a:cubicBezTo>
                    <a:cubicBezTo>
                      <a:pt x="273" y="1195"/>
                      <a:pt x="179" y="1290"/>
                      <a:pt x="63" y="1290"/>
                    </a:cubicBezTo>
                    <a:cubicBezTo>
                      <a:pt x="0" y="1290"/>
                      <a:pt x="0" y="1290"/>
                      <a:pt x="0" y="1290"/>
                    </a:cubicBezTo>
                    <a:cubicBezTo>
                      <a:pt x="0" y="1467"/>
                      <a:pt x="0" y="1467"/>
                      <a:pt x="0" y="1467"/>
                    </a:cubicBezTo>
                    <a:cubicBezTo>
                      <a:pt x="0" y="1525"/>
                      <a:pt x="47" y="1573"/>
                      <a:pt x="105" y="1573"/>
                    </a:cubicBezTo>
                    <a:cubicBezTo>
                      <a:pt x="614" y="1573"/>
                      <a:pt x="614" y="1573"/>
                      <a:pt x="614" y="1573"/>
                    </a:cubicBezTo>
                    <a:cubicBezTo>
                      <a:pt x="672" y="1573"/>
                      <a:pt x="719" y="1525"/>
                      <a:pt x="719" y="1467"/>
                    </a:cubicBezTo>
                    <a:cubicBezTo>
                      <a:pt x="719" y="105"/>
                      <a:pt x="719" y="105"/>
                      <a:pt x="719" y="105"/>
                    </a:cubicBezTo>
                    <a:cubicBezTo>
                      <a:pt x="719" y="47"/>
                      <a:pt x="672" y="0"/>
                      <a:pt x="614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77">
                <a:extLst>
                  <a:ext uri="{FF2B5EF4-FFF2-40B4-BE49-F238E27FC236}">
                    <a16:creationId xmlns:a16="http://schemas.microsoft.com/office/drawing/2014/main" id="{1E569472-9A9C-4B91-889D-A1938EC7A3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21" y="-762"/>
                <a:ext cx="446" cy="342"/>
              </a:xfrm>
              <a:custGeom>
                <a:avLst/>
                <a:gdLst>
                  <a:gd name="T0" fmla="*/ 1899 w 1899"/>
                  <a:gd name="T1" fmla="*/ 105 h 1453"/>
                  <a:gd name="T2" fmla="*/ 1899 w 1899"/>
                  <a:gd name="T3" fmla="*/ 1348 h 1453"/>
                  <a:gd name="T4" fmla="*/ 1794 w 1899"/>
                  <a:gd name="T5" fmla="*/ 1453 h 1453"/>
                  <a:gd name="T6" fmla="*/ 106 w 1899"/>
                  <a:gd name="T7" fmla="*/ 1453 h 1453"/>
                  <a:gd name="T8" fmla="*/ 0 w 1899"/>
                  <a:gd name="T9" fmla="*/ 1348 h 1453"/>
                  <a:gd name="T10" fmla="*/ 0 w 1899"/>
                  <a:gd name="T11" fmla="*/ 105 h 1453"/>
                  <a:gd name="T12" fmla="*/ 106 w 1899"/>
                  <a:gd name="T13" fmla="*/ 0 h 1453"/>
                  <a:gd name="T14" fmla="*/ 1794 w 1899"/>
                  <a:gd name="T15" fmla="*/ 0 h 1453"/>
                  <a:gd name="T16" fmla="*/ 1899 w 1899"/>
                  <a:gd name="T17" fmla="*/ 105 h 1453"/>
                  <a:gd name="T18" fmla="*/ 1725 w 1899"/>
                  <a:gd name="T19" fmla="*/ 174 h 1453"/>
                  <a:gd name="T20" fmla="*/ 174 w 1899"/>
                  <a:gd name="T21" fmla="*/ 174 h 1453"/>
                  <a:gd name="T22" fmla="*/ 174 w 1899"/>
                  <a:gd name="T23" fmla="*/ 1149 h 1453"/>
                  <a:gd name="T24" fmla="*/ 1725 w 1899"/>
                  <a:gd name="T25" fmla="*/ 1149 h 1453"/>
                  <a:gd name="T26" fmla="*/ 1725 w 1899"/>
                  <a:gd name="T27" fmla="*/ 174 h 1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99" h="1453">
                    <a:moveTo>
                      <a:pt x="1899" y="105"/>
                    </a:moveTo>
                    <a:cubicBezTo>
                      <a:pt x="1899" y="1348"/>
                      <a:pt x="1899" y="1348"/>
                      <a:pt x="1899" y="1348"/>
                    </a:cubicBezTo>
                    <a:cubicBezTo>
                      <a:pt x="1899" y="1406"/>
                      <a:pt x="1851" y="1453"/>
                      <a:pt x="1794" y="1453"/>
                    </a:cubicBezTo>
                    <a:cubicBezTo>
                      <a:pt x="106" y="1453"/>
                      <a:pt x="106" y="1453"/>
                      <a:pt x="106" y="1453"/>
                    </a:cubicBezTo>
                    <a:cubicBezTo>
                      <a:pt x="47" y="1453"/>
                      <a:pt x="0" y="1406"/>
                      <a:pt x="0" y="1348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6" y="0"/>
                    </a:cubicBezTo>
                    <a:cubicBezTo>
                      <a:pt x="1794" y="0"/>
                      <a:pt x="1794" y="0"/>
                      <a:pt x="1794" y="0"/>
                    </a:cubicBezTo>
                    <a:cubicBezTo>
                      <a:pt x="1851" y="0"/>
                      <a:pt x="1899" y="47"/>
                      <a:pt x="1899" y="105"/>
                    </a:cubicBezTo>
                    <a:close/>
                    <a:moveTo>
                      <a:pt x="1725" y="174"/>
                    </a:moveTo>
                    <a:cubicBezTo>
                      <a:pt x="174" y="174"/>
                      <a:pt x="174" y="174"/>
                      <a:pt x="174" y="174"/>
                    </a:cubicBezTo>
                    <a:cubicBezTo>
                      <a:pt x="174" y="1149"/>
                      <a:pt x="174" y="1149"/>
                      <a:pt x="174" y="1149"/>
                    </a:cubicBezTo>
                    <a:cubicBezTo>
                      <a:pt x="1725" y="1149"/>
                      <a:pt x="1725" y="1149"/>
                      <a:pt x="1725" y="1149"/>
                    </a:cubicBezTo>
                    <a:lnTo>
                      <a:pt x="1725" y="174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2D22652-4F3B-4D42-80CD-6CA8091400E6}"/>
                </a:ext>
              </a:extLst>
            </p:cNvPr>
            <p:cNvSpPr/>
            <p:nvPr/>
          </p:nvSpPr>
          <p:spPr>
            <a:xfrm>
              <a:off x="9274338" y="3950883"/>
              <a:ext cx="17927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Monitoring station </a:t>
              </a:r>
              <a:b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</a:b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updates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D1A5264-B931-47AB-BCC8-ED57D26C28D9}"/>
              </a:ext>
            </a:extLst>
          </p:cNvPr>
          <p:cNvCxnSpPr>
            <a:cxnSpLocks/>
          </p:cNvCxnSpPr>
          <p:nvPr/>
        </p:nvCxnSpPr>
        <p:spPr>
          <a:xfrm>
            <a:off x="8574696" y="2585799"/>
            <a:ext cx="13716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7A2D873-DCA7-490C-92D2-D1B9C4D2B485}"/>
              </a:ext>
            </a:extLst>
          </p:cNvPr>
          <p:cNvCxnSpPr>
            <a:cxnSpLocks/>
          </p:cNvCxnSpPr>
          <p:nvPr/>
        </p:nvCxnSpPr>
        <p:spPr>
          <a:xfrm flipH="1">
            <a:off x="8574527" y="2439943"/>
            <a:ext cx="137193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9A90023-F2CC-4C8A-A855-702645C6A948}"/>
              </a:ext>
            </a:extLst>
          </p:cNvPr>
          <p:cNvCxnSpPr>
            <a:cxnSpLocks/>
          </p:cNvCxnSpPr>
          <p:nvPr/>
        </p:nvCxnSpPr>
        <p:spPr>
          <a:xfrm flipH="1">
            <a:off x="5618928" y="2439943"/>
            <a:ext cx="13716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4">
            <a:extLst>
              <a:ext uri="{FF2B5EF4-FFF2-40B4-BE49-F238E27FC236}">
                <a16:creationId xmlns:a16="http://schemas.microsoft.com/office/drawing/2014/main" id="{3EB2CB51-F89C-40F5-896D-426CA894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48640"/>
            <a:ext cx="11049000" cy="1001559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The Solution + Result</a:t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734116-B348-4C99-AFBA-C3AE91A77F81}"/>
              </a:ext>
            </a:extLst>
          </p:cNvPr>
          <p:cNvSpPr/>
          <p:nvPr/>
        </p:nvSpPr>
        <p:spPr>
          <a:xfrm>
            <a:off x="3608903" y="4613069"/>
            <a:ext cx="62823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 Regular"/>
                <a:ea typeface="Source Sans Pro Semibold" panose="020B0603030403020204" pitchFamily="34" charset="0"/>
              </a:rPr>
              <a:t>Produced an industrial wearable that uses 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 Regular"/>
                <a:ea typeface="Source Sans Pro Semibold" panose="020B0603030403020204" pitchFamily="34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 Regular"/>
                <a:ea typeface="Source Sans Pro Semibold" panose="020B0603030403020204" pitchFamily="34" charset="0"/>
              </a:rPr>
              <a:t>IoT and wireless communications systems 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 Regular"/>
                <a:ea typeface="Source Sans Pro Semibold" panose="020B0603030403020204" pitchFamily="34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 Regular"/>
                <a:ea typeface="Source Sans Pro Semibold" panose="020B0603030403020204" pitchFamily="34" charset="0"/>
              </a:rPr>
              <a:t>to </a:t>
            </a:r>
            <a:r>
              <a:rPr lang="en-US" sz="2400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protect and empower industrial workers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E5AD100-AA07-4B6D-9BDA-DADACBD9DDA3}"/>
              </a:ext>
            </a:extLst>
          </p:cNvPr>
          <p:cNvGrpSpPr/>
          <p:nvPr/>
        </p:nvGrpSpPr>
        <p:grpSpPr>
          <a:xfrm>
            <a:off x="2602934" y="4820661"/>
            <a:ext cx="785145" cy="785145"/>
            <a:chOff x="5346017" y="5366273"/>
            <a:chExt cx="785145" cy="78514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1FA655E-996A-4C22-B7EC-B7C7E98612B0}"/>
                </a:ext>
              </a:extLst>
            </p:cNvPr>
            <p:cNvSpPr/>
            <p:nvPr/>
          </p:nvSpPr>
          <p:spPr>
            <a:xfrm>
              <a:off x="5346017" y="5366273"/>
              <a:ext cx="785145" cy="7851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ED7E87E-B465-4286-B16E-1C63ABA3BBEA}"/>
                </a:ext>
              </a:extLst>
            </p:cNvPr>
            <p:cNvGrpSpPr/>
            <p:nvPr/>
          </p:nvGrpSpPr>
          <p:grpSpPr>
            <a:xfrm>
              <a:off x="5486162" y="5515124"/>
              <a:ext cx="504854" cy="487443"/>
              <a:chOff x="4286250" y="2149476"/>
              <a:chExt cx="1012825" cy="977899"/>
            </a:xfrm>
            <a:solidFill>
              <a:schemeClr val="bg1">
                <a:lumMod val="50000"/>
              </a:schemeClr>
            </a:solidFill>
          </p:grpSpPr>
          <p:sp>
            <p:nvSpPr>
              <p:cNvPr id="29" name="Freeform 23">
                <a:extLst>
                  <a:ext uri="{FF2B5EF4-FFF2-40B4-BE49-F238E27FC236}">
                    <a16:creationId xmlns:a16="http://schemas.microsoft.com/office/drawing/2014/main" id="{23B91D2D-6FFD-4F4C-871E-E8BD033719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43413" y="2466975"/>
                <a:ext cx="354013" cy="425450"/>
              </a:xfrm>
              <a:custGeom>
                <a:avLst/>
                <a:gdLst>
                  <a:gd name="T0" fmla="*/ 1516 w 1516"/>
                  <a:gd name="T1" fmla="*/ 1824 h 1824"/>
                  <a:gd name="T2" fmla="*/ 1516 w 1516"/>
                  <a:gd name="T3" fmla="*/ 1021 h 1824"/>
                  <a:gd name="T4" fmla="*/ 1028 w 1516"/>
                  <a:gd name="T5" fmla="*/ 394 h 1824"/>
                  <a:gd name="T6" fmla="*/ 758 w 1516"/>
                  <a:gd name="T7" fmla="*/ 56 h 1824"/>
                  <a:gd name="T8" fmla="*/ 601 w 1516"/>
                  <a:gd name="T9" fmla="*/ 39 h 1824"/>
                  <a:gd name="T10" fmla="*/ 601 w 1516"/>
                  <a:gd name="T11" fmla="*/ 39 h 1824"/>
                  <a:gd name="T12" fmla="*/ 584 w 1516"/>
                  <a:gd name="T13" fmla="*/ 196 h 1824"/>
                  <a:gd name="T14" fmla="*/ 737 w 1516"/>
                  <a:gd name="T15" fmla="*/ 387 h 1824"/>
                  <a:gd name="T16" fmla="*/ 460 w 1516"/>
                  <a:gd name="T17" fmla="*/ 519 h 1824"/>
                  <a:gd name="T18" fmla="*/ 220 w 1516"/>
                  <a:gd name="T19" fmla="*/ 159 h 1824"/>
                  <a:gd name="T20" fmla="*/ 65 w 1516"/>
                  <a:gd name="T21" fmla="*/ 128 h 1824"/>
                  <a:gd name="T22" fmla="*/ 65 w 1516"/>
                  <a:gd name="T23" fmla="*/ 128 h 1824"/>
                  <a:gd name="T24" fmla="*/ 34 w 1516"/>
                  <a:gd name="T25" fmla="*/ 283 h 1824"/>
                  <a:gd name="T26" fmla="*/ 310 w 1516"/>
                  <a:gd name="T27" fmla="*/ 696 h 1824"/>
                  <a:gd name="T28" fmla="*/ 222 w 1516"/>
                  <a:gd name="T29" fmla="*/ 1021 h 1824"/>
                  <a:gd name="T30" fmla="*/ 222 w 1516"/>
                  <a:gd name="T31" fmla="*/ 1824 h 1824"/>
                  <a:gd name="T32" fmla="*/ 445 w 1516"/>
                  <a:gd name="T33" fmla="*/ 1824 h 1824"/>
                  <a:gd name="T34" fmla="*/ 445 w 1516"/>
                  <a:gd name="T35" fmla="*/ 1509 h 1824"/>
                  <a:gd name="T36" fmla="*/ 869 w 1516"/>
                  <a:gd name="T37" fmla="*/ 1668 h 1824"/>
                  <a:gd name="T38" fmla="*/ 1293 w 1516"/>
                  <a:gd name="T39" fmla="*/ 1509 h 1824"/>
                  <a:gd name="T40" fmla="*/ 1293 w 1516"/>
                  <a:gd name="T41" fmla="*/ 1824 h 1824"/>
                  <a:gd name="T42" fmla="*/ 1516 w 1516"/>
                  <a:gd name="T43" fmla="*/ 1824 h 1824"/>
                  <a:gd name="T44" fmla="*/ 869 w 1516"/>
                  <a:gd name="T45" fmla="*/ 1445 h 1824"/>
                  <a:gd name="T46" fmla="*/ 445 w 1516"/>
                  <a:gd name="T47" fmla="*/ 1021 h 1824"/>
                  <a:gd name="T48" fmla="*/ 869 w 1516"/>
                  <a:gd name="T49" fmla="*/ 597 h 1824"/>
                  <a:gd name="T50" fmla="*/ 1293 w 1516"/>
                  <a:gd name="T51" fmla="*/ 1021 h 1824"/>
                  <a:gd name="T52" fmla="*/ 869 w 1516"/>
                  <a:gd name="T53" fmla="*/ 1445 h 1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516" h="1824">
                    <a:moveTo>
                      <a:pt x="1516" y="1824"/>
                    </a:moveTo>
                    <a:cubicBezTo>
                      <a:pt x="1516" y="1021"/>
                      <a:pt x="1516" y="1021"/>
                      <a:pt x="1516" y="1021"/>
                    </a:cubicBezTo>
                    <a:cubicBezTo>
                      <a:pt x="1516" y="719"/>
                      <a:pt x="1308" y="466"/>
                      <a:pt x="1028" y="394"/>
                    </a:cubicBezTo>
                    <a:cubicBezTo>
                      <a:pt x="758" y="56"/>
                      <a:pt x="758" y="56"/>
                      <a:pt x="758" y="56"/>
                    </a:cubicBezTo>
                    <a:cubicBezTo>
                      <a:pt x="719" y="8"/>
                      <a:pt x="649" y="0"/>
                      <a:pt x="601" y="39"/>
                    </a:cubicBezTo>
                    <a:cubicBezTo>
                      <a:pt x="601" y="39"/>
                      <a:pt x="601" y="39"/>
                      <a:pt x="601" y="39"/>
                    </a:cubicBezTo>
                    <a:cubicBezTo>
                      <a:pt x="553" y="77"/>
                      <a:pt x="545" y="147"/>
                      <a:pt x="584" y="196"/>
                    </a:cubicBezTo>
                    <a:cubicBezTo>
                      <a:pt x="737" y="387"/>
                      <a:pt x="737" y="387"/>
                      <a:pt x="737" y="387"/>
                    </a:cubicBezTo>
                    <a:cubicBezTo>
                      <a:pt x="634" y="409"/>
                      <a:pt x="539" y="455"/>
                      <a:pt x="460" y="519"/>
                    </a:cubicBezTo>
                    <a:cubicBezTo>
                      <a:pt x="220" y="159"/>
                      <a:pt x="220" y="159"/>
                      <a:pt x="220" y="159"/>
                    </a:cubicBezTo>
                    <a:cubicBezTo>
                      <a:pt x="186" y="108"/>
                      <a:pt x="117" y="94"/>
                      <a:pt x="65" y="128"/>
                    </a:cubicBezTo>
                    <a:cubicBezTo>
                      <a:pt x="65" y="128"/>
                      <a:pt x="65" y="128"/>
                      <a:pt x="65" y="128"/>
                    </a:cubicBezTo>
                    <a:cubicBezTo>
                      <a:pt x="14" y="162"/>
                      <a:pt x="0" y="231"/>
                      <a:pt x="34" y="283"/>
                    </a:cubicBezTo>
                    <a:cubicBezTo>
                      <a:pt x="310" y="696"/>
                      <a:pt x="310" y="696"/>
                      <a:pt x="310" y="696"/>
                    </a:cubicBezTo>
                    <a:cubicBezTo>
                      <a:pt x="254" y="792"/>
                      <a:pt x="222" y="902"/>
                      <a:pt x="222" y="1021"/>
                    </a:cubicBezTo>
                    <a:cubicBezTo>
                      <a:pt x="222" y="1824"/>
                      <a:pt x="222" y="1824"/>
                      <a:pt x="222" y="1824"/>
                    </a:cubicBezTo>
                    <a:cubicBezTo>
                      <a:pt x="445" y="1824"/>
                      <a:pt x="445" y="1824"/>
                      <a:pt x="445" y="1824"/>
                    </a:cubicBezTo>
                    <a:cubicBezTo>
                      <a:pt x="445" y="1509"/>
                      <a:pt x="445" y="1509"/>
                      <a:pt x="445" y="1509"/>
                    </a:cubicBezTo>
                    <a:cubicBezTo>
                      <a:pt x="559" y="1608"/>
                      <a:pt x="707" y="1668"/>
                      <a:pt x="869" y="1668"/>
                    </a:cubicBezTo>
                    <a:cubicBezTo>
                      <a:pt x="1031" y="1668"/>
                      <a:pt x="1179" y="1608"/>
                      <a:pt x="1293" y="1509"/>
                    </a:cubicBezTo>
                    <a:cubicBezTo>
                      <a:pt x="1293" y="1824"/>
                      <a:pt x="1293" y="1824"/>
                      <a:pt x="1293" y="1824"/>
                    </a:cubicBezTo>
                    <a:lnTo>
                      <a:pt x="1516" y="1824"/>
                    </a:lnTo>
                    <a:close/>
                    <a:moveTo>
                      <a:pt x="869" y="1445"/>
                    </a:moveTo>
                    <a:cubicBezTo>
                      <a:pt x="635" y="1445"/>
                      <a:pt x="445" y="1255"/>
                      <a:pt x="445" y="1021"/>
                    </a:cubicBezTo>
                    <a:cubicBezTo>
                      <a:pt x="445" y="787"/>
                      <a:pt x="635" y="597"/>
                      <a:pt x="869" y="597"/>
                    </a:cubicBezTo>
                    <a:cubicBezTo>
                      <a:pt x="1103" y="597"/>
                      <a:pt x="1293" y="787"/>
                      <a:pt x="1293" y="1021"/>
                    </a:cubicBezTo>
                    <a:cubicBezTo>
                      <a:pt x="1293" y="1255"/>
                      <a:pt x="1103" y="1445"/>
                      <a:pt x="869" y="144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24">
                <a:extLst>
                  <a:ext uri="{FF2B5EF4-FFF2-40B4-BE49-F238E27FC236}">
                    <a16:creationId xmlns:a16="http://schemas.microsoft.com/office/drawing/2014/main" id="{B7DE087B-4D76-45A8-BD33-065B008C09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2513" y="2149476"/>
                <a:ext cx="361950" cy="481012"/>
              </a:xfrm>
              <a:custGeom>
                <a:avLst/>
                <a:gdLst>
                  <a:gd name="T0" fmla="*/ 393 w 1545"/>
                  <a:gd name="T1" fmla="*/ 1002 h 2060"/>
                  <a:gd name="T2" fmla="*/ 393 w 1545"/>
                  <a:gd name="T3" fmla="*/ 1286 h 2060"/>
                  <a:gd name="T4" fmla="*/ 369 w 1545"/>
                  <a:gd name="T5" fmla="*/ 1286 h 2060"/>
                  <a:gd name="T6" fmla="*/ 0 w 1545"/>
                  <a:gd name="T7" fmla="*/ 1655 h 2060"/>
                  <a:gd name="T8" fmla="*/ 259 w 1545"/>
                  <a:gd name="T9" fmla="*/ 2000 h 2060"/>
                  <a:gd name="T10" fmla="*/ 415 w 1545"/>
                  <a:gd name="T11" fmla="*/ 2023 h 2060"/>
                  <a:gd name="T12" fmla="*/ 415 w 1545"/>
                  <a:gd name="T13" fmla="*/ 2023 h 2060"/>
                  <a:gd name="T14" fmla="*/ 438 w 1545"/>
                  <a:gd name="T15" fmla="*/ 1866 h 2060"/>
                  <a:gd name="T16" fmla="*/ 295 w 1545"/>
                  <a:gd name="T17" fmla="*/ 1676 h 2060"/>
                  <a:gd name="T18" fmla="*/ 462 w 1545"/>
                  <a:gd name="T19" fmla="*/ 1509 h 2060"/>
                  <a:gd name="T20" fmla="*/ 505 w 1545"/>
                  <a:gd name="T21" fmla="*/ 1509 h 2060"/>
                  <a:gd name="T22" fmla="*/ 1040 w 1545"/>
                  <a:gd name="T23" fmla="*/ 1509 h 2060"/>
                  <a:gd name="T24" fmla="*/ 1083 w 1545"/>
                  <a:gd name="T25" fmla="*/ 1509 h 2060"/>
                  <a:gd name="T26" fmla="*/ 1250 w 1545"/>
                  <a:gd name="T27" fmla="*/ 1676 h 2060"/>
                  <a:gd name="T28" fmla="*/ 1107 w 1545"/>
                  <a:gd name="T29" fmla="*/ 1866 h 2060"/>
                  <a:gd name="T30" fmla="*/ 1130 w 1545"/>
                  <a:gd name="T31" fmla="*/ 2023 h 2060"/>
                  <a:gd name="T32" fmla="*/ 1130 w 1545"/>
                  <a:gd name="T33" fmla="*/ 2023 h 2060"/>
                  <a:gd name="T34" fmla="*/ 1286 w 1545"/>
                  <a:gd name="T35" fmla="*/ 2000 h 2060"/>
                  <a:gd name="T36" fmla="*/ 1545 w 1545"/>
                  <a:gd name="T37" fmla="*/ 1655 h 2060"/>
                  <a:gd name="T38" fmla="*/ 1176 w 1545"/>
                  <a:gd name="T39" fmla="*/ 1286 h 2060"/>
                  <a:gd name="T40" fmla="*/ 1152 w 1545"/>
                  <a:gd name="T41" fmla="*/ 1286 h 2060"/>
                  <a:gd name="T42" fmla="*/ 1152 w 1545"/>
                  <a:gd name="T43" fmla="*/ 1002 h 2060"/>
                  <a:gd name="T44" fmla="*/ 1322 w 1545"/>
                  <a:gd name="T45" fmla="*/ 493 h 2060"/>
                  <a:gd name="T46" fmla="*/ 841 w 1545"/>
                  <a:gd name="T47" fmla="*/ 40 h 2060"/>
                  <a:gd name="T48" fmla="*/ 214 w 1545"/>
                  <a:gd name="T49" fmla="*/ 594 h 2060"/>
                  <a:gd name="T50" fmla="*/ 393 w 1545"/>
                  <a:gd name="T51" fmla="*/ 1002 h 2060"/>
                  <a:gd name="T52" fmla="*/ 929 w 1545"/>
                  <a:gd name="T53" fmla="*/ 1286 h 2060"/>
                  <a:gd name="T54" fmla="*/ 616 w 1545"/>
                  <a:gd name="T55" fmla="*/ 1286 h 2060"/>
                  <a:gd name="T56" fmla="*/ 616 w 1545"/>
                  <a:gd name="T57" fmla="*/ 1129 h 2060"/>
                  <a:gd name="T58" fmla="*/ 772 w 1545"/>
                  <a:gd name="T59" fmla="*/ 1152 h 2060"/>
                  <a:gd name="T60" fmla="*/ 929 w 1545"/>
                  <a:gd name="T61" fmla="*/ 1129 h 2060"/>
                  <a:gd name="T62" fmla="*/ 929 w 1545"/>
                  <a:gd name="T63" fmla="*/ 1286 h 2060"/>
                  <a:gd name="T64" fmla="*/ 772 w 1545"/>
                  <a:gd name="T65" fmla="*/ 259 h 2060"/>
                  <a:gd name="T66" fmla="*/ 1107 w 1545"/>
                  <a:gd name="T67" fmla="*/ 594 h 2060"/>
                  <a:gd name="T68" fmla="*/ 772 w 1545"/>
                  <a:gd name="T69" fmla="*/ 929 h 2060"/>
                  <a:gd name="T70" fmla="*/ 438 w 1545"/>
                  <a:gd name="T71" fmla="*/ 594 h 2060"/>
                  <a:gd name="T72" fmla="*/ 772 w 1545"/>
                  <a:gd name="T73" fmla="*/ 259 h 2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45" h="2060">
                    <a:moveTo>
                      <a:pt x="393" y="1002"/>
                    </a:moveTo>
                    <a:cubicBezTo>
                      <a:pt x="393" y="1286"/>
                      <a:pt x="393" y="1286"/>
                      <a:pt x="393" y="1286"/>
                    </a:cubicBezTo>
                    <a:cubicBezTo>
                      <a:pt x="369" y="1286"/>
                      <a:pt x="369" y="1286"/>
                      <a:pt x="369" y="1286"/>
                    </a:cubicBezTo>
                    <a:cubicBezTo>
                      <a:pt x="0" y="1655"/>
                      <a:pt x="0" y="1655"/>
                      <a:pt x="0" y="1655"/>
                    </a:cubicBezTo>
                    <a:cubicBezTo>
                      <a:pt x="259" y="2000"/>
                      <a:pt x="259" y="2000"/>
                      <a:pt x="259" y="2000"/>
                    </a:cubicBezTo>
                    <a:cubicBezTo>
                      <a:pt x="296" y="2050"/>
                      <a:pt x="366" y="2060"/>
                      <a:pt x="415" y="2023"/>
                    </a:cubicBezTo>
                    <a:cubicBezTo>
                      <a:pt x="415" y="2023"/>
                      <a:pt x="415" y="2023"/>
                      <a:pt x="415" y="2023"/>
                    </a:cubicBezTo>
                    <a:cubicBezTo>
                      <a:pt x="465" y="1986"/>
                      <a:pt x="475" y="1916"/>
                      <a:pt x="438" y="1866"/>
                    </a:cubicBezTo>
                    <a:cubicBezTo>
                      <a:pt x="295" y="1676"/>
                      <a:pt x="295" y="1676"/>
                      <a:pt x="295" y="1676"/>
                    </a:cubicBezTo>
                    <a:cubicBezTo>
                      <a:pt x="462" y="1509"/>
                      <a:pt x="462" y="1509"/>
                      <a:pt x="462" y="1509"/>
                    </a:cubicBezTo>
                    <a:cubicBezTo>
                      <a:pt x="505" y="1509"/>
                      <a:pt x="505" y="1509"/>
                      <a:pt x="505" y="1509"/>
                    </a:cubicBezTo>
                    <a:cubicBezTo>
                      <a:pt x="1040" y="1509"/>
                      <a:pt x="1040" y="1509"/>
                      <a:pt x="1040" y="1509"/>
                    </a:cubicBezTo>
                    <a:cubicBezTo>
                      <a:pt x="1083" y="1509"/>
                      <a:pt x="1083" y="1509"/>
                      <a:pt x="1083" y="1509"/>
                    </a:cubicBezTo>
                    <a:cubicBezTo>
                      <a:pt x="1250" y="1676"/>
                      <a:pt x="1250" y="1676"/>
                      <a:pt x="1250" y="1676"/>
                    </a:cubicBezTo>
                    <a:cubicBezTo>
                      <a:pt x="1107" y="1866"/>
                      <a:pt x="1107" y="1866"/>
                      <a:pt x="1107" y="1866"/>
                    </a:cubicBezTo>
                    <a:cubicBezTo>
                      <a:pt x="1070" y="1916"/>
                      <a:pt x="1080" y="1986"/>
                      <a:pt x="1130" y="2023"/>
                    </a:cubicBezTo>
                    <a:cubicBezTo>
                      <a:pt x="1130" y="2023"/>
                      <a:pt x="1130" y="2023"/>
                      <a:pt x="1130" y="2023"/>
                    </a:cubicBezTo>
                    <a:cubicBezTo>
                      <a:pt x="1179" y="2060"/>
                      <a:pt x="1249" y="2050"/>
                      <a:pt x="1286" y="2000"/>
                    </a:cubicBezTo>
                    <a:cubicBezTo>
                      <a:pt x="1545" y="1655"/>
                      <a:pt x="1545" y="1655"/>
                      <a:pt x="1545" y="1655"/>
                    </a:cubicBezTo>
                    <a:cubicBezTo>
                      <a:pt x="1176" y="1286"/>
                      <a:pt x="1176" y="1286"/>
                      <a:pt x="1176" y="1286"/>
                    </a:cubicBezTo>
                    <a:cubicBezTo>
                      <a:pt x="1152" y="1286"/>
                      <a:pt x="1152" y="1286"/>
                      <a:pt x="1152" y="1286"/>
                    </a:cubicBezTo>
                    <a:cubicBezTo>
                      <a:pt x="1152" y="1002"/>
                      <a:pt x="1152" y="1002"/>
                      <a:pt x="1152" y="1002"/>
                    </a:cubicBezTo>
                    <a:cubicBezTo>
                      <a:pt x="1284" y="879"/>
                      <a:pt x="1357" y="694"/>
                      <a:pt x="1322" y="493"/>
                    </a:cubicBezTo>
                    <a:cubicBezTo>
                      <a:pt x="1279" y="256"/>
                      <a:pt x="1080" y="69"/>
                      <a:pt x="841" y="40"/>
                    </a:cubicBezTo>
                    <a:cubicBezTo>
                      <a:pt x="503" y="0"/>
                      <a:pt x="214" y="264"/>
                      <a:pt x="214" y="594"/>
                    </a:cubicBezTo>
                    <a:cubicBezTo>
                      <a:pt x="214" y="755"/>
                      <a:pt x="283" y="900"/>
                      <a:pt x="393" y="1002"/>
                    </a:cubicBezTo>
                    <a:close/>
                    <a:moveTo>
                      <a:pt x="929" y="1286"/>
                    </a:moveTo>
                    <a:cubicBezTo>
                      <a:pt x="616" y="1286"/>
                      <a:pt x="616" y="1286"/>
                      <a:pt x="616" y="1286"/>
                    </a:cubicBezTo>
                    <a:cubicBezTo>
                      <a:pt x="616" y="1129"/>
                      <a:pt x="616" y="1129"/>
                      <a:pt x="616" y="1129"/>
                    </a:cubicBezTo>
                    <a:cubicBezTo>
                      <a:pt x="666" y="1144"/>
                      <a:pt x="718" y="1152"/>
                      <a:pt x="772" y="1152"/>
                    </a:cubicBezTo>
                    <a:cubicBezTo>
                      <a:pt x="827" y="1152"/>
                      <a:pt x="879" y="1144"/>
                      <a:pt x="929" y="1129"/>
                    </a:cubicBezTo>
                    <a:lnTo>
                      <a:pt x="929" y="1286"/>
                    </a:lnTo>
                    <a:close/>
                    <a:moveTo>
                      <a:pt x="772" y="259"/>
                    </a:moveTo>
                    <a:cubicBezTo>
                      <a:pt x="957" y="259"/>
                      <a:pt x="1107" y="409"/>
                      <a:pt x="1107" y="594"/>
                    </a:cubicBezTo>
                    <a:cubicBezTo>
                      <a:pt x="1107" y="779"/>
                      <a:pt x="957" y="929"/>
                      <a:pt x="772" y="929"/>
                    </a:cubicBezTo>
                    <a:cubicBezTo>
                      <a:pt x="588" y="929"/>
                      <a:pt x="438" y="779"/>
                      <a:pt x="438" y="594"/>
                    </a:cubicBezTo>
                    <a:cubicBezTo>
                      <a:pt x="438" y="409"/>
                      <a:pt x="588" y="259"/>
                      <a:pt x="772" y="25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25">
                <a:extLst>
                  <a:ext uri="{FF2B5EF4-FFF2-40B4-BE49-F238E27FC236}">
                    <a16:creationId xmlns:a16="http://schemas.microsoft.com/office/drawing/2014/main" id="{01B75FDF-1D11-46BD-BE6B-C06EA75101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60863" y="2200275"/>
                <a:ext cx="539750" cy="285750"/>
              </a:xfrm>
              <a:custGeom>
                <a:avLst/>
                <a:gdLst>
                  <a:gd name="T0" fmla="*/ 497 w 2303"/>
                  <a:gd name="T1" fmla="*/ 1190 h 1224"/>
                  <a:gd name="T2" fmla="*/ 1011 w 2303"/>
                  <a:gd name="T3" fmla="*/ 1010 h 1224"/>
                  <a:gd name="T4" fmla="*/ 2203 w 2303"/>
                  <a:gd name="T5" fmla="*/ 771 h 1224"/>
                  <a:gd name="T6" fmla="*/ 2290 w 2303"/>
                  <a:gd name="T7" fmla="*/ 640 h 1224"/>
                  <a:gd name="T8" fmla="*/ 2290 w 2303"/>
                  <a:gd name="T9" fmla="*/ 640 h 1224"/>
                  <a:gd name="T10" fmla="*/ 2159 w 2303"/>
                  <a:gd name="T11" fmla="*/ 552 h 1224"/>
                  <a:gd name="T12" fmla="*/ 1140 w 2303"/>
                  <a:gd name="T13" fmla="*/ 756 h 1224"/>
                  <a:gd name="T14" fmla="*/ 1152 w 2303"/>
                  <a:gd name="T15" fmla="*/ 640 h 1224"/>
                  <a:gd name="T16" fmla="*/ 1081 w 2303"/>
                  <a:gd name="T17" fmla="*/ 368 h 1224"/>
                  <a:gd name="T18" fmla="*/ 2194 w 2303"/>
                  <a:gd name="T19" fmla="*/ 229 h 1224"/>
                  <a:gd name="T20" fmla="*/ 2290 w 2303"/>
                  <a:gd name="T21" fmla="*/ 104 h 1224"/>
                  <a:gd name="T22" fmla="*/ 2290 w 2303"/>
                  <a:gd name="T23" fmla="*/ 104 h 1224"/>
                  <a:gd name="T24" fmla="*/ 2166 w 2303"/>
                  <a:gd name="T25" fmla="*/ 7 h 1224"/>
                  <a:gd name="T26" fmla="*/ 889 w 2303"/>
                  <a:gd name="T27" fmla="*/ 167 h 1224"/>
                  <a:gd name="T28" fmla="*/ 594 w 2303"/>
                  <a:gd name="T29" fmla="*/ 82 h 1224"/>
                  <a:gd name="T30" fmla="*/ 40 w 2303"/>
                  <a:gd name="T31" fmla="*/ 708 h 1224"/>
                  <a:gd name="T32" fmla="*/ 497 w 2303"/>
                  <a:gd name="T33" fmla="*/ 1190 h 1224"/>
                  <a:gd name="T34" fmla="*/ 594 w 2303"/>
                  <a:gd name="T35" fmla="*/ 305 h 1224"/>
                  <a:gd name="T36" fmla="*/ 929 w 2303"/>
                  <a:gd name="T37" fmla="*/ 640 h 1224"/>
                  <a:gd name="T38" fmla="*/ 594 w 2303"/>
                  <a:gd name="T39" fmla="*/ 975 h 1224"/>
                  <a:gd name="T40" fmla="*/ 259 w 2303"/>
                  <a:gd name="T41" fmla="*/ 640 h 1224"/>
                  <a:gd name="T42" fmla="*/ 594 w 2303"/>
                  <a:gd name="T43" fmla="*/ 305 h 1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03" h="1224">
                    <a:moveTo>
                      <a:pt x="497" y="1190"/>
                    </a:moveTo>
                    <a:cubicBezTo>
                      <a:pt x="701" y="1224"/>
                      <a:pt x="889" y="1147"/>
                      <a:pt x="1011" y="1010"/>
                    </a:cubicBezTo>
                    <a:cubicBezTo>
                      <a:pt x="2203" y="771"/>
                      <a:pt x="2203" y="771"/>
                      <a:pt x="2203" y="771"/>
                    </a:cubicBezTo>
                    <a:cubicBezTo>
                      <a:pt x="2263" y="759"/>
                      <a:pt x="2303" y="700"/>
                      <a:pt x="2290" y="640"/>
                    </a:cubicBezTo>
                    <a:cubicBezTo>
                      <a:pt x="2290" y="640"/>
                      <a:pt x="2290" y="640"/>
                      <a:pt x="2290" y="640"/>
                    </a:cubicBezTo>
                    <a:cubicBezTo>
                      <a:pt x="2278" y="579"/>
                      <a:pt x="2220" y="540"/>
                      <a:pt x="2159" y="552"/>
                    </a:cubicBezTo>
                    <a:cubicBezTo>
                      <a:pt x="1140" y="756"/>
                      <a:pt x="1140" y="756"/>
                      <a:pt x="1140" y="756"/>
                    </a:cubicBezTo>
                    <a:cubicBezTo>
                      <a:pt x="1148" y="719"/>
                      <a:pt x="1152" y="680"/>
                      <a:pt x="1152" y="640"/>
                    </a:cubicBezTo>
                    <a:cubicBezTo>
                      <a:pt x="1152" y="541"/>
                      <a:pt x="1126" y="448"/>
                      <a:pt x="1081" y="368"/>
                    </a:cubicBezTo>
                    <a:cubicBezTo>
                      <a:pt x="2194" y="229"/>
                      <a:pt x="2194" y="229"/>
                      <a:pt x="2194" y="229"/>
                    </a:cubicBezTo>
                    <a:cubicBezTo>
                      <a:pt x="2255" y="221"/>
                      <a:pt x="2298" y="165"/>
                      <a:pt x="2290" y="104"/>
                    </a:cubicBezTo>
                    <a:cubicBezTo>
                      <a:pt x="2290" y="104"/>
                      <a:pt x="2290" y="104"/>
                      <a:pt x="2290" y="104"/>
                    </a:cubicBezTo>
                    <a:cubicBezTo>
                      <a:pt x="2283" y="43"/>
                      <a:pt x="2227" y="0"/>
                      <a:pt x="2166" y="7"/>
                    </a:cubicBezTo>
                    <a:cubicBezTo>
                      <a:pt x="889" y="167"/>
                      <a:pt x="889" y="167"/>
                      <a:pt x="889" y="167"/>
                    </a:cubicBezTo>
                    <a:cubicBezTo>
                      <a:pt x="803" y="113"/>
                      <a:pt x="702" y="82"/>
                      <a:pt x="594" y="82"/>
                    </a:cubicBezTo>
                    <a:cubicBezTo>
                      <a:pt x="264" y="82"/>
                      <a:pt x="0" y="370"/>
                      <a:pt x="40" y="708"/>
                    </a:cubicBezTo>
                    <a:cubicBezTo>
                      <a:pt x="69" y="949"/>
                      <a:pt x="258" y="1149"/>
                      <a:pt x="497" y="1190"/>
                    </a:cubicBezTo>
                    <a:close/>
                    <a:moveTo>
                      <a:pt x="594" y="305"/>
                    </a:moveTo>
                    <a:cubicBezTo>
                      <a:pt x="779" y="305"/>
                      <a:pt x="929" y="455"/>
                      <a:pt x="929" y="640"/>
                    </a:cubicBezTo>
                    <a:cubicBezTo>
                      <a:pt x="929" y="825"/>
                      <a:pt x="779" y="975"/>
                      <a:pt x="594" y="975"/>
                    </a:cubicBezTo>
                    <a:cubicBezTo>
                      <a:pt x="409" y="975"/>
                      <a:pt x="259" y="825"/>
                      <a:pt x="259" y="640"/>
                    </a:cubicBezTo>
                    <a:cubicBezTo>
                      <a:pt x="259" y="455"/>
                      <a:pt x="409" y="305"/>
                      <a:pt x="594" y="30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26">
                <a:extLst>
                  <a:ext uri="{FF2B5EF4-FFF2-40B4-BE49-F238E27FC236}">
                    <a16:creationId xmlns:a16="http://schemas.microsoft.com/office/drawing/2014/main" id="{ADB2D0B7-5B1F-4157-A101-DC02301D3F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86250" y="2700338"/>
                <a:ext cx="1012825" cy="427037"/>
              </a:xfrm>
              <a:custGeom>
                <a:avLst/>
                <a:gdLst>
                  <a:gd name="T0" fmla="*/ 3862 w 4330"/>
                  <a:gd name="T1" fmla="*/ 892 h 1830"/>
                  <a:gd name="T2" fmla="*/ 3795 w 4330"/>
                  <a:gd name="T3" fmla="*/ 892 h 1830"/>
                  <a:gd name="T4" fmla="*/ 3795 w 4330"/>
                  <a:gd name="T5" fmla="*/ 111 h 1830"/>
                  <a:gd name="T6" fmla="*/ 3683 w 4330"/>
                  <a:gd name="T7" fmla="*/ 0 h 1830"/>
                  <a:gd name="T8" fmla="*/ 2790 w 4330"/>
                  <a:gd name="T9" fmla="*/ 0 h 1830"/>
                  <a:gd name="T10" fmla="*/ 2678 w 4330"/>
                  <a:gd name="T11" fmla="*/ 111 h 1830"/>
                  <a:gd name="T12" fmla="*/ 2678 w 4330"/>
                  <a:gd name="T13" fmla="*/ 892 h 1830"/>
                  <a:gd name="T14" fmla="*/ 468 w 4330"/>
                  <a:gd name="T15" fmla="*/ 892 h 1830"/>
                  <a:gd name="T16" fmla="*/ 0 w 4330"/>
                  <a:gd name="T17" fmla="*/ 1361 h 1830"/>
                  <a:gd name="T18" fmla="*/ 468 w 4330"/>
                  <a:gd name="T19" fmla="*/ 1830 h 1830"/>
                  <a:gd name="T20" fmla="*/ 3862 w 4330"/>
                  <a:gd name="T21" fmla="*/ 1830 h 1830"/>
                  <a:gd name="T22" fmla="*/ 4330 w 4330"/>
                  <a:gd name="T23" fmla="*/ 1361 h 1830"/>
                  <a:gd name="T24" fmla="*/ 3862 w 4330"/>
                  <a:gd name="T25" fmla="*/ 892 h 1830"/>
                  <a:gd name="T26" fmla="*/ 2902 w 4330"/>
                  <a:gd name="T27" fmla="*/ 223 h 1830"/>
                  <a:gd name="T28" fmla="*/ 3571 w 4330"/>
                  <a:gd name="T29" fmla="*/ 223 h 1830"/>
                  <a:gd name="T30" fmla="*/ 3571 w 4330"/>
                  <a:gd name="T31" fmla="*/ 892 h 1830"/>
                  <a:gd name="T32" fmla="*/ 2902 w 4330"/>
                  <a:gd name="T33" fmla="*/ 892 h 1830"/>
                  <a:gd name="T34" fmla="*/ 2902 w 4330"/>
                  <a:gd name="T35" fmla="*/ 223 h 1830"/>
                  <a:gd name="T36" fmla="*/ 3862 w 4330"/>
                  <a:gd name="T37" fmla="*/ 1607 h 1830"/>
                  <a:gd name="T38" fmla="*/ 468 w 4330"/>
                  <a:gd name="T39" fmla="*/ 1607 h 1830"/>
                  <a:gd name="T40" fmla="*/ 223 w 4330"/>
                  <a:gd name="T41" fmla="*/ 1361 h 1830"/>
                  <a:gd name="T42" fmla="*/ 468 w 4330"/>
                  <a:gd name="T43" fmla="*/ 1116 h 1830"/>
                  <a:gd name="T44" fmla="*/ 2790 w 4330"/>
                  <a:gd name="T45" fmla="*/ 1116 h 1830"/>
                  <a:gd name="T46" fmla="*/ 3683 w 4330"/>
                  <a:gd name="T47" fmla="*/ 1116 h 1830"/>
                  <a:gd name="T48" fmla="*/ 3862 w 4330"/>
                  <a:gd name="T49" fmla="*/ 1116 h 1830"/>
                  <a:gd name="T50" fmla="*/ 4107 w 4330"/>
                  <a:gd name="T51" fmla="*/ 1361 h 1830"/>
                  <a:gd name="T52" fmla="*/ 3862 w 4330"/>
                  <a:gd name="T53" fmla="*/ 1607 h 1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30" h="1830">
                    <a:moveTo>
                      <a:pt x="3862" y="892"/>
                    </a:moveTo>
                    <a:cubicBezTo>
                      <a:pt x="3795" y="892"/>
                      <a:pt x="3795" y="892"/>
                      <a:pt x="3795" y="892"/>
                    </a:cubicBezTo>
                    <a:cubicBezTo>
                      <a:pt x="3795" y="111"/>
                      <a:pt x="3795" y="111"/>
                      <a:pt x="3795" y="111"/>
                    </a:cubicBezTo>
                    <a:cubicBezTo>
                      <a:pt x="3795" y="50"/>
                      <a:pt x="3745" y="0"/>
                      <a:pt x="3683" y="0"/>
                    </a:cubicBezTo>
                    <a:cubicBezTo>
                      <a:pt x="2790" y="0"/>
                      <a:pt x="2790" y="0"/>
                      <a:pt x="2790" y="0"/>
                    </a:cubicBezTo>
                    <a:cubicBezTo>
                      <a:pt x="2728" y="0"/>
                      <a:pt x="2678" y="50"/>
                      <a:pt x="2678" y="111"/>
                    </a:cubicBezTo>
                    <a:cubicBezTo>
                      <a:pt x="2678" y="892"/>
                      <a:pt x="2678" y="892"/>
                      <a:pt x="2678" y="892"/>
                    </a:cubicBezTo>
                    <a:cubicBezTo>
                      <a:pt x="468" y="892"/>
                      <a:pt x="468" y="892"/>
                      <a:pt x="468" y="892"/>
                    </a:cubicBezTo>
                    <a:cubicBezTo>
                      <a:pt x="210" y="892"/>
                      <a:pt x="0" y="1103"/>
                      <a:pt x="0" y="1361"/>
                    </a:cubicBezTo>
                    <a:cubicBezTo>
                      <a:pt x="0" y="1620"/>
                      <a:pt x="210" y="1830"/>
                      <a:pt x="468" y="1830"/>
                    </a:cubicBezTo>
                    <a:cubicBezTo>
                      <a:pt x="3862" y="1830"/>
                      <a:pt x="3862" y="1830"/>
                      <a:pt x="3862" y="1830"/>
                    </a:cubicBezTo>
                    <a:cubicBezTo>
                      <a:pt x="4120" y="1830"/>
                      <a:pt x="4330" y="1620"/>
                      <a:pt x="4330" y="1361"/>
                    </a:cubicBezTo>
                    <a:cubicBezTo>
                      <a:pt x="4330" y="1103"/>
                      <a:pt x="4120" y="892"/>
                      <a:pt x="3862" y="892"/>
                    </a:cubicBezTo>
                    <a:close/>
                    <a:moveTo>
                      <a:pt x="2902" y="223"/>
                    </a:moveTo>
                    <a:cubicBezTo>
                      <a:pt x="3571" y="223"/>
                      <a:pt x="3571" y="223"/>
                      <a:pt x="3571" y="223"/>
                    </a:cubicBezTo>
                    <a:cubicBezTo>
                      <a:pt x="3571" y="892"/>
                      <a:pt x="3571" y="892"/>
                      <a:pt x="3571" y="892"/>
                    </a:cubicBezTo>
                    <a:cubicBezTo>
                      <a:pt x="2902" y="892"/>
                      <a:pt x="2902" y="892"/>
                      <a:pt x="2902" y="892"/>
                    </a:cubicBezTo>
                    <a:lnTo>
                      <a:pt x="2902" y="223"/>
                    </a:lnTo>
                    <a:close/>
                    <a:moveTo>
                      <a:pt x="3862" y="1607"/>
                    </a:moveTo>
                    <a:cubicBezTo>
                      <a:pt x="468" y="1607"/>
                      <a:pt x="468" y="1607"/>
                      <a:pt x="468" y="1607"/>
                    </a:cubicBezTo>
                    <a:cubicBezTo>
                      <a:pt x="333" y="1607"/>
                      <a:pt x="223" y="1497"/>
                      <a:pt x="223" y="1361"/>
                    </a:cubicBezTo>
                    <a:cubicBezTo>
                      <a:pt x="223" y="1226"/>
                      <a:pt x="333" y="1116"/>
                      <a:pt x="468" y="1116"/>
                    </a:cubicBezTo>
                    <a:cubicBezTo>
                      <a:pt x="2790" y="1116"/>
                      <a:pt x="2790" y="1116"/>
                      <a:pt x="2790" y="1116"/>
                    </a:cubicBezTo>
                    <a:cubicBezTo>
                      <a:pt x="3683" y="1116"/>
                      <a:pt x="3683" y="1116"/>
                      <a:pt x="3683" y="1116"/>
                    </a:cubicBezTo>
                    <a:cubicBezTo>
                      <a:pt x="3862" y="1116"/>
                      <a:pt x="3862" y="1116"/>
                      <a:pt x="3862" y="1116"/>
                    </a:cubicBezTo>
                    <a:cubicBezTo>
                      <a:pt x="3997" y="1116"/>
                      <a:pt x="4107" y="1226"/>
                      <a:pt x="4107" y="1361"/>
                    </a:cubicBezTo>
                    <a:cubicBezTo>
                      <a:pt x="4107" y="1497"/>
                      <a:pt x="3997" y="1607"/>
                      <a:pt x="3862" y="160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799D678-9431-4A0E-826F-91B48BF916F4}"/>
              </a:ext>
            </a:extLst>
          </p:cNvPr>
          <p:cNvCxnSpPr>
            <a:cxnSpLocks/>
          </p:cNvCxnSpPr>
          <p:nvPr/>
        </p:nvCxnSpPr>
        <p:spPr>
          <a:xfrm flipH="1">
            <a:off x="645008" y="4106857"/>
            <a:ext cx="1103895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9D6CB0D-C77C-4419-B68A-674D72A84A05}"/>
              </a:ext>
            </a:extLst>
          </p:cNvPr>
          <p:cNvSpPr/>
          <p:nvPr/>
        </p:nvSpPr>
        <p:spPr>
          <a:xfrm>
            <a:off x="571500" y="1093170"/>
            <a:ext cx="2039084" cy="369332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Case: Smart Hat</a:t>
            </a:r>
          </a:p>
        </p:txBody>
      </p:sp>
    </p:spTree>
    <p:extLst>
      <p:ext uri="{BB962C8B-B14F-4D97-AF65-F5344CB8AC3E}">
        <p14:creationId xmlns:p14="http://schemas.microsoft.com/office/powerpoint/2010/main" val="153908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2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41056DD-F5AA-40AC-871B-D8825DD3272C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09773" y="1112720"/>
            <a:ext cx="5504688" cy="490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7A734A-8588-40CF-9865-15A16CDF0A75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1026374" y="3164659"/>
            <a:ext cx="112" cy="4034211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Title 4">
            <a:extLst>
              <a:ext uri="{FF2B5EF4-FFF2-40B4-BE49-F238E27FC236}">
                <a16:creationId xmlns:a16="http://schemas.microsoft.com/office/drawing/2014/main" id="{83A79448-CBC1-44D1-BF70-59863E10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br>
              <a:rPr lang="en-US" dirty="0"/>
            </a:b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A680F25-B624-4163-80F5-2708A37B9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Introduction: Use Cases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6BAEE3F-B571-4E00-B553-A669244B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9001-714B-40B6-8590-382B0738F204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EF8573-8E82-44A9-96FA-EF1E3DC940B1}"/>
              </a:ext>
            </a:extLst>
          </p:cNvPr>
          <p:cNvGrpSpPr/>
          <p:nvPr/>
        </p:nvGrpSpPr>
        <p:grpSpPr>
          <a:xfrm>
            <a:off x="633689" y="2379514"/>
            <a:ext cx="5556866" cy="785145"/>
            <a:chOff x="5603295" y="1767527"/>
            <a:chExt cx="5556866" cy="785145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34E3C66-2D3A-488A-B6C8-67282C2E686A}"/>
                </a:ext>
              </a:extLst>
            </p:cNvPr>
            <p:cNvSpPr/>
            <p:nvPr/>
          </p:nvSpPr>
          <p:spPr>
            <a:xfrm>
              <a:off x="5603295" y="1767527"/>
              <a:ext cx="785369" cy="7851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3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 Black" panose="020B0803030403020204" pitchFamily="34" charset="0"/>
                  <a:ea typeface="Source Sans Pro Black" panose="020B0803030403020204" pitchFamily="34" charset="0"/>
                  <a:cs typeface="Segoe UI Semibold" panose="020B0702040204020203" pitchFamily="34" charset="0"/>
                </a:rPr>
                <a:t>2x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FF2600A-4D39-4C53-935D-9124B3EF9D18}"/>
                </a:ext>
              </a:extLst>
            </p:cNvPr>
            <p:cNvSpPr txBox="1"/>
            <p:nvPr/>
          </p:nvSpPr>
          <p:spPr>
            <a:xfrm>
              <a:off x="6588706" y="1836934"/>
              <a:ext cx="4571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2813" fontAlgn="base">
                <a:lnSpc>
                  <a:spcPct val="90000"/>
                </a:lnSpc>
                <a:spcBef>
                  <a:spcPts val="1800"/>
                </a:spcBef>
                <a:spcAft>
                  <a:spcPts val="4800"/>
                </a:spcAft>
                <a:buClr>
                  <a:srgbClr val="FF8200"/>
                </a:buClr>
                <a:defRPr/>
              </a:pPr>
              <a:r>
                <a:rPr lang="en-US" sz="2000" dirty="0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Food</a:t>
              </a:r>
              <a:r>
                <a:rPr lang="en-US" sz="2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</a:t>
              </a:r>
              <a:r>
                <a:rPr lang="en-US" sz="2000" dirty="0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demand will double by 2050</a:t>
              </a:r>
              <a:r>
                <a:rPr lang="en-US" sz="2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</a:t>
              </a:r>
              <a:br>
                <a:rPr lang="en-US" sz="2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</a:b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to feed 9.5 billion people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8FFA8B-1859-4EA5-96AA-A9B57952C432}"/>
              </a:ext>
            </a:extLst>
          </p:cNvPr>
          <p:cNvGrpSpPr/>
          <p:nvPr/>
        </p:nvGrpSpPr>
        <p:grpSpPr>
          <a:xfrm>
            <a:off x="633913" y="3394112"/>
            <a:ext cx="5866888" cy="785145"/>
            <a:chOff x="5603519" y="2895729"/>
            <a:chExt cx="5866888" cy="78514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EEEBD4F-704A-4AF8-B208-D1AAB8EB83FC}"/>
                </a:ext>
              </a:extLst>
            </p:cNvPr>
            <p:cNvGrpSpPr/>
            <p:nvPr/>
          </p:nvGrpSpPr>
          <p:grpSpPr>
            <a:xfrm>
              <a:off x="5603519" y="2895729"/>
              <a:ext cx="785145" cy="785145"/>
              <a:chOff x="5603519" y="2895729"/>
              <a:chExt cx="785145" cy="78514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FCF7544-B6A7-4098-9E09-3AE641B13E7C}"/>
                  </a:ext>
                </a:extLst>
              </p:cNvPr>
              <p:cNvSpPr/>
              <p:nvPr/>
            </p:nvSpPr>
            <p:spPr>
              <a:xfrm>
                <a:off x="5603519" y="2895729"/>
                <a:ext cx="785145" cy="78514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800" dirty="0">
                  <a:solidFill>
                    <a:schemeClr val="bg1">
                      <a:lumMod val="50000"/>
                    </a:schemeClr>
                  </a:solidFill>
                  <a:latin typeface="Gotham Rounded Medium" pitchFamily="50" charset="0"/>
                </a:endParaRP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A883C1E-21A7-428D-ADCF-D7FC23D2FC77}"/>
                  </a:ext>
                </a:extLst>
              </p:cNvPr>
              <p:cNvGrpSpPr/>
              <p:nvPr/>
            </p:nvGrpSpPr>
            <p:grpSpPr>
              <a:xfrm>
                <a:off x="5762905" y="3094107"/>
                <a:ext cx="466372" cy="399004"/>
                <a:chOff x="5169943" y="3293609"/>
                <a:chExt cx="706383" cy="604345"/>
              </a:xfrm>
            </p:grpSpPr>
            <p:sp>
              <p:nvSpPr>
                <p:cNvPr id="32" name="Freeform 98">
                  <a:extLst>
                    <a:ext uri="{FF2B5EF4-FFF2-40B4-BE49-F238E27FC236}">
                      <a16:creationId xmlns:a16="http://schemas.microsoft.com/office/drawing/2014/main" id="{F45B3EAE-8D7B-4F30-8DEA-B64AAB6BFA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169943" y="3293609"/>
                  <a:ext cx="342929" cy="348048"/>
                </a:xfrm>
                <a:custGeom>
                  <a:avLst/>
                  <a:gdLst>
                    <a:gd name="T0" fmla="*/ 961 w 1081"/>
                    <a:gd name="T1" fmla="*/ 252 h 1104"/>
                    <a:gd name="T2" fmla="*/ 666 w 1081"/>
                    <a:gd name="T3" fmla="*/ 23 h 1104"/>
                    <a:gd name="T4" fmla="*/ 305 w 1081"/>
                    <a:gd name="T5" fmla="*/ 133 h 1104"/>
                    <a:gd name="T6" fmla="*/ 559 w 1081"/>
                    <a:gd name="T7" fmla="*/ 1091 h 1104"/>
                    <a:gd name="T8" fmla="*/ 588 w 1081"/>
                    <a:gd name="T9" fmla="*/ 1104 h 1104"/>
                    <a:gd name="T10" fmla="*/ 612 w 1081"/>
                    <a:gd name="T11" fmla="*/ 1095 h 1104"/>
                    <a:gd name="T12" fmla="*/ 616 w 1081"/>
                    <a:gd name="T13" fmla="*/ 1042 h 1104"/>
                    <a:gd name="T14" fmla="*/ 358 w 1081"/>
                    <a:gd name="T15" fmla="*/ 185 h 1104"/>
                    <a:gd name="T16" fmla="*/ 653 w 1081"/>
                    <a:gd name="T17" fmla="*/ 97 h 1104"/>
                    <a:gd name="T18" fmla="*/ 893 w 1081"/>
                    <a:gd name="T19" fmla="*/ 284 h 1104"/>
                    <a:gd name="T20" fmla="*/ 674 w 1081"/>
                    <a:gd name="T21" fmla="*/ 903 h 1104"/>
                    <a:gd name="T22" fmla="*/ 635 w 1081"/>
                    <a:gd name="T23" fmla="*/ 954 h 1104"/>
                    <a:gd name="T24" fmla="*/ 642 w 1081"/>
                    <a:gd name="T25" fmla="*/ 1006 h 1104"/>
                    <a:gd name="T26" fmla="*/ 694 w 1081"/>
                    <a:gd name="T27" fmla="*/ 999 h 1104"/>
                    <a:gd name="T28" fmla="*/ 733 w 1081"/>
                    <a:gd name="T29" fmla="*/ 949 h 1104"/>
                    <a:gd name="T30" fmla="*/ 961 w 1081"/>
                    <a:gd name="T31" fmla="*/ 252 h 1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1" h="1104">
                      <a:moveTo>
                        <a:pt x="961" y="252"/>
                      </a:moveTo>
                      <a:cubicBezTo>
                        <a:pt x="903" y="127"/>
                        <a:pt x="798" y="46"/>
                        <a:pt x="666" y="23"/>
                      </a:cubicBezTo>
                      <a:cubicBezTo>
                        <a:pt x="533" y="0"/>
                        <a:pt x="394" y="42"/>
                        <a:pt x="305" y="133"/>
                      </a:cubicBezTo>
                      <a:cubicBezTo>
                        <a:pt x="0" y="442"/>
                        <a:pt x="406" y="914"/>
                        <a:pt x="559" y="1091"/>
                      </a:cubicBezTo>
                      <a:cubicBezTo>
                        <a:pt x="567" y="1100"/>
                        <a:pt x="577" y="1104"/>
                        <a:pt x="588" y="1104"/>
                      </a:cubicBezTo>
                      <a:cubicBezTo>
                        <a:pt x="597" y="1104"/>
                        <a:pt x="605" y="1101"/>
                        <a:pt x="612" y="1095"/>
                      </a:cubicBezTo>
                      <a:cubicBezTo>
                        <a:pt x="628" y="1082"/>
                        <a:pt x="630" y="1058"/>
                        <a:pt x="616" y="1042"/>
                      </a:cubicBezTo>
                      <a:cubicBezTo>
                        <a:pt x="395" y="786"/>
                        <a:pt x="128" y="419"/>
                        <a:pt x="358" y="185"/>
                      </a:cubicBezTo>
                      <a:cubicBezTo>
                        <a:pt x="430" y="113"/>
                        <a:pt x="545" y="78"/>
                        <a:pt x="653" y="97"/>
                      </a:cubicBezTo>
                      <a:cubicBezTo>
                        <a:pt x="760" y="115"/>
                        <a:pt x="845" y="182"/>
                        <a:pt x="893" y="284"/>
                      </a:cubicBezTo>
                      <a:cubicBezTo>
                        <a:pt x="993" y="499"/>
                        <a:pt x="794" y="752"/>
                        <a:pt x="674" y="903"/>
                      </a:cubicBezTo>
                      <a:cubicBezTo>
                        <a:pt x="660" y="921"/>
                        <a:pt x="646" y="938"/>
                        <a:pt x="635" y="954"/>
                      </a:cubicBezTo>
                      <a:cubicBezTo>
                        <a:pt x="622" y="970"/>
                        <a:pt x="625" y="994"/>
                        <a:pt x="642" y="1006"/>
                      </a:cubicBezTo>
                      <a:cubicBezTo>
                        <a:pt x="658" y="1019"/>
                        <a:pt x="682" y="1016"/>
                        <a:pt x="694" y="999"/>
                      </a:cubicBezTo>
                      <a:cubicBezTo>
                        <a:pt x="706" y="984"/>
                        <a:pt x="719" y="967"/>
                        <a:pt x="733" y="949"/>
                      </a:cubicBezTo>
                      <a:cubicBezTo>
                        <a:pt x="863" y="785"/>
                        <a:pt x="1081" y="510"/>
                        <a:pt x="961" y="252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98">
                  <a:extLst>
                    <a:ext uri="{FF2B5EF4-FFF2-40B4-BE49-F238E27FC236}">
                      <a16:creationId xmlns:a16="http://schemas.microsoft.com/office/drawing/2014/main" id="{6CEF0CE5-387E-44A2-8907-B4F4827B72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5430932" y="3445911"/>
                  <a:ext cx="445394" cy="452043"/>
                </a:xfrm>
                <a:custGeom>
                  <a:avLst/>
                  <a:gdLst>
                    <a:gd name="T0" fmla="*/ 961 w 1081"/>
                    <a:gd name="T1" fmla="*/ 252 h 1104"/>
                    <a:gd name="T2" fmla="*/ 666 w 1081"/>
                    <a:gd name="T3" fmla="*/ 23 h 1104"/>
                    <a:gd name="T4" fmla="*/ 305 w 1081"/>
                    <a:gd name="T5" fmla="*/ 133 h 1104"/>
                    <a:gd name="T6" fmla="*/ 559 w 1081"/>
                    <a:gd name="T7" fmla="*/ 1091 h 1104"/>
                    <a:gd name="T8" fmla="*/ 588 w 1081"/>
                    <a:gd name="T9" fmla="*/ 1104 h 1104"/>
                    <a:gd name="T10" fmla="*/ 612 w 1081"/>
                    <a:gd name="T11" fmla="*/ 1095 h 1104"/>
                    <a:gd name="T12" fmla="*/ 616 w 1081"/>
                    <a:gd name="T13" fmla="*/ 1042 h 1104"/>
                    <a:gd name="T14" fmla="*/ 358 w 1081"/>
                    <a:gd name="T15" fmla="*/ 185 h 1104"/>
                    <a:gd name="T16" fmla="*/ 653 w 1081"/>
                    <a:gd name="T17" fmla="*/ 97 h 1104"/>
                    <a:gd name="T18" fmla="*/ 893 w 1081"/>
                    <a:gd name="T19" fmla="*/ 284 h 1104"/>
                    <a:gd name="T20" fmla="*/ 674 w 1081"/>
                    <a:gd name="T21" fmla="*/ 903 h 1104"/>
                    <a:gd name="T22" fmla="*/ 635 w 1081"/>
                    <a:gd name="T23" fmla="*/ 954 h 1104"/>
                    <a:gd name="T24" fmla="*/ 642 w 1081"/>
                    <a:gd name="T25" fmla="*/ 1006 h 1104"/>
                    <a:gd name="T26" fmla="*/ 694 w 1081"/>
                    <a:gd name="T27" fmla="*/ 999 h 1104"/>
                    <a:gd name="T28" fmla="*/ 733 w 1081"/>
                    <a:gd name="T29" fmla="*/ 949 h 1104"/>
                    <a:gd name="T30" fmla="*/ 961 w 1081"/>
                    <a:gd name="T31" fmla="*/ 252 h 1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1" h="1104">
                      <a:moveTo>
                        <a:pt x="961" y="252"/>
                      </a:moveTo>
                      <a:cubicBezTo>
                        <a:pt x="903" y="127"/>
                        <a:pt x="798" y="46"/>
                        <a:pt x="666" y="23"/>
                      </a:cubicBezTo>
                      <a:cubicBezTo>
                        <a:pt x="533" y="0"/>
                        <a:pt x="394" y="42"/>
                        <a:pt x="305" y="133"/>
                      </a:cubicBezTo>
                      <a:cubicBezTo>
                        <a:pt x="0" y="442"/>
                        <a:pt x="406" y="914"/>
                        <a:pt x="559" y="1091"/>
                      </a:cubicBezTo>
                      <a:cubicBezTo>
                        <a:pt x="567" y="1100"/>
                        <a:pt x="577" y="1104"/>
                        <a:pt x="588" y="1104"/>
                      </a:cubicBezTo>
                      <a:cubicBezTo>
                        <a:pt x="597" y="1104"/>
                        <a:pt x="605" y="1101"/>
                        <a:pt x="612" y="1095"/>
                      </a:cubicBezTo>
                      <a:cubicBezTo>
                        <a:pt x="628" y="1082"/>
                        <a:pt x="630" y="1058"/>
                        <a:pt x="616" y="1042"/>
                      </a:cubicBezTo>
                      <a:cubicBezTo>
                        <a:pt x="395" y="786"/>
                        <a:pt x="128" y="419"/>
                        <a:pt x="358" y="185"/>
                      </a:cubicBezTo>
                      <a:cubicBezTo>
                        <a:pt x="430" y="113"/>
                        <a:pt x="545" y="78"/>
                        <a:pt x="653" y="97"/>
                      </a:cubicBezTo>
                      <a:cubicBezTo>
                        <a:pt x="760" y="115"/>
                        <a:pt x="845" y="182"/>
                        <a:pt x="893" y="284"/>
                      </a:cubicBezTo>
                      <a:cubicBezTo>
                        <a:pt x="993" y="499"/>
                        <a:pt x="794" y="752"/>
                        <a:pt x="674" y="903"/>
                      </a:cubicBezTo>
                      <a:cubicBezTo>
                        <a:pt x="660" y="921"/>
                        <a:pt x="646" y="938"/>
                        <a:pt x="635" y="954"/>
                      </a:cubicBezTo>
                      <a:cubicBezTo>
                        <a:pt x="622" y="970"/>
                        <a:pt x="625" y="994"/>
                        <a:pt x="642" y="1006"/>
                      </a:cubicBezTo>
                      <a:cubicBezTo>
                        <a:pt x="658" y="1019"/>
                        <a:pt x="682" y="1016"/>
                        <a:pt x="694" y="999"/>
                      </a:cubicBezTo>
                      <a:cubicBezTo>
                        <a:pt x="706" y="984"/>
                        <a:pt x="719" y="967"/>
                        <a:pt x="733" y="949"/>
                      </a:cubicBezTo>
                      <a:cubicBezTo>
                        <a:pt x="863" y="785"/>
                        <a:pt x="1081" y="510"/>
                        <a:pt x="961" y="252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760C2D-3DDF-4CED-ADCA-13631B69CB76}"/>
                </a:ext>
              </a:extLst>
            </p:cNvPr>
            <p:cNvSpPr/>
            <p:nvPr/>
          </p:nvSpPr>
          <p:spPr>
            <a:xfrm>
              <a:off x="6588706" y="2965136"/>
              <a:ext cx="4881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Aft>
                  <a:spcPts val="4800"/>
                </a:spcAft>
                <a:defRPr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Climate change is causing a decline in </a:t>
              </a:r>
              <a:r>
                <a:rPr lang="en-US" sz="2000" dirty="0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arable land and water availability</a:t>
              </a:r>
              <a:endPara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Regular"/>
                <a:ea typeface="Source Sans Pro Semibold" panose="020B0603030403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DE9888-0E60-40E0-8347-08B1A6809CBF}"/>
              </a:ext>
            </a:extLst>
          </p:cNvPr>
          <p:cNvGrpSpPr/>
          <p:nvPr/>
        </p:nvGrpSpPr>
        <p:grpSpPr>
          <a:xfrm>
            <a:off x="633913" y="4408710"/>
            <a:ext cx="5534812" cy="785145"/>
            <a:chOff x="5603519" y="4296931"/>
            <a:chExt cx="5534812" cy="78514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916BD01-0F2B-40CE-8ED8-BD6897804608}"/>
                </a:ext>
              </a:extLst>
            </p:cNvPr>
            <p:cNvGrpSpPr/>
            <p:nvPr/>
          </p:nvGrpSpPr>
          <p:grpSpPr>
            <a:xfrm>
              <a:off x="5603519" y="4296931"/>
              <a:ext cx="785145" cy="785145"/>
              <a:chOff x="5603519" y="4034547"/>
              <a:chExt cx="785145" cy="785145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92DB48C-0956-41FE-8890-A5EC50B6EC07}"/>
                  </a:ext>
                </a:extLst>
              </p:cNvPr>
              <p:cNvSpPr/>
              <p:nvPr/>
            </p:nvSpPr>
            <p:spPr>
              <a:xfrm>
                <a:off x="5603519" y="4034547"/>
                <a:ext cx="785145" cy="78514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800" dirty="0">
                  <a:solidFill>
                    <a:schemeClr val="bg1">
                      <a:lumMod val="50000"/>
                    </a:schemeClr>
                  </a:solidFill>
                  <a:latin typeface="Gotham Rounded Medium" pitchFamily="50" charset="0"/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DBF8E74-4610-4F78-93E6-0A59B18D84AA}"/>
                  </a:ext>
                </a:extLst>
              </p:cNvPr>
              <p:cNvGrpSpPr/>
              <p:nvPr/>
            </p:nvGrpSpPr>
            <p:grpSpPr>
              <a:xfrm>
                <a:off x="5807576" y="4209789"/>
                <a:ext cx="377030" cy="434661"/>
                <a:chOff x="2274860" y="3775074"/>
                <a:chExt cx="1389409" cy="1601787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9" name="Freeform 6">
                  <a:extLst>
                    <a:ext uri="{FF2B5EF4-FFF2-40B4-BE49-F238E27FC236}">
                      <a16:creationId xmlns:a16="http://schemas.microsoft.com/office/drawing/2014/main" id="{04ABC61D-13D6-4B13-8856-9C1CF05D390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74860" y="4178299"/>
                  <a:ext cx="1389409" cy="1198562"/>
                </a:xfrm>
                <a:custGeom>
                  <a:avLst/>
                  <a:gdLst>
                    <a:gd name="T0" fmla="*/ 890 w 1267"/>
                    <a:gd name="T1" fmla="*/ 2 h 1110"/>
                    <a:gd name="T2" fmla="*/ 748 w 1267"/>
                    <a:gd name="T3" fmla="*/ 29 h 1110"/>
                    <a:gd name="T4" fmla="*/ 625 w 1267"/>
                    <a:gd name="T5" fmla="*/ 51 h 1110"/>
                    <a:gd name="T6" fmla="*/ 384 w 1267"/>
                    <a:gd name="T7" fmla="*/ 5 h 1110"/>
                    <a:gd name="T8" fmla="*/ 140 w 1267"/>
                    <a:gd name="T9" fmla="*/ 100 h 1110"/>
                    <a:gd name="T10" fmla="*/ 18 w 1267"/>
                    <a:gd name="T11" fmla="*/ 328 h 1110"/>
                    <a:gd name="T12" fmla="*/ 24 w 1267"/>
                    <a:gd name="T13" fmla="*/ 581 h 1110"/>
                    <a:gd name="T14" fmla="*/ 111 w 1267"/>
                    <a:gd name="T15" fmla="*/ 813 h 1110"/>
                    <a:gd name="T16" fmla="*/ 240 w 1267"/>
                    <a:gd name="T17" fmla="*/ 1004 h 1110"/>
                    <a:gd name="T18" fmla="*/ 458 w 1267"/>
                    <a:gd name="T19" fmla="*/ 1107 h 1110"/>
                    <a:gd name="T20" fmla="*/ 640 w 1267"/>
                    <a:gd name="T21" fmla="*/ 1090 h 1110"/>
                    <a:gd name="T22" fmla="*/ 796 w 1267"/>
                    <a:gd name="T23" fmla="*/ 1108 h 1110"/>
                    <a:gd name="T24" fmla="*/ 929 w 1267"/>
                    <a:gd name="T25" fmla="*/ 1077 h 1110"/>
                    <a:gd name="T26" fmla="*/ 1038 w 1267"/>
                    <a:gd name="T27" fmla="*/ 1000 h 1110"/>
                    <a:gd name="T28" fmla="*/ 1175 w 1267"/>
                    <a:gd name="T29" fmla="*/ 787 h 1110"/>
                    <a:gd name="T30" fmla="*/ 1250 w 1267"/>
                    <a:gd name="T31" fmla="*/ 559 h 1110"/>
                    <a:gd name="T32" fmla="*/ 1249 w 1267"/>
                    <a:gd name="T33" fmla="*/ 314 h 1110"/>
                    <a:gd name="T34" fmla="*/ 1126 w 1267"/>
                    <a:gd name="T35" fmla="*/ 96 h 1110"/>
                    <a:gd name="T36" fmla="*/ 890 w 1267"/>
                    <a:gd name="T37" fmla="*/ 2 h 1110"/>
                    <a:gd name="T38" fmla="*/ 892 w 1267"/>
                    <a:gd name="T39" fmla="*/ 77 h 1110"/>
                    <a:gd name="T40" fmla="*/ 1075 w 1267"/>
                    <a:gd name="T41" fmla="*/ 151 h 1110"/>
                    <a:gd name="T42" fmla="*/ 1175 w 1267"/>
                    <a:gd name="T43" fmla="*/ 331 h 1110"/>
                    <a:gd name="T44" fmla="*/ 1176 w 1267"/>
                    <a:gd name="T45" fmla="*/ 545 h 1110"/>
                    <a:gd name="T46" fmla="*/ 1107 w 1267"/>
                    <a:gd name="T47" fmla="*/ 756 h 1110"/>
                    <a:gd name="T48" fmla="*/ 985 w 1267"/>
                    <a:gd name="T49" fmla="*/ 947 h 1110"/>
                    <a:gd name="T50" fmla="*/ 897 w 1267"/>
                    <a:gd name="T51" fmla="*/ 1010 h 1110"/>
                    <a:gd name="T52" fmla="*/ 797 w 1267"/>
                    <a:gd name="T53" fmla="*/ 1033 h 1110"/>
                    <a:gd name="T54" fmla="*/ 641 w 1267"/>
                    <a:gd name="T55" fmla="*/ 1014 h 1110"/>
                    <a:gd name="T56" fmla="*/ 461 w 1267"/>
                    <a:gd name="T57" fmla="*/ 1032 h 1110"/>
                    <a:gd name="T58" fmla="*/ 292 w 1267"/>
                    <a:gd name="T59" fmla="*/ 951 h 1110"/>
                    <a:gd name="T60" fmla="*/ 178 w 1267"/>
                    <a:gd name="T61" fmla="*/ 780 h 1110"/>
                    <a:gd name="T62" fmla="*/ 98 w 1267"/>
                    <a:gd name="T63" fmla="*/ 564 h 1110"/>
                    <a:gd name="T64" fmla="*/ 91 w 1267"/>
                    <a:gd name="T65" fmla="*/ 343 h 1110"/>
                    <a:gd name="T66" fmla="*/ 191 w 1267"/>
                    <a:gd name="T67" fmla="*/ 155 h 1110"/>
                    <a:gd name="T68" fmla="*/ 381 w 1267"/>
                    <a:gd name="T69" fmla="*/ 80 h 1110"/>
                    <a:gd name="T70" fmla="*/ 624 w 1267"/>
                    <a:gd name="T71" fmla="*/ 126 h 1110"/>
                    <a:gd name="T72" fmla="*/ 768 w 1267"/>
                    <a:gd name="T73" fmla="*/ 102 h 1110"/>
                    <a:gd name="T74" fmla="*/ 892 w 1267"/>
                    <a:gd name="T75" fmla="*/ 77 h 1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267" h="1110">
                      <a:moveTo>
                        <a:pt x="890" y="2"/>
                      </a:moveTo>
                      <a:cubicBezTo>
                        <a:pt x="838" y="4"/>
                        <a:pt x="791" y="17"/>
                        <a:pt x="748" y="29"/>
                      </a:cubicBezTo>
                      <a:cubicBezTo>
                        <a:pt x="704" y="41"/>
                        <a:pt x="663" y="51"/>
                        <a:pt x="625" y="51"/>
                      </a:cubicBezTo>
                      <a:cubicBezTo>
                        <a:pt x="555" y="50"/>
                        <a:pt x="478" y="9"/>
                        <a:pt x="384" y="5"/>
                      </a:cubicBezTo>
                      <a:cubicBezTo>
                        <a:pt x="293" y="1"/>
                        <a:pt x="204" y="39"/>
                        <a:pt x="140" y="100"/>
                      </a:cubicBezTo>
                      <a:cubicBezTo>
                        <a:pt x="75" y="161"/>
                        <a:pt x="35" y="243"/>
                        <a:pt x="18" y="328"/>
                      </a:cubicBezTo>
                      <a:cubicBezTo>
                        <a:pt x="0" y="412"/>
                        <a:pt x="6" y="499"/>
                        <a:pt x="24" y="581"/>
                      </a:cubicBezTo>
                      <a:cubicBezTo>
                        <a:pt x="43" y="663"/>
                        <a:pt x="74" y="740"/>
                        <a:pt x="111" y="813"/>
                      </a:cubicBezTo>
                      <a:cubicBezTo>
                        <a:pt x="144" y="880"/>
                        <a:pt x="183" y="948"/>
                        <a:pt x="240" y="1004"/>
                      </a:cubicBezTo>
                      <a:cubicBezTo>
                        <a:pt x="297" y="1061"/>
                        <a:pt x="373" y="1104"/>
                        <a:pt x="458" y="1107"/>
                      </a:cubicBezTo>
                      <a:cubicBezTo>
                        <a:pt x="529" y="1110"/>
                        <a:pt x="588" y="1089"/>
                        <a:pt x="640" y="1090"/>
                      </a:cubicBezTo>
                      <a:cubicBezTo>
                        <a:pt x="684" y="1090"/>
                        <a:pt x="736" y="1108"/>
                        <a:pt x="796" y="1108"/>
                      </a:cubicBezTo>
                      <a:cubicBezTo>
                        <a:pt x="843" y="1108"/>
                        <a:pt x="888" y="1097"/>
                        <a:pt x="929" y="1077"/>
                      </a:cubicBezTo>
                      <a:cubicBezTo>
                        <a:pt x="970" y="1058"/>
                        <a:pt x="1006" y="1031"/>
                        <a:pt x="1038" y="1000"/>
                      </a:cubicBezTo>
                      <a:cubicBezTo>
                        <a:pt x="1100" y="938"/>
                        <a:pt x="1141" y="862"/>
                        <a:pt x="1175" y="787"/>
                      </a:cubicBezTo>
                      <a:cubicBezTo>
                        <a:pt x="1207" y="715"/>
                        <a:pt x="1235" y="639"/>
                        <a:pt x="1250" y="559"/>
                      </a:cubicBezTo>
                      <a:cubicBezTo>
                        <a:pt x="1265" y="479"/>
                        <a:pt x="1267" y="395"/>
                        <a:pt x="1249" y="314"/>
                      </a:cubicBezTo>
                      <a:cubicBezTo>
                        <a:pt x="1230" y="232"/>
                        <a:pt x="1189" y="154"/>
                        <a:pt x="1126" y="96"/>
                      </a:cubicBezTo>
                      <a:cubicBezTo>
                        <a:pt x="1063" y="37"/>
                        <a:pt x="978" y="0"/>
                        <a:pt x="890" y="2"/>
                      </a:cubicBezTo>
                      <a:close/>
                      <a:moveTo>
                        <a:pt x="892" y="77"/>
                      </a:moveTo>
                      <a:cubicBezTo>
                        <a:pt x="958" y="76"/>
                        <a:pt x="1025" y="104"/>
                        <a:pt x="1075" y="151"/>
                      </a:cubicBezTo>
                      <a:cubicBezTo>
                        <a:pt x="1125" y="197"/>
                        <a:pt x="1159" y="262"/>
                        <a:pt x="1175" y="331"/>
                      </a:cubicBezTo>
                      <a:cubicBezTo>
                        <a:pt x="1191" y="400"/>
                        <a:pt x="1190" y="473"/>
                        <a:pt x="1176" y="545"/>
                      </a:cubicBezTo>
                      <a:cubicBezTo>
                        <a:pt x="1163" y="617"/>
                        <a:pt x="1137" y="687"/>
                        <a:pt x="1107" y="756"/>
                      </a:cubicBezTo>
                      <a:cubicBezTo>
                        <a:pt x="1074" y="828"/>
                        <a:pt x="1037" y="895"/>
                        <a:pt x="985" y="947"/>
                      </a:cubicBezTo>
                      <a:cubicBezTo>
                        <a:pt x="959" y="973"/>
                        <a:pt x="929" y="995"/>
                        <a:pt x="897" y="1010"/>
                      </a:cubicBezTo>
                      <a:cubicBezTo>
                        <a:pt x="865" y="1025"/>
                        <a:pt x="831" y="1033"/>
                        <a:pt x="797" y="1033"/>
                      </a:cubicBezTo>
                      <a:cubicBezTo>
                        <a:pt x="752" y="1033"/>
                        <a:pt x="701" y="1015"/>
                        <a:pt x="641" y="1014"/>
                      </a:cubicBezTo>
                      <a:cubicBezTo>
                        <a:pt x="571" y="1013"/>
                        <a:pt x="512" y="1034"/>
                        <a:pt x="461" y="1032"/>
                      </a:cubicBezTo>
                      <a:cubicBezTo>
                        <a:pt x="400" y="1030"/>
                        <a:pt x="339" y="997"/>
                        <a:pt x="292" y="951"/>
                      </a:cubicBezTo>
                      <a:cubicBezTo>
                        <a:pt x="245" y="904"/>
                        <a:pt x="210" y="844"/>
                        <a:pt x="178" y="780"/>
                      </a:cubicBezTo>
                      <a:cubicBezTo>
                        <a:pt x="143" y="710"/>
                        <a:pt x="114" y="638"/>
                        <a:pt x="98" y="564"/>
                      </a:cubicBezTo>
                      <a:cubicBezTo>
                        <a:pt x="81" y="491"/>
                        <a:pt x="77" y="414"/>
                        <a:pt x="91" y="343"/>
                      </a:cubicBezTo>
                      <a:cubicBezTo>
                        <a:pt x="106" y="271"/>
                        <a:pt x="140" y="203"/>
                        <a:pt x="191" y="155"/>
                      </a:cubicBezTo>
                      <a:cubicBezTo>
                        <a:pt x="242" y="106"/>
                        <a:pt x="313" y="77"/>
                        <a:pt x="381" y="80"/>
                      </a:cubicBezTo>
                      <a:cubicBezTo>
                        <a:pt x="451" y="83"/>
                        <a:pt x="529" y="125"/>
                        <a:pt x="624" y="126"/>
                      </a:cubicBezTo>
                      <a:cubicBezTo>
                        <a:pt x="676" y="127"/>
                        <a:pt x="724" y="114"/>
                        <a:pt x="768" y="102"/>
                      </a:cubicBezTo>
                      <a:cubicBezTo>
                        <a:pt x="811" y="90"/>
                        <a:pt x="853" y="78"/>
                        <a:pt x="892" y="77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7">
                  <a:extLst>
                    <a:ext uri="{FF2B5EF4-FFF2-40B4-BE49-F238E27FC236}">
                      <a16:creationId xmlns:a16="http://schemas.microsoft.com/office/drawing/2014/main" id="{E877D52B-D2AF-4DC8-A4F8-FBF9D8E015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6836" y="3936999"/>
                  <a:ext cx="165636" cy="341312"/>
                </a:xfrm>
                <a:custGeom>
                  <a:avLst/>
                  <a:gdLst>
                    <a:gd name="T0" fmla="*/ 39 w 152"/>
                    <a:gd name="T1" fmla="*/ 1 h 317"/>
                    <a:gd name="T2" fmla="*/ 6 w 152"/>
                    <a:gd name="T3" fmla="*/ 22 h 317"/>
                    <a:gd name="T4" fmla="*/ 10 w 152"/>
                    <a:gd name="T5" fmla="*/ 61 h 317"/>
                    <a:gd name="T6" fmla="*/ 43 w 152"/>
                    <a:gd name="T7" fmla="*/ 116 h 317"/>
                    <a:gd name="T8" fmla="*/ 74 w 152"/>
                    <a:gd name="T9" fmla="*/ 276 h 317"/>
                    <a:gd name="T10" fmla="*/ 91 w 152"/>
                    <a:gd name="T11" fmla="*/ 309 h 317"/>
                    <a:gd name="T12" fmla="*/ 129 w 152"/>
                    <a:gd name="T13" fmla="*/ 311 h 317"/>
                    <a:gd name="T14" fmla="*/ 149 w 152"/>
                    <a:gd name="T15" fmla="*/ 279 h 317"/>
                    <a:gd name="T16" fmla="*/ 111 w 152"/>
                    <a:gd name="T17" fmla="*/ 85 h 317"/>
                    <a:gd name="T18" fmla="*/ 71 w 152"/>
                    <a:gd name="T19" fmla="*/ 17 h 317"/>
                    <a:gd name="T20" fmla="*/ 39 w 152"/>
                    <a:gd name="T21" fmla="*/ 1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2" h="317">
                      <a:moveTo>
                        <a:pt x="39" y="1"/>
                      </a:moveTo>
                      <a:cubicBezTo>
                        <a:pt x="25" y="1"/>
                        <a:pt x="12" y="10"/>
                        <a:pt x="6" y="22"/>
                      </a:cubicBezTo>
                      <a:cubicBezTo>
                        <a:pt x="0" y="35"/>
                        <a:pt x="2" y="49"/>
                        <a:pt x="10" y="61"/>
                      </a:cubicBezTo>
                      <a:cubicBezTo>
                        <a:pt x="22" y="78"/>
                        <a:pt x="33" y="97"/>
                        <a:pt x="43" y="116"/>
                      </a:cubicBezTo>
                      <a:cubicBezTo>
                        <a:pt x="66" y="166"/>
                        <a:pt x="76" y="221"/>
                        <a:pt x="74" y="276"/>
                      </a:cubicBezTo>
                      <a:cubicBezTo>
                        <a:pt x="73" y="289"/>
                        <a:pt x="80" y="302"/>
                        <a:pt x="91" y="309"/>
                      </a:cubicBezTo>
                      <a:cubicBezTo>
                        <a:pt x="102" y="316"/>
                        <a:pt x="117" y="317"/>
                        <a:pt x="129" y="311"/>
                      </a:cubicBezTo>
                      <a:cubicBezTo>
                        <a:pt x="141" y="305"/>
                        <a:pt x="148" y="293"/>
                        <a:pt x="149" y="279"/>
                      </a:cubicBezTo>
                      <a:cubicBezTo>
                        <a:pt x="152" y="213"/>
                        <a:pt x="139" y="145"/>
                        <a:pt x="111" y="85"/>
                      </a:cubicBezTo>
                      <a:cubicBezTo>
                        <a:pt x="100" y="61"/>
                        <a:pt x="86" y="38"/>
                        <a:pt x="71" y="17"/>
                      </a:cubicBezTo>
                      <a:cubicBezTo>
                        <a:pt x="63" y="6"/>
                        <a:pt x="51" y="0"/>
                        <a:pt x="39" y="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8">
                  <a:extLst>
                    <a:ext uri="{FF2B5EF4-FFF2-40B4-BE49-F238E27FC236}">
                      <a16:creationId xmlns:a16="http://schemas.microsoft.com/office/drawing/2014/main" id="{228BB940-1492-4DD3-B250-8685BF04E76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93999" y="3775074"/>
                  <a:ext cx="485650" cy="381000"/>
                </a:xfrm>
                <a:custGeom>
                  <a:avLst/>
                  <a:gdLst>
                    <a:gd name="T0" fmla="*/ 308 w 443"/>
                    <a:gd name="T1" fmla="*/ 2 h 353"/>
                    <a:gd name="T2" fmla="*/ 194 w 443"/>
                    <a:gd name="T3" fmla="*/ 20 h 353"/>
                    <a:gd name="T4" fmla="*/ 58 w 443"/>
                    <a:gd name="T5" fmla="*/ 123 h 353"/>
                    <a:gd name="T6" fmla="*/ 2 w 443"/>
                    <a:gd name="T7" fmla="*/ 277 h 353"/>
                    <a:gd name="T8" fmla="*/ 5 w 443"/>
                    <a:gd name="T9" fmla="*/ 303 h 353"/>
                    <a:gd name="T10" fmla="*/ 7 w 443"/>
                    <a:gd name="T11" fmla="*/ 305 h 353"/>
                    <a:gd name="T12" fmla="*/ 8 w 443"/>
                    <a:gd name="T13" fmla="*/ 307 h 353"/>
                    <a:gd name="T14" fmla="*/ 32 w 443"/>
                    <a:gd name="T15" fmla="*/ 323 h 353"/>
                    <a:gd name="T16" fmla="*/ 254 w 443"/>
                    <a:gd name="T17" fmla="*/ 325 h 353"/>
                    <a:gd name="T18" fmla="*/ 386 w 443"/>
                    <a:gd name="T19" fmla="*/ 223 h 353"/>
                    <a:gd name="T20" fmla="*/ 442 w 443"/>
                    <a:gd name="T21" fmla="*/ 65 h 353"/>
                    <a:gd name="T22" fmla="*/ 420 w 443"/>
                    <a:gd name="T23" fmla="*/ 29 h 353"/>
                    <a:gd name="T24" fmla="*/ 308 w 443"/>
                    <a:gd name="T25" fmla="*/ 2 h 353"/>
                    <a:gd name="T26" fmla="*/ 305 w 443"/>
                    <a:gd name="T27" fmla="*/ 77 h 353"/>
                    <a:gd name="T28" fmla="*/ 363 w 443"/>
                    <a:gd name="T29" fmla="*/ 88 h 353"/>
                    <a:gd name="T30" fmla="*/ 325 w 443"/>
                    <a:gd name="T31" fmla="*/ 179 h 353"/>
                    <a:gd name="T32" fmla="*/ 226 w 443"/>
                    <a:gd name="T33" fmla="*/ 255 h 353"/>
                    <a:gd name="T34" fmla="*/ 80 w 443"/>
                    <a:gd name="T35" fmla="*/ 260 h 353"/>
                    <a:gd name="T36" fmla="*/ 119 w 443"/>
                    <a:gd name="T37" fmla="*/ 167 h 353"/>
                    <a:gd name="T38" fmla="*/ 220 w 443"/>
                    <a:gd name="T39" fmla="*/ 90 h 353"/>
                    <a:gd name="T40" fmla="*/ 305 w 443"/>
                    <a:gd name="T41" fmla="*/ 77 h 3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43" h="353">
                      <a:moveTo>
                        <a:pt x="308" y="2"/>
                      </a:moveTo>
                      <a:cubicBezTo>
                        <a:pt x="269" y="0"/>
                        <a:pt x="230" y="6"/>
                        <a:pt x="194" y="20"/>
                      </a:cubicBezTo>
                      <a:cubicBezTo>
                        <a:pt x="139" y="40"/>
                        <a:pt x="92" y="76"/>
                        <a:pt x="58" y="123"/>
                      </a:cubicBezTo>
                      <a:cubicBezTo>
                        <a:pt x="25" y="168"/>
                        <a:pt x="6" y="221"/>
                        <a:pt x="2" y="277"/>
                      </a:cubicBezTo>
                      <a:cubicBezTo>
                        <a:pt x="0" y="285"/>
                        <a:pt x="1" y="295"/>
                        <a:pt x="5" y="303"/>
                      </a:cubicBezTo>
                      <a:cubicBezTo>
                        <a:pt x="6" y="303"/>
                        <a:pt x="6" y="304"/>
                        <a:pt x="7" y="305"/>
                      </a:cubicBezTo>
                      <a:cubicBezTo>
                        <a:pt x="7" y="305"/>
                        <a:pt x="7" y="306"/>
                        <a:pt x="8" y="307"/>
                      </a:cubicBezTo>
                      <a:cubicBezTo>
                        <a:pt x="13" y="315"/>
                        <a:pt x="22" y="321"/>
                        <a:pt x="32" y="323"/>
                      </a:cubicBezTo>
                      <a:cubicBezTo>
                        <a:pt x="102" y="352"/>
                        <a:pt x="183" y="353"/>
                        <a:pt x="254" y="325"/>
                      </a:cubicBezTo>
                      <a:cubicBezTo>
                        <a:pt x="306" y="304"/>
                        <a:pt x="352" y="268"/>
                        <a:pt x="386" y="223"/>
                      </a:cubicBezTo>
                      <a:cubicBezTo>
                        <a:pt x="419" y="177"/>
                        <a:pt x="438" y="122"/>
                        <a:pt x="442" y="65"/>
                      </a:cubicBezTo>
                      <a:cubicBezTo>
                        <a:pt x="443" y="50"/>
                        <a:pt x="434" y="35"/>
                        <a:pt x="420" y="29"/>
                      </a:cubicBezTo>
                      <a:cubicBezTo>
                        <a:pt x="385" y="13"/>
                        <a:pt x="346" y="3"/>
                        <a:pt x="308" y="2"/>
                      </a:cubicBezTo>
                      <a:close/>
                      <a:moveTo>
                        <a:pt x="305" y="77"/>
                      </a:moveTo>
                      <a:cubicBezTo>
                        <a:pt x="325" y="78"/>
                        <a:pt x="344" y="82"/>
                        <a:pt x="363" y="88"/>
                      </a:cubicBezTo>
                      <a:cubicBezTo>
                        <a:pt x="357" y="120"/>
                        <a:pt x="344" y="152"/>
                        <a:pt x="325" y="179"/>
                      </a:cubicBezTo>
                      <a:cubicBezTo>
                        <a:pt x="300" y="213"/>
                        <a:pt x="265" y="240"/>
                        <a:pt x="226" y="255"/>
                      </a:cubicBezTo>
                      <a:cubicBezTo>
                        <a:pt x="180" y="273"/>
                        <a:pt x="127" y="275"/>
                        <a:pt x="80" y="260"/>
                      </a:cubicBezTo>
                      <a:cubicBezTo>
                        <a:pt x="85" y="227"/>
                        <a:pt x="99" y="194"/>
                        <a:pt x="119" y="167"/>
                      </a:cubicBezTo>
                      <a:cubicBezTo>
                        <a:pt x="144" y="132"/>
                        <a:pt x="180" y="105"/>
                        <a:pt x="220" y="90"/>
                      </a:cubicBezTo>
                      <a:cubicBezTo>
                        <a:pt x="247" y="80"/>
                        <a:pt x="276" y="76"/>
                        <a:pt x="305" y="77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9">
                  <a:extLst>
                    <a:ext uri="{FF2B5EF4-FFF2-40B4-BE49-F238E27FC236}">
                      <a16:creationId xmlns:a16="http://schemas.microsoft.com/office/drawing/2014/main" id="{AEB22B19-A8D7-43F4-B8A5-C49002D597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0911" y="4364037"/>
                  <a:ext cx="199406" cy="392112"/>
                </a:xfrm>
                <a:custGeom>
                  <a:avLst/>
                  <a:gdLst>
                    <a:gd name="T0" fmla="*/ 141 w 181"/>
                    <a:gd name="T1" fmla="*/ 0 h 363"/>
                    <a:gd name="T2" fmla="*/ 115 w 181"/>
                    <a:gd name="T3" fmla="*/ 10 h 363"/>
                    <a:gd name="T4" fmla="*/ 36 w 181"/>
                    <a:gd name="T5" fmla="*/ 118 h 363"/>
                    <a:gd name="T6" fmla="*/ 20 w 181"/>
                    <a:gd name="T7" fmla="*/ 333 h 363"/>
                    <a:gd name="T8" fmla="*/ 47 w 181"/>
                    <a:gd name="T9" fmla="*/ 360 h 363"/>
                    <a:gd name="T10" fmla="*/ 83 w 181"/>
                    <a:gd name="T11" fmla="*/ 350 h 363"/>
                    <a:gd name="T12" fmla="*/ 92 w 181"/>
                    <a:gd name="T13" fmla="*/ 313 h 363"/>
                    <a:gd name="T14" fmla="*/ 104 w 181"/>
                    <a:gd name="T15" fmla="*/ 149 h 363"/>
                    <a:gd name="T16" fmla="*/ 165 w 181"/>
                    <a:gd name="T17" fmla="*/ 66 h 363"/>
                    <a:gd name="T18" fmla="*/ 175 w 181"/>
                    <a:gd name="T19" fmla="*/ 25 h 363"/>
                    <a:gd name="T20" fmla="*/ 141 w 181"/>
                    <a:gd name="T21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1" h="363">
                      <a:moveTo>
                        <a:pt x="141" y="0"/>
                      </a:moveTo>
                      <a:cubicBezTo>
                        <a:pt x="131" y="0"/>
                        <a:pt x="122" y="4"/>
                        <a:pt x="115" y="10"/>
                      </a:cubicBezTo>
                      <a:cubicBezTo>
                        <a:pt x="81" y="40"/>
                        <a:pt x="54" y="77"/>
                        <a:pt x="36" y="118"/>
                      </a:cubicBezTo>
                      <a:cubicBezTo>
                        <a:pt x="6" y="186"/>
                        <a:pt x="0" y="263"/>
                        <a:pt x="20" y="333"/>
                      </a:cubicBezTo>
                      <a:cubicBezTo>
                        <a:pt x="23" y="346"/>
                        <a:pt x="34" y="356"/>
                        <a:pt x="47" y="360"/>
                      </a:cubicBezTo>
                      <a:cubicBezTo>
                        <a:pt x="60" y="363"/>
                        <a:pt x="73" y="359"/>
                        <a:pt x="83" y="350"/>
                      </a:cubicBezTo>
                      <a:cubicBezTo>
                        <a:pt x="92" y="340"/>
                        <a:pt x="96" y="326"/>
                        <a:pt x="92" y="313"/>
                      </a:cubicBezTo>
                      <a:cubicBezTo>
                        <a:pt x="77" y="260"/>
                        <a:pt x="81" y="200"/>
                        <a:pt x="104" y="149"/>
                      </a:cubicBezTo>
                      <a:cubicBezTo>
                        <a:pt x="118" y="118"/>
                        <a:pt x="139" y="89"/>
                        <a:pt x="165" y="66"/>
                      </a:cubicBezTo>
                      <a:cubicBezTo>
                        <a:pt x="176" y="56"/>
                        <a:pt x="181" y="40"/>
                        <a:pt x="175" y="25"/>
                      </a:cubicBezTo>
                      <a:cubicBezTo>
                        <a:pt x="170" y="11"/>
                        <a:pt x="157" y="1"/>
                        <a:pt x="141" y="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71E931-A38C-45F5-B089-F35687828D68}"/>
                </a:ext>
              </a:extLst>
            </p:cNvPr>
            <p:cNvSpPr/>
            <p:nvPr/>
          </p:nvSpPr>
          <p:spPr>
            <a:xfrm>
              <a:off x="6588706" y="4366338"/>
              <a:ext cx="45496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Aft>
                  <a:spcPts val="4800"/>
                </a:spcAft>
                <a:defRPr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Public discourse and policies about </a:t>
              </a:r>
              <a:r>
                <a:rPr lang="en-US" sz="2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/>
              </a:r>
              <a:br>
                <a:rPr lang="en-US" sz="2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</a:br>
              <a:r>
                <a:rPr lang="en-US" sz="2000" dirty="0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food waste and healthier options 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5E639A5-F991-4A98-9D9E-A112C84AA59E}"/>
              </a:ext>
            </a:extLst>
          </p:cNvPr>
          <p:cNvGrpSpPr/>
          <p:nvPr/>
        </p:nvGrpSpPr>
        <p:grpSpPr>
          <a:xfrm>
            <a:off x="633913" y="5423309"/>
            <a:ext cx="5099987" cy="785145"/>
            <a:chOff x="5603519" y="5376866"/>
            <a:chExt cx="5099987" cy="78514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6C9B854-6A0B-4A26-B69D-437F11F23657}"/>
                </a:ext>
              </a:extLst>
            </p:cNvPr>
            <p:cNvSpPr/>
            <p:nvPr/>
          </p:nvSpPr>
          <p:spPr>
            <a:xfrm>
              <a:off x="5603519" y="5376866"/>
              <a:ext cx="785145" cy="7851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>
                  <a:solidFill>
                    <a:schemeClr val="bg1">
                      <a:lumMod val="50000"/>
                    </a:schemeClr>
                  </a:solidFill>
                  <a:latin typeface="Gotham Rounded Medium" pitchFamily="50" charset="0"/>
                </a:rPr>
                <a:t>$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628FEB5-B4E2-439E-A6AF-096ACBB6D40E}"/>
                </a:ext>
              </a:extLst>
            </p:cNvPr>
            <p:cNvSpPr/>
            <p:nvPr/>
          </p:nvSpPr>
          <p:spPr>
            <a:xfrm>
              <a:off x="6588706" y="5446273"/>
              <a:ext cx="4114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Aft>
                  <a:spcPts val="4800"/>
                </a:spcAft>
                <a:defRPr/>
              </a:pPr>
              <a:r>
                <a:rPr lang="en-US" sz="2000" dirty="0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Changing economies and diets </a:t>
              </a:r>
              <a:br>
                <a:rPr lang="en-US" sz="2000" dirty="0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</a:b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affect how people eat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2C881F8-0C5A-42EC-9681-0E48ACF23EB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689" y="1677572"/>
            <a:ext cx="2515941" cy="58705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0F3F92D6-CE3F-4F2F-A4F2-5B11EECB12EC}"/>
              </a:ext>
            </a:extLst>
          </p:cNvPr>
          <p:cNvSpPr/>
          <p:nvPr/>
        </p:nvSpPr>
        <p:spPr>
          <a:xfrm>
            <a:off x="571500" y="1093170"/>
            <a:ext cx="3058786" cy="369332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Case: Precision Agriculture</a:t>
            </a:r>
          </a:p>
        </p:txBody>
      </p:sp>
    </p:spTree>
    <p:extLst>
      <p:ext uri="{BB962C8B-B14F-4D97-AF65-F5344CB8AC3E}">
        <p14:creationId xmlns:p14="http://schemas.microsoft.com/office/powerpoint/2010/main" val="992064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133CBE6-55A2-4F9F-8EB5-BC40C2B79D14}"/>
              </a:ext>
            </a:extLst>
          </p:cNvPr>
          <p:cNvSpPr txBox="1"/>
          <p:nvPr/>
        </p:nvSpPr>
        <p:spPr>
          <a:xfrm>
            <a:off x="5117577" y="1609550"/>
            <a:ext cx="6653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Proagrica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Consolidates, organizes and enhances vast amounts of data </a:t>
            </a:r>
            <a:b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to drive value across the entire industry, in applications like: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4" name="Title 4">
            <a:extLst>
              <a:ext uri="{FF2B5EF4-FFF2-40B4-BE49-F238E27FC236}">
                <a16:creationId xmlns:a16="http://schemas.microsoft.com/office/drawing/2014/main" id="{22AFE849-4890-4CF2-BE75-3EDA214C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  <a:br>
              <a:rPr lang="en-US" dirty="0"/>
            </a:b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E5251A7-6138-4410-959D-38867A9E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Introduction: Use Cases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E7E96D0-2BCD-4CF7-AA4A-8B694F58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A5D77D-2350-4CA3-95D6-9463DD218E09}"/>
              </a:ext>
            </a:extLst>
          </p:cNvPr>
          <p:cNvCxnSpPr>
            <a:stCxn id="61" idx="3"/>
            <a:endCxn id="68" idx="1"/>
          </p:cNvCxnSpPr>
          <p:nvPr/>
        </p:nvCxnSpPr>
        <p:spPr>
          <a:xfrm flipH="1">
            <a:off x="1740667" y="3036087"/>
            <a:ext cx="1813706" cy="1771757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7980D3-D55D-44CB-9144-84881D03BE99}"/>
              </a:ext>
            </a:extLst>
          </p:cNvPr>
          <p:cNvCxnSpPr>
            <a:stCxn id="56" idx="3"/>
            <a:endCxn id="67" idx="1"/>
          </p:cNvCxnSpPr>
          <p:nvPr/>
        </p:nvCxnSpPr>
        <p:spPr>
          <a:xfrm>
            <a:off x="1764726" y="3028013"/>
            <a:ext cx="1783061" cy="1779442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6C62140-EC1B-472E-9B09-6D1A21F6B08C}"/>
              </a:ext>
            </a:extLst>
          </p:cNvPr>
          <p:cNvCxnSpPr>
            <a:cxnSpLocks/>
          </p:cNvCxnSpPr>
          <p:nvPr/>
        </p:nvCxnSpPr>
        <p:spPr>
          <a:xfrm flipH="1" flipV="1">
            <a:off x="1356677" y="3916657"/>
            <a:ext cx="2653466" cy="15174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CB8702A-7E66-4F66-B734-3F34F4D82647}"/>
              </a:ext>
            </a:extLst>
          </p:cNvPr>
          <p:cNvCxnSpPr>
            <a:cxnSpLocks/>
            <a:stCxn id="55" idx="4"/>
            <a:endCxn id="60" idx="0"/>
          </p:cNvCxnSpPr>
          <p:nvPr/>
        </p:nvCxnSpPr>
        <p:spPr>
          <a:xfrm>
            <a:off x="2649779" y="2663067"/>
            <a:ext cx="0" cy="2522355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740775-8EB8-4085-9A46-C980EAB8A898}"/>
              </a:ext>
            </a:extLst>
          </p:cNvPr>
          <p:cNvGrpSpPr/>
          <p:nvPr/>
        </p:nvGrpSpPr>
        <p:grpSpPr>
          <a:xfrm>
            <a:off x="1077396" y="4694045"/>
            <a:ext cx="777070" cy="777070"/>
            <a:chOff x="7942297" y="3460442"/>
            <a:chExt cx="640080" cy="64008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AFB41B0-E5E4-4696-83D4-4CEDB9F8ACB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942297" y="3460442"/>
              <a:ext cx="640080" cy="640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BF6C8DC7-4D0A-4B14-B281-4A3A230F35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40488" y="3591457"/>
              <a:ext cx="443698" cy="331831"/>
            </a:xfrm>
            <a:custGeom>
              <a:avLst/>
              <a:gdLst>
                <a:gd name="T0" fmla="*/ 831 w 3324"/>
                <a:gd name="T1" fmla="*/ 2494 h 2494"/>
                <a:gd name="T2" fmla="*/ 2493 w 3324"/>
                <a:gd name="T3" fmla="*/ 2494 h 2494"/>
                <a:gd name="T4" fmla="*/ 3324 w 3324"/>
                <a:gd name="T5" fmla="*/ 1663 h 2494"/>
                <a:gd name="T6" fmla="*/ 2792 w 3324"/>
                <a:gd name="T7" fmla="*/ 887 h 2494"/>
                <a:gd name="T8" fmla="*/ 1662 w 3324"/>
                <a:gd name="T9" fmla="*/ 0 h 2494"/>
                <a:gd name="T10" fmla="*/ 532 w 3324"/>
                <a:gd name="T11" fmla="*/ 887 h 2494"/>
                <a:gd name="T12" fmla="*/ 0 w 3324"/>
                <a:gd name="T13" fmla="*/ 1663 h 2494"/>
                <a:gd name="T14" fmla="*/ 831 w 3324"/>
                <a:gd name="T15" fmla="*/ 2494 h 2494"/>
                <a:gd name="T16" fmla="*/ 715 w 3324"/>
                <a:gd name="T17" fmla="*/ 1178 h 2494"/>
                <a:gd name="T18" fmla="*/ 824 w 3324"/>
                <a:gd name="T19" fmla="*/ 1152 h 2494"/>
                <a:gd name="T20" fmla="*/ 841 w 3324"/>
                <a:gd name="T21" fmla="*/ 1040 h 2494"/>
                <a:gd name="T22" fmla="*/ 1662 w 3324"/>
                <a:gd name="T23" fmla="*/ 333 h 2494"/>
                <a:gd name="T24" fmla="*/ 2483 w 3324"/>
                <a:gd name="T25" fmla="*/ 1040 h 2494"/>
                <a:gd name="T26" fmla="*/ 2500 w 3324"/>
                <a:gd name="T27" fmla="*/ 1152 h 2494"/>
                <a:gd name="T28" fmla="*/ 2609 w 3324"/>
                <a:gd name="T29" fmla="*/ 1178 h 2494"/>
                <a:gd name="T30" fmla="*/ 2992 w 3324"/>
                <a:gd name="T31" fmla="*/ 1663 h 2494"/>
                <a:gd name="T32" fmla="*/ 2493 w 3324"/>
                <a:gd name="T33" fmla="*/ 2161 h 2494"/>
                <a:gd name="T34" fmla="*/ 831 w 3324"/>
                <a:gd name="T35" fmla="*/ 2161 h 2494"/>
                <a:gd name="T36" fmla="*/ 332 w 3324"/>
                <a:gd name="T37" fmla="*/ 1663 h 2494"/>
                <a:gd name="T38" fmla="*/ 715 w 3324"/>
                <a:gd name="T39" fmla="*/ 1178 h 2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24" h="2494">
                  <a:moveTo>
                    <a:pt x="831" y="2494"/>
                  </a:moveTo>
                  <a:cubicBezTo>
                    <a:pt x="2493" y="2494"/>
                    <a:pt x="2493" y="2494"/>
                    <a:pt x="2493" y="2494"/>
                  </a:cubicBezTo>
                  <a:cubicBezTo>
                    <a:pt x="2951" y="2494"/>
                    <a:pt x="3324" y="2121"/>
                    <a:pt x="3324" y="1663"/>
                  </a:cubicBezTo>
                  <a:cubicBezTo>
                    <a:pt x="3324" y="1313"/>
                    <a:pt x="3110" y="1008"/>
                    <a:pt x="2792" y="887"/>
                  </a:cubicBezTo>
                  <a:cubicBezTo>
                    <a:pt x="2666" y="375"/>
                    <a:pt x="2198" y="0"/>
                    <a:pt x="1662" y="0"/>
                  </a:cubicBezTo>
                  <a:cubicBezTo>
                    <a:pt x="1126" y="0"/>
                    <a:pt x="658" y="375"/>
                    <a:pt x="532" y="887"/>
                  </a:cubicBezTo>
                  <a:cubicBezTo>
                    <a:pt x="214" y="1008"/>
                    <a:pt x="0" y="1313"/>
                    <a:pt x="0" y="1663"/>
                  </a:cubicBezTo>
                  <a:cubicBezTo>
                    <a:pt x="0" y="2121"/>
                    <a:pt x="373" y="2494"/>
                    <a:pt x="831" y="2494"/>
                  </a:cubicBezTo>
                  <a:close/>
                  <a:moveTo>
                    <a:pt x="715" y="1178"/>
                  </a:moveTo>
                  <a:cubicBezTo>
                    <a:pt x="824" y="1152"/>
                    <a:pt x="824" y="1152"/>
                    <a:pt x="824" y="1152"/>
                  </a:cubicBezTo>
                  <a:cubicBezTo>
                    <a:pt x="841" y="1040"/>
                    <a:pt x="841" y="1040"/>
                    <a:pt x="841" y="1040"/>
                  </a:cubicBezTo>
                  <a:cubicBezTo>
                    <a:pt x="901" y="637"/>
                    <a:pt x="1254" y="333"/>
                    <a:pt x="1662" y="333"/>
                  </a:cubicBezTo>
                  <a:cubicBezTo>
                    <a:pt x="2070" y="333"/>
                    <a:pt x="2423" y="637"/>
                    <a:pt x="2483" y="1040"/>
                  </a:cubicBezTo>
                  <a:cubicBezTo>
                    <a:pt x="2500" y="1152"/>
                    <a:pt x="2500" y="1152"/>
                    <a:pt x="2500" y="1152"/>
                  </a:cubicBezTo>
                  <a:cubicBezTo>
                    <a:pt x="2609" y="1178"/>
                    <a:pt x="2609" y="1178"/>
                    <a:pt x="2609" y="1178"/>
                  </a:cubicBezTo>
                  <a:cubicBezTo>
                    <a:pt x="2834" y="1231"/>
                    <a:pt x="2992" y="1431"/>
                    <a:pt x="2992" y="1663"/>
                  </a:cubicBezTo>
                  <a:cubicBezTo>
                    <a:pt x="2992" y="1938"/>
                    <a:pt x="2768" y="2161"/>
                    <a:pt x="2493" y="2161"/>
                  </a:cubicBezTo>
                  <a:cubicBezTo>
                    <a:pt x="831" y="2161"/>
                    <a:pt x="831" y="2161"/>
                    <a:pt x="831" y="2161"/>
                  </a:cubicBezTo>
                  <a:cubicBezTo>
                    <a:pt x="556" y="2161"/>
                    <a:pt x="332" y="1938"/>
                    <a:pt x="332" y="1663"/>
                  </a:cubicBezTo>
                  <a:cubicBezTo>
                    <a:pt x="332" y="1431"/>
                    <a:pt x="489" y="1231"/>
                    <a:pt x="715" y="117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B72845-1F07-4D7A-827C-87F6B9863C56}"/>
              </a:ext>
            </a:extLst>
          </p:cNvPr>
          <p:cNvGrpSpPr/>
          <p:nvPr/>
        </p:nvGrpSpPr>
        <p:grpSpPr>
          <a:xfrm>
            <a:off x="3433988" y="4693656"/>
            <a:ext cx="777070" cy="777070"/>
            <a:chOff x="4934106" y="3116886"/>
            <a:chExt cx="640080" cy="64008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927625A-E69A-4AE5-B7BB-914ED62A37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4106" y="3116886"/>
              <a:ext cx="640080" cy="640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3B9AFDF8-9519-4B7E-8472-BFE44F2D98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5227" y="3270444"/>
              <a:ext cx="341559" cy="340405"/>
            </a:xfrm>
            <a:custGeom>
              <a:avLst/>
              <a:gdLst>
                <a:gd name="T0" fmla="*/ 2524 w 2634"/>
                <a:gd name="T1" fmla="*/ 0 h 2633"/>
                <a:gd name="T2" fmla="*/ 1317 w 2634"/>
                <a:gd name="T3" fmla="*/ 790 h 2633"/>
                <a:gd name="T4" fmla="*/ 110 w 2634"/>
                <a:gd name="T5" fmla="*/ 0 h 2633"/>
                <a:gd name="T6" fmla="*/ 0 w 2634"/>
                <a:gd name="T7" fmla="*/ 0 h 2633"/>
                <a:gd name="T8" fmla="*/ 0 w 2634"/>
                <a:gd name="T9" fmla="*/ 110 h 2633"/>
                <a:gd name="T10" fmla="*/ 1207 w 2634"/>
                <a:gd name="T11" fmla="*/ 1422 h 2633"/>
                <a:gd name="T12" fmla="*/ 1427 w 2634"/>
                <a:gd name="T13" fmla="*/ 1426 h 2633"/>
                <a:gd name="T14" fmla="*/ 1427 w 2634"/>
                <a:gd name="T15" fmla="*/ 1422 h 2633"/>
                <a:gd name="T16" fmla="*/ 2634 w 2634"/>
                <a:gd name="T17" fmla="*/ 110 h 2633"/>
                <a:gd name="T18" fmla="*/ 2634 w 2634"/>
                <a:gd name="T19" fmla="*/ 0 h 2633"/>
                <a:gd name="T20" fmla="*/ 2524 w 2634"/>
                <a:gd name="T21" fmla="*/ 0 h 2633"/>
                <a:gd name="T22" fmla="*/ 226 w 2634"/>
                <a:gd name="T23" fmla="*/ 225 h 2633"/>
                <a:gd name="T24" fmla="*/ 1201 w 2634"/>
                <a:gd name="T25" fmla="*/ 1201 h 2633"/>
                <a:gd name="T26" fmla="*/ 226 w 2634"/>
                <a:gd name="T27" fmla="*/ 225 h 2633"/>
                <a:gd name="T28" fmla="*/ 1433 w 2634"/>
                <a:gd name="T29" fmla="*/ 1201 h 2633"/>
                <a:gd name="T30" fmla="*/ 2408 w 2634"/>
                <a:gd name="T31" fmla="*/ 225 h 2633"/>
                <a:gd name="T32" fmla="*/ 1433 w 2634"/>
                <a:gd name="T33" fmla="*/ 1201 h 2633"/>
                <a:gd name="T34" fmla="*/ 439 w 2634"/>
                <a:gd name="T35" fmla="*/ 1755 h 2633"/>
                <a:gd name="T36" fmla="*/ 1317 w 2634"/>
                <a:gd name="T37" fmla="*/ 2633 h 2633"/>
                <a:gd name="T38" fmla="*/ 2195 w 2634"/>
                <a:gd name="T39" fmla="*/ 1755 h 2633"/>
                <a:gd name="T40" fmla="*/ 2195 w 2634"/>
                <a:gd name="T41" fmla="*/ 1536 h 2633"/>
                <a:gd name="T42" fmla="*/ 439 w 2634"/>
                <a:gd name="T43" fmla="*/ 1536 h 2633"/>
                <a:gd name="T44" fmla="*/ 439 w 2634"/>
                <a:gd name="T45" fmla="*/ 1755 h 2633"/>
                <a:gd name="T46" fmla="*/ 1975 w 2634"/>
                <a:gd name="T47" fmla="*/ 1755 h 2633"/>
                <a:gd name="T48" fmla="*/ 1317 w 2634"/>
                <a:gd name="T49" fmla="*/ 2414 h 2633"/>
                <a:gd name="T50" fmla="*/ 659 w 2634"/>
                <a:gd name="T51" fmla="*/ 1755 h 2633"/>
                <a:gd name="T52" fmla="*/ 1975 w 2634"/>
                <a:gd name="T53" fmla="*/ 1755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34" h="2633">
                  <a:moveTo>
                    <a:pt x="2524" y="0"/>
                  </a:moveTo>
                  <a:cubicBezTo>
                    <a:pt x="1985" y="0"/>
                    <a:pt x="1520" y="326"/>
                    <a:pt x="1317" y="790"/>
                  </a:cubicBezTo>
                  <a:cubicBezTo>
                    <a:pt x="1114" y="326"/>
                    <a:pt x="649" y="0"/>
                    <a:pt x="1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799"/>
                    <a:pt x="532" y="1366"/>
                    <a:pt x="1207" y="1422"/>
                  </a:cubicBezTo>
                  <a:cubicBezTo>
                    <a:pt x="1427" y="1426"/>
                    <a:pt x="1427" y="1426"/>
                    <a:pt x="1427" y="1426"/>
                  </a:cubicBezTo>
                  <a:cubicBezTo>
                    <a:pt x="1427" y="1422"/>
                    <a:pt x="1427" y="1422"/>
                    <a:pt x="1427" y="1422"/>
                  </a:cubicBezTo>
                  <a:cubicBezTo>
                    <a:pt x="2102" y="1366"/>
                    <a:pt x="2634" y="799"/>
                    <a:pt x="2634" y="110"/>
                  </a:cubicBezTo>
                  <a:cubicBezTo>
                    <a:pt x="2634" y="0"/>
                    <a:pt x="2634" y="0"/>
                    <a:pt x="2634" y="0"/>
                  </a:cubicBezTo>
                  <a:lnTo>
                    <a:pt x="2524" y="0"/>
                  </a:lnTo>
                  <a:close/>
                  <a:moveTo>
                    <a:pt x="226" y="225"/>
                  </a:moveTo>
                  <a:cubicBezTo>
                    <a:pt x="739" y="279"/>
                    <a:pt x="1147" y="688"/>
                    <a:pt x="1201" y="1201"/>
                  </a:cubicBezTo>
                  <a:cubicBezTo>
                    <a:pt x="689" y="1147"/>
                    <a:pt x="280" y="738"/>
                    <a:pt x="226" y="225"/>
                  </a:cubicBezTo>
                  <a:close/>
                  <a:moveTo>
                    <a:pt x="1433" y="1201"/>
                  </a:moveTo>
                  <a:cubicBezTo>
                    <a:pt x="1487" y="688"/>
                    <a:pt x="1895" y="279"/>
                    <a:pt x="2408" y="225"/>
                  </a:cubicBezTo>
                  <a:cubicBezTo>
                    <a:pt x="2354" y="738"/>
                    <a:pt x="1945" y="1147"/>
                    <a:pt x="1433" y="1201"/>
                  </a:cubicBezTo>
                  <a:close/>
                  <a:moveTo>
                    <a:pt x="439" y="1755"/>
                  </a:moveTo>
                  <a:cubicBezTo>
                    <a:pt x="439" y="2240"/>
                    <a:pt x="832" y="2633"/>
                    <a:pt x="1317" y="2633"/>
                  </a:cubicBezTo>
                  <a:cubicBezTo>
                    <a:pt x="1802" y="2633"/>
                    <a:pt x="2195" y="2240"/>
                    <a:pt x="2195" y="1755"/>
                  </a:cubicBezTo>
                  <a:cubicBezTo>
                    <a:pt x="2195" y="1536"/>
                    <a:pt x="2195" y="1536"/>
                    <a:pt x="2195" y="1536"/>
                  </a:cubicBezTo>
                  <a:cubicBezTo>
                    <a:pt x="439" y="1536"/>
                    <a:pt x="439" y="1536"/>
                    <a:pt x="439" y="1536"/>
                  </a:cubicBezTo>
                  <a:lnTo>
                    <a:pt x="439" y="1755"/>
                  </a:lnTo>
                  <a:close/>
                  <a:moveTo>
                    <a:pt x="1975" y="1755"/>
                  </a:moveTo>
                  <a:cubicBezTo>
                    <a:pt x="1975" y="2118"/>
                    <a:pt x="1680" y="2414"/>
                    <a:pt x="1317" y="2414"/>
                  </a:cubicBezTo>
                  <a:cubicBezTo>
                    <a:pt x="954" y="2414"/>
                    <a:pt x="659" y="2118"/>
                    <a:pt x="659" y="1755"/>
                  </a:cubicBezTo>
                  <a:lnTo>
                    <a:pt x="1975" y="175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198D558-94F6-46C4-BE9B-24D618B151A4}"/>
              </a:ext>
            </a:extLst>
          </p:cNvPr>
          <p:cNvGrpSpPr/>
          <p:nvPr/>
        </p:nvGrpSpPr>
        <p:grpSpPr>
          <a:xfrm>
            <a:off x="3440574" y="2372816"/>
            <a:ext cx="777070" cy="777070"/>
            <a:chOff x="3334018" y="2259136"/>
            <a:chExt cx="777070" cy="77707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FB24725-2034-43A1-B6E3-88EB3C52FE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4018" y="2259136"/>
              <a:ext cx="777070" cy="77707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4496505-D8CB-4A72-9773-87E72617D178}"/>
                </a:ext>
              </a:extLst>
            </p:cNvPr>
            <p:cNvGrpSpPr/>
            <p:nvPr/>
          </p:nvGrpSpPr>
          <p:grpSpPr>
            <a:xfrm>
              <a:off x="3497204" y="2423186"/>
              <a:ext cx="450698" cy="448970"/>
              <a:chOff x="-2630715" y="164143"/>
              <a:chExt cx="5386415" cy="5365771"/>
            </a:xfrm>
          </p:grpSpPr>
          <p:sp>
            <p:nvSpPr>
              <p:cNvPr id="83" name="Freeform 13">
                <a:extLst>
                  <a:ext uri="{FF2B5EF4-FFF2-40B4-BE49-F238E27FC236}">
                    <a16:creationId xmlns:a16="http://schemas.microsoft.com/office/drawing/2014/main" id="{40E99F61-0C03-4064-9080-CB0EEC46A00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12559" y="554680"/>
                <a:ext cx="1806572" cy="1798638"/>
              </a:xfrm>
              <a:custGeom>
                <a:avLst/>
                <a:gdLst>
                  <a:gd name="T0" fmla="*/ 146 w 834"/>
                  <a:gd name="T1" fmla="*/ 834 h 834"/>
                  <a:gd name="T2" fmla="*/ 0 w 834"/>
                  <a:gd name="T3" fmla="*/ 688 h 834"/>
                  <a:gd name="T4" fmla="*/ 648 w 834"/>
                  <a:gd name="T5" fmla="*/ 40 h 834"/>
                  <a:gd name="T6" fmla="*/ 794 w 834"/>
                  <a:gd name="T7" fmla="*/ 40 h 834"/>
                  <a:gd name="T8" fmla="*/ 794 w 834"/>
                  <a:gd name="T9" fmla="*/ 40 h 834"/>
                  <a:gd name="T10" fmla="*/ 794 w 834"/>
                  <a:gd name="T11" fmla="*/ 186 h 834"/>
                  <a:gd name="T12" fmla="*/ 146 w 834"/>
                  <a:gd name="T13" fmla="*/ 834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4" h="834">
                    <a:moveTo>
                      <a:pt x="146" y="834"/>
                    </a:moveTo>
                    <a:cubicBezTo>
                      <a:pt x="0" y="688"/>
                      <a:pt x="0" y="688"/>
                      <a:pt x="0" y="688"/>
                    </a:cubicBezTo>
                    <a:cubicBezTo>
                      <a:pt x="648" y="40"/>
                      <a:pt x="648" y="40"/>
                      <a:pt x="648" y="40"/>
                    </a:cubicBezTo>
                    <a:cubicBezTo>
                      <a:pt x="689" y="0"/>
                      <a:pt x="754" y="0"/>
                      <a:pt x="794" y="40"/>
                    </a:cubicBezTo>
                    <a:cubicBezTo>
                      <a:pt x="794" y="40"/>
                      <a:pt x="794" y="40"/>
                      <a:pt x="794" y="40"/>
                    </a:cubicBezTo>
                    <a:cubicBezTo>
                      <a:pt x="834" y="80"/>
                      <a:pt x="834" y="145"/>
                      <a:pt x="794" y="186"/>
                    </a:cubicBezTo>
                    <a:lnTo>
                      <a:pt x="146" y="83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14">
                <a:extLst>
                  <a:ext uri="{FF2B5EF4-FFF2-40B4-BE49-F238E27FC236}">
                    <a16:creationId xmlns:a16="http://schemas.microsoft.com/office/drawing/2014/main" id="{9CA598C7-C59A-4C5A-BE95-C95E1F0BEE9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-2444980" y="2921651"/>
                <a:ext cx="2792413" cy="2608263"/>
              </a:xfrm>
              <a:custGeom>
                <a:avLst/>
                <a:gdLst>
                  <a:gd name="T0" fmla="*/ 1144 w 1289"/>
                  <a:gd name="T1" fmla="*/ 266 h 1209"/>
                  <a:gd name="T2" fmla="*/ 442 w 1289"/>
                  <a:gd name="T3" fmla="*/ 968 h 1209"/>
                  <a:gd name="T4" fmla="*/ 273 w 1289"/>
                  <a:gd name="T5" fmla="*/ 968 h 1209"/>
                  <a:gd name="T6" fmla="*/ 273 w 1289"/>
                  <a:gd name="T7" fmla="*/ 799 h 1209"/>
                  <a:gd name="T8" fmla="*/ 971 w 1289"/>
                  <a:gd name="T9" fmla="*/ 101 h 1209"/>
                  <a:gd name="T10" fmla="*/ 780 w 1289"/>
                  <a:gd name="T11" fmla="*/ 0 h 1209"/>
                  <a:gd name="T12" fmla="*/ 127 w 1289"/>
                  <a:gd name="T13" fmla="*/ 653 h 1209"/>
                  <a:gd name="T14" fmla="*/ 127 w 1289"/>
                  <a:gd name="T15" fmla="*/ 1114 h 1209"/>
                  <a:gd name="T16" fmla="*/ 358 w 1289"/>
                  <a:gd name="T17" fmla="*/ 1209 h 1209"/>
                  <a:gd name="T18" fmla="*/ 588 w 1289"/>
                  <a:gd name="T19" fmla="*/ 1114 h 1209"/>
                  <a:gd name="T20" fmla="*/ 1289 w 1289"/>
                  <a:gd name="T21" fmla="*/ 412 h 1209"/>
                  <a:gd name="T22" fmla="*/ 1144 w 1289"/>
                  <a:gd name="T23" fmla="*/ 266 h 1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89" h="1209">
                    <a:moveTo>
                      <a:pt x="1144" y="266"/>
                    </a:moveTo>
                    <a:cubicBezTo>
                      <a:pt x="442" y="968"/>
                      <a:pt x="442" y="968"/>
                      <a:pt x="442" y="968"/>
                    </a:cubicBezTo>
                    <a:cubicBezTo>
                      <a:pt x="397" y="1013"/>
                      <a:pt x="318" y="1013"/>
                      <a:pt x="273" y="968"/>
                    </a:cubicBezTo>
                    <a:cubicBezTo>
                      <a:pt x="226" y="921"/>
                      <a:pt x="226" y="846"/>
                      <a:pt x="273" y="799"/>
                    </a:cubicBezTo>
                    <a:cubicBezTo>
                      <a:pt x="971" y="101"/>
                      <a:pt x="971" y="101"/>
                      <a:pt x="971" y="101"/>
                    </a:cubicBezTo>
                    <a:cubicBezTo>
                      <a:pt x="914" y="55"/>
                      <a:pt x="850" y="21"/>
                      <a:pt x="780" y="0"/>
                    </a:cubicBezTo>
                    <a:cubicBezTo>
                      <a:pt x="127" y="653"/>
                      <a:pt x="127" y="653"/>
                      <a:pt x="127" y="653"/>
                    </a:cubicBezTo>
                    <a:cubicBezTo>
                      <a:pt x="0" y="780"/>
                      <a:pt x="0" y="987"/>
                      <a:pt x="127" y="1114"/>
                    </a:cubicBezTo>
                    <a:cubicBezTo>
                      <a:pt x="189" y="1175"/>
                      <a:pt x="271" y="1209"/>
                      <a:pt x="358" y="1209"/>
                    </a:cubicBezTo>
                    <a:cubicBezTo>
                      <a:pt x="444" y="1209"/>
                      <a:pt x="526" y="1175"/>
                      <a:pt x="588" y="1114"/>
                    </a:cubicBezTo>
                    <a:cubicBezTo>
                      <a:pt x="1289" y="412"/>
                      <a:pt x="1289" y="412"/>
                      <a:pt x="1289" y="412"/>
                    </a:cubicBezTo>
                    <a:lnTo>
                      <a:pt x="1144" y="26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15">
                <a:extLst>
                  <a:ext uri="{FF2B5EF4-FFF2-40B4-BE49-F238E27FC236}">
                    <a16:creationId xmlns:a16="http://schemas.microsoft.com/office/drawing/2014/main" id="{1C1D3713-0EA2-4276-ADF0-7A42D9FEF23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-2630715" y="164143"/>
                <a:ext cx="5386415" cy="5365751"/>
              </a:xfrm>
              <a:custGeom>
                <a:avLst/>
                <a:gdLst>
                  <a:gd name="T0" fmla="*/ 2178 w 2487"/>
                  <a:gd name="T1" fmla="*/ 2487 h 2487"/>
                  <a:gd name="T2" fmla="*/ 1932 w 2487"/>
                  <a:gd name="T3" fmla="*/ 2392 h 2487"/>
                  <a:gd name="T4" fmla="*/ 1029 w 2487"/>
                  <a:gd name="T5" fmla="*/ 1490 h 2487"/>
                  <a:gd name="T6" fmla="*/ 702 w 2487"/>
                  <a:gd name="T7" fmla="*/ 1354 h 2487"/>
                  <a:gd name="T8" fmla="*/ 685 w 2487"/>
                  <a:gd name="T9" fmla="*/ 1354 h 2487"/>
                  <a:gd name="T10" fmla="*/ 518 w 2487"/>
                  <a:gd name="T11" fmla="*/ 1333 h 2487"/>
                  <a:gd name="T12" fmla="*/ 32 w 2487"/>
                  <a:gd name="T13" fmla="*/ 836 h 2487"/>
                  <a:gd name="T14" fmla="*/ 71 w 2487"/>
                  <a:gd name="T15" fmla="*/ 416 h 2487"/>
                  <a:gd name="T16" fmla="*/ 105 w 2487"/>
                  <a:gd name="T17" fmla="*/ 339 h 2487"/>
                  <a:gd name="T18" fmla="*/ 140 w 2487"/>
                  <a:gd name="T19" fmla="*/ 312 h 2487"/>
                  <a:gd name="T20" fmla="*/ 182 w 2487"/>
                  <a:gd name="T21" fmla="*/ 326 h 2487"/>
                  <a:gd name="T22" fmla="*/ 556 w 2487"/>
                  <a:gd name="T23" fmla="*/ 713 h 2487"/>
                  <a:gd name="T24" fmla="*/ 715 w 2487"/>
                  <a:gd name="T25" fmla="*/ 715 h 2487"/>
                  <a:gd name="T26" fmla="*/ 747 w 2487"/>
                  <a:gd name="T27" fmla="*/ 635 h 2487"/>
                  <a:gd name="T28" fmla="*/ 713 w 2487"/>
                  <a:gd name="T29" fmla="*/ 556 h 2487"/>
                  <a:gd name="T30" fmla="*/ 326 w 2487"/>
                  <a:gd name="T31" fmla="*/ 182 h 2487"/>
                  <a:gd name="T32" fmla="*/ 312 w 2487"/>
                  <a:gd name="T33" fmla="*/ 140 h 2487"/>
                  <a:gd name="T34" fmla="*/ 340 w 2487"/>
                  <a:gd name="T35" fmla="*/ 105 h 2487"/>
                  <a:gd name="T36" fmla="*/ 416 w 2487"/>
                  <a:gd name="T37" fmla="*/ 71 h 2487"/>
                  <a:gd name="T38" fmla="*/ 836 w 2487"/>
                  <a:gd name="T39" fmla="*/ 32 h 2487"/>
                  <a:gd name="T40" fmla="*/ 1333 w 2487"/>
                  <a:gd name="T41" fmla="*/ 517 h 2487"/>
                  <a:gd name="T42" fmla="*/ 1354 w 2487"/>
                  <a:gd name="T43" fmla="*/ 695 h 2487"/>
                  <a:gd name="T44" fmla="*/ 1490 w 2487"/>
                  <a:gd name="T45" fmla="*/ 1029 h 2487"/>
                  <a:gd name="T46" fmla="*/ 2392 w 2487"/>
                  <a:gd name="T47" fmla="*/ 1932 h 2487"/>
                  <a:gd name="T48" fmla="*/ 2487 w 2487"/>
                  <a:gd name="T49" fmla="*/ 2178 h 2487"/>
                  <a:gd name="T50" fmla="*/ 2395 w 2487"/>
                  <a:gd name="T51" fmla="*/ 2389 h 2487"/>
                  <a:gd name="T52" fmla="*/ 2178 w 2487"/>
                  <a:gd name="T53" fmla="*/ 2487 h 2487"/>
                  <a:gd name="T54" fmla="*/ 702 w 2487"/>
                  <a:gd name="T55" fmla="*/ 1148 h 2487"/>
                  <a:gd name="T56" fmla="*/ 1175 w 2487"/>
                  <a:gd name="T57" fmla="*/ 1344 h 2487"/>
                  <a:gd name="T58" fmla="*/ 2077 w 2487"/>
                  <a:gd name="T59" fmla="*/ 2246 h 2487"/>
                  <a:gd name="T60" fmla="*/ 2178 w 2487"/>
                  <a:gd name="T61" fmla="*/ 2281 h 2487"/>
                  <a:gd name="T62" fmla="*/ 2247 w 2487"/>
                  <a:gd name="T63" fmla="*/ 2245 h 2487"/>
                  <a:gd name="T64" fmla="*/ 2281 w 2487"/>
                  <a:gd name="T65" fmla="*/ 2178 h 2487"/>
                  <a:gd name="T66" fmla="*/ 2246 w 2487"/>
                  <a:gd name="T67" fmla="*/ 2077 h 2487"/>
                  <a:gd name="T68" fmla="*/ 1344 w 2487"/>
                  <a:gd name="T69" fmla="*/ 1175 h 2487"/>
                  <a:gd name="T70" fmla="*/ 1148 w 2487"/>
                  <a:gd name="T71" fmla="*/ 692 h 2487"/>
                  <a:gd name="T72" fmla="*/ 1133 w 2487"/>
                  <a:gd name="T73" fmla="*/ 567 h 2487"/>
                  <a:gd name="T74" fmla="*/ 791 w 2487"/>
                  <a:gd name="T75" fmla="*/ 233 h 2487"/>
                  <a:gd name="T76" fmla="*/ 663 w 2487"/>
                  <a:gd name="T77" fmla="*/ 221 h 2487"/>
                  <a:gd name="T78" fmla="*/ 856 w 2487"/>
                  <a:gd name="T79" fmla="*/ 408 h 2487"/>
                  <a:gd name="T80" fmla="*/ 953 w 2487"/>
                  <a:gd name="T81" fmla="*/ 633 h 2487"/>
                  <a:gd name="T82" fmla="*/ 860 w 2487"/>
                  <a:gd name="T83" fmla="*/ 861 h 2487"/>
                  <a:gd name="T84" fmla="*/ 407 w 2487"/>
                  <a:gd name="T85" fmla="*/ 856 h 2487"/>
                  <a:gd name="T86" fmla="*/ 222 w 2487"/>
                  <a:gd name="T87" fmla="*/ 664 h 2487"/>
                  <a:gd name="T88" fmla="*/ 233 w 2487"/>
                  <a:gd name="T89" fmla="*/ 791 h 2487"/>
                  <a:gd name="T90" fmla="*/ 568 w 2487"/>
                  <a:gd name="T91" fmla="*/ 1133 h 2487"/>
                  <a:gd name="T92" fmla="*/ 685 w 2487"/>
                  <a:gd name="T93" fmla="*/ 1148 h 2487"/>
                  <a:gd name="T94" fmla="*/ 702 w 2487"/>
                  <a:gd name="T95" fmla="*/ 1148 h 2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87" h="2487">
                    <a:moveTo>
                      <a:pt x="2178" y="2487"/>
                    </a:moveTo>
                    <a:cubicBezTo>
                      <a:pt x="2080" y="2487"/>
                      <a:pt x="1993" y="2453"/>
                      <a:pt x="1932" y="2392"/>
                    </a:cubicBezTo>
                    <a:cubicBezTo>
                      <a:pt x="1029" y="1490"/>
                      <a:pt x="1029" y="1490"/>
                      <a:pt x="1029" y="1490"/>
                    </a:cubicBezTo>
                    <a:cubicBezTo>
                      <a:pt x="942" y="1402"/>
                      <a:pt x="825" y="1354"/>
                      <a:pt x="702" y="1354"/>
                    </a:cubicBezTo>
                    <a:cubicBezTo>
                      <a:pt x="685" y="1354"/>
                      <a:pt x="685" y="1354"/>
                      <a:pt x="685" y="1354"/>
                    </a:cubicBezTo>
                    <a:cubicBezTo>
                      <a:pt x="629" y="1354"/>
                      <a:pt x="573" y="1347"/>
                      <a:pt x="518" y="1333"/>
                    </a:cubicBezTo>
                    <a:cubicBezTo>
                      <a:pt x="277" y="1273"/>
                      <a:pt x="86" y="1078"/>
                      <a:pt x="32" y="836"/>
                    </a:cubicBezTo>
                    <a:cubicBezTo>
                      <a:pt x="0" y="693"/>
                      <a:pt x="14" y="548"/>
                      <a:pt x="71" y="416"/>
                    </a:cubicBezTo>
                    <a:cubicBezTo>
                      <a:pt x="105" y="339"/>
                      <a:pt x="105" y="339"/>
                      <a:pt x="105" y="339"/>
                    </a:cubicBezTo>
                    <a:cubicBezTo>
                      <a:pt x="111" y="325"/>
                      <a:pt x="124" y="315"/>
                      <a:pt x="140" y="312"/>
                    </a:cubicBezTo>
                    <a:cubicBezTo>
                      <a:pt x="155" y="309"/>
                      <a:pt x="171" y="314"/>
                      <a:pt x="182" y="326"/>
                    </a:cubicBezTo>
                    <a:cubicBezTo>
                      <a:pt x="556" y="713"/>
                      <a:pt x="556" y="713"/>
                      <a:pt x="556" y="713"/>
                    </a:cubicBezTo>
                    <a:cubicBezTo>
                      <a:pt x="597" y="757"/>
                      <a:pt x="672" y="758"/>
                      <a:pt x="715" y="715"/>
                    </a:cubicBezTo>
                    <a:cubicBezTo>
                      <a:pt x="736" y="694"/>
                      <a:pt x="748" y="665"/>
                      <a:pt x="747" y="635"/>
                    </a:cubicBezTo>
                    <a:cubicBezTo>
                      <a:pt x="747" y="605"/>
                      <a:pt x="735" y="577"/>
                      <a:pt x="713" y="556"/>
                    </a:cubicBezTo>
                    <a:cubicBezTo>
                      <a:pt x="326" y="182"/>
                      <a:pt x="326" y="182"/>
                      <a:pt x="326" y="182"/>
                    </a:cubicBezTo>
                    <a:cubicBezTo>
                      <a:pt x="315" y="171"/>
                      <a:pt x="309" y="155"/>
                      <a:pt x="312" y="140"/>
                    </a:cubicBezTo>
                    <a:cubicBezTo>
                      <a:pt x="315" y="124"/>
                      <a:pt x="325" y="111"/>
                      <a:pt x="340" y="105"/>
                    </a:cubicBezTo>
                    <a:cubicBezTo>
                      <a:pt x="416" y="71"/>
                      <a:pt x="416" y="71"/>
                      <a:pt x="416" y="71"/>
                    </a:cubicBezTo>
                    <a:cubicBezTo>
                      <a:pt x="547" y="14"/>
                      <a:pt x="693" y="0"/>
                      <a:pt x="836" y="32"/>
                    </a:cubicBezTo>
                    <a:cubicBezTo>
                      <a:pt x="1077" y="86"/>
                      <a:pt x="1273" y="276"/>
                      <a:pt x="1333" y="517"/>
                    </a:cubicBezTo>
                    <a:cubicBezTo>
                      <a:pt x="1348" y="576"/>
                      <a:pt x="1355" y="636"/>
                      <a:pt x="1354" y="695"/>
                    </a:cubicBezTo>
                    <a:cubicBezTo>
                      <a:pt x="1352" y="819"/>
                      <a:pt x="1401" y="941"/>
                      <a:pt x="1490" y="1029"/>
                    </a:cubicBezTo>
                    <a:cubicBezTo>
                      <a:pt x="2392" y="1932"/>
                      <a:pt x="2392" y="1932"/>
                      <a:pt x="2392" y="1932"/>
                    </a:cubicBezTo>
                    <a:cubicBezTo>
                      <a:pt x="2455" y="1995"/>
                      <a:pt x="2487" y="2078"/>
                      <a:pt x="2487" y="2178"/>
                    </a:cubicBezTo>
                    <a:cubicBezTo>
                      <a:pt x="2487" y="2253"/>
                      <a:pt x="2454" y="2328"/>
                      <a:pt x="2395" y="2389"/>
                    </a:cubicBezTo>
                    <a:cubicBezTo>
                      <a:pt x="2333" y="2452"/>
                      <a:pt x="2256" y="2487"/>
                      <a:pt x="2178" y="2487"/>
                    </a:cubicBezTo>
                    <a:close/>
                    <a:moveTo>
                      <a:pt x="702" y="1148"/>
                    </a:moveTo>
                    <a:cubicBezTo>
                      <a:pt x="880" y="1148"/>
                      <a:pt x="1048" y="1217"/>
                      <a:pt x="1175" y="1344"/>
                    </a:cubicBezTo>
                    <a:cubicBezTo>
                      <a:pt x="2077" y="2246"/>
                      <a:pt x="2077" y="2246"/>
                      <a:pt x="2077" y="2246"/>
                    </a:cubicBezTo>
                    <a:cubicBezTo>
                      <a:pt x="2106" y="2275"/>
                      <a:pt x="2148" y="2281"/>
                      <a:pt x="2178" y="2281"/>
                    </a:cubicBezTo>
                    <a:cubicBezTo>
                      <a:pt x="2200" y="2281"/>
                      <a:pt x="2226" y="2268"/>
                      <a:pt x="2247" y="2245"/>
                    </a:cubicBezTo>
                    <a:cubicBezTo>
                      <a:pt x="2269" y="2224"/>
                      <a:pt x="2281" y="2199"/>
                      <a:pt x="2281" y="2178"/>
                    </a:cubicBezTo>
                    <a:cubicBezTo>
                      <a:pt x="2281" y="2120"/>
                      <a:pt x="2264" y="2094"/>
                      <a:pt x="2246" y="2077"/>
                    </a:cubicBezTo>
                    <a:cubicBezTo>
                      <a:pt x="1344" y="1175"/>
                      <a:pt x="1344" y="1175"/>
                      <a:pt x="1344" y="1175"/>
                    </a:cubicBezTo>
                    <a:cubicBezTo>
                      <a:pt x="1217" y="1048"/>
                      <a:pt x="1145" y="871"/>
                      <a:pt x="1148" y="692"/>
                    </a:cubicBezTo>
                    <a:cubicBezTo>
                      <a:pt x="1149" y="651"/>
                      <a:pt x="1144" y="609"/>
                      <a:pt x="1133" y="567"/>
                    </a:cubicBezTo>
                    <a:cubicBezTo>
                      <a:pt x="1092" y="401"/>
                      <a:pt x="957" y="270"/>
                      <a:pt x="791" y="233"/>
                    </a:cubicBezTo>
                    <a:cubicBezTo>
                      <a:pt x="748" y="223"/>
                      <a:pt x="705" y="219"/>
                      <a:pt x="663" y="221"/>
                    </a:cubicBezTo>
                    <a:cubicBezTo>
                      <a:pt x="856" y="408"/>
                      <a:pt x="856" y="408"/>
                      <a:pt x="856" y="408"/>
                    </a:cubicBezTo>
                    <a:cubicBezTo>
                      <a:pt x="918" y="467"/>
                      <a:pt x="953" y="547"/>
                      <a:pt x="953" y="633"/>
                    </a:cubicBezTo>
                    <a:cubicBezTo>
                      <a:pt x="954" y="719"/>
                      <a:pt x="921" y="800"/>
                      <a:pt x="860" y="861"/>
                    </a:cubicBezTo>
                    <a:cubicBezTo>
                      <a:pt x="739" y="982"/>
                      <a:pt x="526" y="980"/>
                      <a:pt x="407" y="856"/>
                    </a:cubicBezTo>
                    <a:cubicBezTo>
                      <a:pt x="222" y="664"/>
                      <a:pt x="222" y="664"/>
                      <a:pt x="222" y="664"/>
                    </a:cubicBezTo>
                    <a:cubicBezTo>
                      <a:pt x="220" y="706"/>
                      <a:pt x="223" y="748"/>
                      <a:pt x="233" y="791"/>
                    </a:cubicBezTo>
                    <a:cubicBezTo>
                      <a:pt x="270" y="957"/>
                      <a:pt x="402" y="1092"/>
                      <a:pt x="568" y="1133"/>
                    </a:cubicBezTo>
                    <a:cubicBezTo>
                      <a:pt x="607" y="1143"/>
                      <a:pt x="646" y="1148"/>
                      <a:pt x="685" y="1148"/>
                    </a:cubicBezTo>
                    <a:lnTo>
                      <a:pt x="702" y="114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F462F7-BB99-4625-9A51-E24F8D354B78}"/>
              </a:ext>
            </a:extLst>
          </p:cNvPr>
          <p:cNvGrpSpPr/>
          <p:nvPr/>
        </p:nvGrpSpPr>
        <p:grpSpPr>
          <a:xfrm>
            <a:off x="1101455" y="2364742"/>
            <a:ext cx="777070" cy="777070"/>
            <a:chOff x="10456919" y="4749691"/>
            <a:chExt cx="640080" cy="64008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004BDBA-0584-41F1-9CE5-A7206B2ABC1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56919" y="4749691"/>
              <a:ext cx="640080" cy="640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15BADA24-7942-4DC8-B9C9-11DADBB93281}"/>
                </a:ext>
              </a:extLst>
            </p:cNvPr>
            <p:cNvGrpSpPr/>
            <p:nvPr/>
          </p:nvGrpSpPr>
          <p:grpSpPr>
            <a:xfrm>
              <a:off x="10597174" y="4860853"/>
              <a:ext cx="350254" cy="417756"/>
              <a:chOff x="5821363" y="2024063"/>
              <a:chExt cx="2355850" cy="280987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21" name="Freeform 50">
                <a:extLst>
                  <a:ext uri="{FF2B5EF4-FFF2-40B4-BE49-F238E27FC236}">
                    <a16:creationId xmlns:a16="http://schemas.microsoft.com/office/drawing/2014/main" id="{BB5D4E35-DA95-4C93-B930-D36488B21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4825" y="3121026"/>
                <a:ext cx="736600" cy="754063"/>
              </a:xfrm>
              <a:custGeom>
                <a:avLst/>
                <a:gdLst>
                  <a:gd name="T0" fmla="*/ 276 w 1961"/>
                  <a:gd name="T1" fmla="*/ 2027 h 2027"/>
                  <a:gd name="T2" fmla="*/ 66 w 1961"/>
                  <a:gd name="T3" fmla="*/ 1905 h 2027"/>
                  <a:gd name="T4" fmla="*/ 156 w 1961"/>
                  <a:gd name="T5" fmla="*/ 1576 h 2027"/>
                  <a:gd name="T6" fmla="*/ 1462 w 1961"/>
                  <a:gd name="T7" fmla="*/ 189 h 2027"/>
                  <a:gd name="T8" fmla="*/ 1771 w 1961"/>
                  <a:gd name="T9" fmla="*/ 46 h 2027"/>
                  <a:gd name="T10" fmla="*/ 1915 w 1961"/>
                  <a:gd name="T11" fmla="*/ 356 h 2027"/>
                  <a:gd name="T12" fmla="*/ 395 w 1961"/>
                  <a:gd name="T13" fmla="*/ 1995 h 2027"/>
                  <a:gd name="T14" fmla="*/ 276 w 1961"/>
                  <a:gd name="T15" fmla="*/ 2027 h 2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61" h="2027">
                    <a:moveTo>
                      <a:pt x="276" y="2027"/>
                    </a:moveTo>
                    <a:cubicBezTo>
                      <a:pt x="192" y="2027"/>
                      <a:pt x="111" y="1983"/>
                      <a:pt x="66" y="1905"/>
                    </a:cubicBezTo>
                    <a:cubicBezTo>
                      <a:pt x="0" y="1790"/>
                      <a:pt x="40" y="1642"/>
                      <a:pt x="156" y="1576"/>
                    </a:cubicBezTo>
                    <a:cubicBezTo>
                      <a:pt x="615" y="1313"/>
                      <a:pt x="1215" y="860"/>
                      <a:pt x="1462" y="189"/>
                    </a:cubicBezTo>
                    <a:cubicBezTo>
                      <a:pt x="1508" y="64"/>
                      <a:pt x="1647" y="0"/>
                      <a:pt x="1771" y="46"/>
                    </a:cubicBezTo>
                    <a:cubicBezTo>
                      <a:pt x="1897" y="92"/>
                      <a:pt x="1961" y="231"/>
                      <a:pt x="1915" y="356"/>
                    </a:cubicBezTo>
                    <a:cubicBezTo>
                      <a:pt x="1679" y="995"/>
                      <a:pt x="1154" y="1561"/>
                      <a:pt x="395" y="1995"/>
                    </a:cubicBezTo>
                    <a:cubicBezTo>
                      <a:pt x="358" y="2017"/>
                      <a:pt x="316" y="2027"/>
                      <a:pt x="276" y="202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" name="Freeform 51">
                <a:extLst>
                  <a:ext uri="{FF2B5EF4-FFF2-40B4-BE49-F238E27FC236}">
                    <a16:creationId xmlns:a16="http://schemas.microsoft.com/office/drawing/2014/main" id="{0933B9C9-F53B-48CD-BBEC-05BF84D2FD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2863" y="3117851"/>
                <a:ext cx="541338" cy="554038"/>
              </a:xfrm>
              <a:custGeom>
                <a:avLst/>
                <a:gdLst>
                  <a:gd name="T0" fmla="*/ 1163 w 1438"/>
                  <a:gd name="T1" fmla="*/ 1484 h 1484"/>
                  <a:gd name="T2" fmla="*/ 1066 w 1438"/>
                  <a:gd name="T3" fmla="*/ 1463 h 1484"/>
                  <a:gd name="T4" fmla="*/ 48 w 1438"/>
                  <a:gd name="T5" fmla="*/ 360 h 1484"/>
                  <a:gd name="T6" fmla="*/ 187 w 1438"/>
                  <a:gd name="T7" fmla="*/ 48 h 1484"/>
                  <a:gd name="T8" fmla="*/ 498 w 1438"/>
                  <a:gd name="T9" fmla="*/ 187 h 1484"/>
                  <a:gd name="T10" fmla="*/ 1260 w 1438"/>
                  <a:gd name="T11" fmla="*/ 1021 h 1484"/>
                  <a:gd name="T12" fmla="*/ 1384 w 1438"/>
                  <a:gd name="T13" fmla="*/ 1339 h 1484"/>
                  <a:gd name="T14" fmla="*/ 1163 w 1438"/>
                  <a:gd name="T15" fmla="*/ 1484 h 1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38" h="1484">
                    <a:moveTo>
                      <a:pt x="1163" y="1484"/>
                    </a:moveTo>
                    <a:cubicBezTo>
                      <a:pt x="1131" y="1484"/>
                      <a:pt x="1098" y="1477"/>
                      <a:pt x="1066" y="1463"/>
                    </a:cubicBezTo>
                    <a:cubicBezTo>
                      <a:pt x="612" y="1263"/>
                      <a:pt x="240" y="861"/>
                      <a:pt x="48" y="360"/>
                    </a:cubicBezTo>
                    <a:cubicBezTo>
                      <a:pt x="0" y="235"/>
                      <a:pt x="62" y="96"/>
                      <a:pt x="187" y="48"/>
                    </a:cubicBezTo>
                    <a:cubicBezTo>
                      <a:pt x="311" y="0"/>
                      <a:pt x="451" y="62"/>
                      <a:pt x="498" y="187"/>
                    </a:cubicBezTo>
                    <a:cubicBezTo>
                      <a:pt x="645" y="569"/>
                      <a:pt x="923" y="873"/>
                      <a:pt x="1260" y="1021"/>
                    </a:cubicBezTo>
                    <a:cubicBezTo>
                      <a:pt x="1382" y="1075"/>
                      <a:pt x="1438" y="1217"/>
                      <a:pt x="1384" y="1339"/>
                    </a:cubicBezTo>
                    <a:cubicBezTo>
                      <a:pt x="1344" y="1430"/>
                      <a:pt x="1256" y="1484"/>
                      <a:pt x="1163" y="148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" name="Freeform 52">
                <a:extLst>
                  <a:ext uri="{FF2B5EF4-FFF2-40B4-BE49-F238E27FC236}">
                    <a16:creationId xmlns:a16="http://schemas.microsoft.com/office/drawing/2014/main" id="{EB51D6D6-78A9-4ED8-AE8A-D321551239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6175" y="2024063"/>
                <a:ext cx="1531938" cy="979488"/>
              </a:xfrm>
              <a:custGeom>
                <a:avLst/>
                <a:gdLst>
                  <a:gd name="T0" fmla="*/ 3831 w 4072"/>
                  <a:gd name="T1" fmla="*/ 2627 h 2627"/>
                  <a:gd name="T2" fmla="*/ 3590 w 4072"/>
                  <a:gd name="T3" fmla="*/ 2386 h 2627"/>
                  <a:gd name="T4" fmla="*/ 3224 w 4072"/>
                  <a:gd name="T5" fmla="*/ 623 h 2627"/>
                  <a:gd name="T6" fmla="*/ 2673 w 4072"/>
                  <a:gd name="T7" fmla="*/ 483 h 2627"/>
                  <a:gd name="T8" fmla="*/ 2656 w 4072"/>
                  <a:gd name="T9" fmla="*/ 483 h 2627"/>
                  <a:gd name="T10" fmla="*/ 2229 w 4072"/>
                  <a:gd name="T11" fmla="*/ 791 h 2627"/>
                  <a:gd name="T12" fmla="*/ 2046 w 4072"/>
                  <a:gd name="T13" fmla="*/ 886 h 2627"/>
                  <a:gd name="T14" fmla="*/ 1857 w 4072"/>
                  <a:gd name="T15" fmla="*/ 806 h 2627"/>
                  <a:gd name="T16" fmla="*/ 1417 w 4072"/>
                  <a:gd name="T17" fmla="*/ 483 h 2627"/>
                  <a:gd name="T18" fmla="*/ 1399 w 4072"/>
                  <a:gd name="T19" fmla="*/ 483 h 2627"/>
                  <a:gd name="T20" fmla="*/ 849 w 4072"/>
                  <a:gd name="T21" fmla="*/ 623 h 2627"/>
                  <a:gd name="T22" fmla="*/ 483 w 4072"/>
                  <a:gd name="T23" fmla="*/ 2386 h 2627"/>
                  <a:gd name="T24" fmla="*/ 241 w 4072"/>
                  <a:gd name="T25" fmla="*/ 2627 h 2627"/>
                  <a:gd name="T26" fmla="*/ 0 w 4072"/>
                  <a:gd name="T27" fmla="*/ 2386 h 2627"/>
                  <a:gd name="T28" fmla="*/ 507 w 4072"/>
                  <a:gd name="T29" fmla="*/ 282 h 2627"/>
                  <a:gd name="T30" fmla="*/ 1399 w 4072"/>
                  <a:gd name="T31" fmla="*/ 1 h 2627"/>
                  <a:gd name="T32" fmla="*/ 1417 w 4072"/>
                  <a:gd name="T33" fmla="*/ 1 h 2627"/>
                  <a:gd name="T34" fmla="*/ 2028 w 4072"/>
                  <a:gd name="T35" fmla="*/ 299 h 2627"/>
                  <a:gd name="T36" fmla="*/ 2656 w 4072"/>
                  <a:gd name="T37" fmla="*/ 1 h 2627"/>
                  <a:gd name="T38" fmla="*/ 2673 w 4072"/>
                  <a:gd name="T39" fmla="*/ 1 h 2627"/>
                  <a:gd name="T40" fmla="*/ 3565 w 4072"/>
                  <a:gd name="T41" fmla="*/ 282 h 2627"/>
                  <a:gd name="T42" fmla="*/ 4072 w 4072"/>
                  <a:gd name="T43" fmla="*/ 2386 h 2627"/>
                  <a:gd name="T44" fmla="*/ 3831 w 4072"/>
                  <a:gd name="T45" fmla="*/ 2627 h 2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072" h="2627">
                    <a:moveTo>
                      <a:pt x="3831" y="2627"/>
                    </a:moveTo>
                    <a:cubicBezTo>
                      <a:pt x="3698" y="2627"/>
                      <a:pt x="3590" y="2519"/>
                      <a:pt x="3590" y="2386"/>
                    </a:cubicBezTo>
                    <a:cubicBezTo>
                      <a:pt x="3590" y="1711"/>
                      <a:pt x="3443" y="842"/>
                      <a:pt x="3224" y="623"/>
                    </a:cubicBezTo>
                    <a:cubicBezTo>
                      <a:pt x="3091" y="490"/>
                      <a:pt x="2924" y="483"/>
                      <a:pt x="2673" y="483"/>
                    </a:cubicBezTo>
                    <a:cubicBezTo>
                      <a:pt x="2656" y="483"/>
                      <a:pt x="2656" y="483"/>
                      <a:pt x="2656" y="483"/>
                    </a:cubicBezTo>
                    <a:cubicBezTo>
                      <a:pt x="2525" y="483"/>
                      <a:pt x="2323" y="667"/>
                      <a:pt x="2229" y="791"/>
                    </a:cubicBezTo>
                    <a:cubicBezTo>
                      <a:pt x="2185" y="848"/>
                      <a:pt x="2118" y="883"/>
                      <a:pt x="2046" y="886"/>
                    </a:cubicBezTo>
                    <a:cubicBezTo>
                      <a:pt x="1974" y="890"/>
                      <a:pt x="1905" y="860"/>
                      <a:pt x="1857" y="806"/>
                    </a:cubicBezTo>
                    <a:cubicBezTo>
                      <a:pt x="1707" y="640"/>
                      <a:pt x="1493" y="483"/>
                      <a:pt x="1417" y="483"/>
                    </a:cubicBezTo>
                    <a:cubicBezTo>
                      <a:pt x="1399" y="483"/>
                      <a:pt x="1399" y="483"/>
                      <a:pt x="1399" y="483"/>
                    </a:cubicBezTo>
                    <a:cubicBezTo>
                      <a:pt x="1142" y="480"/>
                      <a:pt x="982" y="490"/>
                      <a:pt x="849" y="623"/>
                    </a:cubicBezTo>
                    <a:cubicBezTo>
                      <a:pt x="630" y="842"/>
                      <a:pt x="483" y="1711"/>
                      <a:pt x="483" y="2386"/>
                    </a:cubicBezTo>
                    <a:cubicBezTo>
                      <a:pt x="483" y="2519"/>
                      <a:pt x="375" y="2627"/>
                      <a:pt x="241" y="2627"/>
                    </a:cubicBezTo>
                    <a:cubicBezTo>
                      <a:pt x="108" y="2627"/>
                      <a:pt x="0" y="2519"/>
                      <a:pt x="0" y="2386"/>
                    </a:cubicBezTo>
                    <a:cubicBezTo>
                      <a:pt x="0" y="1834"/>
                      <a:pt x="106" y="683"/>
                      <a:pt x="507" y="282"/>
                    </a:cubicBezTo>
                    <a:cubicBezTo>
                      <a:pt x="789" y="0"/>
                      <a:pt x="1129" y="0"/>
                      <a:pt x="1399" y="1"/>
                    </a:cubicBezTo>
                    <a:cubicBezTo>
                      <a:pt x="1417" y="1"/>
                      <a:pt x="1417" y="1"/>
                      <a:pt x="1417" y="1"/>
                    </a:cubicBezTo>
                    <a:cubicBezTo>
                      <a:pt x="1638" y="1"/>
                      <a:pt x="1867" y="158"/>
                      <a:pt x="2028" y="299"/>
                    </a:cubicBezTo>
                    <a:cubicBezTo>
                      <a:pt x="2178" y="159"/>
                      <a:pt x="2404" y="1"/>
                      <a:pt x="2656" y="1"/>
                    </a:cubicBezTo>
                    <a:cubicBezTo>
                      <a:pt x="2673" y="1"/>
                      <a:pt x="2673" y="1"/>
                      <a:pt x="2673" y="1"/>
                    </a:cubicBezTo>
                    <a:cubicBezTo>
                      <a:pt x="2949" y="1"/>
                      <a:pt x="3284" y="1"/>
                      <a:pt x="3565" y="282"/>
                    </a:cubicBezTo>
                    <a:cubicBezTo>
                      <a:pt x="3966" y="683"/>
                      <a:pt x="4072" y="1833"/>
                      <a:pt x="4072" y="2386"/>
                    </a:cubicBezTo>
                    <a:cubicBezTo>
                      <a:pt x="4072" y="2519"/>
                      <a:pt x="3964" y="2627"/>
                      <a:pt x="3831" y="262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" name="Freeform 53">
                <a:extLst>
                  <a:ext uri="{FF2B5EF4-FFF2-40B4-BE49-F238E27FC236}">
                    <a16:creationId xmlns:a16="http://schemas.microsoft.com/office/drawing/2014/main" id="{C9F07C48-09CD-4AC4-A6E8-9EDE611BE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1363" y="3584576"/>
                <a:ext cx="2355850" cy="1249363"/>
              </a:xfrm>
              <a:custGeom>
                <a:avLst/>
                <a:gdLst>
                  <a:gd name="T0" fmla="*/ 6019 w 6260"/>
                  <a:gd name="T1" fmla="*/ 3353 h 3353"/>
                  <a:gd name="T2" fmla="*/ 242 w 6260"/>
                  <a:gd name="T3" fmla="*/ 3353 h 3353"/>
                  <a:gd name="T4" fmla="*/ 0 w 6260"/>
                  <a:gd name="T5" fmla="*/ 3112 h 3353"/>
                  <a:gd name="T6" fmla="*/ 242 w 6260"/>
                  <a:gd name="T7" fmla="*/ 2870 h 3353"/>
                  <a:gd name="T8" fmla="*/ 5776 w 6260"/>
                  <a:gd name="T9" fmla="*/ 2870 h 3353"/>
                  <a:gd name="T10" fmla="*/ 5607 w 6260"/>
                  <a:gd name="T11" fmla="*/ 1413 h 3353"/>
                  <a:gd name="T12" fmla="*/ 4528 w 6260"/>
                  <a:gd name="T13" fmla="*/ 577 h 3353"/>
                  <a:gd name="T14" fmla="*/ 3127 w 6260"/>
                  <a:gd name="T15" fmla="*/ 1467 h 3353"/>
                  <a:gd name="T16" fmla="*/ 3126 w 6260"/>
                  <a:gd name="T17" fmla="*/ 1467 h 3353"/>
                  <a:gd name="T18" fmla="*/ 1738 w 6260"/>
                  <a:gd name="T19" fmla="*/ 577 h 3353"/>
                  <a:gd name="T20" fmla="*/ 658 w 6260"/>
                  <a:gd name="T21" fmla="*/ 1413 h 3353"/>
                  <a:gd name="T22" fmla="*/ 536 w 6260"/>
                  <a:gd name="T23" fmla="*/ 2242 h 3353"/>
                  <a:gd name="T24" fmla="*/ 539 w 6260"/>
                  <a:gd name="T25" fmla="*/ 2467 h 3353"/>
                  <a:gd name="T26" fmla="*/ 298 w 6260"/>
                  <a:gd name="T27" fmla="*/ 2709 h 3353"/>
                  <a:gd name="T28" fmla="*/ 57 w 6260"/>
                  <a:gd name="T29" fmla="*/ 2467 h 3353"/>
                  <a:gd name="T30" fmla="*/ 54 w 6260"/>
                  <a:gd name="T31" fmla="*/ 2253 h 3353"/>
                  <a:gd name="T32" fmla="*/ 207 w 6260"/>
                  <a:gd name="T33" fmla="*/ 1240 h 3353"/>
                  <a:gd name="T34" fmla="*/ 1767 w 6260"/>
                  <a:gd name="T35" fmla="*/ 43 h 3353"/>
                  <a:gd name="T36" fmla="*/ 2070 w 6260"/>
                  <a:gd name="T37" fmla="*/ 169 h 3353"/>
                  <a:gd name="T38" fmla="*/ 3126 w 6260"/>
                  <a:gd name="T39" fmla="*/ 984 h 3353"/>
                  <a:gd name="T40" fmla="*/ 3127 w 6260"/>
                  <a:gd name="T41" fmla="*/ 984 h 3353"/>
                  <a:gd name="T42" fmla="*/ 4196 w 6260"/>
                  <a:gd name="T43" fmla="*/ 169 h 3353"/>
                  <a:gd name="T44" fmla="*/ 4499 w 6260"/>
                  <a:gd name="T45" fmla="*/ 43 h 3353"/>
                  <a:gd name="T46" fmla="*/ 6058 w 6260"/>
                  <a:gd name="T47" fmla="*/ 1240 h 3353"/>
                  <a:gd name="T48" fmla="*/ 6260 w 6260"/>
                  <a:gd name="T49" fmla="*/ 3112 h 3353"/>
                  <a:gd name="T50" fmla="*/ 6019 w 6260"/>
                  <a:gd name="T51" fmla="*/ 3353 h 3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60" h="3353">
                    <a:moveTo>
                      <a:pt x="6019" y="3353"/>
                    </a:moveTo>
                    <a:cubicBezTo>
                      <a:pt x="242" y="3353"/>
                      <a:pt x="242" y="3353"/>
                      <a:pt x="242" y="3353"/>
                    </a:cubicBezTo>
                    <a:cubicBezTo>
                      <a:pt x="108" y="3353"/>
                      <a:pt x="0" y="3245"/>
                      <a:pt x="0" y="3112"/>
                    </a:cubicBezTo>
                    <a:cubicBezTo>
                      <a:pt x="0" y="2978"/>
                      <a:pt x="108" y="2870"/>
                      <a:pt x="242" y="2870"/>
                    </a:cubicBezTo>
                    <a:cubicBezTo>
                      <a:pt x="5776" y="2870"/>
                      <a:pt x="5776" y="2870"/>
                      <a:pt x="5776" y="2870"/>
                    </a:cubicBezTo>
                    <a:cubicBezTo>
                      <a:pt x="5772" y="2438"/>
                      <a:pt x="5747" y="1777"/>
                      <a:pt x="5607" y="1413"/>
                    </a:cubicBezTo>
                    <a:cubicBezTo>
                      <a:pt x="5474" y="1064"/>
                      <a:pt x="4888" y="739"/>
                      <a:pt x="4528" y="577"/>
                    </a:cubicBezTo>
                    <a:cubicBezTo>
                      <a:pt x="4200" y="1138"/>
                      <a:pt x="3689" y="1467"/>
                      <a:pt x="3127" y="1467"/>
                    </a:cubicBezTo>
                    <a:cubicBezTo>
                      <a:pt x="3126" y="1467"/>
                      <a:pt x="3126" y="1467"/>
                      <a:pt x="3126" y="1467"/>
                    </a:cubicBezTo>
                    <a:cubicBezTo>
                      <a:pt x="2571" y="1467"/>
                      <a:pt x="2064" y="1138"/>
                      <a:pt x="1738" y="577"/>
                    </a:cubicBezTo>
                    <a:cubicBezTo>
                      <a:pt x="1372" y="740"/>
                      <a:pt x="793" y="1061"/>
                      <a:pt x="658" y="1413"/>
                    </a:cubicBezTo>
                    <a:cubicBezTo>
                      <a:pt x="526" y="1757"/>
                      <a:pt x="530" y="1940"/>
                      <a:pt x="536" y="2242"/>
                    </a:cubicBezTo>
                    <a:cubicBezTo>
                      <a:pt x="538" y="2312"/>
                      <a:pt x="539" y="2386"/>
                      <a:pt x="539" y="2467"/>
                    </a:cubicBezTo>
                    <a:cubicBezTo>
                      <a:pt x="539" y="2601"/>
                      <a:pt x="431" y="2709"/>
                      <a:pt x="298" y="2709"/>
                    </a:cubicBezTo>
                    <a:cubicBezTo>
                      <a:pt x="165" y="2709"/>
                      <a:pt x="57" y="2601"/>
                      <a:pt x="57" y="2467"/>
                    </a:cubicBezTo>
                    <a:cubicBezTo>
                      <a:pt x="57" y="2390"/>
                      <a:pt x="55" y="2319"/>
                      <a:pt x="54" y="2253"/>
                    </a:cubicBezTo>
                    <a:cubicBezTo>
                      <a:pt x="47" y="1929"/>
                      <a:pt x="41" y="1673"/>
                      <a:pt x="207" y="1240"/>
                    </a:cubicBezTo>
                    <a:cubicBezTo>
                      <a:pt x="477" y="535"/>
                      <a:pt x="1636" y="91"/>
                      <a:pt x="1767" y="43"/>
                    </a:cubicBezTo>
                    <a:cubicBezTo>
                      <a:pt x="1885" y="0"/>
                      <a:pt x="2017" y="54"/>
                      <a:pt x="2070" y="169"/>
                    </a:cubicBezTo>
                    <a:cubicBezTo>
                      <a:pt x="2308" y="687"/>
                      <a:pt x="2693" y="984"/>
                      <a:pt x="3126" y="984"/>
                    </a:cubicBezTo>
                    <a:cubicBezTo>
                      <a:pt x="3127" y="984"/>
                      <a:pt x="3127" y="984"/>
                      <a:pt x="3127" y="984"/>
                    </a:cubicBezTo>
                    <a:cubicBezTo>
                      <a:pt x="3562" y="984"/>
                      <a:pt x="3962" y="679"/>
                      <a:pt x="4196" y="169"/>
                    </a:cubicBezTo>
                    <a:cubicBezTo>
                      <a:pt x="4249" y="54"/>
                      <a:pt x="4381" y="0"/>
                      <a:pt x="4499" y="43"/>
                    </a:cubicBezTo>
                    <a:cubicBezTo>
                      <a:pt x="4630" y="91"/>
                      <a:pt x="5789" y="535"/>
                      <a:pt x="6058" y="1240"/>
                    </a:cubicBezTo>
                    <a:cubicBezTo>
                      <a:pt x="6236" y="1703"/>
                      <a:pt x="6260" y="2446"/>
                      <a:pt x="6260" y="3112"/>
                    </a:cubicBezTo>
                    <a:cubicBezTo>
                      <a:pt x="6260" y="3245"/>
                      <a:pt x="6152" y="3353"/>
                      <a:pt x="6019" y="335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" name="Freeform 54">
                <a:extLst>
                  <a:ext uri="{FF2B5EF4-FFF2-40B4-BE49-F238E27FC236}">
                    <a16:creationId xmlns:a16="http://schemas.microsoft.com/office/drawing/2014/main" id="{82826026-FC12-4359-B63E-7769E09C62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8688" y="2871788"/>
                <a:ext cx="1968500" cy="179388"/>
              </a:xfrm>
              <a:custGeom>
                <a:avLst/>
                <a:gdLst>
                  <a:gd name="T0" fmla="*/ 4992 w 5233"/>
                  <a:gd name="T1" fmla="*/ 483 h 483"/>
                  <a:gd name="T2" fmla="*/ 241 w 5233"/>
                  <a:gd name="T3" fmla="*/ 483 h 483"/>
                  <a:gd name="T4" fmla="*/ 0 w 5233"/>
                  <a:gd name="T5" fmla="*/ 242 h 483"/>
                  <a:gd name="T6" fmla="*/ 241 w 5233"/>
                  <a:gd name="T7" fmla="*/ 0 h 483"/>
                  <a:gd name="T8" fmla="*/ 4992 w 5233"/>
                  <a:gd name="T9" fmla="*/ 0 h 483"/>
                  <a:gd name="T10" fmla="*/ 5233 w 5233"/>
                  <a:gd name="T11" fmla="*/ 242 h 483"/>
                  <a:gd name="T12" fmla="*/ 4992 w 5233"/>
                  <a:gd name="T13" fmla="*/ 48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33" h="483">
                    <a:moveTo>
                      <a:pt x="4992" y="483"/>
                    </a:moveTo>
                    <a:cubicBezTo>
                      <a:pt x="241" y="483"/>
                      <a:pt x="241" y="483"/>
                      <a:pt x="241" y="483"/>
                    </a:cubicBezTo>
                    <a:cubicBezTo>
                      <a:pt x="108" y="483"/>
                      <a:pt x="0" y="375"/>
                      <a:pt x="0" y="242"/>
                    </a:cubicBezTo>
                    <a:cubicBezTo>
                      <a:pt x="0" y="108"/>
                      <a:pt x="108" y="0"/>
                      <a:pt x="241" y="0"/>
                    </a:cubicBezTo>
                    <a:cubicBezTo>
                      <a:pt x="4992" y="0"/>
                      <a:pt x="4992" y="0"/>
                      <a:pt x="4992" y="0"/>
                    </a:cubicBezTo>
                    <a:cubicBezTo>
                      <a:pt x="5125" y="0"/>
                      <a:pt x="5233" y="108"/>
                      <a:pt x="5233" y="242"/>
                    </a:cubicBezTo>
                    <a:cubicBezTo>
                      <a:pt x="5233" y="375"/>
                      <a:pt x="5125" y="483"/>
                      <a:pt x="4992" y="48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" name="Freeform 55">
                <a:extLst>
                  <a:ext uri="{FF2B5EF4-FFF2-40B4-BE49-F238E27FC236}">
                    <a16:creationId xmlns:a16="http://schemas.microsoft.com/office/drawing/2014/main" id="{37BB92AA-F8D9-4531-9B8E-6392EC498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3650" y="4251326"/>
                <a:ext cx="1311275" cy="582613"/>
              </a:xfrm>
              <a:custGeom>
                <a:avLst/>
                <a:gdLst>
                  <a:gd name="T0" fmla="*/ 3247 w 3488"/>
                  <a:gd name="T1" fmla="*/ 1565 h 1565"/>
                  <a:gd name="T2" fmla="*/ 3006 w 3488"/>
                  <a:gd name="T3" fmla="*/ 1324 h 1565"/>
                  <a:gd name="T4" fmla="*/ 3006 w 3488"/>
                  <a:gd name="T5" fmla="*/ 483 h 1565"/>
                  <a:gd name="T6" fmla="*/ 483 w 3488"/>
                  <a:gd name="T7" fmla="*/ 483 h 1565"/>
                  <a:gd name="T8" fmla="*/ 483 w 3488"/>
                  <a:gd name="T9" fmla="*/ 1324 h 1565"/>
                  <a:gd name="T10" fmla="*/ 241 w 3488"/>
                  <a:gd name="T11" fmla="*/ 1565 h 1565"/>
                  <a:gd name="T12" fmla="*/ 0 w 3488"/>
                  <a:gd name="T13" fmla="*/ 1324 h 1565"/>
                  <a:gd name="T14" fmla="*/ 0 w 3488"/>
                  <a:gd name="T15" fmla="*/ 241 h 1565"/>
                  <a:gd name="T16" fmla="*/ 241 w 3488"/>
                  <a:gd name="T17" fmla="*/ 0 h 1565"/>
                  <a:gd name="T18" fmla="*/ 3247 w 3488"/>
                  <a:gd name="T19" fmla="*/ 0 h 1565"/>
                  <a:gd name="T20" fmla="*/ 3488 w 3488"/>
                  <a:gd name="T21" fmla="*/ 241 h 1565"/>
                  <a:gd name="T22" fmla="*/ 3488 w 3488"/>
                  <a:gd name="T23" fmla="*/ 1324 h 1565"/>
                  <a:gd name="T24" fmla="*/ 3247 w 3488"/>
                  <a:gd name="T25" fmla="*/ 1565 h 1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88" h="1565">
                    <a:moveTo>
                      <a:pt x="3247" y="1565"/>
                    </a:moveTo>
                    <a:cubicBezTo>
                      <a:pt x="3114" y="1565"/>
                      <a:pt x="3006" y="1457"/>
                      <a:pt x="3006" y="1324"/>
                    </a:cubicBezTo>
                    <a:cubicBezTo>
                      <a:pt x="3006" y="483"/>
                      <a:pt x="3006" y="483"/>
                      <a:pt x="3006" y="483"/>
                    </a:cubicBezTo>
                    <a:cubicBezTo>
                      <a:pt x="483" y="483"/>
                      <a:pt x="483" y="483"/>
                      <a:pt x="483" y="483"/>
                    </a:cubicBezTo>
                    <a:cubicBezTo>
                      <a:pt x="483" y="1324"/>
                      <a:pt x="483" y="1324"/>
                      <a:pt x="483" y="1324"/>
                    </a:cubicBezTo>
                    <a:cubicBezTo>
                      <a:pt x="483" y="1457"/>
                      <a:pt x="375" y="1565"/>
                      <a:pt x="241" y="1565"/>
                    </a:cubicBezTo>
                    <a:cubicBezTo>
                      <a:pt x="108" y="1565"/>
                      <a:pt x="0" y="1457"/>
                      <a:pt x="0" y="1324"/>
                    </a:cubicBezTo>
                    <a:cubicBezTo>
                      <a:pt x="0" y="241"/>
                      <a:pt x="0" y="241"/>
                      <a:pt x="0" y="241"/>
                    </a:cubicBezTo>
                    <a:cubicBezTo>
                      <a:pt x="0" y="108"/>
                      <a:pt x="108" y="0"/>
                      <a:pt x="241" y="0"/>
                    </a:cubicBezTo>
                    <a:cubicBezTo>
                      <a:pt x="3247" y="0"/>
                      <a:pt x="3247" y="0"/>
                      <a:pt x="3247" y="0"/>
                    </a:cubicBezTo>
                    <a:cubicBezTo>
                      <a:pt x="3380" y="0"/>
                      <a:pt x="3488" y="108"/>
                      <a:pt x="3488" y="241"/>
                    </a:cubicBezTo>
                    <a:cubicBezTo>
                      <a:pt x="3488" y="1324"/>
                      <a:pt x="3488" y="1324"/>
                      <a:pt x="3488" y="1324"/>
                    </a:cubicBezTo>
                    <a:cubicBezTo>
                      <a:pt x="3488" y="1457"/>
                      <a:pt x="3380" y="1565"/>
                      <a:pt x="3247" y="156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" name="Freeform 56">
                <a:extLst>
                  <a:ext uri="{FF2B5EF4-FFF2-40B4-BE49-F238E27FC236}">
                    <a16:creationId xmlns:a16="http://schemas.microsoft.com/office/drawing/2014/main" id="{BF28D859-41F1-40C1-8053-AF3DF1D3E9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3950" y="4019551"/>
                <a:ext cx="180975" cy="411163"/>
              </a:xfrm>
              <a:custGeom>
                <a:avLst/>
                <a:gdLst>
                  <a:gd name="T0" fmla="*/ 241 w 482"/>
                  <a:gd name="T1" fmla="*/ 1107 h 1107"/>
                  <a:gd name="T2" fmla="*/ 0 w 482"/>
                  <a:gd name="T3" fmla="*/ 865 h 1107"/>
                  <a:gd name="T4" fmla="*/ 0 w 482"/>
                  <a:gd name="T5" fmla="*/ 242 h 1107"/>
                  <a:gd name="T6" fmla="*/ 241 w 482"/>
                  <a:gd name="T7" fmla="*/ 0 h 1107"/>
                  <a:gd name="T8" fmla="*/ 482 w 482"/>
                  <a:gd name="T9" fmla="*/ 242 h 1107"/>
                  <a:gd name="T10" fmla="*/ 482 w 482"/>
                  <a:gd name="T11" fmla="*/ 865 h 1107"/>
                  <a:gd name="T12" fmla="*/ 241 w 482"/>
                  <a:gd name="T13" fmla="*/ 1107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2" h="1107">
                    <a:moveTo>
                      <a:pt x="241" y="1107"/>
                    </a:moveTo>
                    <a:cubicBezTo>
                      <a:pt x="108" y="1107"/>
                      <a:pt x="0" y="999"/>
                      <a:pt x="0" y="865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0" y="109"/>
                      <a:pt x="108" y="0"/>
                      <a:pt x="241" y="0"/>
                    </a:cubicBezTo>
                    <a:cubicBezTo>
                      <a:pt x="374" y="0"/>
                      <a:pt x="482" y="109"/>
                      <a:pt x="482" y="242"/>
                    </a:cubicBezTo>
                    <a:cubicBezTo>
                      <a:pt x="482" y="865"/>
                      <a:pt x="482" y="865"/>
                      <a:pt x="482" y="865"/>
                    </a:cubicBezTo>
                    <a:cubicBezTo>
                      <a:pt x="482" y="999"/>
                      <a:pt x="374" y="1107"/>
                      <a:pt x="241" y="110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" name="Freeform 57">
                <a:extLst>
                  <a:ext uri="{FF2B5EF4-FFF2-40B4-BE49-F238E27FC236}">
                    <a16:creationId xmlns:a16="http://schemas.microsoft.com/office/drawing/2014/main" id="{616F98D5-7812-4689-B8C2-40375D9F37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3650" y="4019551"/>
                <a:ext cx="180975" cy="411163"/>
              </a:xfrm>
              <a:custGeom>
                <a:avLst/>
                <a:gdLst>
                  <a:gd name="T0" fmla="*/ 241 w 483"/>
                  <a:gd name="T1" fmla="*/ 1107 h 1107"/>
                  <a:gd name="T2" fmla="*/ 0 w 483"/>
                  <a:gd name="T3" fmla="*/ 865 h 1107"/>
                  <a:gd name="T4" fmla="*/ 0 w 483"/>
                  <a:gd name="T5" fmla="*/ 242 h 1107"/>
                  <a:gd name="T6" fmla="*/ 241 w 483"/>
                  <a:gd name="T7" fmla="*/ 0 h 1107"/>
                  <a:gd name="T8" fmla="*/ 483 w 483"/>
                  <a:gd name="T9" fmla="*/ 242 h 1107"/>
                  <a:gd name="T10" fmla="*/ 483 w 483"/>
                  <a:gd name="T11" fmla="*/ 865 h 1107"/>
                  <a:gd name="T12" fmla="*/ 241 w 483"/>
                  <a:gd name="T13" fmla="*/ 1107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3" h="1107">
                    <a:moveTo>
                      <a:pt x="241" y="1107"/>
                    </a:moveTo>
                    <a:cubicBezTo>
                      <a:pt x="108" y="1107"/>
                      <a:pt x="0" y="999"/>
                      <a:pt x="0" y="865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0" y="109"/>
                      <a:pt x="108" y="0"/>
                      <a:pt x="241" y="0"/>
                    </a:cubicBezTo>
                    <a:cubicBezTo>
                      <a:pt x="375" y="0"/>
                      <a:pt x="483" y="109"/>
                      <a:pt x="483" y="242"/>
                    </a:cubicBezTo>
                    <a:cubicBezTo>
                      <a:pt x="483" y="865"/>
                      <a:pt x="483" y="865"/>
                      <a:pt x="483" y="865"/>
                    </a:cubicBezTo>
                    <a:cubicBezTo>
                      <a:pt x="483" y="999"/>
                      <a:pt x="375" y="1107"/>
                      <a:pt x="241" y="110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E355B9-AA2D-42D7-BA72-957FDBE5409C}"/>
              </a:ext>
            </a:extLst>
          </p:cNvPr>
          <p:cNvGrpSpPr/>
          <p:nvPr/>
        </p:nvGrpSpPr>
        <p:grpSpPr>
          <a:xfrm>
            <a:off x="591631" y="3520449"/>
            <a:ext cx="777070" cy="777070"/>
            <a:chOff x="9267877" y="3984534"/>
            <a:chExt cx="640080" cy="64008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9BBA421-B678-4E3E-89D7-60EC8DB150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67877" y="3984534"/>
              <a:ext cx="640080" cy="640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2A02C2B-5A1F-4163-B9B1-5341FAF1662E}"/>
                </a:ext>
              </a:extLst>
            </p:cNvPr>
            <p:cNvGrpSpPr/>
            <p:nvPr/>
          </p:nvGrpSpPr>
          <p:grpSpPr>
            <a:xfrm>
              <a:off x="9371757" y="4086503"/>
              <a:ext cx="409932" cy="395795"/>
              <a:chOff x="4286250" y="2149476"/>
              <a:chExt cx="1012825" cy="977899"/>
            </a:xfrm>
            <a:solidFill>
              <a:schemeClr val="bg1">
                <a:lumMod val="50000"/>
              </a:schemeClr>
            </a:solidFill>
          </p:grpSpPr>
          <p:sp>
            <p:nvSpPr>
              <p:cNvPr id="97" name="Freeform 23">
                <a:extLst>
                  <a:ext uri="{FF2B5EF4-FFF2-40B4-BE49-F238E27FC236}">
                    <a16:creationId xmlns:a16="http://schemas.microsoft.com/office/drawing/2014/main" id="{EA03AE68-2DB7-43B4-8D62-1B68E39B8F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43413" y="2466975"/>
                <a:ext cx="354013" cy="425450"/>
              </a:xfrm>
              <a:custGeom>
                <a:avLst/>
                <a:gdLst>
                  <a:gd name="T0" fmla="*/ 1516 w 1516"/>
                  <a:gd name="T1" fmla="*/ 1824 h 1824"/>
                  <a:gd name="T2" fmla="*/ 1516 w 1516"/>
                  <a:gd name="T3" fmla="*/ 1021 h 1824"/>
                  <a:gd name="T4" fmla="*/ 1028 w 1516"/>
                  <a:gd name="T5" fmla="*/ 394 h 1824"/>
                  <a:gd name="T6" fmla="*/ 758 w 1516"/>
                  <a:gd name="T7" fmla="*/ 56 h 1824"/>
                  <a:gd name="T8" fmla="*/ 601 w 1516"/>
                  <a:gd name="T9" fmla="*/ 39 h 1824"/>
                  <a:gd name="T10" fmla="*/ 601 w 1516"/>
                  <a:gd name="T11" fmla="*/ 39 h 1824"/>
                  <a:gd name="T12" fmla="*/ 584 w 1516"/>
                  <a:gd name="T13" fmla="*/ 196 h 1824"/>
                  <a:gd name="T14" fmla="*/ 737 w 1516"/>
                  <a:gd name="T15" fmla="*/ 387 h 1824"/>
                  <a:gd name="T16" fmla="*/ 460 w 1516"/>
                  <a:gd name="T17" fmla="*/ 519 h 1824"/>
                  <a:gd name="T18" fmla="*/ 220 w 1516"/>
                  <a:gd name="T19" fmla="*/ 159 h 1824"/>
                  <a:gd name="T20" fmla="*/ 65 w 1516"/>
                  <a:gd name="T21" fmla="*/ 128 h 1824"/>
                  <a:gd name="T22" fmla="*/ 65 w 1516"/>
                  <a:gd name="T23" fmla="*/ 128 h 1824"/>
                  <a:gd name="T24" fmla="*/ 34 w 1516"/>
                  <a:gd name="T25" fmla="*/ 283 h 1824"/>
                  <a:gd name="T26" fmla="*/ 310 w 1516"/>
                  <a:gd name="T27" fmla="*/ 696 h 1824"/>
                  <a:gd name="T28" fmla="*/ 222 w 1516"/>
                  <a:gd name="T29" fmla="*/ 1021 h 1824"/>
                  <a:gd name="T30" fmla="*/ 222 w 1516"/>
                  <a:gd name="T31" fmla="*/ 1824 h 1824"/>
                  <a:gd name="T32" fmla="*/ 445 w 1516"/>
                  <a:gd name="T33" fmla="*/ 1824 h 1824"/>
                  <a:gd name="T34" fmla="*/ 445 w 1516"/>
                  <a:gd name="T35" fmla="*/ 1509 h 1824"/>
                  <a:gd name="T36" fmla="*/ 869 w 1516"/>
                  <a:gd name="T37" fmla="*/ 1668 h 1824"/>
                  <a:gd name="T38" fmla="*/ 1293 w 1516"/>
                  <a:gd name="T39" fmla="*/ 1509 h 1824"/>
                  <a:gd name="T40" fmla="*/ 1293 w 1516"/>
                  <a:gd name="T41" fmla="*/ 1824 h 1824"/>
                  <a:gd name="T42" fmla="*/ 1516 w 1516"/>
                  <a:gd name="T43" fmla="*/ 1824 h 1824"/>
                  <a:gd name="T44" fmla="*/ 869 w 1516"/>
                  <a:gd name="T45" fmla="*/ 1445 h 1824"/>
                  <a:gd name="T46" fmla="*/ 445 w 1516"/>
                  <a:gd name="T47" fmla="*/ 1021 h 1824"/>
                  <a:gd name="T48" fmla="*/ 869 w 1516"/>
                  <a:gd name="T49" fmla="*/ 597 h 1824"/>
                  <a:gd name="T50" fmla="*/ 1293 w 1516"/>
                  <a:gd name="T51" fmla="*/ 1021 h 1824"/>
                  <a:gd name="T52" fmla="*/ 869 w 1516"/>
                  <a:gd name="T53" fmla="*/ 1445 h 1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516" h="1824">
                    <a:moveTo>
                      <a:pt x="1516" y="1824"/>
                    </a:moveTo>
                    <a:cubicBezTo>
                      <a:pt x="1516" y="1021"/>
                      <a:pt x="1516" y="1021"/>
                      <a:pt x="1516" y="1021"/>
                    </a:cubicBezTo>
                    <a:cubicBezTo>
                      <a:pt x="1516" y="719"/>
                      <a:pt x="1308" y="466"/>
                      <a:pt x="1028" y="394"/>
                    </a:cubicBezTo>
                    <a:cubicBezTo>
                      <a:pt x="758" y="56"/>
                      <a:pt x="758" y="56"/>
                      <a:pt x="758" y="56"/>
                    </a:cubicBezTo>
                    <a:cubicBezTo>
                      <a:pt x="719" y="8"/>
                      <a:pt x="649" y="0"/>
                      <a:pt x="601" y="39"/>
                    </a:cubicBezTo>
                    <a:cubicBezTo>
                      <a:pt x="601" y="39"/>
                      <a:pt x="601" y="39"/>
                      <a:pt x="601" y="39"/>
                    </a:cubicBezTo>
                    <a:cubicBezTo>
                      <a:pt x="553" y="77"/>
                      <a:pt x="545" y="147"/>
                      <a:pt x="584" y="196"/>
                    </a:cubicBezTo>
                    <a:cubicBezTo>
                      <a:pt x="737" y="387"/>
                      <a:pt x="737" y="387"/>
                      <a:pt x="737" y="387"/>
                    </a:cubicBezTo>
                    <a:cubicBezTo>
                      <a:pt x="634" y="409"/>
                      <a:pt x="539" y="455"/>
                      <a:pt x="460" y="519"/>
                    </a:cubicBezTo>
                    <a:cubicBezTo>
                      <a:pt x="220" y="159"/>
                      <a:pt x="220" y="159"/>
                      <a:pt x="220" y="159"/>
                    </a:cubicBezTo>
                    <a:cubicBezTo>
                      <a:pt x="186" y="108"/>
                      <a:pt x="117" y="94"/>
                      <a:pt x="65" y="128"/>
                    </a:cubicBezTo>
                    <a:cubicBezTo>
                      <a:pt x="65" y="128"/>
                      <a:pt x="65" y="128"/>
                      <a:pt x="65" y="128"/>
                    </a:cubicBezTo>
                    <a:cubicBezTo>
                      <a:pt x="14" y="162"/>
                      <a:pt x="0" y="231"/>
                      <a:pt x="34" y="283"/>
                    </a:cubicBezTo>
                    <a:cubicBezTo>
                      <a:pt x="310" y="696"/>
                      <a:pt x="310" y="696"/>
                      <a:pt x="310" y="696"/>
                    </a:cubicBezTo>
                    <a:cubicBezTo>
                      <a:pt x="254" y="792"/>
                      <a:pt x="222" y="902"/>
                      <a:pt x="222" y="1021"/>
                    </a:cubicBezTo>
                    <a:cubicBezTo>
                      <a:pt x="222" y="1824"/>
                      <a:pt x="222" y="1824"/>
                      <a:pt x="222" y="1824"/>
                    </a:cubicBezTo>
                    <a:cubicBezTo>
                      <a:pt x="445" y="1824"/>
                      <a:pt x="445" y="1824"/>
                      <a:pt x="445" y="1824"/>
                    </a:cubicBezTo>
                    <a:cubicBezTo>
                      <a:pt x="445" y="1509"/>
                      <a:pt x="445" y="1509"/>
                      <a:pt x="445" y="1509"/>
                    </a:cubicBezTo>
                    <a:cubicBezTo>
                      <a:pt x="559" y="1608"/>
                      <a:pt x="707" y="1668"/>
                      <a:pt x="869" y="1668"/>
                    </a:cubicBezTo>
                    <a:cubicBezTo>
                      <a:pt x="1031" y="1668"/>
                      <a:pt x="1179" y="1608"/>
                      <a:pt x="1293" y="1509"/>
                    </a:cubicBezTo>
                    <a:cubicBezTo>
                      <a:pt x="1293" y="1824"/>
                      <a:pt x="1293" y="1824"/>
                      <a:pt x="1293" y="1824"/>
                    </a:cubicBezTo>
                    <a:lnTo>
                      <a:pt x="1516" y="1824"/>
                    </a:lnTo>
                    <a:close/>
                    <a:moveTo>
                      <a:pt x="869" y="1445"/>
                    </a:moveTo>
                    <a:cubicBezTo>
                      <a:pt x="635" y="1445"/>
                      <a:pt x="445" y="1255"/>
                      <a:pt x="445" y="1021"/>
                    </a:cubicBezTo>
                    <a:cubicBezTo>
                      <a:pt x="445" y="787"/>
                      <a:pt x="635" y="597"/>
                      <a:pt x="869" y="597"/>
                    </a:cubicBezTo>
                    <a:cubicBezTo>
                      <a:pt x="1103" y="597"/>
                      <a:pt x="1293" y="787"/>
                      <a:pt x="1293" y="1021"/>
                    </a:cubicBezTo>
                    <a:cubicBezTo>
                      <a:pt x="1293" y="1255"/>
                      <a:pt x="1103" y="1445"/>
                      <a:pt x="869" y="144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Freeform 24">
                <a:extLst>
                  <a:ext uri="{FF2B5EF4-FFF2-40B4-BE49-F238E27FC236}">
                    <a16:creationId xmlns:a16="http://schemas.microsoft.com/office/drawing/2014/main" id="{559848C2-5742-476F-99B8-1C19FCC2E3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2513" y="2149476"/>
                <a:ext cx="361950" cy="481012"/>
              </a:xfrm>
              <a:custGeom>
                <a:avLst/>
                <a:gdLst>
                  <a:gd name="T0" fmla="*/ 393 w 1545"/>
                  <a:gd name="T1" fmla="*/ 1002 h 2060"/>
                  <a:gd name="T2" fmla="*/ 393 w 1545"/>
                  <a:gd name="T3" fmla="*/ 1286 h 2060"/>
                  <a:gd name="T4" fmla="*/ 369 w 1545"/>
                  <a:gd name="T5" fmla="*/ 1286 h 2060"/>
                  <a:gd name="T6" fmla="*/ 0 w 1545"/>
                  <a:gd name="T7" fmla="*/ 1655 h 2060"/>
                  <a:gd name="T8" fmla="*/ 259 w 1545"/>
                  <a:gd name="T9" fmla="*/ 2000 h 2060"/>
                  <a:gd name="T10" fmla="*/ 415 w 1545"/>
                  <a:gd name="T11" fmla="*/ 2023 h 2060"/>
                  <a:gd name="T12" fmla="*/ 415 w 1545"/>
                  <a:gd name="T13" fmla="*/ 2023 h 2060"/>
                  <a:gd name="T14" fmla="*/ 438 w 1545"/>
                  <a:gd name="T15" fmla="*/ 1866 h 2060"/>
                  <a:gd name="T16" fmla="*/ 295 w 1545"/>
                  <a:gd name="T17" fmla="*/ 1676 h 2060"/>
                  <a:gd name="T18" fmla="*/ 462 w 1545"/>
                  <a:gd name="T19" fmla="*/ 1509 h 2060"/>
                  <a:gd name="T20" fmla="*/ 505 w 1545"/>
                  <a:gd name="T21" fmla="*/ 1509 h 2060"/>
                  <a:gd name="T22" fmla="*/ 1040 w 1545"/>
                  <a:gd name="T23" fmla="*/ 1509 h 2060"/>
                  <a:gd name="T24" fmla="*/ 1083 w 1545"/>
                  <a:gd name="T25" fmla="*/ 1509 h 2060"/>
                  <a:gd name="T26" fmla="*/ 1250 w 1545"/>
                  <a:gd name="T27" fmla="*/ 1676 h 2060"/>
                  <a:gd name="T28" fmla="*/ 1107 w 1545"/>
                  <a:gd name="T29" fmla="*/ 1866 h 2060"/>
                  <a:gd name="T30" fmla="*/ 1130 w 1545"/>
                  <a:gd name="T31" fmla="*/ 2023 h 2060"/>
                  <a:gd name="T32" fmla="*/ 1130 w 1545"/>
                  <a:gd name="T33" fmla="*/ 2023 h 2060"/>
                  <a:gd name="T34" fmla="*/ 1286 w 1545"/>
                  <a:gd name="T35" fmla="*/ 2000 h 2060"/>
                  <a:gd name="T36" fmla="*/ 1545 w 1545"/>
                  <a:gd name="T37" fmla="*/ 1655 h 2060"/>
                  <a:gd name="T38" fmla="*/ 1176 w 1545"/>
                  <a:gd name="T39" fmla="*/ 1286 h 2060"/>
                  <a:gd name="T40" fmla="*/ 1152 w 1545"/>
                  <a:gd name="T41" fmla="*/ 1286 h 2060"/>
                  <a:gd name="T42" fmla="*/ 1152 w 1545"/>
                  <a:gd name="T43" fmla="*/ 1002 h 2060"/>
                  <a:gd name="T44" fmla="*/ 1322 w 1545"/>
                  <a:gd name="T45" fmla="*/ 493 h 2060"/>
                  <a:gd name="T46" fmla="*/ 841 w 1545"/>
                  <a:gd name="T47" fmla="*/ 40 h 2060"/>
                  <a:gd name="T48" fmla="*/ 214 w 1545"/>
                  <a:gd name="T49" fmla="*/ 594 h 2060"/>
                  <a:gd name="T50" fmla="*/ 393 w 1545"/>
                  <a:gd name="T51" fmla="*/ 1002 h 2060"/>
                  <a:gd name="T52" fmla="*/ 929 w 1545"/>
                  <a:gd name="T53" fmla="*/ 1286 h 2060"/>
                  <a:gd name="T54" fmla="*/ 616 w 1545"/>
                  <a:gd name="T55" fmla="*/ 1286 h 2060"/>
                  <a:gd name="T56" fmla="*/ 616 w 1545"/>
                  <a:gd name="T57" fmla="*/ 1129 h 2060"/>
                  <a:gd name="T58" fmla="*/ 772 w 1545"/>
                  <a:gd name="T59" fmla="*/ 1152 h 2060"/>
                  <a:gd name="T60" fmla="*/ 929 w 1545"/>
                  <a:gd name="T61" fmla="*/ 1129 h 2060"/>
                  <a:gd name="T62" fmla="*/ 929 w 1545"/>
                  <a:gd name="T63" fmla="*/ 1286 h 2060"/>
                  <a:gd name="T64" fmla="*/ 772 w 1545"/>
                  <a:gd name="T65" fmla="*/ 259 h 2060"/>
                  <a:gd name="T66" fmla="*/ 1107 w 1545"/>
                  <a:gd name="T67" fmla="*/ 594 h 2060"/>
                  <a:gd name="T68" fmla="*/ 772 w 1545"/>
                  <a:gd name="T69" fmla="*/ 929 h 2060"/>
                  <a:gd name="T70" fmla="*/ 438 w 1545"/>
                  <a:gd name="T71" fmla="*/ 594 h 2060"/>
                  <a:gd name="T72" fmla="*/ 772 w 1545"/>
                  <a:gd name="T73" fmla="*/ 259 h 2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45" h="2060">
                    <a:moveTo>
                      <a:pt x="393" y="1002"/>
                    </a:moveTo>
                    <a:cubicBezTo>
                      <a:pt x="393" y="1286"/>
                      <a:pt x="393" y="1286"/>
                      <a:pt x="393" y="1286"/>
                    </a:cubicBezTo>
                    <a:cubicBezTo>
                      <a:pt x="369" y="1286"/>
                      <a:pt x="369" y="1286"/>
                      <a:pt x="369" y="1286"/>
                    </a:cubicBezTo>
                    <a:cubicBezTo>
                      <a:pt x="0" y="1655"/>
                      <a:pt x="0" y="1655"/>
                      <a:pt x="0" y="1655"/>
                    </a:cubicBezTo>
                    <a:cubicBezTo>
                      <a:pt x="259" y="2000"/>
                      <a:pt x="259" y="2000"/>
                      <a:pt x="259" y="2000"/>
                    </a:cubicBezTo>
                    <a:cubicBezTo>
                      <a:pt x="296" y="2050"/>
                      <a:pt x="366" y="2060"/>
                      <a:pt x="415" y="2023"/>
                    </a:cubicBezTo>
                    <a:cubicBezTo>
                      <a:pt x="415" y="2023"/>
                      <a:pt x="415" y="2023"/>
                      <a:pt x="415" y="2023"/>
                    </a:cubicBezTo>
                    <a:cubicBezTo>
                      <a:pt x="465" y="1986"/>
                      <a:pt x="475" y="1916"/>
                      <a:pt x="438" y="1866"/>
                    </a:cubicBezTo>
                    <a:cubicBezTo>
                      <a:pt x="295" y="1676"/>
                      <a:pt x="295" y="1676"/>
                      <a:pt x="295" y="1676"/>
                    </a:cubicBezTo>
                    <a:cubicBezTo>
                      <a:pt x="462" y="1509"/>
                      <a:pt x="462" y="1509"/>
                      <a:pt x="462" y="1509"/>
                    </a:cubicBezTo>
                    <a:cubicBezTo>
                      <a:pt x="505" y="1509"/>
                      <a:pt x="505" y="1509"/>
                      <a:pt x="505" y="1509"/>
                    </a:cubicBezTo>
                    <a:cubicBezTo>
                      <a:pt x="1040" y="1509"/>
                      <a:pt x="1040" y="1509"/>
                      <a:pt x="1040" y="1509"/>
                    </a:cubicBezTo>
                    <a:cubicBezTo>
                      <a:pt x="1083" y="1509"/>
                      <a:pt x="1083" y="1509"/>
                      <a:pt x="1083" y="1509"/>
                    </a:cubicBezTo>
                    <a:cubicBezTo>
                      <a:pt x="1250" y="1676"/>
                      <a:pt x="1250" y="1676"/>
                      <a:pt x="1250" y="1676"/>
                    </a:cubicBezTo>
                    <a:cubicBezTo>
                      <a:pt x="1107" y="1866"/>
                      <a:pt x="1107" y="1866"/>
                      <a:pt x="1107" y="1866"/>
                    </a:cubicBezTo>
                    <a:cubicBezTo>
                      <a:pt x="1070" y="1916"/>
                      <a:pt x="1080" y="1986"/>
                      <a:pt x="1130" y="2023"/>
                    </a:cubicBezTo>
                    <a:cubicBezTo>
                      <a:pt x="1130" y="2023"/>
                      <a:pt x="1130" y="2023"/>
                      <a:pt x="1130" y="2023"/>
                    </a:cubicBezTo>
                    <a:cubicBezTo>
                      <a:pt x="1179" y="2060"/>
                      <a:pt x="1249" y="2050"/>
                      <a:pt x="1286" y="2000"/>
                    </a:cubicBezTo>
                    <a:cubicBezTo>
                      <a:pt x="1545" y="1655"/>
                      <a:pt x="1545" y="1655"/>
                      <a:pt x="1545" y="1655"/>
                    </a:cubicBezTo>
                    <a:cubicBezTo>
                      <a:pt x="1176" y="1286"/>
                      <a:pt x="1176" y="1286"/>
                      <a:pt x="1176" y="1286"/>
                    </a:cubicBezTo>
                    <a:cubicBezTo>
                      <a:pt x="1152" y="1286"/>
                      <a:pt x="1152" y="1286"/>
                      <a:pt x="1152" y="1286"/>
                    </a:cubicBezTo>
                    <a:cubicBezTo>
                      <a:pt x="1152" y="1002"/>
                      <a:pt x="1152" y="1002"/>
                      <a:pt x="1152" y="1002"/>
                    </a:cubicBezTo>
                    <a:cubicBezTo>
                      <a:pt x="1284" y="879"/>
                      <a:pt x="1357" y="694"/>
                      <a:pt x="1322" y="493"/>
                    </a:cubicBezTo>
                    <a:cubicBezTo>
                      <a:pt x="1279" y="256"/>
                      <a:pt x="1080" y="69"/>
                      <a:pt x="841" y="40"/>
                    </a:cubicBezTo>
                    <a:cubicBezTo>
                      <a:pt x="503" y="0"/>
                      <a:pt x="214" y="264"/>
                      <a:pt x="214" y="594"/>
                    </a:cubicBezTo>
                    <a:cubicBezTo>
                      <a:pt x="214" y="755"/>
                      <a:pt x="283" y="900"/>
                      <a:pt x="393" y="1002"/>
                    </a:cubicBezTo>
                    <a:close/>
                    <a:moveTo>
                      <a:pt x="929" y="1286"/>
                    </a:moveTo>
                    <a:cubicBezTo>
                      <a:pt x="616" y="1286"/>
                      <a:pt x="616" y="1286"/>
                      <a:pt x="616" y="1286"/>
                    </a:cubicBezTo>
                    <a:cubicBezTo>
                      <a:pt x="616" y="1129"/>
                      <a:pt x="616" y="1129"/>
                      <a:pt x="616" y="1129"/>
                    </a:cubicBezTo>
                    <a:cubicBezTo>
                      <a:pt x="666" y="1144"/>
                      <a:pt x="718" y="1152"/>
                      <a:pt x="772" y="1152"/>
                    </a:cubicBezTo>
                    <a:cubicBezTo>
                      <a:pt x="827" y="1152"/>
                      <a:pt x="879" y="1144"/>
                      <a:pt x="929" y="1129"/>
                    </a:cubicBezTo>
                    <a:lnTo>
                      <a:pt x="929" y="1286"/>
                    </a:lnTo>
                    <a:close/>
                    <a:moveTo>
                      <a:pt x="772" y="259"/>
                    </a:moveTo>
                    <a:cubicBezTo>
                      <a:pt x="957" y="259"/>
                      <a:pt x="1107" y="409"/>
                      <a:pt x="1107" y="594"/>
                    </a:cubicBezTo>
                    <a:cubicBezTo>
                      <a:pt x="1107" y="779"/>
                      <a:pt x="957" y="929"/>
                      <a:pt x="772" y="929"/>
                    </a:cubicBezTo>
                    <a:cubicBezTo>
                      <a:pt x="588" y="929"/>
                      <a:pt x="438" y="779"/>
                      <a:pt x="438" y="594"/>
                    </a:cubicBezTo>
                    <a:cubicBezTo>
                      <a:pt x="438" y="409"/>
                      <a:pt x="588" y="259"/>
                      <a:pt x="772" y="25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Freeform 25">
                <a:extLst>
                  <a:ext uri="{FF2B5EF4-FFF2-40B4-BE49-F238E27FC236}">
                    <a16:creationId xmlns:a16="http://schemas.microsoft.com/office/drawing/2014/main" id="{A57C376A-1DF6-40AF-8005-9FEB504254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60863" y="2200275"/>
                <a:ext cx="539750" cy="285750"/>
              </a:xfrm>
              <a:custGeom>
                <a:avLst/>
                <a:gdLst>
                  <a:gd name="T0" fmla="*/ 497 w 2303"/>
                  <a:gd name="T1" fmla="*/ 1190 h 1224"/>
                  <a:gd name="T2" fmla="*/ 1011 w 2303"/>
                  <a:gd name="T3" fmla="*/ 1010 h 1224"/>
                  <a:gd name="T4" fmla="*/ 2203 w 2303"/>
                  <a:gd name="T5" fmla="*/ 771 h 1224"/>
                  <a:gd name="T6" fmla="*/ 2290 w 2303"/>
                  <a:gd name="T7" fmla="*/ 640 h 1224"/>
                  <a:gd name="T8" fmla="*/ 2290 w 2303"/>
                  <a:gd name="T9" fmla="*/ 640 h 1224"/>
                  <a:gd name="T10" fmla="*/ 2159 w 2303"/>
                  <a:gd name="T11" fmla="*/ 552 h 1224"/>
                  <a:gd name="T12" fmla="*/ 1140 w 2303"/>
                  <a:gd name="T13" fmla="*/ 756 h 1224"/>
                  <a:gd name="T14" fmla="*/ 1152 w 2303"/>
                  <a:gd name="T15" fmla="*/ 640 h 1224"/>
                  <a:gd name="T16" fmla="*/ 1081 w 2303"/>
                  <a:gd name="T17" fmla="*/ 368 h 1224"/>
                  <a:gd name="T18" fmla="*/ 2194 w 2303"/>
                  <a:gd name="T19" fmla="*/ 229 h 1224"/>
                  <a:gd name="T20" fmla="*/ 2290 w 2303"/>
                  <a:gd name="T21" fmla="*/ 104 h 1224"/>
                  <a:gd name="T22" fmla="*/ 2290 w 2303"/>
                  <a:gd name="T23" fmla="*/ 104 h 1224"/>
                  <a:gd name="T24" fmla="*/ 2166 w 2303"/>
                  <a:gd name="T25" fmla="*/ 7 h 1224"/>
                  <a:gd name="T26" fmla="*/ 889 w 2303"/>
                  <a:gd name="T27" fmla="*/ 167 h 1224"/>
                  <a:gd name="T28" fmla="*/ 594 w 2303"/>
                  <a:gd name="T29" fmla="*/ 82 h 1224"/>
                  <a:gd name="T30" fmla="*/ 40 w 2303"/>
                  <a:gd name="T31" fmla="*/ 708 h 1224"/>
                  <a:gd name="T32" fmla="*/ 497 w 2303"/>
                  <a:gd name="T33" fmla="*/ 1190 h 1224"/>
                  <a:gd name="T34" fmla="*/ 594 w 2303"/>
                  <a:gd name="T35" fmla="*/ 305 h 1224"/>
                  <a:gd name="T36" fmla="*/ 929 w 2303"/>
                  <a:gd name="T37" fmla="*/ 640 h 1224"/>
                  <a:gd name="T38" fmla="*/ 594 w 2303"/>
                  <a:gd name="T39" fmla="*/ 975 h 1224"/>
                  <a:gd name="T40" fmla="*/ 259 w 2303"/>
                  <a:gd name="T41" fmla="*/ 640 h 1224"/>
                  <a:gd name="T42" fmla="*/ 594 w 2303"/>
                  <a:gd name="T43" fmla="*/ 305 h 1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03" h="1224">
                    <a:moveTo>
                      <a:pt x="497" y="1190"/>
                    </a:moveTo>
                    <a:cubicBezTo>
                      <a:pt x="701" y="1224"/>
                      <a:pt x="889" y="1147"/>
                      <a:pt x="1011" y="1010"/>
                    </a:cubicBezTo>
                    <a:cubicBezTo>
                      <a:pt x="2203" y="771"/>
                      <a:pt x="2203" y="771"/>
                      <a:pt x="2203" y="771"/>
                    </a:cubicBezTo>
                    <a:cubicBezTo>
                      <a:pt x="2263" y="759"/>
                      <a:pt x="2303" y="700"/>
                      <a:pt x="2290" y="640"/>
                    </a:cubicBezTo>
                    <a:cubicBezTo>
                      <a:pt x="2290" y="640"/>
                      <a:pt x="2290" y="640"/>
                      <a:pt x="2290" y="640"/>
                    </a:cubicBezTo>
                    <a:cubicBezTo>
                      <a:pt x="2278" y="579"/>
                      <a:pt x="2220" y="540"/>
                      <a:pt x="2159" y="552"/>
                    </a:cubicBezTo>
                    <a:cubicBezTo>
                      <a:pt x="1140" y="756"/>
                      <a:pt x="1140" y="756"/>
                      <a:pt x="1140" y="756"/>
                    </a:cubicBezTo>
                    <a:cubicBezTo>
                      <a:pt x="1148" y="719"/>
                      <a:pt x="1152" y="680"/>
                      <a:pt x="1152" y="640"/>
                    </a:cubicBezTo>
                    <a:cubicBezTo>
                      <a:pt x="1152" y="541"/>
                      <a:pt x="1126" y="448"/>
                      <a:pt x="1081" y="368"/>
                    </a:cubicBezTo>
                    <a:cubicBezTo>
                      <a:pt x="2194" y="229"/>
                      <a:pt x="2194" y="229"/>
                      <a:pt x="2194" y="229"/>
                    </a:cubicBezTo>
                    <a:cubicBezTo>
                      <a:pt x="2255" y="221"/>
                      <a:pt x="2298" y="165"/>
                      <a:pt x="2290" y="104"/>
                    </a:cubicBezTo>
                    <a:cubicBezTo>
                      <a:pt x="2290" y="104"/>
                      <a:pt x="2290" y="104"/>
                      <a:pt x="2290" y="104"/>
                    </a:cubicBezTo>
                    <a:cubicBezTo>
                      <a:pt x="2283" y="43"/>
                      <a:pt x="2227" y="0"/>
                      <a:pt x="2166" y="7"/>
                    </a:cubicBezTo>
                    <a:cubicBezTo>
                      <a:pt x="889" y="167"/>
                      <a:pt x="889" y="167"/>
                      <a:pt x="889" y="167"/>
                    </a:cubicBezTo>
                    <a:cubicBezTo>
                      <a:pt x="803" y="113"/>
                      <a:pt x="702" y="82"/>
                      <a:pt x="594" y="82"/>
                    </a:cubicBezTo>
                    <a:cubicBezTo>
                      <a:pt x="264" y="82"/>
                      <a:pt x="0" y="370"/>
                      <a:pt x="40" y="708"/>
                    </a:cubicBezTo>
                    <a:cubicBezTo>
                      <a:pt x="69" y="949"/>
                      <a:pt x="258" y="1149"/>
                      <a:pt x="497" y="1190"/>
                    </a:cubicBezTo>
                    <a:close/>
                    <a:moveTo>
                      <a:pt x="594" y="305"/>
                    </a:moveTo>
                    <a:cubicBezTo>
                      <a:pt x="779" y="305"/>
                      <a:pt x="929" y="455"/>
                      <a:pt x="929" y="640"/>
                    </a:cubicBezTo>
                    <a:cubicBezTo>
                      <a:pt x="929" y="825"/>
                      <a:pt x="779" y="975"/>
                      <a:pt x="594" y="975"/>
                    </a:cubicBezTo>
                    <a:cubicBezTo>
                      <a:pt x="409" y="975"/>
                      <a:pt x="259" y="825"/>
                      <a:pt x="259" y="640"/>
                    </a:cubicBezTo>
                    <a:cubicBezTo>
                      <a:pt x="259" y="455"/>
                      <a:pt x="409" y="305"/>
                      <a:pt x="594" y="3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Freeform 26">
                <a:extLst>
                  <a:ext uri="{FF2B5EF4-FFF2-40B4-BE49-F238E27FC236}">
                    <a16:creationId xmlns:a16="http://schemas.microsoft.com/office/drawing/2014/main" id="{AB1D26BE-2667-4768-BACB-157E7BE817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86250" y="2700338"/>
                <a:ext cx="1012825" cy="427037"/>
              </a:xfrm>
              <a:custGeom>
                <a:avLst/>
                <a:gdLst>
                  <a:gd name="T0" fmla="*/ 3862 w 4330"/>
                  <a:gd name="T1" fmla="*/ 892 h 1830"/>
                  <a:gd name="T2" fmla="*/ 3795 w 4330"/>
                  <a:gd name="T3" fmla="*/ 892 h 1830"/>
                  <a:gd name="T4" fmla="*/ 3795 w 4330"/>
                  <a:gd name="T5" fmla="*/ 111 h 1830"/>
                  <a:gd name="T6" fmla="*/ 3683 w 4330"/>
                  <a:gd name="T7" fmla="*/ 0 h 1830"/>
                  <a:gd name="T8" fmla="*/ 2790 w 4330"/>
                  <a:gd name="T9" fmla="*/ 0 h 1830"/>
                  <a:gd name="T10" fmla="*/ 2678 w 4330"/>
                  <a:gd name="T11" fmla="*/ 111 h 1830"/>
                  <a:gd name="T12" fmla="*/ 2678 w 4330"/>
                  <a:gd name="T13" fmla="*/ 892 h 1830"/>
                  <a:gd name="T14" fmla="*/ 468 w 4330"/>
                  <a:gd name="T15" fmla="*/ 892 h 1830"/>
                  <a:gd name="T16" fmla="*/ 0 w 4330"/>
                  <a:gd name="T17" fmla="*/ 1361 h 1830"/>
                  <a:gd name="T18" fmla="*/ 468 w 4330"/>
                  <a:gd name="T19" fmla="*/ 1830 h 1830"/>
                  <a:gd name="T20" fmla="*/ 3862 w 4330"/>
                  <a:gd name="T21" fmla="*/ 1830 h 1830"/>
                  <a:gd name="T22" fmla="*/ 4330 w 4330"/>
                  <a:gd name="T23" fmla="*/ 1361 h 1830"/>
                  <a:gd name="T24" fmla="*/ 3862 w 4330"/>
                  <a:gd name="T25" fmla="*/ 892 h 1830"/>
                  <a:gd name="T26" fmla="*/ 2902 w 4330"/>
                  <a:gd name="T27" fmla="*/ 223 h 1830"/>
                  <a:gd name="T28" fmla="*/ 3571 w 4330"/>
                  <a:gd name="T29" fmla="*/ 223 h 1830"/>
                  <a:gd name="T30" fmla="*/ 3571 w 4330"/>
                  <a:gd name="T31" fmla="*/ 892 h 1830"/>
                  <a:gd name="T32" fmla="*/ 2902 w 4330"/>
                  <a:gd name="T33" fmla="*/ 892 h 1830"/>
                  <a:gd name="T34" fmla="*/ 2902 w 4330"/>
                  <a:gd name="T35" fmla="*/ 223 h 1830"/>
                  <a:gd name="T36" fmla="*/ 3862 w 4330"/>
                  <a:gd name="T37" fmla="*/ 1607 h 1830"/>
                  <a:gd name="T38" fmla="*/ 468 w 4330"/>
                  <a:gd name="T39" fmla="*/ 1607 h 1830"/>
                  <a:gd name="T40" fmla="*/ 223 w 4330"/>
                  <a:gd name="T41" fmla="*/ 1361 h 1830"/>
                  <a:gd name="T42" fmla="*/ 468 w 4330"/>
                  <a:gd name="T43" fmla="*/ 1116 h 1830"/>
                  <a:gd name="T44" fmla="*/ 2790 w 4330"/>
                  <a:gd name="T45" fmla="*/ 1116 h 1830"/>
                  <a:gd name="T46" fmla="*/ 3683 w 4330"/>
                  <a:gd name="T47" fmla="*/ 1116 h 1830"/>
                  <a:gd name="T48" fmla="*/ 3862 w 4330"/>
                  <a:gd name="T49" fmla="*/ 1116 h 1830"/>
                  <a:gd name="T50" fmla="*/ 4107 w 4330"/>
                  <a:gd name="T51" fmla="*/ 1361 h 1830"/>
                  <a:gd name="T52" fmla="*/ 3862 w 4330"/>
                  <a:gd name="T53" fmla="*/ 1607 h 1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30" h="1830">
                    <a:moveTo>
                      <a:pt x="3862" y="892"/>
                    </a:moveTo>
                    <a:cubicBezTo>
                      <a:pt x="3795" y="892"/>
                      <a:pt x="3795" y="892"/>
                      <a:pt x="3795" y="892"/>
                    </a:cubicBezTo>
                    <a:cubicBezTo>
                      <a:pt x="3795" y="111"/>
                      <a:pt x="3795" y="111"/>
                      <a:pt x="3795" y="111"/>
                    </a:cubicBezTo>
                    <a:cubicBezTo>
                      <a:pt x="3795" y="50"/>
                      <a:pt x="3745" y="0"/>
                      <a:pt x="3683" y="0"/>
                    </a:cubicBezTo>
                    <a:cubicBezTo>
                      <a:pt x="2790" y="0"/>
                      <a:pt x="2790" y="0"/>
                      <a:pt x="2790" y="0"/>
                    </a:cubicBezTo>
                    <a:cubicBezTo>
                      <a:pt x="2728" y="0"/>
                      <a:pt x="2678" y="50"/>
                      <a:pt x="2678" y="111"/>
                    </a:cubicBezTo>
                    <a:cubicBezTo>
                      <a:pt x="2678" y="892"/>
                      <a:pt x="2678" y="892"/>
                      <a:pt x="2678" y="892"/>
                    </a:cubicBezTo>
                    <a:cubicBezTo>
                      <a:pt x="468" y="892"/>
                      <a:pt x="468" y="892"/>
                      <a:pt x="468" y="892"/>
                    </a:cubicBezTo>
                    <a:cubicBezTo>
                      <a:pt x="210" y="892"/>
                      <a:pt x="0" y="1103"/>
                      <a:pt x="0" y="1361"/>
                    </a:cubicBezTo>
                    <a:cubicBezTo>
                      <a:pt x="0" y="1620"/>
                      <a:pt x="210" y="1830"/>
                      <a:pt x="468" y="1830"/>
                    </a:cubicBezTo>
                    <a:cubicBezTo>
                      <a:pt x="3862" y="1830"/>
                      <a:pt x="3862" y="1830"/>
                      <a:pt x="3862" y="1830"/>
                    </a:cubicBezTo>
                    <a:cubicBezTo>
                      <a:pt x="4120" y="1830"/>
                      <a:pt x="4330" y="1620"/>
                      <a:pt x="4330" y="1361"/>
                    </a:cubicBezTo>
                    <a:cubicBezTo>
                      <a:pt x="4330" y="1103"/>
                      <a:pt x="4120" y="892"/>
                      <a:pt x="3862" y="892"/>
                    </a:cubicBezTo>
                    <a:close/>
                    <a:moveTo>
                      <a:pt x="2902" y="223"/>
                    </a:moveTo>
                    <a:cubicBezTo>
                      <a:pt x="3571" y="223"/>
                      <a:pt x="3571" y="223"/>
                      <a:pt x="3571" y="223"/>
                    </a:cubicBezTo>
                    <a:cubicBezTo>
                      <a:pt x="3571" y="892"/>
                      <a:pt x="3571" y="892"/>
                      <a:pt x="3571" y="892"/>
                    </a:cubicBezTo>
                    <a:cubicBezTo>
                      <a:pt x="2902" y="892"/>
                      <a:pt x="2902" y="892"/>
                      <a:pt x="2902" y="892"/>
                    </a:cubicBezTo>
                    <a:lnTo>
                      <a:pt x="2902" y="223"/>
                    </a:lnTo>
                    <a:close/>
                    <a:moveTo>
                      <a:pt x="3862" y="1607"/>
                    </a:moveTo>
                    <a:cubicBezTo>
                      <a:pt x="468" y="1607"/>
                      <a:pt x="468" y="1607"/>
                      <a:pt x="468" y="1607"/>
                    </a:cubicBezTo>
                    <a:cubicBezTo>
                      <a:pt x="333" y="1607"/>
                      <a:pt x="223" y="1497"/>
                      <a:pt x="223" y="1361"/>
                    </a:cubicBezTo>
                    <a:cubicBezTo>
                      <a:pt x="223" y="1226"/>
                      <a:pt x="333" y="1116"/>
                      <a:pt x="468" y="1116"/>
                    </a:cubicBezTo>
                    <a:cubicBezTo>
                      <a:pt x="2790" y="1116"/>
                      <a:pt x="2790" y="1116"/>
                      <a:pt x="2790" y="1116"/>
                    </a:cubicBezTo>
                    <a:cubicBezTo>
                      <a:pt x="3683" y="1116"/>
                      <a:pt x="3683" y="1116"/>
                      <a:pt x="3683" y="1116"/>
                    </a:cubicBezTo>
                    <a:cubicBezTo>
                      <a:pt x="3862" y="1116"/>
                      <a:pt x="3862" y="1116"/>
                      <a:pt x="3862" y="1116"/>
                    </a:cubicBezTo>
                    <a:cubicBezTo>
                      <a:pt x="3997" y="1116"/>
                      <a:pt x="4107" y="1226"/>
                      <a:pt x="4107" y="1361"/>
                    </a:cubicBezTo>
                    <a:cubicBezTo>
                      <a:pt x="4107" y="1497"/>
                      <a:pt x="3997" y="1607"/>
                      <a:pt x="3862" y="160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2537481-6E87-4BE7-A501-2DDC4F3DCD91}"/>
              </a:ext>
            </a:extLst>
          </p:cNvPr>
          <p:cNvGrpSpPr/>
          <p:nvPr/>
        </p:nvGrpSpPr>
        <p:grpSpPr>
          <a:xfrm>
            <a:off x="3904692" y="3520449"/>
            <a:ext cx="777070" cy="777070"/>
            <a:chOff x="3544425" y="3460442"/>
            <a:chExt cx="640080" cy="64008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8D33E86-23F5-45A6-AB85-23D5BF1D73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4425" y="3460442"/>
              <a:ext cx="640080" cy="640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01EE191F-83E8-4837-8580-F09CAC6B84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6920" y="3593750"/>
              <a:ext cx="373464" cy="373464"/>
            </a:xfrm>
            <a:custGeom>
              <a:avLst/>
              <a:gdLst>
                <a:gd name="T0" fmla="*/ 762 w 792"/>
                <a:gd name="T1" fmla="*/ 363 h 793"/>
                <a:gd name="T2" fmla="*/ 524 w 792"/>
                <a:gd name="T3" fmla="*/ 363 h 793"/>
                <a:gd name="T4" fmla="*/ 429 w 792"/>
                <a:gd name="T5" fmla="*/ 269 h 793"/>
                <a:gd name="T6" fmla="*/ 429 w 792"/>
                <a:gd name="T7" fmla="*/ 135 h 793"/>
                <a:gd name="T8" fmla="*/ 633 w 792"/>
                <a:gd name="T9" fmla="*/ 280 h 793"/>
                <a:gd name="T10" fmla="*/ 661 w 792"/>
                <a:gd name="T11" fmla="*/ 297 h 793"/>
                <a:gd name="T12" fmla="*/ 666 w 792"/>
                <a:gd name="T13" fmla="*/ 297 h 793"/>
                <a:gd name="T14" fmla="*/ 694 w 792"/>
                <a:gd name="T15" fmla="*/ 254 h 793"/>
                <a:gd name="T16" fmla="*/ 429 w 792"/>
                <a:gd name="T17" fmla="*/ 68 h 793"/>
                <a:gd name="T18" fmla="*/ 429 w 792"/>
                <a:gd name="T19" fmla="*/ 31 h 793"/>
                <a:gd name="T20" fmla="*/ 398 w 792"/>
                <a:gd name="T21" fmla="*/ 0 h 793"/>
                <a:gd name="T22" fmla="*/ 394 w 792"/>
                <a:gd name="T23" fmla="*/ 0 h 793"/>
                <a:gd name="T24" fmla="*/ 363 w 792"/>
                <a:gd name="T25" fmla="*/ 31 h 793"/>
                <a:gd name="T26" fmla="*/ 363 w 792"/>
                <a:gd name="T27" fmla="*/ 68 h 793"/>
                <a:gd name="T28" fmla="*/ 99 w 792"/>
                <a:gd name="T29" fmla="*/ 254 h 793"/>
                <a:gd name="T30" fmla="*/ 127 w 792"/>
                <a:gd name="T31" fmla="*/ 297 h 793"/>
                <a:gd name="T32" fmla="*/ 132 w 792"/>
                <a:gd name="T33" fmla="*/ 297 h 793"/>
                <a:gd name="T34" fmla="*/ 159 w 792"/>
                <a:gd name="T35" fmla="*/ 280 h 793"/>
                <a:gd name="T36" fmla="*/ 363 w 792"/>
                <a:gd name="T37" fmla="*/ 135 h 793"/>
                <a:gd name="T38" fmla="*/ 363 w 792"/>
                <a:gd name="T39" fmla="*/ 269 h 793"/>
                <a:gd name="T40" fmla="*/ 269 w 792"/>
                <a:gd name="T41" fmla="*/ 363 h 793"/>
                <a:gd name="T42" fmla="*/ 31 w 792"/>
                <a:gd name="T43" fmla="*/ 363 h 793"/>
                <a:gd name="T44" fmla="*/ 0 w 792"/>
                <a:gd name="T45" fmla="*/ 394 h 793"/>
                <a:gd name="T46" fmla="*/ 0 w 792"/>
                <a:gd name="T47" fmla="*/ 399 h 793"/>
                <a:gd name="T48" fmla="*/ 31 w 792"/>
                <a:gd name="T49" fmla="*/ 429 h 793"/>
                <a:gd name="T50" fmla="*/ 68 w 792"/>
                <a:gd name="T51" fmla="*/ 429 h 793"/>
                <a:gd name="T52" fmla="*/ 363 w 792"/>
                <a:gd name="T53" fmla="*/ 725 h 793"/>
                <a:gd name="T54" fmla="*/ 363 w 792"/>
                <a:gd name="T55" fmla="*/ 762 h 793"/>
                <a:gd name="T56" fmla="*/ 394 w 792"/>
                <a:gd name="T57" fmla="*/ 793 h 793"/>
                <a:gd name="T58" fmla="*/ 398 w 792"/>
                <a:gd name="T59" fmla="*/ 793 h 793"/>
                <a:gd name="T60" fmla="*/ 429 w 792"/>
                <a:gd name="T61" fmla="*/ 762 h 793"/>
                <a:gd name="T62" fmla="*/ 429 w 792"/>
                <a:gd name="T63" fmla="*/ 725 h 793"/>
                <a:gd name="T64" fmla="*/ 725 w 792"/>
                <a:gd name="T65" fmla="*/ 429 h 793"/>
                <a:gd name="T66" fmla="*/ 762 w 792"/>
                <a:gd name="T67" fmla="*/ 429 h 793"/>
                <a:gd name="T68" fmla="*/ 792 w 792"/>
                <a:gd name="T69" fmla="*/ 399 h 793"/>
                <a:gd name="T70" fmla="*/ 792 w 792"/>
                <a:gd name="T71" fmla="*/ 394 h 793"/>
                <a:gd name="T72" fmla="*/ 762 w 792"/>
                <a:gd name="T73" fmla="*/ 363 h 793"/>
                <a:gd name="T74" fmla="*/ 381 w 792"/>
                <a:gd name="T75" fmla="*/ 332 h 793"/>
                <a:gd name="T76" fmla="*/ 461 w 792"/>
                <a:gd name="T77" fmla="*/ 412 h 793"/>
                <a:gd name="T78" fmla="*/ 411 w 792"/>
                <a:gd name="T79" fmla="*/ 461 h 793"/>
                <a:gd name="T80" fmla="*/ 332 w 792"/>
                <a:gd name="T81" fmla="*/ 381 h 793"/>
                <a:gd name="T82" fmla="*/ 381 w 792"/>
                <a:gd name="T83" fmla="*/ 332 h 793"/>
                <a:gd name="T84" fmla="*/ 134 w 792"/>
                <a:gd name="T85" fmla="*/ 429 h 793"/>
                <a:gd name="T86" fmla="*/ 269 w 792"/>
                <a:gd name="T87" fmla="*/ 429 h 793"/>
                <a:gd name="T88" fmla="*/ 363 w 792"/>
                <a:gd name="T89" fmla="*/ 524 h 793"/>
                <a:gd name="T90" fmla="*/ 363 w 792"/>
                <a:gd name="T91" fmla="*/ 658 h 793"/>
                <a:gd name="T92" fmla="*/ 134 w 792"/>
                <a:gd name="T93" fmla="*/ 429 h 793"/>
                <a:gd name="T94" fmla="*/ 429 w 792"/>
                <a:gd name="T95" fmla="*/ 658 h 793"/>
                <a:gd name="T96" fmla="*/ 429 w 792"/>
                <a:gd name="T97" fmla="*/ 524 h 793"/>
                <a:gd name="T98" fmla="*/ 524 w 792"/>
                <a:gd name="T99" fmla="*/ 429 h 793"/>
                <a:gd name="T100" fmla="*/ 658 w 792"/>
                <a:gd name="T101" fmla="*/ 429 h 793"/>
                <a:gd name="T102" fmla="*/ 429 w 792"/>
                <a:gd name="T103" fmla="*/ 658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92" h="793">
                  <a:moveTo>
                    <a:pt x="762" y="363"/>
                  </a:moveTo>
                  <a:cubicBezTo>
                    <a:pt x="524" y="363"/>
                    <a:pt x="524" y="363"/>
                    <a:pt x="524" y="363"/>
                  </a:cubicBezTo>
                  <a:cubicBezTo>
                    <a:pt x="512" y="317"/>
                    <a:pt x="475" y="281"/>
                    <a:pt x="429" y="269"/>
                  </a:cubicBezTo>
                  <a:cubicBezTo>
                    <a:pt x="429" y="135"/>
                    <a:pt x="429" y="135"/>
                    <a:pt x="429" y="135"/>
                  </a:cubicBezTo>
                  <a:cubicBezTo>
                    <a:pt x="519" y="146"/>
                    <a:pt x="595" y="202"/>
                    <a:pt x="633" y="280"/>
                  </a:cubicBezTo>
                  <a:cubicBezTo>
                    <a:pt x="638" y="291"/>
                    <a:pt x="649" y="297"/>
                    <a:pt x="661" y="297"/>
                  </a:cubicBezTo>
                  <a:cubicBezTo>
                    <a:pt x="666" y="297"/>
                    <a:pt x="666" y="297"/>
                    <a:pt x="666" y="297"/>
                  </a:cubicBezTo>
                  <a:cubicBezTo>
                    <a:pt x="688" y="297"/>
                    <a:pt x="704" y="274"/>
                    <a:pt x="694" y="254"/>
                  </a:cubicBezTo>
                  <a:cubicBezTo>
                    <a:pt x="645" y="153"/>
                    <a:pt x="546" y="80"/>
                    <a:pt x="429" y="68"/>
                  </a:cubicBezTo>
                  <a:cubicBezTo>
                    <a:pt x="429" y="31"/>
                    <a:pt x="429" y="31"/>
                    <a:pt x="429" y="31"/>
                  </a:cubicBezTo>
                  <a:cubicBezTo>
                    <a:pt x="429" y="14"/>
                    <a:pt x="415" y="0"/>
                    <a:pt x="398" y="0"/>
                  </a:cubicBezTo>
                  <a:cubicBezTo>
                    <a:pt x="394" y="0"/>
                    <a:pt x="394" y="0"/>
                    <a:pt x="394" y="0"/>
                  </a:cubicBezTo>
                  <a:cubicBezTo>
                    <a:pt x="377" y="0"/>
                    <a:pt x="363" y="14"/>
                    <a:pt x="363" y="31"/>
                  </a:cubicBezTo>
                  <a:cubicBezTo>
                    <a:pt x="363" y="68"/>
                    <a:pt x="363" y="68"/>
                    <a:pt x="363" y="68"/>
                  </a:cubicBezTo>
                  <a:cubicBezTo>
                    <a:pt x="246" y="80"/>
                    <a:pt x="147" y="153"/>
                    <a:pt x="99" y="254"/>
                  </a:cubicBezTo>
                  <a:cubicBezTo>
                    <a:pt x="89" y="274"/>
                    <a:pt x="104" y="297"/>
                    <a:pt x="127" y="297"/>
                  </a:cubicBezTo>
                  <a:cubicBezTo>
                    <a:pt x="132" y="297"/>
                    <a:pt x="132" y="297"/>
                    <a:pt x="132" y="297"/>
                  </a:cubicBezTo>
                  <a:cubicBezTo>
                    <a:pt x="143" y="297"/>
                    <a:pt x="154" y="291"/>
                    <a:pt x="159" y="280"/>
                  </a:cubicBezTo>
                  <a:cubicBezTo>
                    <a:pt x="198" y="202"/>
                    <a:pt x="273" y="146"/>
                    <a:pt x="363" y="135"/>
                  </a:cubicBezTo>
                  <a:cubicBezTo>
                    <a:pt x="363" y="269"/>
                    <a:pt x="363" y="269"/>
                    <a:pt x="363" y="269"/>
                  </a:cubicBezTo>
                  <a:cubicBezTo>
                    <a:pt x="317" y="281"/>
                    <a:pt x="281" y="317"/>
                    <a:pt x="269" y="363"/>
                  </a:cubicBezTo>
                  <a:cubicBezTo>
                    <a:pt x="31" y="363"/>
                    <a:pt x="31" y="363"/>
                    <a:pt x="31" y="363"/>
                  </a:cubicBezTo>
                  <a:cubicBezTo>
                    <a:pt x="14" y="363"/>
                    <a:pt x="0" y="377"/>
                    <a:pt x="0" y="394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0" y="416"/>
                    <a:pt x="14" y="429"/>
                    <a:pt x="31" y="429"/>
                  </a:cubicBezTo>
                  <a:cubicBezTo>
                    <a:pt x="68" y="429"/>
                    <a:pt x="68" y="429"/>
                    <a:pt x="68" y="429"/>
                  </a:cubicBezTo>
                  <a:cubicBezTo>
                    <a:pt x="83" y="585"/>
                    <a:pt x="208" y="709"/>
                    <a:pt x="363" y="725"/>
                  </a:cubicBezTo>
                  <a:cubicBezTo>
                    <a:pt x="363" y="762"/>
                    <a:pt x="363" y="762"/>
                    <a:pt x="363" y="762"/>
                  </a:cubicBezTo>
                  <a:cubicBezTo>
                    <a:pt x="363" y="779"/>
                    <a:pt x="377" y="793"/>
                    <a:pt x="394" y="793"/>
                  </a:cubicBezTo>
                  <a:cubicBezTo>
                    <a:pt x="398" y="793"/>
                    <a:pt x="398" y="793"/>
                    <a:pt x="398" y="793"/>
                  </a:cubicBezTo>
                  <a:cubicBezTo>
                    <a:pt x="415" y="793"/>
                    <a:pt x="429" y="779"/>
                    <a:pt x="429" y="762"/>
                  </a:cubicBezTo>
                  <a:cubicBezTo>
                    <a:pt x="429" y="725"/>
                    <a:pt x="429" y="725"/>
                    <a:pt x="429" y="725"/>
                  </a:cubicBezTo>
                  <a:cubicBezTo>
                    <a:pt x="585" y="709"/>
                    <a:pt x="709" y="585"/>
                    <a:pt x="725" y="429"/>
                  </a:cubicBezTo>
                  <a:cubicBezTo>
                    <a:pt x="762" y="429"/>
                    <a:pt x="762" y="429"/>
                    <a:pt x="762" y="429"/>
                  </a:cubicBezTo>
                  <a:cubicBezTo>
                    <a:pt x="778" y="429"/>
                    <a:pt x="792" y="416"/>
                    <a:pt x="792" y="399"/>
                  </a:cubicBezTo>
                  <a:cubicBezTo>
                    <a:pt x="792" y="394"/>
                    <a:pt x="792" y="394"/>
                    <a:pt x="792" y="394"/>
                  </a:cubicBezTo>
                  <a:cubicBezTo>
                    <a:pt x="792" y="377"/>
                    <a:pt x="778" y="363"/>
                    <a:pt x="762" y="363"/>
                  </a:cubicBezTo>
                  <a:close/>
                  <a:moveTo>
                    <a:pt x="381" y="332"/>
                  </a:moveTo>
                  <a:cubicBezTo>
                    <a:pt x="429" y="321"/>
                    <a:pt x="471" y="363"/>
                    <a:pt x="461" y="412"/>
                  </a:cubicBezTo>
                  <a:cubicBezTo>
                    <a:pt x="455" y="436"/>
                    <a:pt x="436" y="455"/>
                    <a:pt x="411" y="461"/>
                  </a:cubicBezTo>
                  <a:cubicBezTo>
                    <a:pt x="363" y="472"/>
                    <a:pt x="321" y="429"/>
                    <a:pt x="332" y="381"/>
                  </a:cubicBezTo>
                  <a:cubicBezTo>
                    <a:pt x="337" y="357"/>
                    <a:pt x="357" y="338"/>
                    <a:pt x="381" y="332"/>
                  </a:cubicBezTo>
                  <a:close/>
                  <a:moveTo>
                    <a:pt x="134" y="429"/>
                  </a:moveTo>
                  <a:cubicBezTo>
                    <a:pt x="269" y="429"/>
                    <a:pt x="269" y="429"/>
                    <a:pt x="269" y="429"/>
                  </a:cubicBezTo>
                  <a:cubicBezTo>
                    <a:pt x="281" y="476"/>
                    <a:pt x="317" y="512"/>
                    <a:pt x="363" y="524"/>
                  </a:cubicBezTo>
                  <a:cubicBezTo>
                    <a:pt x="363" y="658"/>
                    <a:pt x="363" y="658"/>
                    <a:pt x="363" y="658"/>
                  </a:cubicBezTo>
                  <a:cubicBezTo>
                    <a:pt x="244" y="643"/>
                    <a:pt x="149" y="549"/>
                    <a:pt x="134" y="429"/>
                  </a:cubicBezTo>
                  <a:close/>
                  <a:moveTo>
                    <a:pt x="429" y="658"/>
                  </a:moveTo>
                  <a:cubicBezTo>
                    <a:pt x="429" y="524"/>
                    <a:pt x="429" y="524"/>
                    <a:pt x="429" y="524"/>
                  </a:cubicBezTo>
                  <a:cubicBezTo>
                    <a:pt x="475" y="512"/>
                    <a:pt x="512" y="476"/>
                    <a:pt x="524" y="429"/>
                  </a:cubicBezTo>
                  <a:cubicBezTo>
                    <a:pt x="658" y="429"/>
                    <a:pt x="658" y="429"/>
                    <a:pt x="658" y="429"/>
                  </a:cubicBezTo>
                  <a:cubicBezTo>
                    <a:pt x="643" y="549"/>
                    <a:pt x="548" y="643"/>
                    <a:pt x="429" y="65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140A45A-0CBE-4BCF-9195-BE07B62C1443}"/>
              </a:ext>
            </a:extLst>
          </p:cNvPr>
          <p:cNvGrpSpPr/>
          <p:nvPr/>
        </p:nvGrpSpPr>
        <p:grpSpPr>
          <a:xfrm>
            <a:off x="1957076" y="3231543"/>
            <a:ext cx="1385406" cy="1385402"/>
            <a:chOff x="5262185" y="4362113"/>
            <a:chExt cx="1667632" cy="1667627"/>
          </a:xfrm>
        </p:grpSpPr>
        <p:sp>
          <p:nvSpPr>
            <p:cNvPr id="53" name="Oval 92">
              <a:extLst>
                <a:ext uri="{FF2B5EF4-FFF2-40B4-BE49-F238E27FC236}">
                  <a16:creationId xmlns:a16="http://schemas.microsoft.com/office/drawing/2014/main" id="{0D170215-34CB-4A64-80D9-B8ABED85837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262185" y="4362113"/>
              <a:ext cx="1667632" cy="16676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7A91C251-9E1C-40EE-A8E9-5EF77632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45690" y="4733329"/>
              <a:ext cx="1100622" cy="871677"/>
            </a:xfrm>
            <a:prstGeom prst="rect">
              <a:avLst/>
            </a:prstGeom>
            <a:noFill/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E424248-00AF-421B-AB08-26672A751543}"/>
              </a:ext>
            </a:extLst>
          </p:cNvPr>
          <p:cNvGrpSpPr/>
          <p:nvPr/>
        </p:nvGrpSpPr>
        <p:grpSpPr>
          <a:xfrm>
            <a:off x="2261244" y="5185422"/>
            <a:ext cx="777070" cy="777070"/>
            <a:chOff x="6652642" y="3116886"/>
            <a:chExt cx="640080" cy="64008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9A0A54C-5BE9-4776-9A9E-EB3071259F9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652642" y="3116886"/>
              <a:ext cx="640080" cy="640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3B69A67-6128-494C-9BD0-AE9463CD61CC}"/>
                </a:ext>
              </a:extLst>
            </p:cNvPr>
            <p:cNvGrpSpPr/>
            <p:nvPr/>
          </p:nvGrpSpPr>
          <p:grpSpPr>
            <a:xfrm>
              <a:off x="6743552" y="3209329"/>
              <a:ext cx="419993" cy="419991"/>
              <a:chOff x="10718833" y="4605373"/>
              <a:chExt cx="931830" cy="931828"/>
            </a:xfrm>
            <a:solidFill>
              <a:schemeClr val="bg1">
                <a:lumMod val="75000"/>
              </a:schemeClr>
            </a:solidFill>
          </p:grpSpPr>
          <p:sp>
            <p:nvSpPr>
              <p:cNvPr id="90" name="Freeform 96">
                <a:extLst>
                  <a:ext uri="{FF2B5EF4-FFF2-40B4-BE49-F238E27FC236}">
                    <a16:creationId xmlns:a16="http://schemas.microsoft.com/office/drawing/2014/main" id="{D6163F15-E3F1-48F3-8748-242FC5337F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90313" y="5278438"/>
                <a:ext cx="260350" cy="258763"/>
              </a:xfrm>
              <a:custGeom>
                <a:avLst/>
                <a:gdLst>
                  <a:gd name="T0" fmla="*/ 265 w 655"/>
                  <a:gd name="T1" fmla="*/ 90 h 655"/>
                  <a:gd name="T2" fmla="*/ 326 w 655"/>
                  <a:gd name="T3" fmla="*/ 17 h 655"/>
                  <a:gd name="T4" fmla="*/ 398 w 655"/>
                  <a:gd name="T5" fmla="*/ 78 h 655"/>
                  <a:gd name="T6" fmla="*/ 313 w 655"/>
                  <a:gd name="T7" fmla="*/ 314 h 655"/>
                  <a:gd name="T8" fmla="*/ 77 w 655"/>
                  <a:gd name="T9" fmla="*/ 398 h 655"/>
                  <a:gd name="T10" fmla="*/ 17 w 655"/>
                  <a:gd name="T11" fmla="*/ 332 h 655"/>
                  <a:gd name="T12" fmla="*/ 17 w 655"/>
                  <a:gd name="T13" fmla="*/ 326 h 655"/>
                  <a:gd name="T14" fmla="*/ 89 w 655"/>
                  <a:gd name="T15" fmla="*/ 266 h 655"/>
                  <a:gd name="T16" fmla="*/ 219 w 655"/>
                  <a:gd name="T17" fmla="*/ 220 h 655"/>
                  <a:gd name="T18" fmla="*/ 265 w 655"/>
                  <a:gd name="T19" fmla="*/ 90 h 655"/>
                  <a:gd name="T20" fmla="*/ 481 w 655"/>
                  <a:gd name="T21" fmla="*/ 482 h 655"/>
                  <a:gd name="T22" fmla="*/ 655 w 655"/>
                  <a:gd name="T23" fmla="*/ 67 h 655"/>
                  <a:gd name="T24" fmla="*/ 655 w 655"/>
                  <a:gd name="T25" fmla="*/ 67 h 655"/>
                  <a:gd name="T26" fmla="*/ 589 w 655"/>
                  <a:gd name="T27" fmla="*/ 0 h 655"/>
                  <a:gd name="T28" fmla="*/ 522 w 655"/>
                  <a:gd name="T29" fmla="*/ 66 h 655"/>
                  <a:gd name="T30" fmla="*/ 387 w 655"/>
                  <a:gd name="T31" fmla="*/ 388 h 655"/>
                  <a:gd name="T32" fmla="*/ 66 w 655"/>
                  <a:gd name="T33" fmla="*/ 522 h 655"/>
                  <a:gd name="T34" fmla="*/ 0 w 655"/>
                  <a:gd name="T35" fmla="*/ 589 h 655"/>
                  <a:gd name="T36" fmla="*/ 0 w 655"/>
                  <a:gd name="T37" fmla="*/ 589 h 655"/>
                  <a:gd name="T38" fmla="*/ 67 w 655"/>
                  <a:gd name="T39" fmla="*/ 655 h 655"/>
                  <a:gd name="T40" fmla="*/ 481 w 655"/>
                  <a:gd name="T41" fmla="*/ 482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55" h="655">
                    <a:moveTo>
                      <a:pt x="265" y="90"/>
                    </a:moveTo>
                    <a:cubicBezTo>
                      <a:pt x="262" y="53"/>
                      <a:pt x="289" y="21"/>
                      <a:pt x="326" y="17"/>
                    </a:cubicBezTo>
                    <a:cubicBezTo>
                      <a:pt x="362" y="14"/>
                      <a:pt x="395" y="41"/>
                      <a:pt x="398" y="78"/>
                    </a:cubicBezTo>
                    <a:cubicBezTo>
                      <a:pt x="406" y="166"/>
                      <a:pt x="375" y="252"/>
                      <a:pt x="313" y="314"/>
                    </a:cubicBezTo>
                    <a:cubicBezTo>
                      <a:pt x="251" y="375"/>
                      <a:pt x="166" y="406"/>
                      <a:pt x="77" y="398"/>
                    </a:cubicBezTo>
                    <a:cubicBezTo>
                      <a:pt x="43" y="395"/>
                      <a:pt x="17" y="366"/>
                      <a:pt x="17" y="332"/>
                    </a:cubicBezTo>
                    <a:cubicBezTo>
                      <a:pt x="17" y="330"/>
                      <a:pt x="17" y="328"/>
                      <a:pt x="17" y="326"/>
                    </a:cubicBezTo>
                    <a:cubicBezTo>
                      <a:pt x="20" y="290"/>
                      <a:pt x="52" y="262"/>
                      <a:pt x="89" y="266"/>
                    </a:cubicBezTo>
                    <a:cubicBezTo>
                      <a:pt x="138" y="270"/>
                      <a:pt x="185" y="253"/>
                      <a:pt x="219" y="220"/>
                    </a:cubicBezTo>
                    <a:cubicBezTo>
                      <a:pt x="253" y="186"/>
                      <a:pt x="270" y="138"/>
                      <a:pt x="265" y="90"/>
                    </a:cubicBezTo>
                    <a:close/>
                    <a:moveTo>
                      <a:pt x="481" y="482"/>
                    </a:moveTo>
                    <a:cubicBezTo>
                      <a:pt x="592" y="372"/>
                      <a:pt x="654" y="224"/>
                      <a:pt x="655" y="67"/>
                    </a:cubicBezTo>
                    <a:cubicBezTo>
                      <a:pt x="655" y="67"/>
                      <a:pt x="655" y="67"/>
                      <a:pt x="655" y="67"/>
                    </a:cubicBezTo>
                    <a:cubicBezTo>
                      <a:pt x="655" y="30"/>
                      <a:pt x="626" y="1"/>
                      <a:pt x="589" y="0"/>
                    </a:cubicBezTo>
                    <a:cubicBezTo>
                      <a:pt x="552" y="0"/>
                      <a:pt x="522" y="30"/>
                      <a:pt x="522" y="66"/>
                    </a:cubicBezTo>
                    <a:cubicBezTo>
                      <a:pt x="521" y="188"/>
                      <a:pt x="473" y="302"/>
                      <a:pt x="387" y="388"/>
                    </a:cubicBezTo>
                    <a:cubicBezTo>
                      <a:pt x="302" y="474"/>
                      <a:pt x="188" y="521"/>
                      <a:pt x="66" y="522"/>
                    </a:cubicBezTo>
                    <a:cubicBezTo>
                      <a:pt x="29" y="523"/>
                      <a:pt x="0" y="552"/>
                      <a:pt x="0" y="589"/>
                    </a:cubicBezTo>
                    <a:cubicBezTo>
                      <a:pt x="0" y="589"/>
                      <a:pt x="0" y="589"/>
                      <a:pt x="0" y="589"/>
                    </a:cubicBezTo>
                    <a:cubicBezTo>
                      <a:pt x="0" y="626"/>
                      <a:pt x="30" y="655"/>
                      <a:pt x="67" y="655"/>
                    </a:cubicBezTo>
                    <a:cubicBezTo>
                      <a:pt x="224" y="654"/>
                      <a:pt x="371" y="593"/>
                      <a:pt x="481" y="48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97">
                <a:extLst>
                  <a:ext uri="{FF2B5EF4-FFF2-40B4-BE49-F238E27FC236}">
                    <a16:creationId xmlns:a16="http://schemas.microsoft.com/office/drawing/2014/main" id="{F4DD3D47-B45A-4E2D-A19E-8078E3857F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36292" y="4605373"/>
                <a:ext cx="381000" cy="381001"/>
              </a:xfrm>
              <a:custGeom>
                <a:avLst/>
                <a:gdLst>
                  <a:gd name="T0" fmla="*/ 19 w 961"/>
                  <a:gd name="T1" fmla="*/ 577 h 962"/>
                  <a:gd name="T2" fmla="*/ 384 w 961"/>
                  <a:gd name="T3" fmla="*/ 942 h 962"/>
                  <a:gd name="T4" fmla="*/ 456 w 961"/>
                  <a:gd name="T5" fmla="*/ 942 h 962"/>
                  <a:gd name="T6" fmla="*/ 942 w 961"/>
                  <a:gd name="T7" fmla="*/ 456 h 962"/>
                  <a:gd name="T8" fmla="*/ 942 w 961"/>
                  <a:gd name="T9" fmla="*/ 385 h 962"/>
                  <a:gd name="T10" fmla="*/ 577 w 961"/>
                  <a:gd name="T11" fmla="*/ 20 h 962"/>
                  <a:gd name="T12" fmla="*/ 506 w 961"/>
                  <a:gd name="T13" fmla="*/ 20 h 962"/>
                  <a:gd name="T14" fmla="*/ 19 w 961"/>
                  <a:gd name="T15" fmla="*/ 506 h 962"/>
                  <a:gd name="T16" fmla="*/ 19 w 961"/>
                  <a:gd name="T17" fmla="*/ 577 h 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1" h="962">
                    <a:moveTo>
                      <a:pt x="19" y="577"/>
                    </a:moveTo>
                    <a:cubicBezTo>
                      <a:pt x="384" y="942"/>
                      <a:pt x="384" y="942"/>
                      <a:pt x="384" y="942"/>
                    </a:cubicBezTo>
                    <a:cubicBezTo>
                      <a:pt x="404" y="962"/>
                      <a:pt x="436" y="962"/>
                      <a:pt x="456" y="942"/>
                    </a:cubicBezTo>
                    <a:cubicBezTo>
                      <a:pt x="942" y="456"/>
                      <a:pt x="942" y="456"/>
                      <a:pt x="942" y="456"/>
                    </a:cubicBezTo>
                    <a:cubicBezTo>
                      <a:pt x="961" y="436"/>
                      <a:pt x="961" y="404"/>
                      <a:pt x="942" y="385"/>
                    </a:cubicBezTo>
                    <a:cubicBezTo>
                      <a:pt x="577" y="20"/>
                      <a:pt x="577" y="20"/>
                      <a:pt x="577" y="20"/>
                    </a:cubicBezTo>
                    <a:cubicBezTo>
                      <a:pt x="557" y="0"/>
                      <a:pt x="525" y="0"/>
                      <a:pt x="506" y="20"/>
                    </a:cubicBezTo>
                    <a:cubicBezTo>
                      <a:pt x="19" y="506"/>
                      <a:pt x="19" y="506"/>
                      <a:pt x="19" y="506"/>
                    </a:cubicBezTo>
                    <a:cubicBezTo>
                      <a:pt x="0" y="526"/>
                      <a:pt x="0" y="558"/>
                      <a:pt x="19" y="577"/>
                    </a:cubicBezTo>
                    <a:close/>
                  </a:path>
                </a:pathLst>
              </a:custGeom>
              <a:solidFill>
                <a:schemeClr val="bg1"/>
              </a:solidFill>
              <a:ln w="349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98">
                <a:extLst>
                  <a:ext uri="{FF2B5EF4-FFF2-40B4-BE49-F238E27FC236}">
                    <a16:creationId xmlns:a16="http://schemas.microsoft.com/office/drawing/2014/main" id="{506935C9-023A-4B28-B0E9-7B805A711F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18833" y="5122830"/>
                <a:ext cx="381000" cy="381000"/>
              </a:xfrm>
              <a:custGeom>
                <a:avLst/>
                <a:gdLst>
                  <a:gd name="T0" fmla="*/ 942 w 961"/>
                  <a:gd name="T1" fmla="*/ 456 h 962"/>
                  <a:gd name="T2" fmla="*/ 942 w 961"/>
                  <a:gd name="T3" fmla="*/ 385 h 962"/>
                  <a:gd name="T4" fmla="*/ 577 w 961"/>
                  <a:gd name="T5" fmla="*/ 20 h 962"/>
                  <a:gd name="T6" fmla="*/ 506 w 961"/>
                  <a:gd name="T7" fmla="*/ 20 h 962"/>
                  <a:gd name="T8" fmla="*/ 19 w 961"/>
                  <a:gd name="T9" fmla="*/ 506 h 962"/>
                  <a:gd name="T10" fmla="*/ 19 w 961"/>
                  <a:gd name="T11" fmla="*/ 577 h 962"/>
                  <a:gd name="T12" fmla="*/ 385 w 961"/>
                  <a:gd name="T13" fmla="*/ 942 h 962"/>
                  <a:gd name="T14" fmla="*/ 456 w 961"/>
                  <a:gd name="T15" fmla="*/ 942 h 962"/>
                  <a:gd name="T16" fmla="*/ 942 w 961"/>
                  <a:gd name="T17" fmla="*/ 456 h 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1" h="962">
                    <a:moveTo>
                      <a:pt x="942" y="456"/>
                    </a:moveTo>
                    <a:cubicBezTo>
                      <a:pt x="961" y="437"/>
                      <a:pt x="961" y="404"/>
                      <a:pt x="942" y="385"/>
                    </a:cubicBezTo>
                    <a:cubicBezTo>
                      <a:pt x="577" y="20"/>
                      <a:pt x="577" y="20"/>
                      <a:pt x="577" y="20"/>
                    </a:cubicBezTo>
                    <a:cubicBezTo>
                      <a:pt x="557" y="0"/>
                      <a:pt x="525" y="0"/>
                      <a:pt x="506" y="20"/>
                    </a:cubicBezTo>
                    <a:cubicBezTo>
                      <a:pt x="19" y="506"/>
                      <a:pt x="19" y="506"/>
                      <a:pt x="19" y="506"/>
                    </a:cubicBezTo>
                    <a:cubicBezTo>
                      <a:pt x="0" y="526"/>
                      <a:pt x="0" y="558"/>
                      <a:pt x="19" y="577"/>
                    </a:cubicBezTo>
                    <a:cubicBezTo>
                      <a:pt x="385" y="942"/>
                      <a:pt x="385" y="942"/>
                      <a:pt x="385" y="942"/>
                    </a:cubicBezTo>
                    <a:cubicBezTo>
                      <a:pt x="404" y="962"/>
                      <a:pt x="436" y="962"/>
                      <a:pt x="456" y="942"/>
                    </a:cubicBezTo>
                    <a:lnTo>
                      <a:pt x="942" y="456"/>
                    </a:lnTo>
                    <a:close/>
                  </a:path>
                </a:pathLst>
              </a:custGeom>
              <a:solidFill>
                <a:schemeClr val="bg1"/>
              </a:solidFill>
              <a:ln w="349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99">
                <a:extLst>
                  <a:ext uri="{FF2B5EF4-FFF2-40B4-BE49-F238E27FC236}">
                    <a16:creationId xmlns:a16="http://schemas.microsoft.com/office/drawing/2014/main" id="{F64F3233-B85A-466F-A08A-4411B14368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79138" y="4765675"/>
                <a:ext cx="700088" cy="701675"/>
              </a:xfrm>
              <a:custGeom>
                <a:avLst/>
                <a:gdLst>
                  <a:gd name="T0" fmla="*/ 418 w 1766"/>
                  <a:gd name="T1" fmla="*/ 894 h 1767"/>
                  <a:gd name="T2" fmla="*/ 625 w 1766"/>
                  <a:gd name="T3" fmla="*/ 1100 h 1767"/>
                  <a:gd name="T4" fmla="*/ 772 w 1766"/>
                  <a:gd name="T5" fmla="*/ 1120 h 1767"/>
                  <a:gd name="T6" fmla="*/ 977 w 1766"/>
                  <a:gd name="T7" fmla="*/ 1156 h 1767"/>
                  <a:gd name="T8" fmla="*/ 839 w 1766"/>
                  <a:gd name="T9" fmla="*/ 1553 h 1767"/>
                  <a:gd name="T10" fmla="*/ 879 w 1766"/>
                  <a:gd name="T11" fmla="*/ 1750 h 1767"/>
                  <a:gd name="T12" fmla="*/ 898 w 1766"/>
                  <a:gd name="T13" fmla="*/ 1765 h 1767"/>
                  <a:gd name="T14" fmla="*/ 923 w 1766"/>
                  <a:gd name="T15" fmla="*/ 1758 h 1767"/>
                  <a:gd name="T16" fmla="*/ 1273 w 1766"/>
                  <a:gd name="T17" fmla="*/ 1408 h 1767"/>
                  <a:gd name="T18" fmla="*/ 1283 w 1766"/>
                  <a:gd name="T19" fmla="*/ 1421 h 1767"/>
                  <a:gd name="T20" fmla="*/ 1421 w 1766"/>
                  <a:gd name="T21" fmla="*/ 1421 h 1767"/>
                  <a:gd name="T22" fmla="*/ 1421 w 1766"/>
                  <a:gd name="T23" fmla="*/ 1283 h 1767"/>
                  <a:gd name="T24" fmla="*/ 1409 w 1766"/>
                  <a:gd name="T25" fmla="*/ 1272 h 1767"/>
                  <a:gd name="T26" fmla="*/ 1759 w 1766"/>
                  <a:gd name="T27" fmla="*/ 922 h 1767"/>
                  <a:gd name="T28" fmla="*/ 1766 w 1766"/>
                  <a:gd name="T29" fmla="*/ 903 h 1767"/>
                  <a:gd name="T30" fmla="*/ 1766 w 1766"/>
                  <a:gd name="T31" fmla="*/ 898 h 1767"/>
                  <a:gd name="T32" fmla="*/ 1750 w 1766"/>
                  <a:gd name="T33" fmla="*/ 878 h 1767"/>
                  <a:gd name="T34" fmla="*/ 1158 w 1766"/>
                  <a:gd name="T35" fmla="*/ 976 h 1767"/>
                  <a:gd name="T36" fmla="*/ 1121 w 1766"/>
                  <a:gd name="T37" fmla="*/ 771 h 1767"/>
                  <a:gd name="T38" fmla="*/ 1101 w 1766"/>
                  <a:gd name="T39" fmla="*/ 624 h 1767"/>
                  <a:gd name="T40" fmla="*/ 894 w 1766"/>
                  <a:gd name="T41" fmla="*/ 418 h 1767"/>
                  <a:gd name="T42" fmla="*/ 607 w 1766"/>
                  <a:gd name="T43" fmla="*/ 324 h 1767"/>
                  <a:gd name="T44" fmla="*/ 604 w 1766"/>
                  <a:gd name="T45" fmla="*/ 34 h 1767"/>
                  <a:gd name="T46" fmla="*/ 567 w 1766"/>
                  <a:gd name="T47" fmla="*/ 19 h 1767"/>
                  <a:gd name="T48" fmla="*/ 20 w 1766"/>
                  <a:gd name="T49" fmla="*/ 567 h 1767"/>
                  <a:gd name="T50" fmla="*/ 34 w 1766"/>
                  <a:gd name="T51" fmla="*/ 603 h 1767"/>
                  <a:gd name="T52" fmla="*/ 324 w 1766"/>
                  <a:gd name="T53" fmla="*/ 607 h 1767"/>
                  <a:gd name="T54" fmla="*/ 418 w 1766"/>
                  <a:gd name="T55" fmla="*/ 894 h 17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766" h="1767">
                    <a:moveTo>
                      <a:pt x="418" y="894"/>
                    </a:moveTo>
                    <a:cubicBezTo>
                      <a:pt x="428" y="903"/>
                      <a:pt x="625" y="1100"/>
                      <a:pt x="625" y="1100"/>
                    </a:cubicBezTo>
                    <a:cubicBezTo>
                      <a:pt x="664" y="1140"/>
                      <a:pt x="724" y="1146"/>
                      <a:pt x="772" y="1120"/>
                    </a:cubicBezTo>
                    <a:cubicBezTo>
                      <a:pt x="859" y="1099"/>
                      <a:pt x="988" y="1085"/>
                      <a:pt x="977" y="1156"/>
                    </a:cubicBezTo>
                    <a:cubicBezTo>
                      <a:pt x="889" y="1277"/>
                      <a:pt x="839" y="1417"/>
                      <a:pt x="839" y="1553"/>
                    </a:cubicBezTo>
                    <a:cubicBezTo>
                      <a:pt x="839" y="1623"/>
                      <a:pt x="853" y="1691"/>
                      <a:pt x="879" y="1750"/>
                    </a:cubicBezTo>
                    <a:cubicBezTo>
                      <a:pt x="882" y="1758"/>
                      <a:pt x="890" y="1764"/>
                      <a:pt x="898" y="1765"/>
                    </a:cubicBezTo>
                    <a:cubicBezTo>
                      <a:pt x="907" y="1767"/>
                      <a:pt x="916" y="1764"/>
                      <a:pt x="923" y="1758"/>
                    </a:cubicBezTo>
                    <a:cubicBezTo>
                      <a:pt x="1273" y="1408"/>
                      <a:pt x="1273" y="1408"/>
                      <a:pt x="1273" y="1408"/>
                    </a:cubicBezTo>
                    <a:cubicBezTo>
                      <a:pt x="1276" y="1413"/>
                      <a:pt x="1279" y="1417"/>
                      <a:pt x="1283" y="1421"/>
                    </a:cubicBezTo>
                    <a:cubicBezTo>
                      <a:pt x="1321" y="1459"/>
                      <a:pt x="1383" y="1459"/>
                      <a:pt x="1421" y="1421"/>
                    </a:cubicBezTo>
                    <a:cubicBezTo>
                      <a:pt x="1459" y="1383"/>
                      <a:pt x="1460" y="1321"/>
                      <a:pt x="1421" y="1283"/>
                    </a:cubicBezTo>
                    <a:cubicBezTo>
                      <a:pt x="1417" y="1279"/>
                      <a:pt x="1413" y="1276"/>
                      <a:pt x="1409" y="1272"/>
                    </a:cubicBezTo>
                    <a:cubicBezTo>
                      <a:pt x="1759" y="922"/>
                      <a:pt x="1759" y="922"/>
                      <a:pt x="1759" y="922"/>
                    </a:cubicBezTo>
                    <a:cubicBezTo>
                      <a:pt x="1764" y="917"/>
                      <a:pt x="1766" y="910"/>
                      <a:pt x="1766" y="903"/>
                    </a:cubicBezTo>
                    <a:cubicBezTo>
                      <a:pt x="1766" y="901"/>
                      <a:pt x="1766" y="900"/>
                      <a:pt x="1766" y="898"/>
                    </a:cubicBezTo>
                    <a:cubicBezTo>
                      <a:pt x="1764" y="889"/>
                      <a:pt x="1758" y="882"/>
                      <a:pt x="1750" y="878"/>
                    </a:cubicBezTo>
                    <a:cubicBezTo>
                      <a:pt x="1574" y="801"/>
                      <a:pt x="1345" y="843"/>
                      <a:pt x="1158" y="976"/>
                    </a:cubicBezTo>
                    <a:cubicBezTo>
                      <a:pt x="1085" y="990"/>
                      <a:pt x="1100" y="860"/>
                      <a:pt x="1121" y="771"/>
                    </a:cubicBezTo>
                    <a:cubicBezTo>
                      <a:pt x="1146" y="724"/>
                      <a:pt x="1141" y="664"/>
                      <a:pt x="1101" y="624"/>
                    </a:cubicBezTo>
                    <a:cubicBezTo>
                      <a:pt x="1101" y="624"/>
                      <a:pt x="904" y="427"/>
                      <a:pt x="894" y="418"/>
                    </a:cubicBezTo>
                    <a:cubicBezTo>
                      <a:pt x="816" y="339"/>
                      <a:pt x="709" y="309"/>
                      <a:pt x="607" y="324"/>
                    </a:cubicBezTo>
                    <a:cubicBezTo>
                      <a:pt x="604" y="34"/>
                      <a:pt x="604" y="34"/>
                      <a:pt x="604" y="34"/>
                    </a:cubicBezTo>
                    <a:cubicBezTo>
                      <a:pt x="603" y="6"/>
                      <a:pt x="587" y="0"/>
                      <a:pt x="567" y="19"/>
                    </a:cubicBezTo>
                    <a:cubicBezTo>
                      <a:pt x="20" y="567"/>
                      <a:pt x="20" y="567"/>
                      <a:pt x="20" y="567"/>
                    </a:cubicBezTo>
                    <a:cubicBezTo>
                      <a:pt x="0" y="586"/>
                      <a:pt x="7" y="603"/>
                      <a:pt x="34" y="603"/>
                    </a:cubicBezTo>
                    <a:cubicBezTo>
                      <a:pt x="324" y="607"/>
                      <a:pt x="324" y="607"/>
                      <a:pt x="324" y="607"/>
                    </a:cubicBezTo>
                    <a:cubicBezTo>
                      <a:pt x="309" y="708"/>
                      <a:pt x="340" y="815"/>
                      <a:pt x="418" y="894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5B9AC23-1582-496F-B11C-E0A6F9CBDBF3}"/>
              </a:ext>
            </a:extLst>
          </p:cNvPr>
          <p:cNvGrpSpPr/>
          <p:nvPr/>
        </p:nvGrpSpPr>
        <p:grpSpPr>
          <a:xfrm>
            <a:off x="2261244" y="1885997"/>
            <a:ext cx="777070" cy="777070"/>
            <a:chOff x="1098751" y="4749691"/>
            <a:chExt cx="640080" cy="64008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623E9A4-9EA8-4E33-B859-D23C08C10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8751" y="4749691"/>
              <a:ext cx="640080" cy="640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2106BDB-A92D-4458-A1D7-E5992C15A9B6}"/>
                </a:ext>
              </a:extLst>
            </p:cNvPr>
            <p:cNvGrpSpPr/>
            <p:nvPr/>
          </p:nvGrpSpPr>
          <p:grpSpPr>
            <a:xfrm>
              <a:off x="1206840" y="4918336"/>
              <a:ext cx="423901" cy="330914"/>
              <a:chOff x="9355138" y="2403476"/>
              <a:chExt cx="2836863" cy="2214562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11" name="Freeform 41">
                <a:extLst>
                  <a:ext uri="{FF2B5EF4-FFF2-40B4-BE49-F238E27FC236}">
                    <a16:creationId xmlns:a16="http://schemas.microsoft.com/office/drawing/2014/main" id="{AD7FA1D7-3A8F-464F-828B-CC2E730B3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4188" y="2403476"/>
                <a:ext cx="1427163" cy="1144588"/>
              </a:xfrm>
              <a:custGeom>
                <a:avLst/>
                <a:gdLst>
                  <a:gd name="T0" fmla="*/ 269 w 3795"/>
                  <a:gd name="T1" fmla="*/ 3070 h 3070"/>
                  <a:gd name="T2" fmla="*/ 429 w 3795"/>
                  <a:gd name="T3" fmla="*/ 3010 h 3070"/>
                  <a:gd name="T4" fmla="*/ 1311 w 3795"/>
                  <a:gd name="T5" fmla="*/ 2635 h 3070"/>
                  <a:gd name="T6" fmla="*/ 1542 w 3795"/>
                  <a:gd name="T7" fmla="*/ 2394 h 3070"/>
                  <a:gd name="T8" fmla="*/ 1542 w 3795"/>
                  <a:gd name="T9" fmla="*/ 483 h 3070"/>
                  <a:gd name="T10" fmla="*/ 1921 w 3795"/>
                  <a:gd name="T11" fmla="*/ 483 h 3070"/>
                  <a:gd name="T12" fmla="*/ 1921 w 3795"/>
                  <a:gd name="T13" fmla="*/ 2208 h 3070"/>
                  <a:gd name="T14" fmla="*/ 2162 w 3795"/>
                  <a:gd name="T15" fmla="*/ 2450 h 3070"/>
                  <a:gd name="T16" fmla="*/ 3502 w 3795"/>
                  <a:gd name="T17" fmla="*/ 2450 h 3070"/>
                  <a:gd name="T18" fmla="*/ 3743 w 3795"/>
                  <a:gd name="T19" fmla="*/ 2208 h 3070"/>
                  <a:gd name="T20" fmla="*/ 3502 w 3795"/>
                  <a:gd name="T21" fmla="*/ 1967 h 3070"/>
                  <a:gd name="T22" fmla="*/ 2403 w 3795"/>
                  <a:gd name="T23" fmla="*/ 1967 h 3070"/>
                  <a:gd name="T24" fmla="*/ 2403 w 3795"/>
                  <a:gd name="T25" fmla="*/ 483 h 3070"/>
                  <a:gd name="T26" fmla="*/ 3553 w 3795"/>
                  <a:gd name="T27" fmla="*/ 483 h 3070"/>
                  <a:gd name="T28" fmla="*/ 3795 w 3795"/>
                  <a:gd name="T29" fmla="*/ 241 h 3070"/>
                  <a:gd name="T30" fmla="*/ 3553 w 3795"/>
                  <a:gd name="T31" fmla="*/ 0 h 3070"/>
                  <a:gd name="T32" fmla="*/ 1301 w 3795"/>
                  <a:gd name="T33" fmla="*/ 0 h 3070"/>
                  <a:gd name="T34" fmla="*/ 1060 w 3795"/>
                  <a:gd name="T35" fmla="*/ 241 h 3070"/>
                  <a:gd name="T36" fmla="*/ 1060 w 3795"/>
                  <a:gd name="T37" fmla="*/ 2184 h 3070"/>
                  <a:gd name="T38" fmla="*/ 110 w 3795"/>
                  <a:gd name="T39" fmla="*/ 2647 h 3070"/>
                  <a:gd name="T40" fmla="*/ 88 w 3795"/>
                  <a:gd name="T41" fmla="*/ 2988 h 3070"/>
                  <a:gd name="T42" fmla="*/ 269 w 3795"/>
                  <a:gd name="T43" fmla="*/ 3070 h 3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95" h="3070">
                    <a:moveTo>
                      <a:pt x="269" y="3070"/>
                    </a:moveTo>
                    <a:cubicBezTo>
                      <a:pt x="326" y="3070"/>
                      <a:pt x="383" y="3050"/>
                      <a:pt x="429" y="3010"/>
                    </a:cubicBezTo>
                    <a:cubicBezTo>
                      <a:pt x="823" y="2663"/>
                      <a:pt x="1307" y="2635"/>
                      <a:pt x="1311" y="2635"/>
                    </a:cubicBezTo>
                    <a:cubicBezTo>
                      <a:pt x="1440" y="2630"/>
                      <a:pt x="1542" y="2523"/>
                      <a:pt x="1542" y="2394"/>
                    </a:cubicBezTo>
                    <a:cubicBezTo>
                      <a:pt x="1542" y="483"/>
                      <a:pt x="1542" y="483"/>
                      <a:pt x="1542" y="483"/>
                    </a:cubicBezTo>
                    <a:cubicBezTo>
                      <a:pt x="1921" y="483"/>
                      <a:pt x="1921" y="483"/>
                      <a:pt x="1921" y="483"/>
                    </a:cubicBezTo>
                    <a:cubicBezTo>
                      <a:pt x="1921" y="2208"/>
                      <a:pt x="1921" y="2208"/>
                      <a:pt x="1921" y="2208"/>
                    </a:cubicBezTo>
                    <a:cubicBezTo>
                      <a:pt x="1921" y="2342"/>
                      <a:pt x="2029" y="2450"/>
                      <a:pt x="2162" y="2450"/>
                    </a:cubicBezTo>
                    <a:cubicBezTo>
                      <a:pt x="3502" y="2450"/>
                      <a:pt x="3502" y="2450"/>
                      <a:pt x="3502" y="2450"/>
                    </a:cubicBezTo>
                    <a:cubicBezTo>
                      <a:pt x="3635" y="2450"/>
                      <a:pt x="3743" y="2342"/>
                      <a:pt x="3743" y="2208"/>
                    </a:cubicBezTo>
                    <a:cubicBezTo>
                      <a:pt x="3743" y="2075"/>
                      <a:pt x="3635" y="1967"/>
                      <a:pt x="3502" y="1967"/>
                    </a:cubicBezTo>
                    <a:cubicBezTo>
                      <a:pt x="2403" y="1967"/>
                      <a:pt x="2403" y="1967"/>
                      <a:pt x="2403" y="1967"/>
                    </a:cubicBezTo>
                    <a:cubicBezTo>
                      <a:pt x="2403" y="483"/>
                      <a:pt x="2403" y="483"/>
                      <a:pt x="2403" y="483"/>
                    </a:cubicBezTo>
                    <a:cubicBezTo>
                      <a:pt x="3553" y="483"/>
                      <a:pt x="3553" y="483"/>
                      <a:pt x="3553" y="483"/>
                    </a:cubicBezTo>
                    <a:cubicBezTo>
                      <a:pt x="3687" y="483"/>
                      <a:pt x="3795" y="375"/>
                      <a:pt x="3795" y="241"/>
                    </a:cubicBezTo>
                    <a:cubicBezTo>
                      <a:pt x="3795" y="108"/>
                      <a:pt x="3687" y="0"/>
                      <a:pt x="3553" y="0"/>
                    </a:cubicBezTo>
                    <a:cubicBezTo>
                      <a:pt x="1301" y="0"/>
                      <a:pt x="1301" y="0"/>
                      <a:pt x="1301" y="0"/>
                    </a:cubicBezTo>
                    <a:cubicBezTo>
                      <a:pt x="1168" y="0"/>
                      <a:pt x="1060" y="108"/>
                      <a:pt x="1060" y="241"/>
                    </a:cubicBezTo>
                    <a:cubicBezTo>
                      <a:pt x="1060" y="2184"/>
                      <a:pt x="1060" y="2184"/>
                      <a:pt x="1060" y="2184"/>
                    </a:cubicBezTo>
                    <a:cubicBezTo>
                      <a:pt x="824" y="2232"/>
                      <a:pt x="446" y="2351"/>
                      <a:pt x="110" y="2647"/>
                    </a:cubicBezTo>
                    <a:cubicBezTo>
                      <a:pt x="10" y="2735"/>
                      <a:pt x="0" y="2888"/>
                      <a:pt x="88" y="2988"/>
                    </a:cubicBezTo>
                    <a:cubicBezTo>
                      <a:pt x="136" y="3042"/>
                      <a:pt x="202" y="3070"/>
                      <a:pt x="269" y="307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Freeform 42">
                <a:extLst>
                  <a:ext uri="{FF2B5EF4-FFF2-40B4-BE49-F238E27FC236}">
                    <a16:creationId xmlns:a16="http://schemas.microsoft.com/office/drawing/2014/main" id="{4B4FA6A3-532E-47A7-8024-92F8FFD35F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55138" y="3455988"/>
                <a:ext cx="1173163" cy="1162050"/>
              </a:xfrm>
              <a:custGeom>
                <a:avLst/>
                <a:gdLst>
                  <a:gd name="T0" fmla="*/ 1560 w 3121"/>
                  <a:gd name="T1" fmla="*/ 0 h 3121"/>
                  <a:gd name="T2" fmla="*/ 0 w 3121"/>
                  <a:gd name="T3" fmla="*/ 1561 h 3121"/>
                  <a:gd name="T4" fmla="*/ 1560 w 3121"/>
                  <a:gd name="T5" fmla="*/ 3121 h 3121"/>
                  <a:gd name="T6" fmla="*/ 3121 w 3121"/>
                  <a:gd name="T7" fmla="*/ 1561 h 3121"/>
                  <a:gd name="T8" fmla="*/ 1560 w 3121"/>
                  <a:gd name="T9" fmla="*/ 0 h 3121"/>
                  <a:gd name="T10" fmla="*/ 1560 w 3121"/>
                  <a:gd name="T11" fmla="*/ 2638 h 3121"/>
                  <a:gd name="T12" fmla="*/ 482 w 3121"/>
                  <a:gd name="T13" fmla="*/ 1561 h 3121"/>
                  <a:gd name="T14" fmla="*/ 1560 w 3121"/>
                  <a:gd name="T15" fmla="*/ 482 h 3121"/>
                  <a:gd name="T16" fmla="*/ 2638 w 3121"/>
                  <a:gd name="T17" fmla="*/ 1561 h 3121"/>
                  <a:gd name="T18" fmla="*/ 1560 w 3121"/>
                  <a:gd name="T19" fmla="*/ 2638 h 3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21" h="3121">
                    <a:moveTo>
                      <a:pt x="1560" y="0"/>
                    </a:moveTo>
                    <a:cubicBezTo>
                      <a:pt x="700" y="0"/>
                      <a:pt x="0" y="700"/>
                      <a:pt x="0" y="1561"/>
                    </a:cubicBezTo>
                    <a:cubicBezTo>
                      <a:pt x="0" y="2421"/>
                      <a:pt x="700" y="3121"/>
                      <a:pt x="1560" y="3121"/>
                    </a:cubicBezTo>
                    <a:cubicBezTo>
                      <a:pt x="2421" y="3121"/>
                      <a:pt x="3121" y="2421"/>
                      <a:pt x="3121" y="1561"/>
                    </a:cubicBezTo>
                    <a:cubicBezTo>
                      <a:pt x="3121" y="700"/>
                      <a:pt x="2421" y="0"/>
                      <a:pt x="1560" y="0"/>
                    </a:cubicBezTo>
                    <a:close/>
                    <a:moveTo>
                      <a:pt x="1560" y="2638"/>
                    </a:moveTo>
                    <a:cubicBezTo>
                      <a:pt x="966" y="2638"/>
                      <a:pt x="482" y="2155"/>
                      <a:pt x="482" y="1561"/>
                    </a:cubicBezTo>
                    <a:cubicBezTo>
                      <a:pt x="482" y="966"/>
                      <a:pt x="966" y="482"/>
                      <a:pt x="1560" y="482"/>
                    </a:cubicBezTo>
                    <a:cubicBezTo>
                      <a:pt x="2155" y="482"/>
                      <a:pt x="2638" y="966"/>
                      <a:pt x="2638" y="1561"/>
                    </a:cubicBezTo>
                    <a:cubicBezTo>
                      <a:pt x="2638" y="2155"/>
                      <a:pt x="2155" y="2638"/>
                      <a:pt x="1560" y="2638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Freeform 43">
                <a:extLst>
                  <a:ext uri="{FF2B5EF4-FFF2-40B4-BE49-F238E27FC236}">
                    <a16:creationId xmlns:a16="http://schemas.microsoft.com/office/drawing/2014/main" id="{E882190D-5782-4987-9EFD-490ED42464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80575" y="3778251"/>
                <a:ext cx="522288" cy="517525"/>
              </a:xfrm>
              <a:custGeom>
                <a:avLst/>
                <a:gdLst>
                  <a:gd name="T0" fmla="*/ 694 w 1389"/>
                  <a:gd name="T1" fmla="*/ 0 h 1389"/>
                  <a:gd name="T2" fmla="*/ 0 w 1389"/>
                  <a:gd name="T3" fmla="*/ 695 h 1389"/>
                  <a:gd name="T4" fmla="*/ 694 w 1389"/>
                  <a:gd name="T5" fmla="*/ 1389 h 1389"/>
                  <a:gd name="T6" fmla="*/ 1389 w 1389"/>
                  <a:gd name="T7" fmla="*/ 695 h 1389"/>
                  <a:gd name="T8" fmla="*/ 694 w 1389"/>
                  <a:gd name="T9" fmla="*/ 0 h 1389"/>
                  <a:gd name="T10" fmla="*/ 694 w 1389"/>
                  <a:gd name="T11" fmla="*/ 906 h 1389"/>
                  <a:gd name="T12" fmla="*/ 483 w 1389"/>
                  <a:gd name="T13" fmla="*/ 695 h 1389"/>
                  <a:gd name="T14" fmla="*/ 694 w 1389"/>
                  <a:gd name="T15" fmla="*/ 483 h 1389"/>
                  <a:gd name="T16" fmla="*/ 906 w 1389"/>
                  <a:gd name="T17" fmla="*/ 695 h 1389"/>
                  <a:gd name="T18" fmla="*/ 694 w 1389"/>
                  <a:gd name="T19" fmla="*/ 906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89" h="1389">
                    <a:moveTo>
                      <a:pt x="694" y="0"/>
                    </a:moveTo>
                    <a:cubicBezTo>
                      <a:pt x="311" y="0"/>
                      <a:pt x="0" y="312"/>
                      <a:pt x="0" y="695"/>
                    </a:cubicBezTo>
                    <a:cubicBezTo>
                      <a:pt x="0" y="1077"/>
                      <a:pt x="311" y="1389"/>
                      <a:pt x="694" y="1389"/>
                    </a:cubicBezTo>
                    <a:cubicBezTo>
                      <a:pt x="1077" y="1389"/>
                      <a:pt x="1389" y="1077"/>
                      <a:pt x="1389" y="695"/>
                    </a:cubicBezTo>
                    <a:cubicBezTo>
                      <a:pt x="1389" y="312"/>
                      <a:pt x="1077" y="0"/>
                      <a:pt x="694" y="0"/>
                    </a:cubicBezTo>
                    <a:close/>
                    <a:moveTo>
                      <a:pt x="694" y="906"/>
                    </a:moveTo>
                    <a:cubicBezTo>
                      <a:pt x="577" y="906"/>
                      <a:pt x="483" y="811"/>
                      <a:pt x="483" y="695"/>
                    </a:cubicBezTo>
                    <a:cubicBezTo>
                      <a:pt x="483" y="578"/>
                      <a:pt x="577" y="483"/>
                      <a:pt x="694" y="483"/>
                    </a:cubicBezTo>
                    <a:cubicBezTo>
                      <a:pt x="811" y="483"/>
                      <a:pt x="906" y="578"/>
                      <a:pt x="906" y="695"/>
                    </a:cubicBezTo>
                    <a:cubicBezTo>
                      <a:pt x="906" y="811"/>
                      <a:pt x="811" y="906"/>
                      <a:pt x="694" y="90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Freeform 44">
                <a:extLst>
                  <a:ext uri="{FF2B5EF4-FFF2-40B4-BE49-F238E27FC236}">
                    <a16:creationId xmlns:a16="http://schemas.microsoft.com/office/drawing/2014/main" id="{74D47BE3-4372-4537-8622-E1E243DBC5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28413" y="3862388"/>
                <a:ext cx="763588" cy="755650"/>
              </a:xfrm>
              <a:custGeom>
                <a:avLst/>
                <a:gdLst>
                  <a:gd name="T0" fmla="*/ 1015 w 2030"/>
                  <a:gd name="T1" fmla="*/ 0 h 2031"/>
                  <a:gd name="T2" fmla="*/ 0 w 2030"/>
                  <a:gd name="T3" fmla="*/ 1016 h 2031"/>
                  <a:gd name="T4" fmla="*/ 1015 w 2030"/>
                  <a:gd name="T5" fmla="*/ 2031 h 2031"/>
                  <a:gd name="T6" fmla="*/ 2030 w 2030"/>
                  <a:gd name="T7" fmla="*/ 1016 h 2031"/>
                  <a:gd name="T8" fmla="*/ 1015 w 2030"/>
                  <a:gd name="T9" fmla="*/ 0 h 2031"/>
                  <a:gd name="T10" fmla="*/ 1015 w 2030"/>
                  <a:gd name="T11" fmla="*/ 1548 h 2031"/>
                  <a:gd name="T12" fmla="*/ 482 w 2030"/>
                  <a:gd name="T13" fmla="*/ 1016 h 2031"/>
                  <a:gd name="T14" fmla="*/ 1015 w 2030"/>
                  <a:gd name="T15" fmla="*/ 483 h 2031"/>
                  <a:gd name="T16" fmla="*/ 1547 w 2030"/>
                  <a:gd name="T17" fmla="*/ 1016 h 2031"/>
                  <a:gd name="T18" fmla="*/ 1015 w 2030"/>
                  <a:gd name="T19" fmla="*/ 1548 h 2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30" h="2031">
                    <a:moveTo>
                      <a:pt x="1015" y="0"/>
                    </a:moveTo>
                    <a:cubicBezTo>
                      <a:pt x="455" y="0"/>
                      <a:pt x="0" y="456"/>
                      <a:pt x="0" y="1016"/>
                    </a:cubicBezTo>
                    <a:cubicBezTo>
                      <a:pt x="0" y="1576"/>
                      <a:pt x="455" y="2031"/>
                      <a:pt x="1015" y="2031"/>
                    </a:cubicBezTo>
                    <a:cubicBezTo>
                      <a:pt x="1574" y="2031"/>
                      <a:pt x="2030" y="1576"/>
                      <a:pt x="2030" y="1016"/>
                    </a:cubicBezTo>
                    <a:cubicBezTo>
                      <a:pt x="2030" y="456"/>
                      <a:pt x="1574" y="0"/>
                      <a:pt x="1015" y="0"/>
                    </a:cubicBezTo>
                    <a:close/>
                    <a:moveTo>
                      <a:pt x="1015" y="1548"/>
                    </a:moveTo>
                    <a:cubicBezTo>
                      <a:pt x="721" y="1548"/>
                      <a:pt x="482" y="1309"/>
                      <a:pt x="482" y="1016"/>
                    </a:cubicBezTo>
                    <a:cubicBezTo>
                      <a:pt x="482" y="722"/>
                      <a:pt x="721" y="483"/>
                      <a:pt x="1015" y="483"/>
                    </a:cubicBezTo>
                    <a:cubicBezTo>
                      <a:pt x="1308" y="483"/>
                      <a:pt x="1547" y="722"/>
                      <a:pt x="1547" y="1016"/>
                    </a:cubicBezTo>
                    <a:cubicBezTo>
                      <a:pt x="1547" y="1309"/>
                      <a:pt x="1308" y="1548"/>
                      <a:pt x="1015" y="1548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Oval 45">
                <a:extLst>
                  <a:ext uri="{FF2B5EF4-FFF2-40B4-BE49-F238E27FC236}">
                    <a16:creationId xmlns:a16="http://schemas.microsoft.com/office/drawing/2014/main" id="{2538E36B-BB90-436B-B6C8-D1A652037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7175" y="4117976"/>
                <a:ext cx="244475" cy="2444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Freeform 46">
                <a:extLst>
                  <a:ext uri="{FF2B5EF4-FFF2-40B4-BE49-F238E27FC236}">
                    <a16:creationId xmlns:a16="http://schemas.microsoft.com/office/drawing/2014/main" id="{7A9947D7-E4C8-46FE-9E7C-8ADC49572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85538" y="2654301"/>
                <a:ext cx="346075" cy="500063"/>
              </a:xfrm>
              <a:custGeom>
                <a:avLst/>
                <a:gdLst>
                  <a:gd name="T0" fmla="*/ 241 w 919"/>
                  <a:gd name="T1" fmla="*/ 1343 h 1343"/>
                  <a:gd name="T2" fmla="*/ 483 w 919"/>
                  <a:gd name="T3" fmla="*/ 1102 h 1343"/>
                  <a:gd name="T4" fmla="*/ 483 w 919"/>
                  <a:gd name="T5" fmla="*/ 620 h 1343"/>
                  <a:gd name="T6" fmla="*/ 677 w 919"/>
                  <a:gd name="T7" fmla="*/ 482 h 1343"/>
                  <a:gd name="T8" fmla="*/ 919 w 919"/>
                  <a:gd name="T9" fmla="*/ 241 h 1343"/>
                  <a:gd name="T10" fmla="*/ 677 w 919"/>
                  <a:gd name="T11" fmla="*/ 0 h 1343"/>
                  <a:gd name="T12" fmla="*/ 0 w 919"/>
                  <a:gd name="T13" fmla="*/ 620 h 1343"/>
                  <a:gd name="T14" fmla="*/ 0 w 919"/>
                  <a:gd name="T15" fmla="*/ 1102 h 1343"/>
                  <a:gd name="T16" fmla="*/ 241 w 919"/>
                  <a:gd name="T17" fmla="*/ 1343 h 1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9" h="1343">
                    <a:moveTo>
                      <a:pt x="241" y="1343"/>
                    </a:moveTo>
                    <a:cubicBezTo>
                      <a:pt x="375" y="1343"/>
                      <a:pt x="483" y="1235"/>
                      <a:pt x="483" y="1102"/>
                    </a:cubicBezTo>
                    <a:cubicBezTo>
                      <a:pt x="483" y="620"/>
                      <a:pt x="483" y="620"/>
                      <a:pt x="483" y="620"/>
                    </a:cubicBezTo>
                    <a:cubicBezTo>
                      <a:pt x="483" y="504"/>
                      <a:pt x="606" y="484"/>
                      <a:pt x="677" y="482"/>
                    </a:cubicBezTo>
                    <a:cubicBezTo>
                      <a:pt x="810" y="482"/>
                      <a:pt x="919" y="374"/>
                      <a:pt x="919" y="241"/>
                    </a:cubicBezTo>
                    <a:cubicBezTo>
                      <a:pt x="919" y="108"/>
                      <a:pt x="810" y="0"/>
                      <a:pt x="677" y="0"/>
                    </a:cubicBezTo>
                    <a:cubicBezTo>
                      <a:pt x="405" y="0"/>
                      <a:pt x="0" y="165"/>
                      <a:pt x="0" y="620"/>
                    </a:cubicBezTo>
                    <a:cubicBezTo>
                      <a:pt x="0" y="1102"/>
                      <a:pt x="0" y="1102"/>
                      <a:pt x="0" y="1102"/>
                    </a:cubicBezTo>
                    <a:cubicBezTo>
                      <a:pt x="0" y="1235"/>
                      <a:pt x="108" y="1343"/>
                      <a:pt x="241" y="134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Freeform 47">
                <a:extLst>
                  <a:ext uri="{FF2B5EF4-FFF2-40B4-BE49-F238E27FC236}">
                    <a16:creationId xmlns:a16="http://schemas.microsoft.com/office/drawing/2014/main" id="{9B5871BB-7605-4FE8-827D-DB089D545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3863" y="2608263"/>
                <a:ext cx="1538288" cy="1722438"/>
              </a:xfrm>
              <a:custGeom>
                <a:avLst/>
                <a:gdLst>
                  <a:gd name="T0" fmla="*/ 2129 w 4088"/>
                  <a:gd name="T1" fmla="*/ 3994 h 4622"/>
                  <a:gd name="T2" fmla="*/ 3257 w 4088"/>
                  <a:gd name="T3" fmla="*/ 3189 h 4622"/>
                  <a:gd name="T4" fmla="*/ 3720 w 4088"/>
                  <a:gd name="T5" fmla="*/ 3283 h 4622"/>
                  <a:gd name="T6" fmla="*/ 4036 w 4088"/>
                  <a:gd name="T7" fmla="*/ 3154 h 4622"/>
                  <a:gd name="T8" fmla="*/ 3908 w 4088"/>
                  <a:gd name="T9" fmla="*/ 2838 h 4622"/>
                  <a:gd name="T10" fmla="*/ 3480 w 4088"/>
                  <a:gd name="T11" fmla="*/ 2721 h 4622"/>
                  <a:gd name="T12" fmla="*/ 3480 w 4088"/>
                  <a:gd name="T13" fmla="*/ 1895 h 4622"/>
                  <a:gd name="T14" fmla="*/ 3265 w 4088"/>
                  <a:gd name="T15" fmla="*/ 1655 h 4622"/>
                  <a:gd name="T16" fmla="*/ 1203 w 4088"/>
                  <a:gd name="T17" fmla="*/ 1435 h 4622"/>
                  <a:gd name="T18" fmla="*/ 732 w 4088"/>
                  <a:gd name="T19" fmla="*/ 188 h 4622"/>
                  <a:gd name="T20" fmla="*/ 421 w 4088"/>
                  <a:gd name="T21" fmla="*/ 47 h 4622"/>
                  <a:gd name="T22" fmla="*/ 281 w 4088"/>
                  <a:gd name="T23" fmla="*/ 358 h 4622"/>
                  <a:gd name="T24" fmla="*/ 804 w 4088"/>
                  <a:gd name="T25" fmla="*/ 1745 h 4622"/>
                  <a:gd name="T26" fmla="*/ 1004 w 4088"/>
                  <a:gd name="T27" fmla="*/ 1899 h 4622"/>
                  <a:gd name="T28" fmla="*/ 2998 w 4088"/>
                  <a:gd name="T29" fmla="*/ 2112 h 4622"/>
                  <a:gd name="T30" fmla="*/ 2998 w 4088"/>
                  <a:gd name="T31" fmla="*/ 2726 h 4622"/>
                  <a:gd name="T32" fmla="*/ 1734 w 4088"/>
                  <a:gd name="T33" fmla="*/ 3685 h 4622"/>
                  <a:gd name="T34" fmla="*/ 241 w 4088"/>
                  <a:gd name="T35" fmla="*/ 3685 h 4622"/>
                  <a:gd name="T36" fmla="*/ 0 w 4088"/>
                  <a:gd name="T37" fmla="*/ 3927 h 4622"/>
                  <a:gd name="T38" fmla="*/ 241 w 4088"/>
                  <a:gd name="T39" fmla="*/ 4168 h 4622"/>
                  <a:gd name="T40" fmla="*/ 1596 w 4088"/>
                  <a:gd name="T41" fmla="*/ 4168 h 4622"/>
                  <a:gd name="T42" fmla="*/ 1582 w 4088"/>
                  <a:gd name="T43" fmla="*/ 4381 h 4622"/>
                  <a:gd name="T44" fmla="*/ 1824 w 4088"/>
                  <a:gd name="T45" fmla="*/ 4622 h 4622"/>
                  <a:gd name="T46" fmla="*/ 2065 w 4088"/>
                  <a:gd name="T47" fmla="*/ 4381 h 4622"/>
                  <a:gd name="T48" fmla="*/ 2123 w 4088"/>
                  <a:gd name="T49" fmla="*/ 4013 h 4622"/>
                  <a:gd name="T50" fmla="*/ 2129 w 4088"/>
                  <a:gd name="T51" fmla="*/ 3994 h 4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88" h="4622">
                    <a:moveTo>
                      <a:pt x="2129" y="3994"/>
                    </a:moveTo>
                    <a:cubicBezTo>
                      <a:pt x="2290" y="3526"/>
                      <a:pt x="2735" y="3189"/>
                      <a:pt x="3257" y="3189"/>
                    </a:cubicBezTo>
                    <a:cubicBezTo>
                      <a:pt x="3418" y="3189"/>
                      <a:pt x="3574" y="3221"/>
                      <a:pt x="3720" y="3283"/>
                    </a:cubicBezTo>
                    <a:cubicBezTo>
                      <a:pt x="3843" y="3335"/>
                      <a:pt x="3985" y="3277"/>
                      <a:pt x="4036" y="3154"/>
                    </a:cubicBezTo>
                    <a:cubicBezTo>
                      <a:pt x="4088" y="3032"/>
                      <a:pt x="4031" y="2890"/>
                      <a:pt x="3908" y="2838"/>
                    </a:cubicBezTo>
                    <a:cubicBezTo>
                      <a:pt x="3771" y="2780"/>
                      <a:pt x="3628" y="2741"/>
                      <a:pt x="3480" y="2721"/>
                    </a:cubicBezTo>
                    <a:cubicBezTo>
                      <a:pt x="3480" y="1895"/>
                      <a:pt x="3480" y="1895"/>
                      <a:pt x="3480" y="1895"/>
                    </a:cubicBezTo>
                    <a:cubicBezTo>
                      <a:pt x="3480" y="1772"/>
                      <a:pt x="3387" y="1668"/>
                      <a:pt x="3265" y="1655"/>
                    </a:cubicBezTo>
                    <a:cubicBezTo>
                      <a:pt x="1203" y="1435"/>
                      <a:pt x="1203" y="1435"/>
                      <a:pt x="1203" y="1435"/>
                    </a:cubicBezTo>
                    <a:cubicBezTo>
                      <a:pt x="732" y="188"/>
                      <a:pt x="732" y="188"/>
                      <a:pt x="732" y="188"/>
                    </a:cubicBezTo>
                    <a:cubicBezTo>
                      <a:pt x="685" y="63"/>
                      <a:pt x="546" y="0"/>
                      <a:pt x="421" y="47"/>
                    </a:cubicBezTo>
                    <a:cubicBezTo>
                      <a:pt x="296" y="94"/>
                      <a:pt x="233" y="234"/>
                      <a:pt x="281" y="358"/>
                    </a:cubicBezTo>
                    <a:cubicBezTo>
                      <a:pt x="804" y="1745"/>
                      <a:pt x="804" y="1745"/>
                      <a:pt x="804" y="1745"/>
                    </a:cubicBezTo>
                    <a:cubicBezTo>
                      <a:pt x="836" y="1830"/>
                      <a:pt x="914" y="1890"/>
                      <a:pt x="1004" y="1899"/>
                    </a:cubicBezTo>
                    <a:cubicBezTo>
                      <a:pt x="2998" y="2112"/>
                      <a:pt x="2998" y="2112"/>
                      <a:pt x="2998" y="2112"/>
                    </a:cubicBezTo>
                    <a:cubicBezTo>
                      <a:pt x="2998" y="2726"/>
                      <a:pt x="2998" y="2726"/>
                      <a:pt x="2998" y="2726"/>
                    </a:cubicBezTo>
                    <a:cubicBezTo>
                      <a:pt x="2435" y="2814"/>
                      <a:pt x="1964" y="3183"/>
                      <a:pt x="1734" y="3685"/>
                    </a:cubicBezTo>
                    <a:cubicBezTo>
                      <a:pt x="241" y="3685"/>
                      <a:pt x="241" y="3685"/>
                      <a:pt x="241" y="3685"/>
                    </a:cubicBezTo>
                    <a:cubicBezTo>
                      <a:pt x="108" y="3685"/>
                      <a:pt x="0" y="3793"/>
                      <a:pt x="0" y="3927"/>
                    </a:cubicBezTo>
                    <a:cubicBezTo>
                      <a:pt x="0" y="4060"/>
                      <a:pt x="108" y="4168"/>
                      <a:pt x="241" y="4168"/>
                    </a:cubicBezTo>
                    <a:cubicBezTo>
                      <a:pt x="1596" y="4168"/>
                      <a:pt x="1596" y="4168"/>
                      <a:pt x="1596" y="4168"/>
                    </a:cubicBezTo>
                    <a:cubicBezTo>
                      <a:pt x="1587" y="4238"/>
                      <a:pt x="1582" y="4309"/>
                      <a:pt x="1582" y="4381"/>
                    </a:cubicBezTo>
                    <a:cubicBezTo>
                      <a:pt x="1582" y="4514"/>
                      <a:pt x="1690" y="4622"/>
                      <a:pt x="1824" y="4622"/>
                    </a:cubicBezTo>
                    <a:cubicBezTo>
                      <a:pt x="1957" y="4622"/>
                      <a:pt x="2065" y="4514"/>
                      <a:pt x="2065" y="4381"/>
                    </a:cubicBezTo>
                    <a:cubicBezTo>
                      <a:pt x="2065" y="4252"/>
                      <a:pt x="2085" y="4129"/>
                      <a:pt x="2123" y="4013"/>
                    </a:cubicBezTo>
                    <a:cubicBezTo>
                      <a:pt x="2125" y="4007"/>
                      <a:pt x="2127" y="4000"/>
                      <a:pt x="2129" y="399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Freeform 48">
                <a:extLst>
                  <a:ext uri="{FF2B5EF4-FFF2-40B4-BE49-F238E27FC236}">
                    <a16:creationId xmlns:a16="http://schemas.microsoft.com/office/drawing/2014/main" id="{3A706133-2319-45E2-AF4A-B64A8EAD28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4675" y="3429001"/>
                <a:ext cx="519113" cy="180975"/>
              </a:xfrm>
              <a:custGeom>
                <a:avLst/>
                <a:gdLst>
                  <a:gd name="T0" fmla="*/ 1136 w 1378"/>
                  <a:gd name="T1" fmla="*/ 0 h 483"/>
                  <a:gd name="T2" fmla="*/ 242 w 1378"/>
                  <a:gd name="T3" fmla="*/ 0 h 483"/>
                  <a:gd name="T4" fmla="*/ 0 w 1378"/>
                  <a:gd name="T5" fmla="*/ 241 h 483"/>
                  <a:gd name="T6" fmla="*/ 242 w 1378"/>
                  <a:gd name="T7" fmla="*/ 483 h 483"/>
                  <a:gd name="T8" fmla="*/ 1136 w 1378"/>
                  <a:gd name="T9" fmla="*/ 483 h 483"/>
                  <a:gd name="T10" fmla="*/ 1378 w 1378"/>
                  <a:gd name="T11" fmla="*/ 241 h 483"/>
                  <a:gd name="T12" fmla="*/ 1136 w 1378"/>
                  <a:gd name="T13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8" h="483">
                    <a:moveTo>
                      <a:pt x="1136" y="0"/>
                    </a:moveTo>
                    <a:cubicBezTo>
                      <a:pt x="242" y="0"/>
                      <a:pt x="242" y="0"/>
                      <a:pt x="242" y="0"/>
                    </a:cubicBezTo>
                    <a:cubicBezTo>
                      <a:pt x="109" y="0"/>
                      <a:pt x="0" y="108"/>
                      <a:pt x="0" y="241"/>
                    </a:cubicBezTo>
                    <a:cubicBezTo>
                      <a:pt x="0" y="374"/>
                      <a:pt x="109" y="483"/>
                      <a:pt x="242" y="483"/>
                    </a:cubicBezTo>
                    <a:cubicBezTo>
                      <a:pt x="1136" y="483"/>
                      <a:pt x="1136" y="483"/>
                      <a:pt x="1136" y="483"/>
                    </a:cubicBezTo>
                    <a:cubicBezTo>
                      <a:pt x="1270" y="483"/>
                      <a:pt x="1378" y="374"/>
                      <a:pt x="1378" y="241"/>
                    </a:cubicBezTo>
                    <a:cubicBezTo>
                      <a:pt x="1378" y="108"/>
                      <a:pt x="1270" y="0"/>
                      <a:pt x="1136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49">
                <a:extLst>
                  <a:ext uri="{FF2B5EF4-FFF2-40B4-BE49-F238E27FC236}">
                    <a16:creationId xmlns:a16="http://schemas.microsoft.com/office/drawing/2014/main" id="{46228CC6-53C8-46FF-9CAD-707A08347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4675" y="3671888"/>
                <a:ext cx="519113" cy="180975"/>
              </a:xfrm>
              <a:custGeom>
                <a:avLst/>
                <a:gdLst>
                  <a:gd name="T0" fmla="*/ 1136 w 1378"/>
                  <a:gd name="T1" fmla="*/ 0 h 483"/>
                  <a:gd name="T2" fmla="*/ 242 w 1378"/>
                  <a:gd name="T3" fmla="*/ 0 h 483"/>
                  <a:gd name="T4" fmla="*/ 0 w 1378"/>
                  <a:gd name="T5" fmla="*/ 242 h 483"/>
                  <a:gd name="T6" fmla="*/ 242 w 1378"/>
                  <a:gd name="T7" fmla="*/ 483 h 483"/>
                  <a:gd name="T8" fmla="*/ 1136 w 1378"/>
                  <a:gd name="T9" fmla="*/ 483 h 483"/>
                  <a:gd name="T10" fmla="*/ 1378 w 1378"/>
                  <a:gd name="T11" fmla="*/ 242 h 483"/>
                  <a:gd name="T12" fmla="*/ 1136 w 1378"/>
                  <a:gd name="T13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8" h="483">
                    <a:moveTo>
                      <a:pt x="1136" y="0"/>
                    </a:moveTo>
                    <a:cubicBezTo>
                      <a:pt x="242" y="0"/>
                      <a:pt x="242" y="0"/>
                      <a:pt x="242" y="0"/>
                    </a:cubicBezTo>
                    <a:cubicBezTo>
                      <a:pt x="109" y="0"/>
                      <a:pt x="0" y="108"/>
                      <a:pt x="0" y="242"/>
                    </a:cubicBezTo>
                    <a:cubicBezTo>
                      <a:pt x="0" y="375"/>
                      <a:pt x="109" y="483"/>
                      <a:pt x="242" y="483"/>
                    </a:cubicBezTo>
                    <a:cubicBezTo>
                      <a:pt x="1136" y="483"/>
                      <a:pt x="1136" y="483"/>
                      <a:pt x="1136" y="483"/>
                    </a:cubicBezTo>
                    <a:cubicBezTo>
                      <a:pt x="1270" y="483"/>
                      <a:pt x="1378" y="375"/>
                      <a:pt x="1378" y="242"/>
                    </a:cubicBezTo>
                    <a:cubicBezTo>
                      <a:pt x="1378" y="108"/>
                      <a:pt x="1270" y="0"/>
                      <a:pt x="1136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8D32ED53-C387-47B6-8DC4-75F065295EB8}"/>
              </a:ext>
            </a:extLst>
          </p:cNvPr>
          <p:cNvSpPr txBox="1"/>
          <p:nvPr/>
        </p:nvSpPr>
        <p:spPr>
          <a:xfrm>
            <a:off x="5117577" y="2731436"/>
            <a:ext cx="6653598" cy="2963581"/>
          </a:xfrm>
          <a:prstGeom prst="rect">
            <a:avLst/>
          </a:prstGeom>
          <a:noFill/>
        </p:spPr>
        <p:txBody>
          <a:bodyPr wrap="square" numCol="2" spcCol="45720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Farm Management Info Systems </a:t>
            </a:r>
            <a:r>
              <a:rPr lang="en-US" sz="1600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/>
            </a:r>
            <a:br>
              <a:rPr lang="en-US" sz="1600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 wide spectrum of tools used 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by farmers all generating data 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Farm Machinery </a:t>
            </a:r>
            <a:r>
              <a:rPr lang="en-US" sz="16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/>
            </a:r>
            <a:br>
              <a:rPr lang="en-US" sz="16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Every piece of farm equipment is 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now generating data and wants 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to be precise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Sensors</a:t>
            </a:r>
            <a:r>
              <a:rPr lang="en-US" sz="16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br>
              <a:rPr lang="en-US" sz="16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Ground and animal sensors measure everything from animal fertility to soil moisture 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Soil</a:t>
            </a:r>
            <a:r>
              <a:rPr lang="en-US" sz="16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br>
              <a:rPr lang="en-US" sz="16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Global soil type horizons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Satellites/Drones</a:t>
            </a:r>
            <a:r>
              <a:rPr lang="en-US" sz="16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/>
            </a:r>
            <a:br>
              <a:rPr lang="en-US" sz="16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Ability to identify issues from space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Weather Data </a:t>
            </a:r>
            <a:r>
              <a:rPr lang="en-US" sz="16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/>
            </a:r>
            <a:br>
              <a:rPr lang="en-US" sz="16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Global current and historical 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weather and soil moisture data 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at sub-field level 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Manufacturers &amp; Distributors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Adaptris manages supply chain connectivity between MFRS and 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their distributors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Agronomist</a:t>
            </a:r>
            <a:r>
              <a:rPr lang="en-US" sz="16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br>
              <a:rPr lang="en-US" sz="16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Providing advice, shape files and 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data to farmers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05FC487-1AD4-4E87-96F9-7B356C412298}"/>
              </a:ext>
            </a:extLst>
          </p:cNvPr>
          <p:cNvSpPr/>
          <p:nvPr/>
        </p:nvSpPr>
        <p:spPr>
          <a:xfrm>
            <a:off x="571500" y="1093170"/>
            <a:ext cx="3058786" cy="369332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Case: Precision Agriculture</a:t>
            </a:r>
          </a:p>
        </p:txBody>
      </p:sp>
    </p:spTree>
    <p:extLst>
      <p:ext uri="{BB962C8B-B14F-4D97-AF65-F5344CB8AC3E}">
        <p14:creationId xmlns:p14="http://schemas.microsoft.com/office/powerpoint/2010/main" val="1117941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PCC">
      <a:dk1>
        <a:sysClr val="windowText" lastClr="000000"/>
      </a:dk1>
      <a:lt1>
        <a:sysClr val="window" lastClr="FFFFFF"/>
      </a:lt1>
      <a:dk2>
        <a:srgbClr val="671E75"/>
      </a:dk2>
      <a:lt2>
        <a:srgbClr val="00AF66"/>
      </a:lt2>
      <a:accent1>
        <a:srgbClr val="FF8200"/>
      </a:accent1>
      <a:accent2>
        <a:srgbClr val="9BCBEB"/>
      </a:accent2>
      <a:accent3>
        <a:srgbClr val="ED1C24"/>
      </a:accent3>
      <a:accent4>
        <a:srgbClr val="00778B"/>
      </a:accent4>
      <a:accent5>
        <a:srgbClr val="E1CD00"/>
      </a:accent5>
      <a:accent6>
        <a:srgbClr val="C8C9C7"/>
      </a:accent6>
      <a:hlink>
        <a:srgbClr val="002F6C"/>
      </a:hlink>
      <a:folHlink>
        <a:srgbClr val="01758D"/>
      </a:folHlink>
    </a:clrScheme>
    <a:fontScheme name="LexisNexis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err="1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14718</TotalTime>
  <Words>1233</Words>
  <Application>Microsoft Office PowerPoint</Application>
  <PresentationFormat>Widescreen</PresentationFormat>
  <Paragraphs>400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Calibri</vt:lpstr>
      <vt:lpstr>Courier New</vt:lpstr>
      <vt:lpstr>Gotham Rounded Medium</vt:lpstr>
      <vt:lpstr>Segoe UI Semibold</vt:lpstr>
      <vt:lpstr>Source Sans Pro</vt:lpstr>
      <vt:lpstr>Source Sans Pro Black</vt:lpstr>
      <vt:lpstr>Source Sans Pro Light</vt:lpstr>
      <vt:lpstr>Source Sans Pro Regular</vt:lpstr>
      <vt:lpstr>Source Sans Pro Semibold</vt:lpstr>
      <vt:lpstr>Symbol</vt:lpstr>
      <vt:lpstr>Office Theme</vt:lpstr>
      <vt:lpstr>Hpcc systems</vt:lpstr>
      <vt:lpstr>HPCC Systems Evolution</vt:lpstr>
      <vt:lpstr>Dipping into a Data Lake</vt:lpstr>
      <vt:lpstr>HPCC Systems (Small to Big Data) ETL</vt:lpstr>
      <vt:lpstr>Anatomy of a Big Data Processing System</vt:lpstr>
      <vt:lpstr>The Challenge </vt:lpstr>
      <vt:lpstr>The Solution + Result </vt:lpstr>
      <vt:lpstr>The Challenge </vt:lpstr>
      <vt:lpstr>The Solution </vt:lpstr>
      <vt:lpstr>The Result </vt:lpstr>
      <vt:lpstr>PowerPoint Presentation</vt:lpstr>
      <vt:lpstr>Cloud IDE</vt:lpstr>
      <vt:lpstr>PowerPoint Presentation</vt:lpstr>
      <vt:lpstr>ECL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Neiman</dc:creator>
  <cp:lastModifiedBy>Fardanian, Bahareh (RIS-ATL)</cp:lastModifiedBy>
  <cp:revision>332</cp:revision>
  <dcterms:created xsi:type="dcterms:W3CDTF">2019-02-22T21:09:05Z</dcterms:created>
  <dcterms:modified xsi:type="dcterms:W3CDTF">2019-11-07T02:25:47Z</dcterms:modified>
</cp:coreProperties>
</file>